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0" r:id="rId4"/>
  </p:sldMasterIdLst>
  <p:notesMasterIdLst>
    <p:notesMasterId r:id="rId21"/>
  </p:notesMasterIdLst>
  <p:handoutMasterIdLst>
    <p:handoutMasterId r:id="rId22"/>
  </p:handoutMasterIdLst>
  <p:sldIdLst>
    <p:sldId id="292" r:id="rId5"/>
    <p:sldId id="293" r:id="rId6"/>
    <p:sldId id="296" r:id="rId7"/>
    <p:sldId id="297" r:id="rId8"/>
    <p:sldId id="298" r:id="rId9"/>
    <p:sldId id="299" r:id="rId10"/>
    <p:sldId id="301" r:id="rId11"/>
    <p:sldId id="347" r:id="rId12"/>
    <p:sldId id="346" r:id="rId13"/>
    <p:sldId id="349" r:id="rId14"/>
    <p:sldId id="350" r:id="rId15"/>
    <p:sldId id="348" r:id="rId16"/>
    <p:sldId id="352" r:id="rId17"/>
    <p:sldId id="353" r:id="rId18"/>
    <p:sldId id="354" r:id="rId19"/>
    <p:sldId id="355" r:id="rId20"/>
  </p:sldIdLst>
  <p:sldSz cx="12192000" cy="6858000"/>
  <p:notesSz cx="6794500" cy="99314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iA lys" id="{9676BBD6-6E02-584E-85A4-BB62268581D1}">
          <p14:sldIdLst/>
        </p14:section>
        <p14:section name="UiA Mørk" id="{0E8A092F-8967-D348-A65D-392D16C5D400}">
          <p14:sldIdLst/>
        </p14:section>
        <p14:section name="Varm grå" id="{DC27DDE4-65AE-494E-ABF5-BFA38B658251}">
          <p14:sldIdLst>
            <p14:sldId id="292"/>
            <p14:sldId id="293"/>
            <p14:sldId id="296"/>
            <p14:sldId id="297"/>
            <p14:sldId id="298"/>
            <p14:sldId id="299"/>
            <p14:sldId id="301"/>
            <p14:sldId id="347"/>
            <p14:sldId id="346"/>
            <p14:sldId id="349"/>
            <p14:sldId id="350"/>
            <p14:sldId id="348"/>
            <p14:sldId id="352"/>
            <p14:sldId id="353"/>
            <p14:sldId id="354"/>
            <p14:sldId id="355"/>
          </p14:sldIdLst>
        </p14:section>
        <p14:section name="Hjelp" id="{F88D1775-0917-6442-A1B5-9BE1968B0FBC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102E"/>
    <a:srgbClr val="F8EDDD"/>
    <a:srgbClr val="000000"/>
    <a:srgbClr val="131E29"/>
    <a:srgbClr val="D2002B"/>
    <a:srgbClr val="E1EEFA"/>
    <a:srgbClr val="192343"/>
    <a:srgbClr val="03591D"/>
    <a:srgbClr val="E6F0E6"/>
    <a:srgbClr val="FEE7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15A189-9AFD-4E1D-A5AC-1BD03B08E252}" v="3" dt="2026-08-26T10:30:38.074"/>
    <p1510:client id="{CA35E836-D630-4735-F101-DB45E9DF3E6A}" v="77" dt="2026-08-26T07:54:46.1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579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ne Fladstad" userId="2ae928ba-2ba1-411d-9d5a-840dbd62f049" providerId="ADAL" clId="{9C16691E-211D-4408-B385-F2D162B21D9A}"/>
    <pc:docChg chg="custSel delSld modSld modSection modNotesMaster modHandout">
      <pc:chgData name="Janne Fladstad" userId="2ae928ba-2ba1-411d-9d5a-840dbd62f049" providerId="ADAL" clId="{9C16691E-211D-4408-B385-F2D162B21D9A}" dt="2026-08-26T10:37:16.546" v="408" actId="115"/>
      <pc:docMkLst>
        <pc:docMk/>
      </pc:docMkLst>
      <pc:sldChg chg="del">
        <pc:chgData name="Janne Fladstad" userId="2ae928ba-2ba1-411d-9d5a-840dbd62f049" providerId="ADAL" clId="{9C16691E-211D-4408-B385-F2D162B21D9A}" dt="2026-08-26T06:40:16.481" v="315" actId="2696"/>
        <pc:sldMkLst>
          <pc:docMk/>
          <pc:sldMk cId="1510333009" sldId="276"/>
        </pc:sldMkLst>
      </pc:sldChg>
      <pc:sldChg chg="del">
        <pc:chgData name="Janne Fladstad" userId="2ae928ba-2ba1-411d-9d5a-840dbd62f049" providerId="ADAL" clId="{9C16691E-211D-4408-B385-F2D162B21D9A}" dt="2026-08-26T06:40:19.556" v="316" actId="2696"/>
        <pc:sldMkLst>
          <pc:docMk/>
          <pc:sldMk cId="1905241031" sldId="288"/>
        </pc:sldMkLst>
      </pc:sldChg>
      <pc:sldChg chg="addSp delSp modSp mod modClrScheme chgLayout">
        <pc:chgData name="Janne Fladstad" userId="2ae928ba-2ba1-411d-9d5a-840dbd62f049" providerId="ADAL" clId="{9C16691E-211D-4408-B385-F2D162B21D9A}" dt="2026-08-26T10:31:31.957" v="379" actId="255"/>
        <pc:sldMkLst>
          <pc:docMk/>
          <pc:sldMk cId="1202308447" sldId="292"/>
        </pc:sldMkLst>
        <pc:spChg chg="del">
          <ac:chgData name="Janne Fladstad" userId="2ae928ba-2ba1-411d-9d5a-840dbd62f049" providerId="ADAL" clId="{9C16691E-211D-4408-B385-F2D162B21D9A}" dt="2026-08-26T10:31:20.049" v="378" actId="26606"/>
          <ac:spMkLst>
            <pc:docMk/>
            <pc:sldMk cId="1202308447" sldId="292"/>
            <ac:spMk id="5" creationId="{634A5FA3-AECB-B56F-7A00-D70B22227589}"/>
          </ac:spMkLst>
        </pc:spChg>
        <pc:spChg chg="mod">
          <ac:chgData name="Janne Fladstad" userId="2ae928ba-2ba1-411d-9d5a-840dbd62f049" providerId="ADAL" clId="{9C16691E-211D-4408-B385-F2D162B21D9A}" dt="2026-08-26T10:31:31.957" v="379" actId="255"/>
          <ac:spMkLst>
            <pc:docMk/>
            <pc:sldMk cId="1202308447" sldId="292"/>
            <ac:spMk id="12" creationId="{172A9172-B25C-9134-9045-B1617D17CC87}"/>
          </ac:spMkLst>
        </pc:spChg>
        <pc:spChg chg="del">
          <ac:chgData name="Janne Fladstad" userId="2ae928ba-2ba1-411d-9d5a-840dbd62f049" providerId="ADAL" clId="{9C16691E-211D-4408-B385-F2D162B21D9A}" dt="2026-08-26T10:31:20.049" v="378" actId="26606"/>
          <ac:spMkLst>
            <pc:docMk/>
            <pc:sldMk cId="1202308447" sldId="292"/>
            <ac:spMk id="14" creationId="{D3B0EA38-9DE3-B677-B66C-BFDB3A4DE746}"/>
          </ac:spMkLst>
        </pc:spChg>
        <pc:spChg chg="add mod">
          <ac:chgData name="Janne Fladstad" userId="2ae928ba-2ba1-411d-9d5a-840dbd62f049" providerId="ADAL" clId="{9C16691E-211D-4408-B385-F2D162B21D9A}" dt="2026-08-26T10:31:20.049" v="378" actId="26606"/>
          <ac:spMkLst>
            <pc:docMk/>
            <pc:sldMk cId="1202308447" sldId="292"/>
            <ac:spMk id="19" creationId="{03013D88-8A97-7381-4DCF-4431E600BDDF}"/>
          </ac:spMkLst>
        </pc:spChg>
        <pc:spChg chg="add mod">
          <ac:chgData name="Janne Fladstad" userId="2ae928ba-2ba1-411d-9d5a-840dbd62f049" providerId="ADAL" clId="{9C16691E-211D-4408-B385-F2D162B21D9A}" dt="2026-08-26T10:31:20.049" v="378" actId="26606"/>
          <ac:spMkLst>
            <pc:docMk/>
            <pc:sldMk cId="1202308447" sldId="292"/>
            <ac:spMk id="21" creationId="{BA2B765E-06E7-9F9A-88EA-F05D1C1E0802}"/>
          </ac:spMkLst>
        </pc:spChg>
        <pc:picChg chg="mod ord">
          <ac:chgData name="Janne Fladstad" userId="2ae928ba-2ba1-411d-9d5a-840dbd62f049" providerId="ADAL" clId="{9C16691E-211D-4408-B385-F2D162B21D9A}" dt="2026-08-26T10:31:20.049" v="378" actId="26606"/>
          <ac:picMkLst>
            <pc:docMk/>
            <pc:sldMk cId="1202308447" sldId="292"/>
            <ac:picMk id="7" creationId="{478338D4-AA60-40A0-603E-556A7DF8843C}"/>
          </ac:picMkLst>
        </pc:picChg>
      </pc:sldChg>
      <pc:sldChg chg="modSp mod">
        <pc:chgData name="Janne Fladstad" userId="2ae928ba-2ba1-411d-9d5a-840dbd62f049" providerId="ADAL" clId="{9C16691E-211D-4408-B385-F2D162B21D9A}" dt="2026-08-26T10:31:55.463" v="381" actId="20577"/>
        <pc:sldMkLst>
          <pc:docMk/>
          <pc:sldMk cId="2834050753" sldId="296"/>
        </pc:sldMkLst>
        <pc:spChg chg="mod">
          <ac:chgData name="Janne Fladstad" userId="2ae928ba-2ba1-411d-9d5a-840dbd62f049" providerId="ADAL" clId="{9C16691E-211D-4408-B385-F2D162B21D9A}" dt="2026-08-26T10:31:55.463" v="381" actId="20577"/>
          <ac:spMkLst>
            <pc:docMk/>
            <pc:sldMk cId="2834050753" sldId="296"/>
            <ac:spMk id="3" creationId="{DA31F9F3-FD09-D71D-AC27-9934917CF788}"/>
          </ac:spMkLst>
        </pc:spChg>
      </pc:sldChg>
      <pc:sldChg chg="modSp mod">
        <pc:chgData name="Janne Fladstad" userId="2ae928ba-2ba1-411d-9d5a-840dbd62f049" providerId="ADAL" clId="{9C16691E-211D-4408-B385-F2D162B21D9A}" dt="2026-08-26T10:36:05.060" v="387" actId="20577"/>
        <pc:sldMkLst>
          <pc:docMk/>
          <pc:sldMk cId="2910562638" sldId="299"/>
        </pc:sldMkLst>
        <pc:spChg chg="mod">
          <ac:chgData name="Janne Fladstad" userId="2ae928ba-2ba1-411d-9d5a-840dbd62f049" providerId="ADAL" clId="{9C16691E-211D-4408-B385-F2D162B21D9A}" dt="2026-08-26T10:36:05.060" v="387" actId="20577"/>
          <ac:spMkLst>
            <pc:docMk/>
            <pc:sldMk cId="2910562638" sldId="299"/>
            <ac:spMk id="3" creationId="{BE0B0E0D-4EE9-9648-0094-DC4CAC87442D}"/>
          </ac:spMkLst>
        </pc:spChg>
      </pc:sldChg>
      <pc:sldChg chg="modSp mod">
        <pc:chgData name="Janne Fladstad" userId="2ae928ba-2ba1-411d-9d5a-840dbd62f049" providerId="ADAL" clId="{9C16691E-211D-4408-B385-F2D162B21D9A}" dt="2026-08-26T10:37:16.546" v="408" actId="115"/>
        <pc:sldMkLst>
          <pc:docMk/>
          <pc:sldMk cId="3053484674" sldId="301"/>
        </pc:sldMkLst>
        <pc:spChg chg="mod">
          <ac:chgData name="Janne Fladstad" userId="2ae928ba-2ba1-411d-9d5a-840dbd62f049" providerId="ADAL" clId="{9C16691E-211D-4408-B385-F2D162B21D9A}" dt="2026-08-26T10:37:16.546" v="408" actId="115"/>
          <ac:spMkLst>
            <pc:docMk/>
            <pc:sldMk cId="3053484674" sldId="301"/>
            <ac:spMk id="3" creationId="{DFB63FB0-4C13-EC1D-37EE-D841D4882306}"/>
          </ac:spMkLst>
        </pc:spChg>
      </pc:sldChg>
      <pc:sldChg chg="addSp delSp modSp mod">
        <pc:chgData name="Janne Fladstad" userId="2ae928ba-2ba1-411d-9d5a-840dbd62f049" providerId="ADAL" clId="{9C16691E-211D-4408-B385-F2D162B21D9A}" dt="2026-08-26T06:39:33.026" v="314" actId="1076"/>
        <pc:sldMkLst>
          <pc:docMk/>
          <pc:sldMk cId="967721619" sldId="348"/>
        </pc:sldMkLst>
        <pc:spChg chg="mod">
          <ac:chgData name="Janne Fladstad" userId="2ae928ba-2ba1-411d-9d5a-840dbd62f049" providerId="ADAL" clId="{9C16691E-211D-4408-B385-F2D162B21D9A}" dt="2026-08-26T06:35:44.727" v="300" actId="113"/>
          <ac:spMkLst>
            <pc:docMk/>
            <pc:sldMk cId="967721619" sldId="348"/>
            <ac:spMk id="3" creationId="{98AE5582-A468-1F8E-01BD-74099FDECE8E}"/>
          </ac:spMkLst>
        </pc:spChg>
        <pc:picChg chg="add mod">
          <ac:chgData name="Janne Fladstad" userId="2ae928ba-2ba1-411d-9d5a-840dbd62f049" providerId="ADAL" clId="{9C16691E-211D-4408-B385-F2D162B21D9A}" dt="2026-08-26T06:39:14.307" v="310" actId="1076"/>
          <ac:picMkLst>
            <pc:docMk/>
            <pc:sldMk cId="967721619" sldId="348"/>
            <ac:picMk id="7" creationId="{04207588-705B-7383-044B-D5EE0D6A9DCA}"/>
          </ac:picMkLst>
        </pc:picChg>
        <pc:picChg chg="mod">
          <ac:chgData name="Janne Fladstad" userId="2ae928ba-2ba1-411d-9d5a-840dbd62f049" providerId="ADAL" clId="{9C16691E-211D-4408-B385-F2D162B21D9A}" dt="2026-08-26T06:38:56.929" v="306" actId="14100"/>
          <ac:picMkLst>
            <pc:docMk/>
            <pc:sldMk cId="967721619" sldId="348"/>
            <ac:picMk id="8" creationId="{482EFC1E-C58B-49B0-E307-008E7CA52F0F}"/>
          </ac:picMkLst>
        </pc:picChg>
        <pc:picChg chg="add mod">
          <ac:chgData name="Janne Fladstad" userId="2ae928ba-2ba1-411d-9d5a-840dbd62f049" providerId="ADAL" clId="{9C16691E-211D-4408-B385-F2D162B21D9A}" dt="2026-08-26T06:39:33.026" v="314" actId="1076"/>
          <ac:picMkLst>
            <pc:docMk/>
            <pc:sldMk cId="967721619" sldId="348"/>
            <ac:picMk id="9" creationId="{38E32D53-CDE3-6BB7-D590-F4B8CC242CE6}"/>
          </ac:picMkLst>
        </pc:picChg>
        <pc:picChg chg="mod">
          <ac:chgData name="Janne Fladstad" userId="2ae928ba-2ba1-411d-9d5a-840dbd62f049" providerId="ADAL" clId="{9C16691E-211D-4408-B385-F2D162B21D9A}" dt="2026-08-26T06:39:04.641" v="308" actId="14100"/>
          <ac:picMkLst>
            <pc:docMk/>
            <pc:sldMk cId="967721619" sldId="348"/>
            <ac:picMk id="10" creationId="{A496F448-87A3-9090-85EA-25B79FC41E3C}"/>
          </ac:picMkLst>
        </pc:picChg>
        <pc:picChg chg="del mod">
          <ac:chgData name="Janne Fladstad" userId="2ae928ba-2ba1-411d-9d5a-840dbd62f049" providerId="ADAL" clId="{9C16691E-211D-4408-B385-F2D162B21D9A}" dt="2026-08-26T06:35:04.089" v="288" actId="478"/>
          <ac:picMkLst>
            <pc:docMk/>
            <pc:sldMk cId="967721619" sldId="348"/>
            <ac:picMk id="12" creationId="{4968AF16-5A81-06C7-4104-89D9472C6842}"/>
          </ac:picMkLst>
        </pc:picChg>
        <pc:picChg chg="mod">
          <ac:chgData name="Janne Fladstad" userId="2ae928ba-2ba1-411d-9d5a-840dbd62f049" providerId="ADAL" clId="{9C16691E-211D-4408-B385-F2D162B21D9A}" dt="2026-08-26T06:39:30.073" v="313" actId="1076"/>
          <ac:picMkLst>
            <pc:docMk/>
            <pc:sldMk cId="967721619" sldId="348"/>
            <ac:picMk id="14" creationId="{B0825B32-39FB-38A8-D0C8-C8EF8A872B38}"/>
          </ac:picMkLst>
        </pc:picChg>
      </pc:sldChg>
      <pc:sldChg chg="mod modShow modNotesTx">
        <pc:chgData name="Janne Fladstad" userId="2ae928ba-2ba1-411d-9d5a-840dbd62f049" providerId="ADAL" clId="{9C16691E-211D-4408-B385-F2D162B21D9A}" dt="2026-08-25T05:48:12.622" v="287" actId="20577"/>
        <pc:sldMkLst>
          <pc:docMk/>
          <pc:sldMk cId="496063156" sldId="352"/>
        </pc:sldMkLst>
      </pc:sldChg>
      <pc:sldChg chg="addSp modSp mod">
        <pc:chgData name="Janne Fladstad" userId="2ae928ba-2ba1-411d-9d5a-840dbd62f049" providerId="ADAL" clId="{9C16691E-211D-4408-B385-F2D162B21D9A}" dt="2026-08-26T10:30:49.694" v="377" actId="20577"/>
        <pc:sldMkLst>
          <pc:docMk/>
          <pc:sldMk cId="1550881456" sldId="355"/>
        </pc:sldMkLst>
        <pc:spChg chg="mod">
          <ac:chgData name="Janne Fladstad" userId="2ae928ba-2ba1-411d-9d5a-840dbd62f049" providerId="ADAL" clId="{9C16691E-211D-4408-B385-F2D162B21D9A}" dt="2026-08-26T10:30:49.694" v="377" actId="20577"/>
          <ac:spMkLst>
            <pc:docMk/>
            <pc:sldMk cId="1550881456" sldId="355"/>
            <ac:spMk id="3" creationId="{27593B76-6DD3-A357-178C-E22F878ADCFA}"/>
          </ac:spMkLst>
        </pc:spChg>
        <pc:picChg chg="add mod">
          <ac:chgData name="Janne Fladstad" userId="2ae928ba-2ba1-411d-9d5a-840dbd62f049" providerId="ADAL" clId="{9C16691E-211D-4408-B385-F2D162B21D9A}" dt="2026-08-26T10:30:34.374" v="372" actId="1076"/>
          <ac:picMkLst>
            <pc:docMk/>
            <pc:sldMk cId="1550881456" sldId="355"/>
            <ac:picMk id="4" creationId="{AF25587B-A465-A456-4E17-19E22F105D91}"/>
          </ac:picMkLst>
        </pc:picChg>
        <pc:picChg chg="add mod">
          <ac:chgData name="Janne Fladstad" userId="2ae928ba-2ba1-411d-9d5a-840dbd62f049" providerId="ADAL" clId="{9C16691E-211D-4408-B385-F2D162B21D9A}" dt="2026-08-26T10:30:42.126" v="375" actId="1076"/>
          <ac:picMkLst>
            <pc:docMk/>
            <pc:sldMk cId="1550881456" sldId="355"/>
            <ac:picMk id="5" creationId="{673362A4-B3A1-9579-EED3-BE7E8F8C624F}"/>
          </ac:picMkLst>
        </pc:picChg>
      </pc:sldChg>
    </pc:docChg>
  </pc:docChgLst>
  <pc:docChgLst>
    <pc:chgData name="Tonje Nielsen Rørly" userId="S::tonjen@uia.no::49fd4873-35c5-4149-8fa4-bb8dfea4919e" providerId="AD" clId="Web-{CA35E836-D630-4735-F101-DB45E9DF3E6A}"/>
    <pc:docChg chg="modSld">
      <pc:chgData name="Tonje Nielsen Rørly" userId="S::tonjen@uia.no::49fd4873-35c5-4149-8fa4-bb8dfea4919e" providerId="AD" clId="Web-{CA35E836-D630-4735-F101-DB45E9DF3E6A}" dt="2026-08-26T07:54:46.120" v="78" actId="20577"/>
      <pc:docMkLst>
        <pc:docMk/>
      </pc:docMkLst>
      <pc:sldChg chg="modSp">
        <pc:chgData name="Tonje Nielsen Rørly" userId="S::tonjen@uia.no::49fd4873-35c5-4149-8fa4-bb8dfea4919e" providerId="AD" clId="Web-{CA35E836-D630-4735-F101-DB45E9DF3E6A}" dt="2026-08-26T07:43:53.010" v="17" actId="20577"/>
        <pc:sldMkLst>
          <pc:docMk/>
          <pc:sldMk cId="2834050753" sldId="296"/>
        </pc:sldMkLst>
        <pc:spChg chg="mod">
          <ac:chgData name="Tonje Nielsen Rørly" userId="S::tonjen@uia.no::49fd4873-35c5-4149-8fa4-bb8dfea4919e" providerId="AD" clId="Web-{CA35E836-D630-4735-F101-DB45E9DF3E6A}" dt="2026-08-26T07:43:53.010" v="17" actId="20577"/>
          <ac:spMkLst>
            <pc:docMk/>
            <pc:sldMk cId="2834050753" sldId="296"/>
            <ac:spMk id="3" creationId="{DA31F9F3-FD09-D71D-AC27-9934917CF788}"/>
          </ac:spMkLst>
        </pc:spChg>
      </pc:sldChg>
      <pc:sldChg chg="modSp">
        <pc:chgData name="Tonje Nielsen Rørly" userId="S::tonjen@uia.no::49fd4873-35c5-4149-8fa4-bb8dfea4919e" providerId="AD" clId="Web-{CA35E836-D630-4735-F101-DB45E9DF3E6A}" dt="2026-08-26T07:47:43.151" v="48" actId="20577"/>
        <pc:sldMkLst>
          <pc:docMk/>
          <pc:sldMk cId="2373691541" sldId="298"/>
        </pc:sldMkLst>
        <pc:spChg chg="mod">
          <ac:chgData name="Tonje Nielsen Rørly" userId="S::tonjen@uia.no::49fd4873-35c5-4149-8fa4-bb8dfea4919e" providerId="AD" clId="Web-{CA35E836-D630-4735-F101-DB45E9DF3E6A}" dt="2026-08-26T07:47:43.151" v="48" actId="20577"/>
          <ac:spMkLst>
            <pc:docMk/>
            <pc:sldMk cId="2373691541" sldId="298"/>
            <ac:spMk id="3" creationId="{2D3D4FF2-4DD9-2B80-36E7-F639FA615DB7}"/>
          </ac:spMkLst>
        </pc:spChg>
      </pc:sldChg>
      <pc:sldChg chg="modSp">
        <pc:chgData name="Tonje Nielsen Rørly" userId="S::tonjen@uia.no::49fd4873-35c5-4149-8fa4-bb8dfea4919e" providerId="AD" clId="Web-{CA35E836-D630-4735-F101-DB45E9DF3E6A}" dt="2026-08-26T07:47:08.916" v="40" actId="20577"/>
        <pc:sldMkLst>
          <pc:docMk/>
          <pc:sldMk cId="3053484674" sldId="301"/>
        </pc:sldMkLst>
        <pc:spChg chg="mod">
          <ac:chgData name="Tonje Nielsen Rørly" userId="S::tonjen@uia.no::49fd4873-35c5-4149-8fa4-bb8dfea4919e" providerId="AD" clId="Web-{CA35E836-D630-4735-F101-DB45E9DF3E6A}" dt="2026-08-26T07:47:08.916" v="40" actId="20577"/>
          <ac:spMkLst>
            <pc:docMk/>
            <pc:sldMk cId="3053484674" sldId="301"/>
            <ac:spMk id="3" creationId="{DFB63FB0-4C13-EC1D-37EE-D841D4882306}"/>
          </ac:spMkLst>
        </pc:spChg>
      </pc:sldChg>
      <pc:sldChg chg="modSp">
        <pc:chgData name="Tonje Nielsen Rørly" userId="S::tonjen@uia.no::49fd4873-35c5-4149-8fa4-bb8dfea4919e" providerId="AD" clId="Web-{CA35E836-D630-4735-F101-DB45E9DF3E6A}" dt="2026-08-26T07:50:51.557" v="51" actId="14100"/>
        <pc:sldMkLst>
          <pc:docMk/>
          <pc:sldMk cId="2385877364" sldId="350"/>
        </pc:sldMkLst>
        <pc:picChg chg="mod">
          <ac:chgData name="Tonje Nielsen Rørly" userId="S::tonjen@uia.no::49fd4873-35c5-4149-8fa4-bb8dfea4919e" providerId="AD" clId="Web-{CA35E836-D630-4735-F101-DB45E9DF3E6A}" dt="2026-08-26T07:50:39.416" v="49" actId="14100"/>
          <ac:picMkLst>
            <pc:docMk/>
            <pc:sldMk cId="2385877364" sldId="350"/>
            <ac:picMk id="9" creationId="{4EDDD68B-8082-866A-CF4B-C9A24B6CDD8D}"/>
          </ac:picMkLst>
        </pc:picChg>
        <pc:picChg chg="mod">
          <ac:chgData name="Tonje Nielsen Rørly" userId="S::tonjen@uia.no::49fd4873-35c5-4149-8fa4-bb8dfea4919e" providerId="AD" clId="Web-{CA35E836-D630-4735-F101-DB45E9DF3E6A}" dt="2026-08-26T07:50:51.557" v="51" actId="14100"/>
          <ac:picMkLst>
            <pc:docMk/>
            <pc:sldMk cId="2385877364" sldId="350"/>
            <ac:picMk id="11" creationId="{F8CC595D-6654-C946-9D51-4ABF5B6B0511}"/>
          </ac:picMkLst>
        </pc:picChg>
        <pc:picChg chg="mod">
          <ac:chgData name="Tonje Nielsen Rørly" userId="S::tonjen@uia.no::49fd4873-35c5-4149-8fa4-bb8dfea4919e" providerId="AD" clId="Web-{CA35E836-D630-4735-F101-DB45E9DF3E6A}" dt="2026-08-26T07:50:43.307" v="50" actId="14100"/>
          <ac:picMkLst>
            <pc:docMk/>
            <pc:sldMk cId="2385877364" sldId="350"/>
            <ac:picMk id="13" creationId="{405CE57F-10C8-7E39-5714-23AB1141BBE0}"/>
          </ac:picMkLst>
        </pc:picChg>
      </pc:sldChg>
      <pc:sldChg chg="modSp">
        <pc:chgData name="Tonje Nielsen Rørly" userId="S::tonjen@uia.no::49fd4873-35c5-4149-8fa4-bb8dfea4919e" providerId="AD" clId="Web-{CA35E836-D630-4735-F101-DB45E9DF3E6A}" dt="2026-08-26T07:54:46.120" v="78" actId="20577"/>
        <pc:sldMkLst>
          <pc:docMk/>
          <pc:sldMk cId="467783200" sldId="354"/>
        </pc:sldMkLst>
        <pc:spChg chg="mod">
          <ac:chgData name="Tonje Nielsen Rørly" userId="S::tonjen@uia.no::49fd4873-35c5-4149-8fa4-bb8dfea4919e" providerId="AD" clId="Web-{CA35E836-D630-4735-F101-DB45E9DF3E6A}" dt="2026-08-26T07:54:46.120" v="78" actId="20577"/>
          <ac:spMkLst>
            <pc:docMk/>
            <pc:sldMk cId="467783200" sldId="354"/>
            <ac:spMk id="3" creationId="{4ACBB620-129F-D49C-5714-84C7494FE895}"/>
          </ac:spMkLst>
        </pc:spChg>
      </pc:sldChg>
    </pc:docChg>
  </pc:docChgLst>
  <pc:docChgLst>
    <pc:chgData name="Janne Fladstad" userId="S::jannefl@uia.no::2ae928ba-2ba1-411d-9d5a-840dbd62f049" providerId="AD" clId="Web-{6C31B762-4B29-C9FB-BF60-C503C2560882}"/>
    <pc:docChg chg="delSld modSection">
      <pc:chgData name="Janne Fladstad" userId="S::jannefl@uia.no::2ae928ba-2ba1-411d-9d5a-840dbd62f049" providerId="AD" clId="Web-{6C31B762-4B29-C9FB-BF60-C503C2560882}" dt="2026-08-21T06:47:36.336" v="2"/>
      <pc:docMkLst>
        <pc:docMk/>
      </pc:docMkLst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DF6FA487-838F-D04F-8406-5F755112B9D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152EBA7-DA70-EC4D-A117-67B35DABCEC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FB21C5-2699-414D-BD7D-79BFDE2E407F}" type="datetimeFigureOut">
              <a:rPr lang="nb-NO" smtClean="0"/>
              <a:t>26.08.2026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88727E6-4E02-2446-86EE-F835DDCA5A9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E9F6557-4A57-6B4D-B854-D064F36D72E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EEB4E4-9E3D-7D4B-A350-49EB431CD0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74069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FED17-5FBD-1E4B-BF0D-610BD3BE4D53}" type="datetimeFigureOut">
              <a:rPr lang="nb-NO" smtClean="0"/>
              <a:t>26.08.2026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BEB604-C9F2-B44F-BBD0-B423C6B3A9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12718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67437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138661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D70799-7D9C-42D2-A2C1-D7E4CA7A74FD}" type="slidenum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E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2707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Denne sliden skriver vi ut slik at vi ser litt på tiden når vi stiller spørsmålene.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48900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27198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på rød bakgrun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iform 1">
            <a:extLst>
              <a:ext uri="{FF2B5EF4-FFF2-40B4-BE49-F238E27FC236}">
                <a16:creationId xmlns:a16="http://schemas.microsoft.com/office/drawing/2014/main" id="{55253A0D-2CFC-1D62-6859-1EBCE31549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rgbClr val="C810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3" name="Bilde 2" descr="UiA logo">
            <a:extLst>
              <a:ext uri="{FF2B5EF4-FFF2-40B4-BE49-F238E27FC236}">
                <a16:creationId xmlns:a16="http://schemas.microsoft.com/office/drawing/2014/main" id="{14C717CD-C564-444B-9B54-49514DB5E2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04271" y="3069018"/>
            <a:ext cx="3183458" cy="719965"/>
          </a:xfrm>
          <a:prstGeom prst="rect">
            <a:avLst/>
          </a:prstGeom>
        </p:spPr>
      </p:pic>
      <p:sp>
        <p:nvSpPr>
          <p:cNvPr id="18" name="Friform 17">
            <a:extLst>
              <a:ext uri="{FF2B5EF4-FFF2-40B4-BE49-F238E27FC236}">
                <a16:creationId xmlns:a16="http://schemas.microsoft.com/office/drawing/2014/main" id="{9814FE51-3F35-8004-F605-583BC63BFBCC}"/>
              </a:ext>
            </a:extLst>
          </p:cNvPr>
          <p:cNvSpPr/>
          <p:nvPr userDrawn="1"/>
        </p:nvSpPr>
        <p:spPr>
          <a:xfrm>
            <a:off x="10654748" y="6003807"/>
            <a:ext cx="1012112" cy="370275"/>
          </a:xfrm>
          <a:custGeom>
            <a:avLst/>
            <a:gdLst/>
            <a:ahLst/>
            <a:cxnLst/>
            <a:rect l="l" t="t" r="r" b="b"/>
            <a:pathLst>
              <a:path w="1293971" h="473392">
                <a:moveTo>
                  <a:pt x="1113710" y="365998"/>
                </a:moveTo>
                <a:cubicBezTo>
                  <a:pt x="1088469" y="365998"/>
                  <a:pt x="1073467" y="372665"/>
                  <a:pt x="1073467" y="391477"/>
                </a:cubicBezTo>
                <a:cubicBezTo>
                  <a:pt x="1073467" y="405527"/>
                  <a:pt x="1083230" y="415290"/>
                  <a:pt x="1099184" y="415290"/>
                </a:cubicBezTo>
                <a:cubicBezTo>
                  <a:pt x="1131093" y="415290"/>
                  <a:pt x="1135380" y="394097"/>
                  <a:pt x="1135380" y="370046"/>
                </a:cubicBezTo>
                <a:lnTo>
                  <a:pt x="1135380" y="365998"/>
                </a:lnTo>
                <a:close/>
                <a:moveTo>
                  <a:pt x="1242536" y="317420"/>
                </a:moveTo>
                <a:cubicBezTo>
                  <a:pt x="1215390" y="317420"/>
                  <a:pt x="1204436" y="334565"/>
                  <a:pt x="1204436" y="365522"/>
                </a:cubicBezTo>
                <a:cubicBezTo>
                  <a:pt x="1204436" y="395763"/>
                  <a:pt x="1213246" y="414575"/>
                  <a:pt x="1240869" y="414575"/>
                </a:cubicBezTo>
                <a:cubicBezTo>
                  <a:pt x="1264443" y="414575"/>
                  <a:pt x="1277302" y="394811"/>
                  <a:pt x="1277302" y="363378"/>
                </a:cubicBezTo>
                <a:cubicBezTo>
                  <a:pt x="1277302" y="336708"/>
                  <a:pt x="1264681" y="317420"/>
                  <a:pt x="1242536" y="317420"/>
                </a:cubicBezTo>
                <a:close/>
                <a:moveTo>
                  <a:pt x="446008" y="305990"/>
                </a:moveTo>
                <a:lnTo>
                  <a:pt x="461962" y="305990"/>
                </a:lnTo>
                <a:lnTo>
                  <a:pt x="461962" y="381476"/>
                </a:lnTo>
                <a:cubicBezTo>
                  <a:pt x="461962" y="398145"/>
                  <a:pt x="467201" y="414099"/>
                  <a:pt x="489108" y="414099"/>
                </a:cubicBezTo>
                <a:cubicBezTo>
                  <a:pt x="513635" y="414099"/>
                  <a:pt x="523160" y="400288"/>
                  <a:pt x="523160" y="367903"/>
                </a:cubicBezTo>
                <a:lnTo>
                  <a:pt x="523160" y="305990"/>
                </a:lnTo>
                <a:lnTo>
                  <a:pt x="539114" y="305990"/>
                </a:lnTo>
                <a:lnTo>
                  <a:pt x="539114" y="390763"/>
                </a:lnTo>
                <a:cubicBezTo>
                  <a:pt x="539114" y="402431"/>
                  <a:pt x="539353" y="420052"/>
                  <a:pt x="539353" y="425767"/>
                </a:cubicBezTo>
                <a:lnTo>
                  <a:pt x="523875" y="425767"/>
                </a:lnTo>
                <a:cubicBezTo>
                  <a:pt x="523398" y="422672"/>
                  <a:pt x="523160" y="415052"/>
                  <a:pt x="523160" y="406241"/>
                </a:cubicBezTo>
                <a:cubicBezTo>
                  <a:pt x="517683" y="420052"/>
                  <a:pt x="505777" y="428625"/>
                  <a:pt x="485536" y="428625"/>
                </a:cubicBezTo>
                <a:cubicBezTo>
                  <a:pt x="466963" y="428625"/>
                  <a:pt x="446008" y="420290"/>
                  <a:pt x="446008" y="385048"/>
                </a:cubicBezTo>
                <a:close/>
                <a:moveTo>
                  <a:pt x="1246108" y="303133"/>
                </a:moveTo>
                <a:cubicBezTo>
                  <a:pt x="1274206" y="303133"/>
                  <a:pt x="1293971" y="326469"/>
                  <a:pt x="1293971" y="362664"/>
                </a:cubicBezTo>
                <a:cubicBezTo>
                  <a:pt x="1293971" y="405765"/>
                  <a:pt x="1270873" y="428625"/>
                  <a:pt x="1241821" y="428625"/>
                </a:cubicBezTo>
                <a:cubicBezTo>
                  <a:pt x="1221581" y="428625"/>
                  <a:pt x="1211103" y="419814"/>
                  <a:pt x="1205388" y="409337"/>
                </a:cubicBezTo>
                <a:lnTo>
                  <a:pt x="1205388" y="473392"/>
                </a:lnTo>
                <a:lnTo>
                  <a:pt x="1189434" y="473392"/>
                </a:lnTo>
                <a:lnTo>
                  <a:pt x="1189434" y="335280"/>
                </a:lnTo>
                <a:cubicBezTo>
                  <a:pt x="1189434" y="325517"/>
                  <a:pt x="1189434" y="315039"/>
                  <a:pt x="1189196" y="305990"/>
                </a:cubicBezTo>
                <a:lnTo>
                  <a:pt x="1204674" y="305990"/>
                </a:lnTo>
                <a:cubicBezTo>
                  <a:pt x="1205150" y="310277"/>
                  <a:pt x="1205388" y="317420"/>
                  <a:pt x="1205388" y="326231"/>
                </a:cubicBezTo>
                <a:cubicBezTo>
                  <a:pt x="1212294" y="312896"/>
                  <a:pt x="1224914" y="303133"/>
                  <a:pt x="1246108" y="303133"/>
                </a:cubicBezTo>
                <a:close/>
                <a:moveTo>
                  <a:pt x="1107043" y="303133"/>
                </a:moveTo>
                <a:cubicBezTo>
                  <a:pt x="1135141" y="303133"/>
                  <a:pt x="1150858" y="314801"/>
                  <a:pt x="1150858" y="341471"/>
                </a:cubicBezTo>
                <a:lnTo>
                  <a:pt x="1150858" y="401478"/>
                </a:lnTo>
                <a:cubicBezTo>
                  <a:pt x="1150858" y="412194"/>
                  <a:pt x="1151810" y="422195"/>
                  <a:pt x="1152524" y="425767"/>
                </a:cubicBezTo>
                <a:lnTo>
                  <a:pt x="1137284" y="425767"/>
                </a:lnTo>
                <a:cubicBezTo>
                  <a:pt x="1136332" y="422910"/>
                  <a:pt x="1135618" y="417433"/>
                  <a:pt x="1135380" y="408622"/>
                </a:cubicBezTo>
                <a:cubicBezTo>
                  <a:pt x="1131093" y="416957"/>
                  <a:pt x="1121092" y="428625"/>
                  <a:pt x="1097041" y="428625"/>
                </a:cubicBezTo>
                <a:cubicBezTo>
                  <a:pt x="1068943" y="428625"/>
                  <a:pt x="1057036" y="410527"/>
                  <a:pt x="1057036" y="392430"/>
                </a:cubicBezTo>
                <a:cubicBezTo>
                  <a:pt x="1057036" y="365760"/>
                  <a:pt x="1077753" y="353853"/>
                  <a:pt x="1113472" y="353853"/>
                </a:cubicBezTo>
                <a:lnTo>
                  <a:pt x="1135141" y="353853"/>
                </a:lnTo>
                <a:lnTo>
                  <a:pt x="1135141" y="342423"/>
                </a:lnTo>
                <a:cubicBezTo>
                  <a:pt x="1135141" y="330993"/>
                  <a:pt x="1131570" y="316468"/>
                  <a:pt x="1106566" y="316468"/>
                </a:cubicBezTo>
                <a:cubicBezTo>
                  <a:pt x="1084183" y="316468"/>
                  <a:pt x="1080849" y="327898"/>
                  <a:pt x="1078468" y="337423"/>
                </a:cubicBezTo>
                <a:lnTo>
                  <a:pt x="1062751" y="337423"/>
                </a:lnTo>
                <a:cubicBezTo>
                  <a:pt x="1064180" y="322897"/>
                  <a:pt x="1073229" y="303133"/>
                  <a:pt x="1107043" y="303133"/>
                </a:cubicBezTo>
                <a:close/>
                <a:moveTo>
                  <a:pt x="881062" y="303133"/>
                </a:moveTo>
                <a:cubicBezTo>
                  <a:pt x="909875" y="303133"/>
                  <a:pt x="922734" y="320278"/>
                  <a:pt x="924639" y="337185"/>
                </a:cubicBezTo>
                <a:lnTo>
                  <a:pt x="908923" y="337185"/>
                </a:lnTo>
                <a:cubicBezTo>
                  <a:pt x="907018" y="328136"/>
                  <a:pt x="899874" y="316468"/>
                  <a:pt x="880586" y="316468"/>
                </a:cubicBezTo>
                <a:cubicBezTo>
                  <a:pt x="861536" y="316468"/>
                  <a:pt x="856059" y="325755"/>
                  <a:pt x="856059" y="334565"/>
                </a:cubicBezTo>
                <a:cubicBezTo>
                  <a:pt x="856059" y="344567"/>
                  <a:pt x="861298" y="349567"/>
                  <a:pt x="884158" y="355044"/>
                </a:cubicBezTo>
                <a:cubicBezTo>
                  <a:pt x="919162" y="363378"/>
                  <a:pt x="927020" y="375047"/>
                  <a:pt x="927020" y="392906"/>
                </a:cubicBezTo>
                <a:cubicBezTo>
                  <a:pt x="927020" y="414337"/>
                  <a:pt x="909875" y="428625"/>
                  <a:pt x="882491" y="428625"/>
                </a:cubicBezTo>
                <a:cubicBezTo>
                  <a:pt x="853440" y="428625"/>
                  <a:pt x="838200" y="413623"/>
                  <a:pt x="835104" y="392192"/>
                </a:cubicBezTo>
                <a:lnTo>
                  <a:pt x="851058" y="392192"/>
                </a:lnTo>
                <a:cubicBezTo>
                  <a:pt x="854868" y="406479"/>
                  <a:pt x="865346" y="415290"/>
                  <a:pt x="882967" y="415290"/>
                </a:cubicBezTo>
                <a:cubicBezTo>
                  <a:pt x="902493" y="415290"/>
                  <a:pt x="910351" y="406479"/>
                  <a:pt x="910351" y="394097"/>
                </a:cubicBezTo>
                <a:cubicBezTo>
                  <a:pt x="910351" y="381476"/>
                  <a:pt x="904875" y="375523"/>
                  <a:pt x="879871" y="369570"/>
                </a:cubicBezTo>
                <a:cubicBezTo>
                  <a:pt x="847248" y="361712"/>
                  <a:pt x="839866" y="351710"/>
                  <a:pt x="839866" y="335756"/>
                </a:cubicBezTo>
                <a:cubicBezTo>
                  <a:pt x="839866" y="319087"/>
                  <a:pt x="852487" y="303133"/>
                  <a:pt x="881062" y="303133"/>
                </a:cubicBezTo>
                <a:close/>
                <a:moveTo>
                  <a:pt x="767953" y="303133"/>
                </a:moveTo>
                <a:cubicBezTo>
                  <a:pt x="789860" y="303133"/>
                  <a:pt x="808196" y="315753"/>
                  <a:pt x="808196" y="348377"/>
                </a:cubicBezTo>
                <a:lnTo>
                  <a:pt x="808196" y="425767"/>
                </a:lnTo>
                <a:lnTo>
                  <a:pt x="792241" y="425767"/>
                </a:lnTo>
                <a:lnTo>
                  <a:pt x="792241" y="350520"/>
                </a:lnTo>
                <a:cubicBezTo>
                  <a:pt x="792241" y="330755"/>
                  <a:pt x="784145" y="317658"/>
                  <a:pt x="764381" y="317658"/>
                </a:cubicBezTo>
                <a:cubicBezTo>
                  <a:pt x="738663" y="317658"/>
                  <a:pt x="729138" y="338375"/>
                  <a:pt x="729138" y="363617"/>
                </a:cubicBezTo>
                <a:lnTo>
                  <a:pt x="729138" y="425767"/>
                </a:lnTo>
                <a:lnTo>
                  <a:pt x="713184" y="425767"/>
                </a:lnTo>
                <a:lnTo>
                  <a:pt x="713184" y="336232"/>
                </a:lnTo>
                <a:cubicBezTo>
                  <a:pt x="713184" y="325755"/>
                  <a:pt x="713184" y="315277"/>
                  <a:pt x="712946" y="305990"/>
                </a:cubicBezTo>
                <a:lnTo>
                  <a:pt x="728424" y="305990"/>
                </a:lnTo>
                <a:cubicBezTo>
                  <a:pt x="728900" y="309562"/>
                  <a:pt x="729376" y="323850"/>
                  <a:pt x="729138" y="327422"/>
                </a:cubicBezTo>
                <a:cubicBezTo>
                  <a:pt x="734139" y="315992"/>
                  <a:pt x="743902" y="303133"/>
                  <a:pt x="767953" y="303133"/>
                </a:cubicBezTo>
                <a:close/>
                <a:moveTo>
                  <a:pt x="634603" y="303133"/>
                </a:moveTo>
                <a:cubicBezTo>
                  <a:pt x="656510" y="303133"/>
                  <a:pt x="674846" y="315753"/>
                  <a:pt x="674846" y="348377"/>
                </a:cubicBezTo>
                <a:lnTo>
                  <a:pt x="674846" y="425767"/>
                </a:lnTo>
                <a:lnTo>
                  <a:pt x="658891" y="425767"/>
                </a:lnTo>
                <a:lnTo>
                  <a:pt x="658891" y="350520"/>
                </a:lnTo>
                <a:cubicBezTo>
                  <a:pt x="658891" y="330755"/>
                  <a:pt x="650795" y="317658"/>
                  <a:pt x="631031" y="317658"/>
                </a:cubicBezTo>
                <a:cubicBezTo>
                  <a:pt x="605313" y="317658"/>
                  <a:pt x="595788" y="338375"/>
                  <a:pt x="595788" y="363617"/>
                </a:cubicBezTo>
                <a:lnTo>
                  <a:pt x="595788" y="425767"/>
                </a:lnTo>
                <a:lnTo>
                  <a:pt x="579834" y="425767"/>
                </a:lnTo>
                <a:lnTo>
                  <a:pt x="579834" y="336232"/>
                </a:lnTo>
                <a:cubicBezTo>
                  <a:pt x="579834" y="325755"/>
                  <a:pt x="579834" y="315277"/>
                  <a:pt x="579596" y="305990"/>
                </a:cubicBezTo>
                <a:lnTo>
                  <a:pt x="595074" y="305990"/>
                </a:lnTo>
                <a:cubicBezTo>
                  <a:pt x="595550" y="309562"/>
                  <a:pt x="596026" y="323850"/>
                  <a:pt x="595788" y="327422"/>
                </a:cubicBezTo>
                <a:cubicBezTo>
                  <a:pt x="600789" y="315992"/>
                  <a:pt x="610552" y="303133"/>
                  <a:pt x="634603" y="303133"/>
                </a:cubicBezTo>
                <a:close/>
                <a:moveTo>
                  <a:pt x="951309" y="250507"/>
                </a:moveTo>
                <a:lnTo>
                  <a:pt x="967263" y="250507"/>
                </a:lnTo>
                <a:lnTo>
                  <a:pt x="967263" y="365760"/>
                </a:lnTo>
                <a:cubicBezTo>
                  <a:pt x="977741" y="353853"/>
                  <a:pt x="1007983" y="322659"/>
                  <a:pt x="1024175" y="305990"/>
                </a:cubicBezTo>
                <a:lnTo>
                  <a:pt x="1043701" y="305990"/>
                </a:lnTo>
                <a:lnTo>
                  <a:pt x="997505" y="353139"/>
                </a:lnTo>
                <a:lnTo>
                  <a:pt x="1049416" y="425767"/>
                </a:lnTo>
                <a:lnTo>
                  <a:pt x="1030366" y="425767"/>
                </a:lnTo>
                <a:lnTo>
                  <a:pt x="986313" y="363378"/>
                </a:lnTo>
                <a:lnTo>
                  <a:pt x="967263" y="381714"/>
                </a:lnTo>
                <a:lnTo>
                  <a:pt x="967263" y="425767"/>
                </a:lnTo>
                <a:lnTo>
                  <a:pt x="951309" y="425767"/>
                </a:lnTo>
                <a:close/>
                <a:moveTo>
                  <a:pt x="332184" y="250507"/>
                </a:moveTo>
                <a:lnTo>
                  <a:pt x="348138" y="250507"/>
                </a:lnTo>
                <a:lnTo>
                  <a:pt x="348138" y="365760"/>
                </a:lnTo>
                <a:cubicBezTo>
                  <a:pt x="358616" y="353853"/>
                  <a:pt x="388858" y="322659"/>
                  <a:pt x="405050" y="305990"/>
                </a:cubicBezTo>
                <a:lnTo>
                  <a:pt x="424576" y="305990"/>
                </a:lnTo>
                <a:lnTo>
                  <a:pt x="378380" y="353139"/>
                </a:lnTo>
                <a:lnTo>
                  <a:pt x="430291" y="425767"/>
                </a:lnTo>
                <a:lnTo>
                  <a:pt x="411241" y="425767"/>
                </a:lnTo>
                <a:lnTo>
                  <a:pt x="367188" y="363378"/>
                </a:lnTo>
                <a:lnTo>
                  <a:pt x="348138" y="381714"/>
                </a:lnTo>
                <a:lnTo>
                  <a:pt x="348138" y="425767"/>
                </a:lnTo>
                <a:lnTo>
                  <a:pt x="332184" y="425767"/>
                </a:lnTo>
                <a:close/>
                <a:moveTo>
                  <a:pt x="199310" y="108823"/>
                </a:moveTo>
                <a:cubicBezTo>
                  <a:pt x="174069" y="108823"/>
                  <a:pt x="159067" y="115490"/>
                  <a:pt x="159067" y="134302"/>
                </a:cubicBezTo>
                <a:cubicBezTo>
                  <a:pt x="159067" y="148352"/>
                  <a:pt x="168830" y="158115"/>
                  <a:pt x="184785" y="158115"/>
                </a:cubicBezTo>
                <a:cubicBezTo>
                  <a:pt x="216693" y="158115"/>
                  <a:pt x="220980" y="136922"/>
                  <a:pt x="220980" y="112871"/>
                </a:cubicBezTo>
                <a:lnTo>
                  <a:pt x="220980" y="108823"/>
                </a:lnTo>
                <a:close/>
                <a:moveTo>
                  <a:pt x="1043940" y="60007"/>
                </a:moveTo>
                <a:cubicBezTo>
                  <a:pt x="1018698" y="60007"/>
                  <a:pt x="1006316" y="80486"/>
                  <a:pt x="1006316" y="108585"/>
                </a:cubicBezTo>
                <a:cubicBezTo>
                  <a:pt x="1006316" y="136207"/>
                  <a:pt x="1020841" y="157400"/>
                  <a:pt x="1044416" y="157400"/>
                </a:cubicBezTo>
                <a:cubicBezTo>
                  <a:pt x="1068466" y="157400"/>
                  <a:pt x="1082040" y="137636"/>
                  <a:pt x="1082040" y="108823"/>
                </a:cubicBezTo>
                <a:cubicBezTo>
                  <a:pt x="1082040" y="80962"/>
                  <a:pt x="1068704" y="60007"/>
                  <a:pt x="1043940" y="60007"/>
                </a:cubicBezTo>
                <a:close/>
                <a:moveTo>
                  <a:pt x="718661" y="59531"/>
                </a:moveTo>
                <a:cubicBezTo>
                  <a:pt x="695563" y="59531"/>
                  <a:pt x="685323" y="75485"/>
                  <a:pt x="682942" y="98822"/>
                </a:cubicBezTo>
                <a:lnTo>
                  <a:pt x="752474" y="98822"/>
                </a:lnTo>
                <a:cubicBezTo>
                  <a:pt x="752236" y="76914"/>
                  <a:pt x="740806" y="59531"/>
                  <a:pt x="718661" y="59531"/>
                </a:cubicBezTo>
                <a:close/>
                <a:moveTo>
                  <a:pt x="1173956" y="45958"/>
                </a:moveTo>
                <a:cubicBezTo>
                  <a:pt x="1190863" y="45958"/>
                  <a:pt x="1203483" y="54292"/>
                  <a:pt x="1208008" y="68580"/>
                </a:cubicBezTo>
                <a:cubicBezTo>
                  <a:pt x="1214199" y="56673"/>
                  <a:pt x="1225867" y="45958"/>
                  <a:pt x="1246822" y="45958"/>
                </a:cubicBezTo>
                <a:cubicBezTo>
                  <a:pt x="1265634" y="45958"/>
                  <a:pt x="1284446" y="56912"/>
                  <a:pt x="1284446" y="89773"/>
                </a:cubicBezTo>
                <a:lnTo>
                  <a:pt x="1284446" y="168592"/>
                </a:lnTo>
                <a:lnTo>
                  <a:pt x="1268730" y="168592"/>
                </a:lnTo>
                <a:lnTo>
                  <a:pt x="1268730" y="91678"/>
                </a:lnTo>
                <a:cubicBezTo>
                  <a:pt x="1268730" y="76676"/>
                  <a:pt x="1263253" y="60483"/>
                  <a:pt x="1242536" y="60483"/>
                </a:cubicBezTo>
                <a:cubicBezTo>
                  <a:pt x="1221104" y="60483"/>
                  <a:pt x="1211341" y="77390"/>
                  <a:pt x="1211341" y="99774"/>
                </a:cubicBezTo>
                <a:lnTo>
                  <a:pt x="1211341" y="168592"/>
                </a:lnTo>
                <a:lnTo>
                  <a:pt x="1195863" y="168592"/>
                </a:lnTo>
                <a:lnTo>
                  <a:pt x="1195863" y="92154"/>
                </a:lnTo>
                <a:cubicBezTo>
                  <a:pt x="1195863" y="75485"/>
                  <a:pt x="1190863" y="60483"/>
                  <a:pt x="1170384" y="60483"/>
                </a:cubicBezTo>
                <a:cubicBezTo>
                  <a:pt x="1148953" y="60483"/>
                  <a:pt x="1138475" y="78819"/>
                  <a:pt x="1138475" y="102393"/>
                </a:cubicBezTo>
                <a:lnTo>
                  <a:pt x="1138475" y="168592"/>
                </a:lnTo>
                <a:lnTo>
                  <a:pt x="1122759" y="168592"/>
                </a:lnTo>
                <a:lnTo>
                  <a:pt x="1122759" y="79772"/>
                </a:lnTo>
                <a:cubicBezTo>
                  <a:pt x="1122759" y="69294"/>
                  <a:pt x="1122759" y="58340"/>
                  <a:pt x="1122521" y="48815"/>
                </a:cubicBezTo>
                <a:lnTo>
                  <a:pt x="1137999" y="48815"/>
                </a:lnTo>
                <a:cubicBezTo>
                  <a:pt x="1138237" y="52625"/>
                  <a:pt x="1138713" y="62150"/>
                  <a:pt x="1138475" y="68818"/>
                </a:cubicBezTo>
                <a:cubicBezTo>
                  <a:pt x="1143714" y="57388"/>
                  <a:pt x="1154668" y="45958"/>
                  <a:pt x="1173956" y="45958"/>
                </a:cubicBezTo>
                <a:close/>
                <a:moveTo>
                  <a:pt x="1044654" y="45958"/>
                </a:moveTo>
                <a:cubicBezTo>
                  <a:pt x="1077277" y="45958"/>
                  <a:pt x="1098708" y="70723"/>
                  <a:pt x="1098708" y="108347"/>
                </a:cubicBezTo>
                <a:cubicBezTo>
                  <a:pt x="1098708" y="142398"/>
                  <a:pt x="1079658" y="171450"/>
                  <a:pt x="1043463" y="171450"/>
                </a:cubicBezTo>
                <a:cubicBezTo>
                  <a:pt x="1010126" y="171450"/>
                  <a:pt x="989885" y="144780"/>
                  <a:pt x="989885" y="108823"/>
                </a:cubicBezTo>
                <a:cubicBezTo>
                  <a:pt x="989885" y="74057"/>
                  <a:pt x="1009411" y="45958"/>
                  <a:pt x="1044654" y="45958"/>
                </a:cubicBezTo>
                <a:close/>
                <a:moveTo>
                  <a:pt x="853678" y="45958"/>
                </a:moveTo>
                <a:cubicBezTo>
                  <a:pt x="875585" y="45958"/>
                  <a:pt x="893921" y="58578"/>
                  <a:pt x="893921" y="91202"/>
                </a:cubicBezTo>
                <a:lnTo>
                  <a:pt x="893921" y="168592"/>
                </a:lnTo>
                <a:lnTo>
                  <a:pt x="877966" y="168592"/>
                </a:lnTo>
                <a:lnTo>
                  <a:pt x="877966" y="93345"/>
                </a:lnTo>
                <a:cubicBezTo>
                  <a:pt x="877966" y="73580"/>
                  <a:pt x="869870" y="60483"/>
                  <a:pt x="850106" y="60483"/>
                </a:cubicBezTo>
                <a:cubicBezTo>
                  <a:pt x="824388" y="60483"/>
                  <a:pt x="814863" y="81200"/>
                  <a:pt x="814863" y="106442"/>
                </a:cubicBezTo>
                <a:lnTo>
                  <a:pt x="814863" y="168592"/>
                </a:lnTo>
                <a:lnTo>
                  <a:pt x="798909" y="168592"/>
                </a:lnTo>
                <a:lnTo>
                  <a:pt x="798909" y="79057"/>
                </a:lnTo>
                <a:cubicBezTo>
                  <a:pt x="798909" y="68580"/>
                  <a:pt x="798909" y="58102"/>
                  <a:pt x="798671" y="48815"/>
                </a:cubicBezTo>
                <a:lnTo>
                  <a:pt x="814149" y="48815"/>
                </a:lnTo>
                <a:cubicBezTo>
                  <a:pt x="814625" y="52387"/>
                  <a:pt x="815101" y="66675"/>
                  <a:pt x="814863" y="70247"/>
                </a:cubicBezTo>
                <a:cubicBezTo>
                  <a:pt x="819864" y="58817"/>
                  <a:pt x="829627" y="45958"/>
                  <a:pt x="853678" y="45958"/>
                </a:cubicBezTo>
                <a:close/>
                <a:moveTo>
                  <a:pt x="718899" y="45958"/>
                </a:moveTo>
                <a:cubicBezTo>
                  <a:pt x="756761" y="45958"/>
                  <a:pt x="768905" y="77390"/>
                  <a:pt x="768905" y="101203"/>
                </a:cubicBezTo>
                <a:cubicBezTo>
                  <a:pt x="768905" y="104775"/>
                  <a:pt x="768905" y="108108"/>
                  <a:pt x="768667" y="111204"/>
                </a:cubicBezTo>
                <a:lnTo>
                  <a:pt x="682228" y="111204"/>
                </a:lnTo>
                <a:cubicBezTo>
                  <a:pt x="682228" y="139065"/>
                  <a:pt x="696277" y="157400"/>
                  <a:pt x="718184" y="157400"/>
                </a:cubicBezTo>
                <a:cubicBezTo>
                  <a:pt x="739140" y="157400"/>
                  <a:pt x="746045" y="145970"/>
                  <a:pt x="750093" y="136683"/>
                </a:cubicBezTo>
                <a:lnTo>
                  <a:pt x="766286" y="136683"/>
                </a:lnTo>
                <a:cubicBezTo>
                  <a:pt x="761285" y="152400"/>
                  <a:pt x="748664" y="171450"/>
                  <a:pt x="717708" y="171450"/>
                </a:cubicBezTo>
                <a:cubicBezTo>
                  <a:pt x="680561" y="171450"/>
                  <a:pt x="666035" y="140493"/>
                  <a:pt x="666035" y="109775"/>
                </a:cubicBezTo>
                <a:cubicBezTo>
                  <a:pt x="666035" y="75009"/>
                  <a:pt x="683418" y="45958"/>
                  <a:pt x="718899" y="45958"/>
                </a:cubicBezTo>
                <a:close/>
                <a:moveTo>
                  <a:pt x="526256" y="45958"/>
                </a:moveTo>
                <a:cubicBezTo>
                  <a:pt x="543163" y="45958"/>
                  <a:pt x="555783" y="54292"/>
                  <a:pt x="560308" y="68580"/>
                </a:cubicBezTo>
                <a:cubicBezTo>
                  <a:pt x="566499" y="56673"/>
                  <a:pt x="578167" y="45958"/>
                  <a:pt x="599122" y="45958"/>
                </a:cubicBezTo>
                <a:cubicBezTo>
                  <a:pt x="617934" y="45958"/>
                  <a:pt x="636746" y="56912"/>
                  <a:pt x="636746" y="89773"/>
                </a:cubicBezTo>
                <a:lnTo>
                  <a:pt x="636746" y="168592"/>
                </a:lnTo>
                <a:lnTo>
                  <a:pt x="621030" y="168592"/>
                </a:lnTo>
                <a:lnTo>
                  <a:pt x="621030" y="91678"/>
                </a:lnTo>
                <a:cubicBezTo>
                  <a:pt x="621030" y="76676"/>
                  <a:pt x="615553" y="60483"/>
                  <a:pt x="594836" y="60483"/>
                </a:cubicBezTo>
                <a:cubicBezTo>
                  <a:pt x="573404" y="60483"/>
                  <a:pt x="563641" y="77390"/>
                  <a:pt x="563641" y="99774"/>
                </a:cubicBezTo>
                <a:lnTo>
                  <a:pt x="563641" y="168592"/>
                </a:lnTo>
                <a:lnTo>
                  <a:pt x="548163" y="168592"/>
                </a:lnTo>
                <a:lnTo>
                  <a:pt x="548163" y="92154"/>
                </a:lnTo>
                <a:cubicBezTo>
                  <a:pt x="548163" y="75485"/>
                  <a:pt x="543163" y="60483"/>
                  <a:pt x="522684" y="60483"/>
                </a:cubicBezTo>
                <a:cubicBezTo>
                  <a:pt x="501253" y="60483"/>
                  <a:pt x="490775" y="78819"/>
                  <a:pt x="490775" y="102393"/>
                </a:cubicBezTo>
                <a:lnTo>
                  <a:pt x="490775" y="168592"/>
                </a:lnTo>
                <a:lnTo>
                  <a:pt x="475059" y="168592"/>
                </a:lnTo>
                <a:lnTo>
                  <a:pt x="475059" y="79772"/>
                </a:lnTo>
                <a:cubicBezTo>
                  <a:pt x="475059" y="69294"/>
                  <a:pt x="475059" y="58340"/>
                  <a:pt x="474821" y="48815"/>
                </a:cubicBezTo>
                <a:lnTo>
                  <a:pt x="490299" y="48815"/>
                </a:lnTo>
                <a:cubicBezTo>
                  <a:pt x="490537" y="52625"/>
                  <a:pt x="491013" y="62150"/>
                  <a:pt x="490775" y="68818"/>
                </a:cubicBezTo>
                <a:cubicBezTo>
                  <a:pt x="496014" y="57388"/>
                  <a:pt x="506968" y="45958"/>
                  <a:pt x="526256" y="45958"/>
                </a:cubicBezTo>
                <a:close/>
                <a:moveTo>
                  <a:pt x="326231" y="45958"/>
                </a:moveTo>
                <a:cubicBezTo>
                  <a:pt x="343138" y="45958"/>
                  <a:pt x="355758" y="54292"/>
                  <a:pt x="360283" y="68580"/>
                </a:cubicBezTo>
                <a:cubicBezTo>
                  <a:pt x="366474" y="56673"/>
                  <a:pt x="378142" y="45958"/>
                  <a:pt x="399097" y="45958"/>
                </a:cubicBezTo>
                <a:cubicBezTo>
                  <a:pt x="417909" y="45958"/>
                  <a:pt x="436721" y="56912"/>
                  <a:pt x="436721" y="89773"/>
                </a:cubicBezTo>
                <a:lnTo>
                  <a:pt x="436721" y="168592"/>
                </a:lnTo>
                <a:lnTo>
                  <a:pt x="421004" y="168592"/>
                </a:lnTo>
                <a:lnTo>
                  <a:pt x="421004" y="91678"/>
                </a:lnTo>
                <a:cubicBezTo>
                  <a:pt x="421004" y="76676"/>
                  <a:pt x="415528" y="60483"/>
                  <a:pt x="394811" y="60483"/>
                </a:cubicBezTo>
                <a:cubicBezTo>
                  <a:pt x="373379" y="60483"/>
                  <a:pt x="363616" y="77390"/>
                  <a:pt x="363616" y="99774"/>
                </a:cubicBezTo>
                <a:lnTo>
                  <a:pt x="363616" y="168592"/>
                </a:lnTo>
                <a:lnTo>
                  <a:pt x="348138" y="168592"/>
                </a:lnTo>
                <a:lnTo>
                  <a:pt x="348138" y="92154"/>
                </a:lnTo>
                <a:cubicBezTo>
                  <a:pt x="348138" y="75485"/>
                  <a:pt x="343138" y="60483"/>
                  <a:pt x="322659" y="60483"/>
                </a:cubicBezTo>
                <a:cubicBezTo>
                  <a:pt x="301228" y="60483"/>
                  <a:pt x="290750" y="78819"/>
                  <a:pt x="290750" y="102393"/>
                </a:cubicBezTo>
                <a:lnTo>
                  <a:pt x="290750" y="168592"/>
                </a:lnTo>
                <a:lnTo>
                  <a:pt x="275034" y="168592"/>
                </a:lnTo>
                <a:lnTo>
                  <a:pt x="275034" y="79772"/>
                </a:lnTo>
                <a:cubicBezTo>
                  <a:pt x="275034" y="69294"/>
                  <a:pt x="275034" y="58340"/>
                  <a:pt x="274796" y="48815"/>
                </a:cubicBezTo>
                <a:lnTo>
                  <a:pt x="290274" y="48815"/>
                </a:lnTo>
                <a:cubicBezTo>
                  <a:pt x="290512" y="52625"/>
                  <a:pt x="290988" y="62150"/>
                  <a:pt x="290750" y="68818"/>
                </a:cubicBezTo>
                <a:cubicBezTo>
                  <a:pt x="295989" y="57388"/>
                  <a:pt x="306943" y="45958"/>
                  <a:pt x="326231" y="45958"/>
                </a:cubicBezTo>
                <a:close/>
                <a:moveTo>
                  <a:pt x="192643" y="45958"/>
                </a:moveTo>
                <a:cubicBezTo>
                  <a:pt x="220741" y="45958"/>
                  <a:pt x="236458" y="57626"/>
                  <a:pt x="236458" y="84296"/>
                </a:cubicBezTo>
                <a:lnTo>
                  <a:pt x="236458" y="144303"/>
                </a:lnTo>
                <a:cubicBezTo>
                  <a:pt x="236458" y="155019"/>
                  <a:pt x="237410" y="165020"/>
                  <a:pt x="238124" y="168592"/>
                </a:cubicBezTo>
                <a:lnTo>
                  <a:pt x="222885" y="168592"/>
                </a:lnTo>
                <a:cubicBezTo>
                  <a:pt x="221932" y="165735"/>
                  <a:pt x="221218" y="160258"/>
                  <a:pt x="220980" y="151447"/>
                </a:cubicBezTo>
                <a:cubicBezTo>
                  <a:pt x="216693" y="159782"/>
                  <a:pt x="206692" y="171450"/>
                  <a:pt x="182641" y="171450"/>
                </a:cubicBezTo>
                <a:cubicBezTo>
                  <a:pt x="154543" y="171450"/>
                  <a:pt x="142636" y="153352"/>
                  <a:pt x="142636" y="135255"/>
                </a:cubicBezTo>
                <a:cubicBezTo>
                  <a:pt x="142636" y="108585"/>
                  <a:pt x="163353" y="96678"/>
                  <a:pt x="199072" y="96678"/>
                </a:cubicBezTo>
                <a:lnTo>
                  <a:pt x="220741" y="96678"/>
                </a:lnTo>
                <a:lnTo>
                  <a:pt x="220741" y="85248"/>
                </a:lnTo>
                <a:cubicBezTo>
                  <a:pt x="220741" y="73818"/>
                  <a:pt x="217170" y="59293"/>
                  <a:pt x="192166" y="59293"/>
                </a:cubicBezTo>
                <a:cubicBezTo>
                  <a:pt x="169783" y="59293"/>
                  <a:pt x="166449" y="70723"/>
                  <a:pt x="164068" y="80248"/>
                </a:cubicBezTo>
                <a:lnTo>
                  <a:pt x="148351" y="80248"/>
                </a:lnTo>
                <a:cubicBezTo>
                  <a:pt x="149780" y="65722"/>
                  <a:pt x="158829" y="45958"/>
                  <a:pt x="192643" y="45958"/>
                </a:cubicBezTo>
                <a:close/>
                <a:moveTo>
                  <a:pt x="60245" y="0"/>
                </a:moveTo>
                <a:cubicBezTo>
                  <a:pt x="98107" y="0"/>
                  <a:pt x="114061" y="22622"/>
                  <a:pt x="116205" y="43577"/>
                </a:cubicBezTo>
                <a:lnTo>
                  <a:pt x="98821" y="43577"/>
                </a:lnTo>
                <a:cubicBezTo>
                  <a:pt x="95250" y="27146"/>
                  <a:pt x="84772" y="14525"/>
                  <a:pt x="59531" y="14525"/>
                </a:cubicBezTo>
                <a:cubicBezTo>
                  <a:pt x="37147" y="14525"/>
                  <a:pt x="24765" y="24765"/>
                  <a:pt x="24765" y="42148"/>
                </a:cubicBezTo>
                <a:cubicBezTo>
                  <a:pt x="24765" y="59055"/>
                  <a:pt x="35004" y="65722"/>
                  <a:pt x="65008" y="73104"/>
                </a:cubicBezTo>
                <a:cubicBezTo>
                  <a:pt x="112156" y="84772"/>
                  <a:pt x="119776" y="103346"/>
                  <a:pt x="119776" y="124063"/>
                </a:cubicBezTo>
                <a:cubicBezTo>
                  <a:pt x="119776" y="149542"/>
                  <a:pt x="100965" y="170497"/>
                  <a:pt x="61436" y="170497"/>
                </a:cubicBezTo>
                <a:cubicBezTo>
                  <a:pt x="19764" y="170497"/>
                  <a:pt x="3333" y="146923"/>
                  <a:pt x="0" y="123110"/>
                </a:cubicBezTo>
                <a:lnTo>
                  <a:pt x="17621" y="123110"/>
                </a:lnTo>
                <a:cubicBezTo>
                  <a:pt x="22383" y="144303"/>
                  <a:pt x="36433" y="156448"/>
                  <a:pt x="62388" y="156448"/>
                </a:cubicBezTo>
                <a:cubicBezTo>
                  <a:pt x="90725" y="156448"/>
                  <a:pt x="101679" y="142637"/>
                  <a:pt x="101679" y="125492"/>
                </a:cubicBezTo>
                <a:cubicBezTo>
                  <a:pt x="101679" y="107632"/>
                  <a:pt x="93583" y="97155"/>
                  <a:pt x="58340" y="88582"/>
                </a:cubicBezTo>
                <a:cubicBezTo>
                  <a:pt x="21431" y="79295"/>
                  <a:pt x="6905" y="67151"/>
                  <a:pt x="6905" y="43338"/>
                </a:cubicBezTo>
                <a:cubicBezTo>
                  <a:pt x="6905" y="20240"/>
                  <a:pt x="23812" y="0"/>
                  <a:pt x="6024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2569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red background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iform 3">
            <a:extLst>
              <a:ext uri="{FF2B5EF4-FFF2-40B4-BE49-F238E27FC236}">
                <a16:creationId xmlns:a16="http://schemas.microsoft.com/office/drawing/2014/main" id="{CE910A25-1AF3-ADFE-E52B-0371EFAA62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rgbClr val="C810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3" name="Bilde 2" descr="UiA logo">
            <a:extLst>
              <a:ext uri="{FF2B5EF4-FFF2-40B4-BE49-F238E27FC236}">
                <a16:creationId xmlns:a16="http://schemas.microsoft.com/office/drawing/2014/main" id="{2E5B0986-EDA4-E645-A2CC-7235DFEBFA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49870" y="3104583"/>
            <a:ext cx="3492261" cy="648835"/>
          </a:xfrm>
          <a:prstGeom prst="rect">
            <a:avLst/>
          </a:prstGeom>
        </p:spPr>
      </p:pic>
      <p:sp>
        <p:nvSpPr>
          <p:cNvPr id="2" name="Friform 1">
            <a:extLst>
              <a:ext uri="{FF2B5EF4-FFF2-40B4-BE49-F238E27FC236}">
                <a16:creationId xmlns:a16="http://schemas.microsoft.com/office/drawing/2014/main" id="{70D54F4D-50F1-D4E6-40EB-310BE3BED051}"/>
              </a:ext>
            </a:extLst>
          </p:cNvPr>
          <p:cNvSpPr/>
          <p:nvPr userDrawn="1"/>
        </p:nvSpPr>
        <p:spPr>
          <a:xfrm>
            <a:off x="10793896" y="5852071"/>
            <a:ext cx="856161" cy="580617"/>
          </a:xfrm>
          <a:custGeom>
            <a:avLst/>
            <a:gdLst/>
            <a:ahLst/>
            <a:cxnLst/>
            <a:rect l="l" t="t" r="r" b="b"/>
            <a:pathLst>
              <a:path w="1104662" h="749141">
                <a:moveTo>
                  <a:pt x="501253" y="590550"/>
                </a:moveTo>
                <a:cubicBezTo>
                  <a:pt x="476012" y="590550"/>
                  <a:pt x="464820" y="611981"/>
                  <a:pt x="464820" y="638651"/>
                </a:cubicBezTo>
                <a:cubicBezTo>
                  <a:pt x="464820" y="665560"/>
                  <a:pt x="478869" y="684610"/>
                  <a:pt x="500539" y="684610"/>
                </a:cubicBezTo>
                <a:cubicBezTo>
                  <a:pt x="528637" y="684610"/>
                  <a:pt x="536972" y="666036"/>
                  <a:pt x="536972" y="636985"/>
                </a:cubicBezTo>
                <a:cubicBezTo>
                  <a:pt x="536972" y="607457"/>
                  <a:pt x="528399" y="590550"/>
                  <a:pt x="501253" y="590550"/>
                </a:cubicBezTo>
                <a:close/>
                <a:moveTo>
                  <a:pt x="378381" y="590550"/>
                </a:moveTo>
                <a:cubicBezTo>
                  <a:pt x="353139" y="590550"/>
                  <a:pt x="340757" y="611029"/>
                  <a:pt x="340757" y="639128"/>
                </a:cubicBezTo>
                <a:cubicBezTo>
                  <a:pt x="340757" y="666750"/>
                  <a:pt x="355283" y="687943"/>
                  <a:pt x="378857" y="687943"/>
                </a:cubicBezTo>
                <a:cubicBezTo>
                  <a:pt x="402907" y="687943"/>
                  <a:pt x="416481" y="668179"/>
                  <a:pt x="416481" y="639366"/>
                </a:cubicBezTo>
                <a:cubicBezTo>
                  <a:pt x="416481" y="611505"/>
                  <a:pt x="403145" y="590550"/>
                  <a:pt x="378381" y="590550"/>
                </a:cubicBezTo>
                <a:close/>
                <a:moveTo>
                  <a:pt x="967502" y="590074"/>
                </a:moveTo>
                <a:cubicBezTo>
                  <a:pt x="944404" y="590074"/>
                  <a:pt x="934164" y="606028"/>
                  <a:pt x="931783" y="629365"/>
                </a:cubicBezTo>
                <a:lnTo>
                  <a:pt x="1001315" y="629365"/>
                </a:lnTo>
                <a:cubicBezTo>
                  <a:pt x="1001077" y="607457"/>
                  <a:pt x="989647" y="590074"/>
                  <a:pt x="967502" y="590074"/>
                </a:cubicBezTo>
                <a:close/>
                <a:moveTo>
                  <a:pt x="634127" y="590074"/>
                </a:moveTo>
                <a:cubicBezTo>
                  <a:pt x="611029" y="590074"/>
                  <a:pt x="600789" y="606028"/>
                  <a:pt x="598408" y="629365"/>
                </a:cubicBezTo>
                <a:lnTo>
                  <a:pt x="667941" y="629365"/>
                </a:lnTo>
                <a:cubicBezTo>
                  <a:pt x="667702" y="607457"/>
                  <a:pt x="656272" y="590074"/>
                  <a:pt x="634127" y="590074"/>
                </a:cubicBezTo>
                <a:close/>
                <a:moveTo>
                  <a:pt x="1104662" y="576501"/>
                </a:moveTo>
                <a:lnTo>
                  <a:pt x="1104662" y="592931"/>
                </a:lnTo>
                <a:cubicBezTo>
                  <a:pt x="1079897" y="594122"/>
                  <a:pt x="1063704" y="609362"/>
                  <a:pt x="1063704" y="638651"/>
                </a:cubicBezTo>
                <a:lnTo>
                  <a:pt x="1063704" y="699135"/>
                </a:lnTo>
                <a:lnTo>
                  <a:pt x="1047750" y="699135"/>
                </a:lnTo>
                <a:lnTo>
                  <a:pt x="1047750" y="611981"/>
                </a:lnTo>
                <a:cubicBezTo>
                  <a:pt x="1047750" y="593408"/>
                  <a:pt x="1047512" y="584359"/>
                  <a:pt x="1047512" y="579358"/>
                </a:cubicBezTo>
                <a:lnTo>
                  <a:pt x="1062990" y="579358"/>
                </a:lnTo>
                <a:cubicBezTo>
                  <a:pt x="1063466" y="582930"/>
                  <a:pt x="1063704" y="591503"/>
                  <a:pt x="1063704" y="605076"/>
                </a:cubicBezTo>
                <a:cubicBezTo>
                  <a:pt x="1070372" y="587931"/>
                  <a:pt x="1085135" y="577215"/>
                  <a:pt x="1104662" y="576501"/>
                </a:cubicBezTo>
                <a:close/>
                <a:moveTo>
                  <a:pt x="967740" y="576501"/>
                </a:moveTo>
                <a:cubicBezTo>
                  <a:pt x="1005602" y="576501"/>
                  <a:pt x="1017746" y="607933"/>
                  <a:pt x="1017746" y="631746"/>
                </a:cubicBezTo>
                <a:cubicBezTo>
                  <a:pt x="1017746" y="635318"/>
                  <a:pt x="1017746" y="638651"/>
                  <a:pt x="1017508" y="641747"/>
                </a:cubicBezTo>
                <a:lnTo>
                  <a:pt x="931069" y="641747"/>
                </a:lnTo>
                <a:cubicBezTo>
                  <a:pt x="931069" y="669608"/>
                  <a:pt x="945118" y="687943"/>
                  <a:pt x="967025" y="687943"/>
                </a:cubicBezTo>
                <a:cubicBezTo>
                  <a:pt x="987981" y="687943"/>
                  <a:pt x="994886" y="676513"/>
                  <a:pt x="998934" y="667226"/>
                </a:cubicBezTo>
                <a:lnTo>
                  <a:pt x="1015127" y="667226"/>
                </a:lnTo>
                <a:cubicBezTo>
                  <a:pt x="1010126" y="682943"/>
                  <a:pt x="997505" y="701993"/>
                  <a:pt x="966549" y="701993"/>
                </a:cubicBezTo>
                <a:cubicBezTo>
                  <a:pt x="929402" y="701993"/>
                  <a:pt x="914876" y="671036"/>
                  <a:pt x="914876" y="640318"/>
                </a:cubicBezTo>
                <a:cubicBezTo>
                  <a:pt x="914876" y="605552"/>
                  <a:pt x="932259" y="576501"/>
                  <a:pt x="967740" y="576501"/>
                </a:cubicBezTo>
                <a:close/>
                <a:moveTo>
                  <a:pt x="634365" y="576501"/>
                </a:moveTo>
                <a:cubicBezTo>
                  <a:pt x="672227" y="576501"/>
                  <a:pt x="684371" y="607933"/>
                  <a:pt x="684371" y="631746"/>
                </a:cubicBezTo>
                <a:cubicBezTo>
                  <a:pt x="684371" y="635318"/>
                  <a:pt x="684371" y="638651"/>
                  <a:pt x="684133" y="641747"/>
                </a:cubicBezTo>
                <a:lnTo>
                  <a:pt x="597694" y="641747"/>
                </a:lnTo>
                <a:cubicBezTo>
                  <a:pt x="597694" y="669608"/>
                  <a:pt x="611743" y="687943"/>
                  <a:pt x="633651" y="687943"/>
                </a:cubicBezTo>
                <a:cubicBezTo>
                  <a:pt x="654605" y="687943"/>
                  <a:pt x="661511" y="676513"/>
                  <a:pt x="665559" y="667226"/>
                </a:cubicBezTo>
                <a:lnTo>
                  <a:pt x="681752" y="667226"/>
                </a:lnTo>
                <a:cubicBezTo>
                  <a:pt x="676751" y="682943"/>
                  <a:pt x="664131" y="701993"/>
                  <a:pt x="633174" y="701993"/>
                </a:cubicBezTo>
                <a:cubicBezTo>
                  <a:pt x="596027" y="701993"/>
                  <a:pt x="581501" y="671036"/>
                  <a:pt x="581501" y="640318"/>
                </a:cubicBezTo>
                <a:cubicBezTo>
                  <a:pt x="581501" y="605552"/>
                  <a:pt x="598884" y="576501"/>
                  <a:pt x="634365" y="576501"/>
                </a:cubicBezTo>
                <a:close/>
                <a:moveTo>
                  <a:pt x="499586" y="576501"/>
                </a:moveTo>
                <a:cubicBezTo>
                  <a:pt x="523399" y="576501"/>
                  <a:pt x="533400" y="587693"/>
                  <a:pt x="536496" y="596503"/>
                </a:cubicBezTo>
                <a:cubicBezTo>
                  <a:pt x="536734" y="590312"/>
                  <a:pt x="537210" y="581978"/>
                  <a:pt x="537448" y="579358"/>
                </a:cubicBezTo>
                <a:lnTo>
                  <a:pt x="552450" y="579358"/>
                </a:lnTo>
                <a:cubicBezTo>
                  <a:pt x="552450" y="584835"/>
                  <a:pt x="551974" y="602456"/>
                  <a:pt x="551974" y="613886"/>
                </a:cubicBezTo>
                <a:lnTo>
                  <a:pt x="551974" y="689848"/>
                </a:lnTo>
                <a:cubicBezTo>
                  <a:pt x="551974" y="728186"/>
                  <a:pt x="535543" y="749141"/>
                  <a:pt x="498634" y="749141"/>
                </a:cubicBezTo>
                <a:cubicBezTo>
                  <a:pt x="465296" y="749141"/>
                  <a:pt x="453152" y="730330"/>
                  <a:pt x="450532" y="712946"/>
                </a:cubicBezTo>
                <a:lnTo>
                  <a:pt x="466725" y="712946"/>
                </a:lnTo>
                <a:cubicBezTo>
                  <a:pt x="470773" y="727948"/>
                  <a:pt x="482917" y="735330"/>
                  <a:pt x="499348" y="735330"/>
                </a:cubicBezTo>
                <a:cubicBezTo>
                  <a:pt x="528875" y="735330"/>
                  <a:pt x="536496" y="716518"/>
                  <a:pt x="536496" y="687467"/>
                </a:cubicBezTo>
                <a:lnTo>
                  <a:pt x="536496" y="676275"/>
                </a:lnTo>
                <a:cubicBezTo>
                  <a:pt x="530066" y="690801"/>
                  <a:pt x="518636" y="698897"/>
                  <a:pt x="497681" y="698897"/>
                </a:cubicBezTo>
                <a:cubicBezTo>
                  <a:pt x="468868" y="698897"/>
                  <a:pt x="448151" y="675561"/>
                  <a:pt x="448151" y="639366"/>
                </a:cubicBezTo>
                <a:cubicBezTo>
                  <a:pt x="448151" y="599599"/>
                  <a:pt x="471011" y="576501"/>
                  <a:pt x="499586" y="576501"/>
                </a:cubicBezTo>
                <a:close/>
                <a:moveTo>
                  <a:pt x="379095" y="576501"/>
                </a:moveTo>
                <a:cubicBezTo>
                  <a:pt x="411718" y="576501"/>
                  <a:pt x="433149" y="601266"/>
                  <a:pt x="433149" y="638890"/>
                </a:cubicBezTo>
                <a:cubicBezTo>
                  <a:pt x="433149" y="672941"/>
                  <a:pt x="414099" y="701993"/>
                  <a:pt x="377904" y="701993"/>
                </a:cubicBezTo>
                <a:cubicBezTo>
                  <a:pt x="344567" y="701993"/>
                  <a:pt x="324326" y="675323"/>
                  <a:pt x="324326" y="639366"/>
                </a:cubicBezTo>
                <a:cubicBezTo>
                  <a:pt x="324326" y="604600"/>
                  <a:pt x="343853" y="576501"/>
                  <a:pt x="379095" y="576501"/>
                </a:cubicBezTo>
                <a:close/>
                <a:moveTo>
                  <a:pt x="719137" y="542925"/>
                </a:moveTo>
                <a:lnTo>
                  <a:pt x="735092" y="542925"/>
                </a:lnTo>
                <a:lnTo>
                  <a:pt x="735092" y="579358"/>
                </a:lnTo>
                <a:lnTo>
                  <a:pt x="762714" y="579358"/>
                </a:lnTo>
                <a:lnTo>
                  <a:pt x="762714" y="593170"/>
                </a:lnTo>
                <a:lnTo>
                  <a:pt x="735092" y="593170"/>
                </a:lnTo>
                <a:lnTo>
                  <a:pt x="735092" y="667465"/>
                </a:lnTo>
                <a:cubicBezTo>
                  <a:pt x="735092" y="680085"/>
                  <a:pt x="737949" y="686991"/>
                  <a:pt x="749141" y="686991"/>
                </a:cubicBezTo>
                <a:cubicBezTo>
                  <a:pt x="752475" y="686991"/>
                  <a:pt x="756999" y="686753"/>
                  <a:pt x="760571" y="685800"/>
                </a:cubicBezTo>
                <a:lnTo>
                  <a:pt x="760571" y="698659"/>
                </a:lnTo>
                <a:cubicBezTo>
                  <a:pt x="756047" y="700326"/>
                  <a:pt x="749855" y="700802"/>
                  <a:pt x="744379" y="700802"/>
                </a:cubicBezTo>
                <a:cubicBezTo>
                  <a:pt x="727472" y="700802"/>
                  <a:pt x="719137" y="692230"/>
                  <a:pt x="719137" y="672703"/>
                </a:cubicBezTo>
                <a:lnTo>
                  <a:pt x="719137" y="593170"/>
                </a:lnTo>
                <a:lnTo>
                  <a:pt x="697468" y="593170"/>
                </a:lnTo>
                <a:lnTo>
                  <a:pt x="697468" y="579358"/>
                </a:lnTo>
                <a:lnTo>
                  <a:pt x="719137" y="579358"/>
                </a:lnTo>
                <a:close/>
                <a:moveTo>
                  <a:pt x="261938" y="542925"/>
                </a:moveTo>
                <a:lnTo>
                  <a:pt x="277892" y="542925"/>
                </a:lnTo>
                <a:lnTo>
                  <a:pt x="277892" y="579358"/>
                </a:lnTo>
                <a:lnTo>
                  <a:pt x="305514" y="579358"/>
                </a:lnTo>
                <a:lnTo>
                  <a:pt x="305514" y="593170"/>
                </a:lnTo>
                <a:lnTo>
                  <a:pt x="277892" y="593170"/>
                </a:lnTo>
                <a:lnTo>
                  <a:pt x="277892" y="667465"/>
                </a:lnTo>
                <a:cubicBezTo>
                  <a:pt x="277892" y="680085"/>
                  <a:pt x="280749" y="686991"/>
                  <a:pt x="291941" y="686991"/>
                </a:cubicBezTo>
                <a:cubicBezTo>
                  <a:pt x="295275" y="686991"/>
                  <a:pt x="299799" y="686753"/>
                  <a:pt x="303371" y="685800"/>
                </a:cubicBezTo>
                <a:lnTo>
                  <a:pt x="303371" y="698659"/>
                </a:lnTo>
                <a:cubicBezTo>
                  <a:pt x="298847" y="700326"/>
                  <a:pt x="292656" y="700802"/>
                  <a:pt x="287179" y="700802"/>
                </a:cubicBezTo>
                <a:cubicBezTo>
                  <a:pt x="270272" y="700802"/>
                  <a:pt x="261938" y="692230"/>
                  <a:pt x="261938" y="672703"/>
                </a:cubicBezTo>
                <a:lnTo>
                  <a:pt x="261938" y="593170"/>
                </a:lnTo>
                <a:lnTo>
                  <a:pt x="240268" y="593170"/>
                </a:lnTo>
                <a:lnTo>
                  <a:pt x="240268" y="579358"/>
                </a:lnTo>
                <a:lnTo>
                  <a:pt x="261938" y="579358"/>
                </a:lnTo>
                <a:close/>
                <a:moveTo>
                  <a:pt x="790575" y="523875"/>
                </a:moveTo>
                <a:lnTo>
                  <a:pt x="806529" y="523875"/>
                </a:lnTo>
                <a:lnTo>
                  <a:pt x="806529" y="598408"/>
                </a:lnTo>
                <a:cubicBezTo>
                  <a:pt x="812959" y="586740"/>
                  <a:pt x="824389" y="576501"/>
                  <a:pt x="845105" y="576501"/>
                </a:cubicBezTo>
                <a:cubicBezTo>
                  <a:pt x="862965" y="576501"/>
                  <a:pt x="885587" y="586026"/>
                  <a:pt x="885587" y="622697"/>
                </a:cubicBezTo>
                <a:lnTo>
                  <a:pt x="885587" y="699135"/>
                </a:lnTo>
                <a:lnTo>
                  <a:pt x="869632" y="699135"/>
                </a:lnTo>
                <a:lnTo>
                  <a:pt x="869632" y="625793"/>
                </a:lnTo>
                <a:cubicBezTo>
                  <a:pt x="869632" y="603409"/>
                  <a:pt x="859869" y="591026"/>
                  <a:pt x="841057" y="591026"/>
                </a:cubicBezTo>
                <a:cubicBezTo>
                  <a:pt x="818197" y="591026"/>
                  <a:pt x="806529" y="605552"/>
                  <a:pt x="806529" y="632936"/>
                </a:cubicBezTo>
                <a:lnTo>
                  <a:pt x="806529" y="699135"/>
                </a:lnTo>
                <a:lnTo>
                  <a:pt x="790575" y="699135"/>
                </a:lnTo>
                <a:close/>
                <a:moveTo>
                  <a:pt x="910828" y="323850"/>
                </a:moveTo>
                <a:cubicBezTo>
                  <a:pt x="885587" y="323850"/>
                  <a:pt x="874395" y="345281"/>
                  <a:pt x="874395" y="371951"/>
                </a:cubicBezTo>
                <a:cubicBezTo>
                  <a:pt x="874395" y="398860"/>
                  <a:pt x="888444" y="417910"/>
                  <a:pt x="910114" y="417910"/>
                </a:cubicBezTo>
                <a:cubicBezTo>
                  <a:pt x="938212" y="417910"/>
                  <a:pt x="946547" y="399336"/>
                  <a:pt x="946547" y="370285"/>
                </a:cubicBezTo>
                <a:cubicBezTo>
                  <a:pt x="946547" y="340757"/>
                  <a:pt x="937974" y="323850"/>
                  <a:pt x="910828" y="323850"/>
                </a:cubicBezTo>
                <a:close/>
                <a:moveTo>
                  <a:pt x="778193" y="323850"/>
                </a:moveTo>
                <a:cubicBezTo>
                  <a:pt x="755809" y="323850"/>
                  <a:pt x="741045" y="341710"/>
                  <a:pt x="741045" y="373380"/>
                </a:cubicBezTo>
                <a:cubicBezTo>
                  <a:pt x="741045" y="404336"/>
                  <a:pt x="756523" y="421243"/>
                  <a:pt x="776287" y="421243"/>
                </a:cubicBezTo>
                <a:cubicBezTo>
                  <a:pt x="806291" y="421243"/>
                  <a:pt x="813911" y="399812"/>
                  <a:pt x="813911" y="370046"/>
                </a:cubicBezTo>
                <a:cubicBezTo>
                  <a:pt x="813911" y="341233"/>
                  <a:pt x="807244" y="323850"/>
                  <a:pt x="778193" y="323850"/>
                </a:cubicBezTo>
                <a:close/>
                <a:moveTo>
                  <a:pt x="292656" y="323850"/>
                </a:moveTo>
                <a:cubicBezTo>
                  <a:pt x="267414" y="323850"/>
                  <a:pt x="255032" y="344329"/>
                  <a:pt x="255032" y="372428"/>
                </a:cubicBezTo>
                <a:cubicBezTo>
                  <a:pt x="255032" y="400050"/>
                  <a:pt x="269558" y="421243"/>
                  <a:pt x="293132" y="421243"/>
                </a:cubicBezTo>
                <a:cubicBezTo>
                  <a:pt x="317183" y="421243"/>
                  <a:pt x="330756" y="401479"/>
                  <a:pt x="330756" y="372666"/>
                </a:cubicBezTo>
                <a:cubicBezTo>
                  <a:pt x="330756" y="344805"/>
                  <a:pt x="317421" y="323850"/>
                  <a:pt x="292656" y="323850"/>
                </a:cubicBezTo>
                <a:close/>
                <a:moveTo>
                  <a:pt x="1043702" y="323374"/>
                </a:moveTo>
                <a:cubicBezTo>
                  <a:pt x="1020604" y="323374"/>
                  <a:pt x="1010364" y="339328"/>
                  <a:pt x="1007983" y="362665"/>
                </a:cubicBezTo>
                <a:lnTo>
                  <a:pt x="1077515" y="362665"/>
                </a:lnTo>
                <a:cubicBezTo>
                  <a:pt x="1077277" y="340757"/>
                  <a:pt x="1065847" y="323374"/>
                  <a:pt x="1043702" y="323374"/>
                </a:cubicBezTo>
                <a:close/>
                <a:moveTo>
                  <a:pt x="653177" y="323374"/>
                </a:moveTo>
                <a:cubicBezTo>
                  <a:pt x="630079" y="323374"/>
                  <a:pt x="619839" y="339328"/>
                  <a:pt x="617458" y="362665"/>
                </a:cubicBezTo>
                <a:lnTo>
                  <a:pt x="686991" y="362665"/>
                </a:lnTo>
                <a:cubicBezTo>
                  <a:pt x="686752" y="340757"/>
                  <a:pt x="675322" y="323374"/>
                  <a:pt x="653177" y="323374"/>
                </a:cubicBezTo>
                <a:close/>
                <a:moveTo>
                  <a:pt x="359331" y="312658"/>
                </a:moveTo>
                <a:lnTo>
                  <a:pt x="376238" y="312658"/>
                </a:lnTo>
                <a:cubicBezTo>
                  <a:pt x="392668" y="371951"/>
                  <a:pt x="401955" y="405765"/>
                  <a:pt x="404098" y="417195"/>
                </a:cubicBezTo>
                <a:lnTo>
                  <a:pt x="404336" y="417195"/>
                </a:lnTo>
                <a:cubicBezTo>
                  <a:pt x="406241" y="406956"/>
                  <a:pt x="416719" y="372666"/>
                  <a:pt x="434578" y="312658"/>
                </a:cubicBezTo>
                <a:lnTo>
                  <a:pt x="451009" y="312658"/>
                </a:lnTo>
                <a:cubicBezTo>
                  <a:pt x="471487" y="383858"/>
                  <a:pt x="477679" y="404336"/>
                  <a:pt x="479822" y="414338"/>
                </a:cubicBezTo>
                <a:lnTo>
                  <a:pt x="480060" y="414338"/>
                </a:lnTo>
                <a:cubicBezTo>
                  <a:pt x="483155" y="401479"/>
                  <a:pt x="488394" y="383381"/>
                  <a:pt x="508873" y="312658"/>
                </a:cubicBezTo>
                <a:lnTo>
                  <a:pt x="525542" y="312658"/>
                </a:lnTo>
                <a:lnTo>
                  <a:pt x="487918" y="432435"/>
                </a:lnTo>
                <a:lnTo>
                  <a:pt x="470535" y="432435"/>
                </a:lnTo>
                <a:cubicBezTo>
                  <a:pt x="458391" y="389335"/>
                  <a:pt x="444579" y="342662"/>
                  <a:pt x="442198" y="330756"/>
                </a:cubicBezTo>
                <a:lnTo>
                  <a:pt x="441960" y="330756"/>
                </a:lnTo>
                <a:cubicBezTo>
                  <a:pt x="439579" y="343138"/>
                  <a:pt x="427196" y="383143"/>
                  <a:pt x="412671" y="432435"/>
                </a:cubicBezTo>
                <a:lnTo>
                  <a:pt x="394335" y="432435"/>
                </a:lnTo>
                <a:close/>
                <a:moveTo>
                  <a:pt x="1043940" y="309801"/>
                </a:moveTo>
                <a:cubicBezTo>
                  <a:pt x="1081802" y="309801"/>
                  <a:pt x="1093946" y="341233"/>
                  <a:pt x="1093946" y="365046"/>
                </a:cubicBezTo>
                <a:cubicBezTo>
                  <a:pt x="1093946" y="368618"/>
                  <a:pt x="1093946" y="371951"/>
                  <a:pt x="1093708" y="375047"/>
                </a:cubicBezTo>
                <a:lnTo>
                  <a:pt x="1007269" y="375047"/>
                </a:lnTo>
                <a:cubicBezTo>
                  <a:pt x="1007269" y="402908"/>
                  <a:pt x="1021318" y="421243"/>
                  <a:pt x="1043225" y="421243"/>
                </a:cubicBezTo>
                <a:cubicBezTo>
                  <a:pt x="1064181" y="421243"/>
                  <a:pt x="1071086" y="409813"/>
                  <a:pt x="1075134" y="400526"/>
                </a:cubicBezTo>
                <a:lnTo>
                  <a:pt x="1091327" y="400526"/>
                </a:lnTo>
                <a:cubicBezTo>
                  <a:pt x="1086326" y="416243"/>
                  <a:pt x="1073705" y="435293"/>
                  <a:pt x="1042749" y="435293"/>
                </a:cubicBezTo>
                <a:cubicBezTo>
                  <a:pt x="1005602" y="435293"/>
                  <a:pt x="991076" y="404336"/>
                  <a:pt x="991076" y="373618"/>
                </a:cubicBezTo>
                <a:cubicBezTo>
                  <a:pt x="991076" y="338852"/>
                  <a:pt x="1008459" y="309801"/>
                  <a:pt x="1043940" y="309801"/>
                </a:cubicBezTo>
                <a:close/>
                <a:moveTo>
                  <a:pt x="909161" y="309801"/>
                </a:moveTo>
                <a:cubicBezTo>
                  <a:pt x="932974" y="309801"/>
                  <a:pt x="942975" y="320993"/>
                  <a:pt x="946071" y="329803"/>
                </a:cubicBezTo>
                <a:cubicBezTo>
                  <a:pt x="946309" y="323612"/>
                  <a:pt x="946785" y="315278"/>
                  <a:pt x="947023" y="312658"/>
                </a:cubicBezTo>
                <a:lnTo>
                  <a:pt x="962025" y="312658"/>
                </a:lnTo>
                <a:cubicBezTo>
                  <a:pt x="962025" y="318135"/>
                  <a:pt x="961549" y="335756"/>
                  <a:pt x="961549" y="347186"/>
                </a:cubicBezTo>
                <a:lnTo>
                  <a:pt x="961549" y="423148"/>
                </a:lnTo>
                <a:cubicBezTo>
                  <a:pt x="961549" y="461486"/>
                  <a:pt x="945118" y="482441"/>
                  <a:pt x="908209" y="482441"/>
                </a:cubicBezTo>
                <a:cubicBezTo>
                  <a:pt x="874871" y="482441"/>
                  <a:pt x="862727" y="463630"/>
                  <a:pt x="860107" y="446246"/>
                </a:cubicBezTo>
                <a:lnTo>
                  <a:pt x="876300" y="446246"/>
                </a:lnTo>
                <a:cubicBezTo>
                  <a:pt x="880348" y="461248"/>
                  <a:pt x="892493" y="468630"/>
                  <a:pt x="908923" y="468630"/>
                </a:cubicBezTo>
                <a:cubicBezTo>
                  <a:pt x="938451" y="468630"/>
                  <a:pt x="946071" y="449818"/>
                  <a:pt x="946071" y="420767"/>
                </a:cubicBezTo>
                <a:lnTo>
                  <a:pt x="946071" y="409575"/>
                </a:lnTo>
                <a:cubicBezTo>
                  <a:pt x="939641" y="424101"/>
                  <a:pt x="928211" y="432197"/>
                  <a:pt x="907256" y="432197"/>
                </a:cubicBezTo>
                <a:cubicBezTo>
                  <a:pt x="878443" y="432197"/>
                  <a:pt x="857726" y="408861"/>
                  <a:pt x="857726" y="372666"/>
                </a:cubicBezTo>
                <a:cubicBezTo>
                  <a:pt x="857726" y="332899"/>
                  <a:pt x="880586" y="309801"/>
                  <a:pt x="909161" y="309801"/>
                </a:cubicBezTo>
                <a:close/>
                <a:moveTo>
                  <a:pt x="653415" y="309801"/>
                </a:moveTo>
                <a:cubicBezTo>
                  <a:pt x="691277" y="309801"/>
                  <a:pt x="703421" y="341233"/>
                  <a:pt x="703421" y="365046"/>
                </a:cubicBezTo>
                <a:cubicBezTo>
                  <a:pt x="703421" y="368618"/>
                  <a:pt x="703421" y="371951"/>
                  <a:pt x="703183" y="375047"/>
                </a:cubicBezTo>
                <a:lnTo>
                  <a:pt x="616744" y="375047"/>
                </a:lnTo>
                <a:cubicBezTo>
                  <a:pt x="616744" y="402908"/>
                  <a:pt x="630793" y="421243"/>
                  <a:pt x="652701" y="421243"/>
                </a:cubicBezTo>
                <a:cubicBezTo>
                  <a:pt x="673655" y="421243"/>
                  <a:pt x="680561" y="409813"/>
                  <a:pt x="684609" y="400526"/>
                </a:cubicBezTo>
                <a:lnTo>
                  <a:pt x="700802" y="400526"/>
                </a:lnTo>
                <a:cubicBezTo>
                  <a:pt x="695801" y="416243"/>
                  <a:pt x="683181" y="435293"/>
                  <a:pt x="652224" y="435293"/>
                </a:cubicBezTo>
                <a:cubicBezTo>
                  <a:pt x="615077" y="435293"/>
                  <a:pt x="600551" y="404336"/>
                  <a:pt x="600551" y="373618"/>
                </a:cubicBezTo>
                <a:cubicBezTo>
                  <a:pt x="600551" y="338852"/>
                  <a:pt x="617934" y="309801"/>
                  <a:pt x="653415" y="309801"/>
                </a:cubicBezTo>
                <a:close/>
                <a:moveTo>
                  <a:pt x="293370" y="309801"/>
                </a:moveTo>
                <a:cubicBezTo>
                  <a:pt x="325993" y="309801"/>
                  <a:pt x="347424" y="334566"/>
                  <a:pt x="347424" y="372190"/>
                </a:cubicBezTo>
                <a:cubicBezTo>
                  <a:pt x="347424" y="406241"/>
                  <a:pt x="328374" y="435293"/>
                  <a:pt x="292179" y="435293"/>
                </a:cubicBezTo>
                <a:cubicBezTo>
                  <a:pt x="258842" y="435293"/>
                  <a:pt x="238601" y="408623"/>
                  <a:pt x="238601" y="372666"/>
                </a:cubicBezTo>
                <a:cubicBezTo>
                  <a:pt x="238601" y="337900"/>
                  <a:pt x="258128" y="309801"/>
                  <a:pt x="293370" y="309801"/>
                </a:cubicBezTo>
                <a:close/>
                <a:moveTo>
                  <a:pt x="169069" y="309801"/>
                </a:moveTo>
                <a:cubicBezTo>
                  <a:pt x="190976" y="309801"/>
                  <a:pt x="209312" y="322421"/>
                  <a:pt x="209312" y="355045"/>
                </a:cubicBezTo>
                <a:lnTo>
                  <a:pt x="209312" y="432435"/>
                </a:lnTo>
                <a:lnTo>
                  <a:pt x="193358" y="432435"/>
                </a:lnTo>
                <a:lnTo>
                  <a:pt x="193358" y="357188"/>
                </a:lnTo>
                <a:cubicBezTo>
                  <a:pt x="193358" y="337423"/>
                  <a:pt x="185261" y="324326"/>
                  <a:pt x="165497" y="324326"/>
                </a:cubicBezTo>
                <a:cubicBezTo>
                  <a:pt x="139779" y="324326"/>
                  <a:pt x="130254" y="345043"/>
                  <a:pt x="130254" y="370285"/>
                </a:cubicBezTo>
                <a:lnTo>
                  <a:pt x="130254" y="432435"/>
                </a:lnTo>
                <a:lnTo>
                  <a:pt x="114300" y="432435"/>
                </a:lnTo>
                <a:lnTo>
                  <a:pt x="114300" y="342900"/>
                </a:lnTo>
                <a:cubicBezTo>
                  <a:pt x="114300" y="332423"/>
                  <a:pt x="114300" y="321945"/>
                  <a:pt x="114062" y="312658"/>
                </a:cubicBezTo>
                <a:lnTo>
                  <a:pt x="129540" y="312658"/>
                </a:lnTo>
                <a:cubicBezTo>
                  <a:pt x="130016" y="316230"/>
                  <a:pt x="130493" y="330518"/>
                  <a:pt x="130254" y="334090"/>
                </a:cubicBezTo>
                <a:cubicBezTo>
                  <a:pt x="135255" y="322660"/>
                  <a:pt x="145018" y="309801"/>
                  <a:pt x="169069" y="309801"/>
                </a:cubicBezTo>
                <a:close/>
                <a:moveTo>
                  <a:pt x="813197" y="257175"/>
                </a:moveTo>
                <a:lnTo>
                  <a:pt x="829151" y="257175"/>
                </a:lnTo>
                <a:lnTo>
                  <a:pt x="829151" y="398145"/>
                </a:lnTo>
                <a:cubicBezTo>
                  <a:pt x="829151" y="409575"/>
                  <a:pt x="829151" y="420529"/>
                  <a:pt x="829389" y="432435"/>
                </a:cubicBezTo>
                <a:lnTo>
                  <a:pt x="814149" y="432435"/>
                </a:lnTo>
                <a:cubicBezTo>
                  <a:pt x="813435" y="429340"/>
                  <a:pt x="813197" y="419100"/>
                  <a:pt x="813197" y="413623"/>
                </a:cubicBezTo>
                <a:cubicBezTo>
                  <a:pt x="807244" y="427435"/>
                  <a:pt x="794385" y="435293"/>
                  <a:pt x="774144" y="435293"/>
                </a:cubicBezTo>
                <a:cubicBezTo>
                  <a:pt x="743188" y="435293"/>
                  <a:pt x="724376" y="410051"/>
                  <a:pt x="724376" y="373856"/>
                </a:cubicBezTo>
                <a:cubicBezTo>
                  <a:pt x="724376" y="336947"/>
                  <a:pt x="744617" y="309801"/>
                  <a:pt x="777478" y="309801"/>
                </a:cubicBezTo>
                <a:cubicBezTo>
                  <a:pt x="800338" y="309801"/>
                  <a:pt x="809863" y="319326"/>
                  <a:pt x="813197" y="326470"/>
                </a:cubicBezTo>
                <a:close/>
                <a:moveTo>
                  <a:pt x="552450" y="257175"/>
                </a:moveTo>
                <a:lnTo>
                  <a:pt x="568404" y="257175"/>
                </a:lnTo>
                <a:lnTo>
                  <a:pt x="568404" y="432435"/>
                </a:lnTo>
                <a:lnTo>
                  <a:pt x="552450" y="432435"/>
                </a:lnTo>
                <a:close/>
                <a:moveTo>
                  <a:pt x="0" y="257175"/>
                </a:moveTo>
                <a:lnTo>
                  <a:pt x="15954" y="257175"/>
                </a:lnTo>
                <a:lnTo>
                  <a:pt x="15954" y="372428"/>
                </a:lnTo>
                <a:cubicBezTo>
                  <a:pt x="26432" y="360521"/>
                  <a:pt x="56674" y="329327"/>
                  <a:pt x="72866" y="312658"/>
                </a:cubicBezTo>
                <a:lnTo>
                  <a:pt x="92393" y="312658"/>
                </a:lnTo>
                <a:lnTo>
                  <a:pt x="46196" y="359807"/>
                </a:lnTo>
                <a:lnTo>
                  <a:pt x="98108" y="432435"/>
                </a:lnTo>
                <a:lnTo>
                  <a:pt x="79058" y="432435"/>
                </a:lnTo>
                <a:lnTo>
                  <a:pt x="35004" y="370046"/>
                </a:lnTo>
                <a:lnTo>
                  <a:pt x="15954" y="388382"/>
                </a:lnTo>
                <a:lnTo>
                  <a:pt x="15954" y="432435"/>
                </a:lnTo>
                <a:lnTo>
                  <a:pt x="0" y="432435"/>
                </a:lnTo>
                <a:close/>
                <a:moveTo>
                  <a:pt x="648176" y="115491"/>
                </a:moveTo>
                <a:cubicBezTo>
                  <a:pt x="622935" y="115491"/>
                  <a:pt x="607933" y="122158"/>
                  <a:pt x="607933" y="140970"/>
                </a:cubicBezTo>
                <a:cubicBezTo>
                  <a:pt x="607933" y="155020"/>
                  <a:pt x="617696" y="164783"/>
                  <a:pt x="633651" y="164783"/>
                </a:cubicBezTo>
                <a:cubicBezTo>
                  <a:pt x="665559" y="164783"/>
                  <a:pt x="669845" y="143590"/>
                  <a:pt x="669845" y="119539"/>
                </a:cubicBezTo>
                <a:lnTo>
                  <a:pt x="669845" y="115491"/>
                </a:lnTo>
                <a:close/>
                <a:moveTo>
                  <a:pt x="1034653" y="66675"/>
                </a:moveTo>
                <a:cubicBezTo>
                  <a:pt x="1009412" y="66675"/>
                  <a:pt x="998220" y="88106"/>
                  <a:pt x="998220" y="114776"/>
                </a:cubicBezTo>
                <a:cubicBezTo>
                  <a:pt x="998220" y="141685"/>
                  <a:pt x="1012269" y="160735"/>
                  <a:pt x="1033939" y="160735"/>
                </a:cubicBezTo>
                <a:cubicBezTo>
                  <a:pt x="1062037" y="160735"/>
                  <a:pt x="1070372" y="142161"/>
                  <a:pt x="1070372" y="113110"/>
                </a:cubicBezTo>
                <a:cubicBezTo>
                  <a:pt x="1070372" y="83582"/>
                  <a:pt x="1061799" y="66675"/>
                  <a:pt x="1034653" y="66675"/>
                </a:cubicBezTo>
                <a:close/>
                <a:moveTo>
                  <a:pt x="519827" y="66199"/>
                </a:moveTo>
                <a:cubicBezTo>
                  <a:pt x="496729" y="66199"/>
                  <a:pt x="486489" y="82153"/>
                  <a:pt x="484108" y="105490"/>
                </a:cubicBezTo>
                <a:lnTo>
                  <a:pt x="553641" y="105490"/>
                </a:lnTo>
                <a:cubicBezTo>
                  <a:pt x="553402" y="83582"/>
                  <a:pt x="541972" y="66199"/>
                  <a:pt x="519827" y="66199"/>
                </a:cubicBezTo>
                <a:close/>
                <a:moveTo>
                  <a:pt x="800100" y="55483"/>
                </a:moveTo>
                <a:lnTo>
                  <a:pt x="816054" y="55483"/>
                </a:lnTo>
                <a:lnTo>
                  <a:pt x="816054" y="175260"/>
                </a:lnTo>
                <a:lnTo>
                  <a:pt x="800100" y="175260"/>
                </a:lnTo>
                <a:close/>
                <a:moveTo>
                  <a:pt x="1032986" y="52626"/>
                </a:moveTo>
                <a:cubicBezTo>
                  <a:pt x="1056799" y="52626"/>
                  <a:pt x="1066800" y="63818"/>
                  <a:pt x="1069896" y="72628"/>
                </a:cubicBezTo>
                <a:cubicBezTo>
                  <a:pt x="1070134" y="66437"/>
                  <a:pt x="1070610" y="58103"/>
                  <a:pt x="1070848" y="55483"/>
                </a:cubicBezTo>
                <a:lnTo>
                  <a:pt x="1085850" y="55483"/>
                </a:lnTo>
                <a:cubicBezTo>
                  <a:pt x="1085850" y="60960"/>
                  <a:pt x="1085374" y="78581"/>
                  <a:pt x="1085374" y="90011"/>
                </a:cubicBezTo>
                <a:lnTo>
                  <a:pt x="1085374" y="165973"/>
                </a:lnTo>
                <a:cubicBezTo>
                  <a:pt x="1085374" y="204311"/>
                  <a:pt x="1068943" y="225266"/>
                  <a:pt x="1032034" y="225266"/>
                </a:cubicBezTo>
                <a:cubicBezTo>
                  <a:pt x="998696" y="225266"/>
                  <a:pt x="986552" y="206455"/>
                  <a:pt x="983932" y="189071"/>
                </a:cubicBezTo>
                <a:lnTo>
                  <a:pt x="1000125" y="189071"/>
                </a:lnTo>
                <a:cubicBezTo>
                  <a:pt x="1004173" y="204073"/>
                  <a:pt x="1016317" y="211455"/>
                  <a:pt x="1032748" y="211455"/>
                </a:cubicBezTo>
                <a:cubicBezTo>
                  <a:pt x="1062275" y="211455"/>
                  <a:pt x="1069896" y="192643"/>
                  <a:pt x="1069896" y="163592"/>
                </a:cubicBezTo>
                <a:lnTo>
                  <a:pt x="1069896" y="152400"/>
                </a:lnTo>
                <a:cubicBezTo>
                  <a:pt x="1063466" y="166926"/>
                  <a:pt x="1052036" y="175022"/>
                  <a:pt x="1031081" y="175022"/>
                </a:cubicBezTo>
                <a:cubicBezTo>
                  <a:pt x="1002268" y="175022"/>
                  <a:pt x="981551" y="151686"/>
                  <a:pt x="981551" y="115491"/>
                </a:cubicBezTo>
                <a:cubicBezTo>
                  <a:pt x="981551" y="75724"/>
                  <a:pt x="1004411" y="52626"/>
                  <a:pt x="1032986" y="52626"/>
                </a:cubicBezTo>
                <a:close/>
                <a:moveTo>
                  <a:pt x="912019" y="52626"/>
                </a:moveTo>
                <a:cubicBezTo>
                  <a:pt x="933926" y="52626"/>
                  <a:pt x="952262" y="65247"/>
                  <a:pt x="952262" y="97870"/>
                </a:cubicBezTo>
                <a:lnTo>
                  <a:pt x="952262" y="175260"/>
                </a:lnTo>
                <a:lnTo>
                  <a:pt x="936307" y="175260"/>
                </a:lnTo>
                <a:lnTo>
                  <a:pt x="936307" y="100013"/>
                </a:lnTo>
                <a:cubicBezTo>
                  <a:pt x="936307" y="80248"/>
                  <a:pt x="928211" y="67151"/>
                  <a:pt x="908447" y="67151"/>
                </a:cubicBezTo>
                <a:cubicBezTo>
                  <a:pt x="882729" y="67151"/>
                  <a:pt x="873204" y="87868"/>
                  <a:pt x="873204" y="113110"/>
                </a:cubicBezTo>
                <a:lnTo>
                  <a:pt x="873204" y="175260"/>
                </a:lnTo>
                <a:lnTo>
                  <a:pt x="857250" y="175260"/>
                </a:lnTo>
                <a:lnTo>
                  <a:pt x="857250" y="85725"/>
                </a:lnTo>
                <a:cubicBezTo>
                  <a:pt x="857250" y="75248"/>
                  <a:pt x="857250" y="64770"/>
                  <a:pt x="857012" y="55483"/>
                </a:cubicBezTo>
                <a:lnTo>
                  <a:pt x="872490" y="55483"/>
                </a:lnTo>
                <a:cubicBezTo>
                  <a:pt x="872966" y="59055"/>
                  <a:pt x="873443" y="73343"/>
                  <a:pt x="873204" y="76915"/>
                </a:cubicBezTo>
                <a:cubicBezTo>
                  <a:pt x="878205" y="65485"/>
                  <a:pt x="887968" y="52626"/>
                  <a:pt x="912019" y="52626"/>
                </a:cubicBezTo>
                <a:close/>
                <a:moveTo>
                  <a:pt x="641509" y="52626"/>
                </a:moveTo>
                <a:cubicBezTo>
                  <a:pt x="669607" y="52626"/>
                  <a:pt x="685324" y="64294"/>
                  <a:pt x="685324" y="90964"/>
                </a:cubicBezTo>
                <a:lnTo>
                  <a:pt x="685324" y="150971"/>
                </a:lnTo>
                <a:cubicBezTo>
                  <a:pt x="685324" y="161687"/>
                  <a:pt x="686276" y="171688"/>
                  <a:pt x="686991" y="175260"/>
                </a:cubicBezTo>
                <a:lnTo>
                  <a:pt x="671751" y="175260"/>
                </a:lnTo>
                <a:cubicBezTo>
                  <a:pt x="670798" y="172403"/>
                  <a:pt x="670084" y="166926"/>
                  <a:pt x="669845" y="158115"/>
                </a:cubicBezTo>
                <a:cubicBezTo>
                  <a:pt x="665559" y="166450"/>
                  <a:pt x="655558" y="178118"/>
                  <a:pt x="631507" y="178118"/>
                </a:cubicBezTo>
                <a:cubicBezTo>
                  <a:pt x="603409" y="178118"/>
                  <a:pt x="591502" y="160020"/>
                  <a:pt x="591502" y="141923"/>
                </a:cubicBezTo>
                <a:cubicBezTo>
                  <a:pt x="591502" y="115253"/>
                  <a:pt x="612219" y="103346"/>
                  <a:pt x="647938" y="103346"/>
                </a:cubicBezTo>
                <a:lnTo>
                  <a:pt x="669607" y="103346"/>
                </a:lnTo>
                <a:lnTo>
                  <a:pt x="669607" y="91916"/>
                </a:lnTo>
                <a:cubicBezTo>
                  <a:pt x="669607" y="80486"/>
                  <a:pt x="666035" y="65961"/>
                  <a:pt x="641032" y="65961"/>
                </a:cubicBezTo>
                <a:cubicBezTo>
                  <a:pt x="618649" y="65961"/>
                  <a:pt x="615315" y="77391"/>
                  <a:pt x="612934" y="86916"/>
                </a:cubicBezTo>
                <a:lnTo>
                  <a:pt x="597217" y="86916"/>
                </a:lnTo>
                <a:cubicBezTo>
                  <a:pt x="598646" y="72390"/>
                  <a:pt x="607695" y="52626"/>
                  <a:pt x="641509" y="52626"/>
                </a:cubicBezTo>
                <a:close/>
                <a:moveTo>
                  <a:pt x="520065" y="52626"/>
                </a:moveTo>
                <a:cubicBezTo>
                  <a:pt x="557927" y="52626"/>
                  <a:pt x="570071" y="84058"/>
                  <a:pt x="570071" y="107871"/>
                </a:cubicBezTo>
                <a:cubicBezTo>
                  <a:pt x="570071" y="111443"/>
                  <a:pt x="570071" y="114776"/>
                  <a:pt x="569833" y="117872"/>
                </a:cubicBezTo>
                <a:lnTo>
                  <a:pt x="483394" y="117872"/>
                </a:lnTo>
                <a:cubicBezTo>
                  <a:pt x="483394" y="145733"/>
                  <a:pt x="497443" y="164068"/>
                  <a:pt x="519351" y="164068"/>
                </a:cubicBezTo>
                <a:cubicBezTo>
                  <a:pt x="540305" y="164068"/>
                  <a:pt x="547211" y="152638"/>
                  <a:pt x="551259" y="143351"/>
                </a:cubicBezTo>
                <a:lnTo>
                  <a:pt x="567452" y="143351"/>
                </a:lnTo>
                <a:cubicBezTo>
                  <a:pt x="562451" y="159068"/>
                  <a:pt x="549831" y="178118"/>
                  <a:pt x="518874" y="178118"/>
                </a:cubicBezTo>
                <a:cubicBezTo>
                  <a:pt x="481727" y="178118"/>
                  <a:pt x="467201" y="147161"/>
                  <a:pt x="467201" y="116443"/>
                </a:cubicBezTo>
                <a:cubicBezTo>
                  <a:pt x="467201" y="81677"/>
                  <a:pt x="484584" y="52626"/>
                  <a:pt x="520065" y="52626"/>
                </a:cubicBezTo>
                <a:close/>
                <a:moveTo>
                  <a:pt x="456962" y="52626"/>
                </a:moveTo>
                <a:lnTo>
                  <a:pt x="456962" y="69056"/>
                </a:lnTo>
                <a:cubicBezTo>
                  <a:pt x="432197" y="70247"/>
                  <a:pt x="416004" y="85487"/>
                  <a:pt x="416004" y="114776"/>
                </a:cubicBezTo>
                <a:lnTo>
                  <a:pt x="416004" y="175260"/>
                </a:lnTo>
                <a:lnTo>
                  <a:pt x="400050" y="175260"/>
                </a:lnTo>
                <a:lnTo>
                  <a:pt x="400050" y="88106"/>
                </a:lnTo>
                <a:cubicBezTo>
                  <a:pt x="400050" y="69533"/>
                  <a:pt x="399812" y="60484"/>
                  <a:pt x="399812" y="55483"/>
                </a:cubicBezTo>
                <a:lnTo>
                  <a:pt x="415290" y="55483"/>
                </a:lnTo>
                <a:cubicBezTo>
                  <a:pt x="415766" y="59055"/>
                  <a:pt x="416004" y="67628"/>
                  <a:pt x="416004" y="81201"/>
                </a:cubicBezTo>
                <a:cubicBezTo>
                  <a:pt x="422672" y="64056"/>
                  <a:pt x="437435" y="53340"/>
                  <a:pt x="456962" y="52626"/>
                </a:cubicBezTo>
                <a:close/>
                <a:moveTo>
                  <a:pt x="728662" y="19050"/>
                </a:moveTo>
                <a:lnTo>
                  <a:pt x="744617" y="19050"/>
                </a:lnTo>
                <a:lnTo>
                  <a:pt x="744617" y="55483"/>
                </a:lnTo>
                <a:lnTo>
                  <a:pt x="772239" y="55483"/>
                </a:lnTo>
                <a:lnTo>
                  <a:pt x="772239" y="69295"/>
                </a:lnTo>
                <a:lnTo>
                  <a:pt x="744617" y="69295"/>
                </a:lnTo>
                <a:lnTo>
                  <a:pt x="744617" y="143590"/>
                </a:lnTo>
                <a:cubicBezTo>
                  <a:pt x="744617" y="156210"/>
                  <a:pt x="747474" y="163116"/>
                  <a:pt x="758666" y="163116"/>
                </a:cubicBezTo>
                <a:cubicBezTo>
                  <a:pt x="762000" y="163116"/>
                  <a:pt x="766524" y="162878"/>
                  <a:pt x="770096" y="161925"/>
                </a:cubicBezTo>
                <a:lnTo>
                  <a:pt x="770096" y="174784"/>
                </a:lnTo>
                <a:cubicBezTo>
                  <a:pt x="765572" y="176451"/>
                  <a:pt x="759381" y="176927"/>
                  <a:pt x="753904" y="176927"/>
                </a:cubicBezTo>
                <a:cubicBezTo>
                  <a:pt x="736997" y="176927"/>
                  <a:pt x="728662" y="168355"/>
                  <a:pt x="728662" y="148828"/>
                </a:cubicBezTo>
                <a:lnTo>
                  <a:pt x="728662" y="69295"/>
                </a:lnTo>
                <a:lnTo>
                  <a:pt x="706993" y="69295"/>
                </a:lnTo>
                <a:lnTo>
                  <a:pt x="706993" y="55483"/>
                </a:lnTo>
                <a:lnTo>
                  <a:pt x="728662" y="55483"/>
                </a:lnTo>
                <a:close/>
                <a:moveTo>
                  <a:pt x="306467" y="6668"/>
                </a:moveTo>
                <a:cubicBezTo>
                  <a:pt x="343853" y="6668"/>
                  <a:pt x="365046" y="27623"/>
                  <a:pt x="370284" y="55483"/>
                </a:cubicBezTo>
                <a:lnTo>
                  <a:pt x="353378" y="55483"/>
                </a:lnTo>
                <a:cubicBezTo>
                  <a:pt x="346472" y="35481"/>
                  <a:pt x="333375" y="21432"/>
                  <a:pt x="305753" y="21432"/>
                </a:cubicBezTo>
                <a:cubicBezTo>
                  <a:pt x="266462" y="21432"/>
                  <a:pt x="250269" y="57150"/>
                  <a:pt x="250269" y="92155"/>
                </a:cubicBezTo>
                <a:cubicBezTo>
                  <a:pt x="250269" y="126445"/>
                  <a:pt x="265986" y="162401"/>
                  <a:pt x="306705" y="162401"/>
                </a:cubicBezTo>
                <a:cubicBezTo>
                  <a:pt x="333137" y="162401"/>
                  <a:pt x="345758" y="148114"/>
                  <a:pt x="353139" y="129540"/>
                </a:cubicBezTo>
                <a:lnTo>
                  <a:pt x="370284" y="129540"/>
                </a:lnTo>
                <a:cubicBezTo>
                  <a:pt x="362426" y="156925"/>
                  <a:pt x="342424" y="177165"/>
                  <a:pt x="305991" y="177165"/>
                </a:cubicBezTo>
                <a:cubicBezTo>
                  <a:pt x="257413" y="177165"/>
                  <a:pt x="232410" y="139303"/>
                  <a:pt x="232410" y="92393"/>
                </a:cubicBezTo>
                <a:cubicBezTo>
                  <a:pt x="232410" y="47387"/>
                  <a:pt x="257175" y="6668"/>
                  <a:pt x="306467" y="6668"/>
                </a:cubicBezTo>
                <a:close/>
                <a:moveTo>
                  <a:pt x="800100" y="0"/>
                </a:moveTo>
                <a:lnTo>
                  <a:pt x="816054" y="0"/>
                </a:lnTo>
                <a:lnTo>
                  <a:pt x="816054" y="24527"/>
                </a:lnTo>
                <a:lnTo>
                  <a:pt x="800100" y="245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0052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iform 4">
            <a:extLst>
              <a:ext uri="{FF2B5EF4-FFF2-40B4-BE49-F238E27FC236}">
                <a16:creationId xmlns:a16="http://schemas.microsoft.com/office/drawing/2014/main" id="{9A6DAECB-60F9-08E3-A3FD-8C66CEE7B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6" name="logo">
            <a:extLst>
              <a:ext uri="{FF2B5EF4-FFF2-40B4-BE49-F238E27FC236}">
                <a16:creationId xmlns:a16="http://schemas.microsoft.com/office/drawing/2014/main" id="{6CE3E38C-71D7-CD86-0283-75D28C9DD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525" y="6052758"/>
            <a:ext cx="760475" cy="317879"/>
          </a:xfrm>
          <a:prstGeom prst="rect">
            <a:avLst/>
          </a:prstGeom>
        </p:spPr>
      </p:pic>
      <p:sp>
        <p:nvSpPr>
          <p:cNvPr id="7" name="kildehenvisning">
            <a:extLst>
              <a:ext uri="{FF2B5EF4-FFF2-40B4-BE49-F238E27FC236}">
                <a16:creationId xmlns:a16="http://schemas.microsoft.com/office/drawing/2014/main" id="{6A2E85A2-AFDE-384E-9A43-858ABB726F8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anchor="t"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3560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Kapittel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iform 4">
            <a:extLst>
              <a:ext uri="{FF2B5EF4-FFF2-40B4-BE49-F238E27FC236}">
                <a16:creationId xmlns:a16="http://schemas.microsoft.com/office/drawing/2014/main" id="{9A6DAECB-60F9-08E3-A3FD-8C66CEE7B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rgbClr val="F8E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>
                    <a:lumMod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6" name="logo">
            <a:extLst>
              <a:ext uri="{FF2B5EF4-FFF2-40B4-BE49-F238E27FC236}">
                <a16:creationId xmlns:a16="http://schemas.microsoft.com/office/drawing/2014/main" id="{6CE3E38C-71D7-CD86-0283-75D28C9DD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525" y="6052758"/>
            <a:ext cx="760475" cy="317879"/>
          </a:xfrm>
          <a:prstGeom prst="rect">
            <a:avLst/>
          </a:prstGeom>
        </p:spPr>
      </p:pic>
      <p:sp>
        <p:nvSpPr>
          <p:cNvPr id="7" name="kildehenvisning">
            <a:extLst>
              <a:ext uri="{FF2B5EF4-FFF2-40B4-BE49-F238E27FC236}">
                <a16:creationId xmlns:a16="http://schemas.microsoft.com/office/drawing/2014/main" id="{6A2E85A2-AFDE-384E-9A43-858ABB726F8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anchor="t"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6629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Kapittel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iform 4">
            <a:extLst>
              <a:ext uri="{FF2B5EF4-FFF2-40B4-BE49-F238E27FC236}">
                <a16:creationId xmlns:a16="http://schemas.microsoft.com/office/drawing/2014/main" id="{9A6DAECB-60F9-08E3-A3FD-8C66CEE7B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C8102E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6" name="logo">
            <a:extLst>
              <a:ext uri="{FF2B5EF4-FFF2-40B4-BE49-F238E27FC236}">
                <a16:creationId xmlns:a16="http://schemas.microsoft.com/office/drawing/2014/main" id="{6CE3E38C-71D7-CD86-0283-75D28C9DD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525" y="6052758"/>
            <a:ext cx="760475" cy="317879"/>
          </a:xfrm>
          <a:prstGeom prst="rect">
            <a:avLst/>
          </a:prstGeom>
        </p:spPr>
      </p:pic>
      <p:sp>
        <p:nvSpPr>
          <p:cNvPr id="7" name="kildehenvisning">
            <a:extLst>
              <a:ext uri="{FF2B5EF4-FFF2-40B4-BE49-F238E27FC236}">
                <a16:creationId xmlns:a16="http://schemas.microsoft.com/office/drawing/2014/main" id="{6A2E85A2-AFDE-384E-9A43-858ABB726F8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anchor="t"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2044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Kapittel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iform 4">
            <a:extLst>
              <a:ext uri="{FF2B5EF4-FFF2-40B4-BE49-F238E27FC236}">
                <a16:creationId xmlns:a16="http://schemas.microsoft.com/office/drawing/2014/main" id="{9A6DAECB-60F9-08E3-A3FD-8C66CEE7B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chemeClr val="accent6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7" name="kildehenvisning">
            <a:extLst>
              <a:ext uri="{FF2B5EF4-FFF2-40B4-BE49-F238E27FC236}">
                <a16:creationId xmlns:a16="http://schemas.microsoft.com/office/drawing/2014/main" id="{6A2E85A2-AFDE-384E-9A43-858ABB726F8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chemeClr val="accent6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anchor="t"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2" name="Grafikk 11">
            <a:extLst>
              <a:ext uri="{FF2B5EF4-FFF2-40B4-BE49-F238E27FC236}">
                <a16:creationId xmlns:a16="http://schemas.microsoft.com/office/drawing/2014/main" id="{196E512E-700B-6DDB-9296-17952FDA24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8470" y="6052758"/>
            <a:ext cx="693555" cy="28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02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iform 4">
            <a:extLst>
              <a:ext uri="{FF2B5EF4-FFF2-40B4-BE49-F238E27FC236}">
                <a16:creationId xmlns:a16="http://schemas.microsoft.com/office/drawing/2014/main" id="{DFA0F6C0-B87C-F637-1024-486C6B995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rgbClr val="C810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7" name="Kildehenvisning">
            <a:extLst>
              <a:ext uri="{FF2B5EF4-FFF2-40B4-BE49-F238E27FC236}">
                <a16:creationId xmlns:a16="http://schemas.microsoft.com/office/drawing/2014/main" id="{EAB11FD0-0634-554E-84D0-4D0DD970FF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>
              <a:solidFill>
                <a:schemeClr val="bg2"/>
              </a:solidFill>
            </a:endParaRPr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D038E976-A4D2-5ABD-7F2F-665210C429C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3525" y="6050292"/>
            <a:ext cx="762036" cy="317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659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E1EEFA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7" name="Kildehenvisning">
            <a:extLst>
              <a:ext uri="{FF2B5EF4-FFF2-40B4-BE49-F238E27FC236}">
                <a16:creationId xmlns:a16="http://schemas.microsoft.com/office/drawing/2014/main" id="{EAB11FD0-0634-554E-84D0-4D0DD970FF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2E27E089-EA4F-5F58-3A2C-ED3574A6E67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7054" y="6309131"/>
            <a:ext cx="693555" cy="28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593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">
            <a:extLst>
              <a:ext uri="{FF2B5EF4-FFF2-40B4-BE49-F238E27FC236}">
                <a16:creationId xmlns:a16="http://schemas.microsoft.com/office/drawing/2014/main" id="{206C0C0A-DB5E-CE97-C864-99FD72C9A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 descr="Rediger teks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287" y="1838739"/>
            <a:ext cx="10757451" cy="4114598"/>
          </a:xfrm>
        </p:spPr>
        <p:txBody>
          <a:bodyPr>
            <a:normAutofit/>
          </a:bodyPr>
          <a:lstStyle>
            <a:lvl1pPr>
              <a:defRPr sz="18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7162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unktliste">
    <p:bg>
      <p:bgPr>
        <a:solidFill>
          <a:srgbClr val="F8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">
            <a:extLst>
              <a:ext uri="{FF2B5EF4-FFF2-40B4-BE49-F238E27FC236}">
                <a16:creationId xmlns:a16="http://schemas.microsoft.com/office/drawing/2014/main" id="{206C0C0A-DB5E-CE97-C864-99FD72C9A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 descr="Rediger teks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287" y="1838739"/>
            <a:ext cx="10757451" cy="4114598"/>
          </a:xfrm>
        </p:spPr>
        <p:txBody>
          <a:bodyPr>
            <a:normAutofit/>
          </a:bodyPr>
          <a:lstStyle>
            <a:lvl1pPr>
              <a:defRPr sz="18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58172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">
            <a:extLst>
              <a:ext uri="{FF2B5EF4-FFF2-40B4-BE49-F238E27FC236}">
                <a16:creationId xmlns:a16="http://schemas.microsoft.com/office/drawing/2014/main" id="{206C0C0A-DB5E-CE97-C864-99FD72C9A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02634"/>
            <a:ext cx="3718560" cy="5309186"/>
          </a:xfrm>
        </p:spPr>
        <p:txBody>
          <a:bodyPr anchor="ctr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 descr="Rediger teks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1360" y="602633"/>
            <a:ext cx="7250800" cy="5309186"/>
          </a:xfrm>
        </p:spPr>
        <p:txBody>
          <a:bodyPr anchor="ctr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67769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unktliste">
    <p:bg>
      <p:bgPr>
        <a:solidFill>
          <a:srgbClr val="F8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">
            <a:extLst>
              <a:ext uri="{FF2B5EF4-FFF2-40B4-BE49-F238E27FC236}">
                <a16:creationId xmlns:a16="http://schemas.microsoft.com/office/drawing/2014/main" id="{206C0C0A-DB5E-CE97-C864-99FD72C9A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02634"/>
            <a:ext cx="3718560" cy="5309186"/>
          </a:xfrm>
        </p:spPr>
        <p:txBody>
          <a:bodyPr anchor="ctr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 descr="Rediger teks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1360" y="602633"/>
            <a:ext cx="7250800" cy="5309186"/>
          </a:xfrm>
        </p:spPr>
        <p:txBody>
          <a:bodyPr anchor="ctr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84956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unktlist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">
            <a:extLst>
              <a:ext uri="{FF2B5EF4-FFF2-40B4-BE49-F238E27FC236}">
                <a16:creationId xmlns:a16="http://schemas.microsoft.com/office/drawing/2014/main" id="{206C0C0A-DB5E-CE97-C864-99FD72C9A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 descr="Rediger teks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287" y="1838739"/>
            <a:ext cx="10757451" cy="4114598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B2F704B5-7CE4-554D-7C8C-D3022663043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7054" y="6309131"/>
            <a:ext cx="693555" cy="28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5102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3E9A6563-3751-A13E-F5F7-151289B93E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5097" y="-543339"/>
            <a:ext cx="11033200" cy="543339"/>
          </a:xfrm>
        </p:spPr>
        <p:txBody>
          <a:bodyPr/>
          <a:lstStyle/>
          <a:p>
            <a:r>
              <a:rPr lang="nb-NO"/>
              <a:t>Klikk her for å legge til en skjult tittel</a:t>
            </a:r>
          </a:p>
        </p:txBody>
      </p:sp>
      <p:sp>
        <p:nvSpPr>
          <p:cNvPr id="3" name="Plassholder for innhold" descr="Rediger tesk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877" y="707571"/>
            <a:ext cx="10949354" cy="504897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Kildehenvisning">
            <a:extLst>
              <a:ext uri="{FF2B5EF4-FFF2-40B4-BE49-F238E27FC236}">
                <a16:creationId xmlns:a16="http://schemas.microsoft.com/office/drawing/2014/main" id="{AC1BB53A-A087-4B41-B66F-AC25636DE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2" name="Sidetall">
            <a:extLst>
              <a:ext uri="{FF2B5EF4-FFF2-40B4-BE49-F238E27FC236}">
                <a16:creationId xmlns:a16="http://schemas.microsoft.com/office/drawing/2014/main" id="{2E8A88B0-0E81-434E-A86A-2FB4F0C78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0073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innhold">
    <p:bg>
      <p:bgPr>
        <a:solidFill>
          <a:srgbClr val="F8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3E9A6563-3751-A13E-F5F7-151289B93E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5097" y="-543339"/>
            <a:ext cx="11033200" cy="543339"/>
          </a:xfrm>
        </p:spPr>
        <p:txBody>
          <a:bodyPr/>
          <a:lstStyle/>
          <a:p>
            <a:r>
              <a:rPr lang="nb-NO"/>
              <a:t>Klikk her for å legge til en skjult tittel</a:t>
            </a:r>
          </a:p>
        </p:txBody>
      </p:sp>
      <p:sp>
        <p:nvSpPr>
          <p:cNvPr id="3" name="Plassholder for innhold" descr="Rediger tesk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877" y="707571"/>
            <a:ext cx="10949354" cy="504897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Kildehenvisning">
            <a:extLst>
              <a:ext uri="{FF2B5EF4-FFF2-40B4-BE49-F238E27FC236}">
                <a16:creationId xmlns:a16="http://schemas.microsoft.com/office/drawing/2014/main" id="{AC1BB53A-A087-4B41-B66F-AC25636DE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2" name="Sidetall">
            <a:extLst>
              <a:ext uri="{FF2B5EF4-FFF2-40B4-BE49-F238E27FC236}">
                <a16:creationId xmlns:a16="http://schemas.microsoft.com/office/drawing/2014/main" id="{2E8A88B0-0E81-434E-A86A-2FB4F0C78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3009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innhold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3E9A6563-3751-A13E-F5F7-151289B93E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5097" y="-543339"/>
            <a:ext cx="11033200" cy="543339"/>
          </a:xfrm>
        </p:spPr>
        <p:txBody>
          <a:bodyPr/>
          <a:lstStyle/>
          <a:p>
            <a:r>
              <a:rPr lang="nb-NO"/>
              <a:t>Klikk her for å legge til en skjult tittel</a:t>
            </a:r>
          </a:p>
        </p:txBody>
      </p:sp>
      <p:sp>
        <p:nvSpPr>
          <p:cNvPr id="3" name="Plassholder for innhold" descr="Rediger tesk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877" y="707571"/>
            <a:ext cx="10949354" cy="504897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Kildehenvisning">
            <a:extLst>
              <a:ext uri="{FF2B5EF4-FFF2-40B4-BE49-F238E27FC236}">
                <a16:creationId xmlns:a16="http://schemas.microsoft.com/office/drawing/2014/main" id="{AC1BB53A-A087-4B41-B66F-AC25636DE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2" name="Sidetall">
            <a:extLst>
              <a:ext uri="{FF2B5EF4-FFF2-40B4-BE49-F238E27FC236}">
                <a16:creationId xmlns:a16="http://schemas.microsoft.com/office/drawing/2014/main" id="{2E8A88B0-0E81-434E-A86A-2FB4F0C78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18092B0D-91F6-77C0-EE6B-25CAD1B0A2D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7054" y="6309131"/>
            <a:ext cx="693555" cy="28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3022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0336" y="1606062"/>
            <a:ext cx="5220000" cy="4247768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60214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ammenligning">
    <p:bg>
      <p:bgPr>
        <a:solidFill>
          <a:srgbClr val="F8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0336" y="1606062"/>
            <a:ext cx="5220000" cy="4247768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7201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ammenlign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0336" y="1606062"/>
            <a:ext cx="5220000" cy="4247768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pic>
        <p:nvPicPr>
          <p:cNvPr id="2" name="Grafikk 1">
            <a:extLst>
              <a:ext uri="{FF2B5EF4-FFF2-40B4-BE49-F238E27FC236}">
                <a16:creationId xmlns:a16="http://schemas.microsoft.com/office/drawing/2014/main" id="{E4CE7C8A-5557-A8CE-0CB8-86A9C160443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7054" y="6309131"/>
            <a:ext cx="693555" cy="28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5113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  <a:prstGeom prst="roundRect">
            <a:avLst>
              <a:gd name="adj" fmla="val 5205"/>
            </a:avLst>
          </a:prstGeom>
          <a:solidFill>
            <a:srgbClr val="F8EDDD"/>
          </a:solidFill>
        </p:spPr>
        <p:txBody>
          <a:bodyPr lIns="144000" tIns="144000" rIns="144000" bIns="144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0336" y="1606062"/>
            <a:ext cx="5220000" cy="4247768"/>
          </a:xfrm>
          <a:prstGeom prst="roundRect">
            <a:avLst>
              <a:gd name="adj" fmla="val 6882"/>
            </a:avLst>
          </a:prstGeom>
          <a:solidFill>
            <a:srgbClr val="F8EDDD"/>
          </a:solidFill>
        </p:spPr>
        <p:txBody>
          <a:bodyPr lIns="144000" tIns="144000" rIns="144000" bIns="144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79242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ammenlign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  <a:prstGeom prst="roundRect">
            <a:avLst>
              <a:gd name="adj" fmla="val 5205"/>
            </a:avLst>
          </a:prstGeom>
          <a:solidFill>
            <a:srgbClr val="F8EDDD"/>
          </a:solidFill>
        </p:spPr>
        <p:txBody>
          <a:bodyPr lIns="144000" tIns="144000" rIns="144000" bIns="144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0336" y="1606062"/>
            <a:ext cx="5220000" cy="4247768"/>
          </a:xfrm>
          <a:prstGeom prst="roundRect">
            <a:avLst>
              <a:gd name="adj" fmla="val 6882"/>
            </a:avLst>
          </a:prstGeom>
          <a:solidFill>
            <a:srgbClr val="F8EDDD"/>
          </a:solidFill>
        </p:spPr>
        <p:txBody>
          <a:bodyPr lIns="144000" tIns="144000" rIns="144000" bIns="144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2" name="Grafikk 1">
            <a:extLst>
              <a:ext uri="{FF2B5EF4-FFF2-40B4-BE49-F238E27FC236}">
                <a16:creationId xmlns:a16="http://schemas.microsoft.com/office/drawing/2014/main" id="{745FABE2-2E1C-4936-CF98-A61B516A95B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7054" y="6309131"/>
            <a:ext cx="693555" cy="28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2391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33142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innhold 3" descr="Klikk for å redigere tekststiler i malen">
            <a:extLst>
              <a:ext uri="{FF2B5EF4-FFF2-40B4-BE49-F238E27FC236}">
                <a16:creationId xmlns:a16="http://schemas.microsoft.com/office/drawing/2014/main" id="{F9184194-EB98-5626-A19E-5DA86589DB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330336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98046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ammenligning">
    <p:bg>
      <p:bgPr>
        <a:solidFill>
          <a:srgbClr val="F8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33142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innhold 3" descr="Klikk for å redigere tekststiler i malen">
            <a:extLst>
              <a:ext uri="{FF2B5EF4-FFF2-40B4-BE49-F238E27FC236}">
                <a16:creationId xmlns:a16="http://schemas.microsoft.com/office/drawing/2014/main" id="{F9184194-EB98-5626-A19E-5DA86589DB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330336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19660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ammenlign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33142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innhold 3" descr="Klikk for å redigere tekststiler i malen">
            <a:extLst>
              <a:ext uri="{FF2B5EF4-FFF2-40B4-BE49-F238E27FC236}">
                <a16:creationId xmlns:a16="http://schemas.microsoft.com/office/drawing/2014/main" id="{F9184194-EB98-5626-A19E-5DA86589DB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330336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6" name="Grafikk 5">
            <a:extLst>
              <a:ext uri="{FF2B5EF4-FFF2-40B4-BE49-F238E27FC236}">
                <a16:creationId xmlns:a16="http://schemas.microsoft.com/office/drawing/2014/main" id="{C4D0A447-69C8-59A4-90DD-6275214DC1A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7054" y="6309131"/>
            <a:ext cx="693555" cy="28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4896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3420000" cy="4247767"/>
          </a:xfrm>
          <a:prstGeom prst="roundRect">
            <a:avLst>
              <a:gd name="adj" fmla="val 7157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43142" y="1606062"/>
            <a:ext cx="3420000" cy="4247767"/>
          </a:xfrm>
          <a:prstGeom prst="roundRect">
            <a:avLst>
              <a:gd name="adj" fmla="val 7464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innhold 3" descr="Klikk for å redigere tekststiler i malen">
            <a:extLst>
              <a:ext uri="{FF2B5EF4-FFF2-40B4-BE49-F238E27FC236}">
                <a16:creationId xmlns:a16="http://schemas.microsoft.com/office/drawing/2014/main" id="{F9184194-EB98-5626-A19E-5DA86589DB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150336" y="1606062"/>
            <a:ext cx="3420000" cy="4247767"/>
          </a:xfrm>
          <a:prstGeom prst="roundRect">
            <a:avLst>
              <a:gd name="adj" fmla="val 7158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695939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ammenlign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3420000" cy="4247767"/>
          </a:xfrm>
          <a:prstGeom prst="roundRect">
            <a:avLst>
              <a:gd name="adj" fmla="val 7157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43142" y="1606062"/>
            <a:ext cx="3420000" cy="4247767"/>
          </a:xfrm>
          <a:prstGeom prst="roundRect">
            <a:avLst>
              <a:gd name="adj" fmla="val 7464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innhold 3" descr="Klikk for å redigere tekststiler i malen">
            <a:extLst>
              <a:ext uri="{FF2B5EF4-FFF2-40B4-BE49-F238E27FC236}">
                <a16:creationId xmlns:a16="http://schemas.microsoft.com/office/drawing/2014/main" id="{F9184194-EB98-5626-A19E-5DA86589DB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150336" y="1606062"/>
            <a:ext cx="3420000" cy="4247767"/>
          </a:xfrm>
          <a:prstGeom prst="roundRect">
            <a:avLst>
              <a:gd name="adj" fmla="val 7158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17FFE78C-B5CB-9470-D579-9809DC2F8A3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7054" y="6309131"/>
            <a:ext cx="693555" cy="28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767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venstre og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bilde" descr="1. Klikk på ikonet over2. Velg bildet du ønsker å sette inn3. Bruk ‘bildeverktøy’ –&gt; ‘beskjær’ for å endre bildeutsnitt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8F805DAA-BC6A-A3ED-9481-D1119C09665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80093" y="-12357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1. Klikk på ikonet over</a:t>
            </a:r>
            <a:br>
              <a:rPr lang="nb-NO" noProof="0"/>
            </a:br>
            <a:r>
              <a:rPr lang="nb-NO" noProof="0"/>
              <a:t>2. Velg bildet du ønsker å sette inn</a:t>
            </a:r>
            <a:br>
              <a:rPr lang="nb-NO" noProof="0"/>
            </a:br>
            <a:r>
              <a:rPr lang="nb-NO" noProof="0"/>
              <a:t>3. Bruk ‘bildeverktøy’ –&gt; ‘beskjær’ for å endre bildeutsnitt</a:t>
            </a:r>
            <a:br>
              <a:rPr lang="nb-NO" noProof="0"/>
            </a:br>
            <a:r>
              <a:rPr lang="nb-NO" noProof="0"/>
              <a:t>Her kan du velge utsnitt ved å dra i de hvite kulene i hjørnet. </a:t>
            </a:r>
            <a:br>
              <a:rPr lang="nb-NO" noProof="0"/>
            </a:br>
            <a:r>
              <a:rPr lang="nb-NO" noProof="0"/>
              <a:t>(Hold </a:t>
            </a:r>
            <a:r>
              <a:rPr lang="nb-NO" noProof="0" err="1"/>
              <a:t>Shift</a:t>
            </a:r>
            <a:r>
              <a:rPr lang="nb-NO" noProof="0"/>
              <a:t> inne for å bevare forholdet mellom sidene.)</a:t>
            </a:r>
          </a:p>
        </p:txBody>
      </p:sp>
      <p:sp>
        <p:nvSpPr>
          <p:cNvPr id="7" name="Copyright">
            <a:extLst>
              <a:ext uri="{FF2B5EF4-FFF2-40B4-BE49-F238E27FC236}">
                <a16:creationId xmlns:a16="http://schemas.microsoft.com/office/drawing/2014/main" id="{D8F9F51F-B020-6B33-79B0-5676BA93553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0931" y="6184371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36246965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venstre og bilde høyre">
    <p:bg>
      <p:bgPr>
        <a:solidFill>
          <a:srgbClr val="F8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>
            <a:lvl1pPr>
              <a:defRPr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bilde" descr="1. Klikk på ikonet over2. Velg bildet du ønsker å sette inn3. Bruk ‘bildeverktøy’ –&gt; ‘beskjær’ for å endre bildeutsnitt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80093" y="-12357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1. Klikk på ikonet over</a:t>
            </a:r>
            <a:br>
              <a:rPr lang="nb-NO" noProof="0"/>
            </a:br>
            <a:r>
              <a:rPr lang="nb-NO" noProof="0"/>
              <a:t>2. Velg bildet du ønsker å sette inn</a:t>
            </a:r>
            <a:br>
              <a:rPr lang="nb-NO" noProof="0"/>
            </a:br>
            <a:r>
              <a:rPr lang="nb-NO" noProof="0"/>
              <a:t>3. Bruk ‘bildeverktøy’ –&gt; ‘beskjær’ for å endre bildeutsnitt</a:t>
            </a:r>
            <a:br>
              <a:rPr lang="nb-NO" noProof="0"/>
            </a:br>
            <a:r>
              <a:rPr lang="nb-NO" noProof="0"/>
              <a:t>Her kan du velge utsnitt ved å dra i de hvite kulene i hjørnet. </a:t>
            </a:r>
            <a:br>
              <a:rPr lang="nb-NO" noProof="0"/>
            </a:br>
            <a:r>
              <a:rPr lang="nb-NO" noProof="0"/>
              <a:t>(Hold </a:t>
            </a:r>
            <a:r>
              <a:rPr lang="nb-NO" noProof="0" err="1"/>
              <a:t>Shift</a:t>
            </a:r>
            <a:r>
              <a:rPr lang="nb-NO" noProof="0"/>
              <a:t> inne for å bevare forholdet mellom sidene.)</a:t>
            </a:r>
          </a:p>
        </p:txBody>
      </p:sp>
      <p:sp>
        <p:nvSpPr>
          <p:cNvPr id="9" name="Copyright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0931" y="6184371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11672438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 venstre og bilde høyre">
    <p:bg>
      <p:bgPr>
        <a:solidFill>
          <a:srgbClr val="FEE7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>
            <a:lvl1pPr>
              <a:defRPr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bilde" descr="1. Klikk på ikonet over2. Velg bildet du ønsker å sette inn3. Bruk ‘bildeverktøy’ –&gt; ‘beskjær’ for å endre bildeutsnitt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80093" y="-12357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1. Klikk på ikonet over</a:t>
            </a:r>
            <a:br>
              <a:rPr lang="nb-NO" noProof="0"/>
            </a:br>
            <a:r>
              <a:rPr lang="nb-NO" noProof="0"/>
              <a:t>2. Velg bildet du ønsker å sette inn</a:t>
            </a:r>
            <a:br>
              <a:rPr lang="nb-NO" noProof="0"/>
            </a:br>
            <a:r>
              <a:rPr lang="nb-NO" noProof="0"/>
              <a:t>3. Bruk ‘bildeverktøy’ –&gt; ‘beskjær’ for å endre bildeutsnitt</a:t>
            </a:r>
            <a:br>
              <a:rPr lang="nb-NO" noProof="0"/>
            </a:br>
            <a:r>
              <a:rPr lang="nb-NO" noProof="0"/>
              <a:t>Her kan du velge utsnitt ved å dra i de hvite kulene i hjørnet. </a:t>
            </a:r>
            <a:br>
              <a:rPr lang="nb-NO" noProof="0"/>
            </a:br>
            <a:r>
              <a:rPr lang="nb-NO" noProof="0"/>
              <a:t>(Hold </a:t>
            </a:r>
            <a:r>
              <a:rPr lang="nb-NO" noProof="0" err="1"/>
              <a:t>Shift</a:t>
            </a:r>
            <a:r>
              <a:rPr lang="nb-NO" noProof="0"/>
              <a:t> inne for å bevare forholdet mellom sidene.)</a:t>
            </a:r>
          </a:p>
        </p:txBody>
      </p:sp>
      <p:sp>
        <p:nvSpPr>
          <p:cNvPr id="9" name="Copyright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0931" y="6184371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3991626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kst venstre og bilde høyre">
    <p:bg>
      <p:bgPr>
        <a:solidFill>
          <a:srgbClr val="E1EE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>
            <a:lvl1pPr>
              <a:defRPr b="1">
                <a:solidFill>
                  <a:srgbClr val="192343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192343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bilde" descr="1. Klikk på ikonet over&#10;2. Velg bildet du ønsker å sette inn&#10;3. Bruk ‘bildeverktøy’ –&gt; ‘beskjær’ for å endre bildeutsnitt&#10;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80093" y="-12357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1. Klikk på ikonet over</a:t>
            </a:r>
            <a:br>
              <a:rPr lang="nb-NO" noProof="0"/>
            </a:br>
            <a:r>
              <a:rPr lang="nb-NO" noProof="0"/>
              <a:t>2. Velg bildet du ønsker å sette inn</a:t>
            </a:r>
            <a:br>
              <a:rPr lang="nb-NO" noProof="0"/>
            </a:br>
            <a:r>
              <a:rPr lang="nb-NO" noProof="0"/>
              <a:t>3. Bruk ‘bildeverktøy’ –&gt; ‘beskjær’ for å endre bildeutsnitt</a:t>
            </a:r>
            <a:br>
              <a:rPr lang="nb-NO" noProof="0"/>
            </a:br>
            <a:r>
              <a:rPr lang="nb-NO" noProof="0"/>
              <a:t>Her kan du velge utsnitt ved å dra i de hvite kulene i hjørnet. </a:t>
            </a:r>
            <a:br>
              <a:rPr lang="nb-NO" noProof="0"/>
            </a:br>
            <a:r>
              <a:rPr lang="nb-NO" noProof="0"/>
              <a:t>(Hold </a:t>
            </a:r>
            <a:r>
              <a:rPr lang="nb-NO" noProof="0" err="1"/>
              <a:t>Shift</a:t>
            </a:r>
            <a:r>
              <a:rPr lang="nb-NO" noProof="0"/>
              <a:t> inne for å bevare forholdet mellom sidene.)</a:t>
            </a:r>
          </a:p>
        </p:txBody>
      </p:sp>
      <p:sp>
        <p:nvSpPr>
          <p:cNvPr id="9" name="Copyright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0931" y="6184371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192343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15111352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kst venstre og bilde høyre">
    <p:bg>
      <p:bgPr>
        <a:solidFill>
          <a:srgbClr val="E6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>
            <a:lvl1pPr>
              <a:defRPr b="1">
                <a:solidFill>
                  <a:srgbClr val="03591D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03591D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bilde" descr="1. Klikk på ikonet over2. Velg bildet du ønsker å sette inn3. Bruk ‘bildeverktøy’ –&gt; ‘beskjær’ for å endre bildeutsnitt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80093" y="-12357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1. Klikk på ikonet over</a:t>
            </a:r>
            <a:br>
              <a:rPr lang="nb-NO" noProof="0"/>
            </a:br>
            <a:r>
              <a:rPr lang="nb-NO" noProof="0"/>
              <a:t>2. Velg bildet du ønsker å sette inn</a:t>
            </a:r>
            <a:br>
              <a:rPr lang="nb-NO" noProof="0"/>
            </a:br>
            <a:r>
              <a:rPr lang="nb-NO" noProof="0"/>
              <a:t>3. Bruk ‘bildeverktøy’ –&gt; ‘beskjær’ for å endre bildeutsnitt</a:t>
            </a:r>
            <a:br>
              <a:rPr lang="nb-NO" noProof="0"/>
            </a:br>
            <a:r>
              <a:rPr lang="nb-NO" noProof="0"/>
              <a:t>Her kan du velge utsnitt ved å dra i de hvite kulene i hjørnet. </a:t>
            </a:r>
            <a:br>
              <a:rPr lang="nb-NO" noProof="0"/>
            </a:br>
            <a:r>
              <a:rPr lang="nb-NO" noProof="0"/>
              <a:t>(Hold </a:t>
            </a:r>
            <a:r>
              <a:rPr lang="nb-NO" noProof="0" err="1"/>
              <a:t>Shift</a:t>
            </a:r>
            <a:r>
              <a:rPr lang="nb-NO" noProof="0"/>
              <a:t> inne for å bevare forholdet mellom sidene.)</a:t>
            </a:r>
          </a:p>
        </p:txBody>
      </p:sp>
      <p:sp>
        <p:nvSpPr>
          <p:cNvPr id="9" name="Copyright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0931" y="6184371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192343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27996890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kst venstre og bilde høyre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>
            <a:lvl1pPr>
              <a:defRPr b="1"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bilde" descr="1. Klikk på ikonet over2. Velg bildet du ønsker å sette inn3. Bruk ‘bildeverktøy’ –&gt; ‘beskjær’ for å endre bildeutsnitt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80093" y="-12357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E1EEFA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1. Klikk på ikonet over</a:t>
            </a:r>
            <a:br>
              <a:rPr lang="nb-NO" noProof="0"/>
            </a:br>
            <a:r>
              <a:rPr lang="nb-NO" noProof="0"/>
              <a:t>2. Velg bildet du ønsker å sette inn</a:t>
            </a:r>
            <a:br>
              <a:rPr lang="nb-NO" noProof="0"/>
            </a:br>
            <a:r>
              <a:rPr lang="nb-NO" noProof="0"/>
              <a:t>3. Bruk ‘bildeverktøy’ –&gt; ‘beskjær’ for å endre bildeutsnitt</a:t>
            </a:r>
            <a:br>
              <a:rPr lang="nb-NO" noProof="0"/>
            </a:br>
            <a:r>
              <a:rPr lang="nb-NO" noProof="0"/>
              <a:t>Her kan du velge utsnitt ved å dra i de hvite kulene i hjørnet. </a:t>
            </a:r>
            <a:br>
              <a:rPr lang="nb-NO" noProof="0"/>
            </a:br>
            <a:r>
              <a:rPr lang="nb-NO" noProof="0"/>
              <a:t>(Hold </a:t>
            </a:r>
            <a:r>
              <a:rPr lang="nb-NO" noProof="0" err="1"/>
              <a:t>Shift</a:t>
            </a:r>
            <a:r>
              <a:rPr lang="nb-NO" noProof="0"/>
              <a:t> inne for å bevare forholdet mellom sidene.)</a:t>
            </a:r>
          </a:p>
        </p:txBody>
      </p:sp>
      <p:sp>
        <p:nvSpPr>
          <p:cNvPr id="9" name="Copyright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0931" y="6184371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B5DBDA77-53D6-23FF-D976-8902B11EF5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7957CBFD-64CF-B674-6158-620852DB741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6950" y="6297755"/>
            <a:ext cx="762036" cy="3175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899189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" descr="1. plasser et bilde i rammen&#10;2. plasser lengst bak&#10;">
            <a:extLst>
              <a:ext uri="{FF2B5EF4-FFF2-40B4-BE49-F238E27FC236}">
                <a16:creationId xmlns:a16="http://schemas.microsoft.com/office/drawing/2014/main" id="{D0663D45-2C04-0FDD-283E-FDC44889245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01213" y="-25400"/>
            <a:ext cx="11932849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  <a:gd name="connsiteX0" fmla="*/ 14003 w 11932669"/>
              <a:gd name="connsiteY0" fmla="*/ 4946814 h 5931877"/>
              <a:gd name="connsiteX1" fmla="*/ 0 w 11932669"/>
              <a:gd name="connsiteY1" fmla="*/ 16933 h 5931877"/>
              <a:gd name="connsiteX2" fmla="*/ 11932669 w 11932669"/>
              <a:gd name="connsiteY2" fmla="*/ 0 h 5931877"/>
              <a:gd name="connsiteX3" fmla="*/ 5904402 w 11932669"/>
              <a:gd name="connsiteY3" fmla="*/ 5914943 h 5931877"/>
              <a:gd name="connsiteX4" fmla="*/ 999066 w 11932669"/>
              <a:gd name="connsiteY4" fmla="*/ 5931877 h 5931877"/>
              <a:gd name="connsiteX5" fmla="*/ 14003 w 11932669"/>
              <a:gd name="connsiteY5" fmla="*/ 4946814 h 5931877"/>
              <a:gd name="connsiteX0" fmla="*/ 14003 w 11932849"/>
              <a:gd name="connsiteY0" fmla="*/ 4946814 h 5931877"/>
              <a:gd name="connsiteX1" fmla="*/ 0 w 11932849"/>
              <a:gd name="connsiteY1" fmla="*/ 16933 h 5931877"/>
              <a:gd name="connsiteX2" fmla="*/ 11932669 w 11932849"/>
              <a:gd name="connsiteY2" fmla="*/ 0 h 5931877"/>
              <a:gd name="connsiteX3" fmla="*/ 11915736 w 11932849"/>
              <a:gd name="connsiteY3" fmla="*/ 5898010 h 5931877"/>
              <a:gd name="connsiteX4" fmla="*/ 999066 w 11932849"/>
              <a:gd name="connsiteY4" fmla="*/ 5931877 h 5931877"/>
              <a:gd name="connsiteX5" fmla="*/ 14003 w 11932849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932849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11932669" y="0"/>
                </a:lnTo>
                <a:cubicBezTo>
                  <a:pt x="11934603" y="2117535"/>
                  <a:pt x="11920492" y="4028831"/>
                  <a:pt x="11915736" y="5898010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  <a:solidFill>
            <a:schemeClr val="bg1"/>
          </a:solidFill>
        </p:spPr>
        <p:txBody>
          <a:bodyPr anchor="b">
            <a:normAutofit/>
          </a:bodyPr>
          <a:lstStyle>
            <a:lvl1pPr algn="r"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1. plasser et bilde i rammen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2. plasser lengst bak</a:t>
            </a:r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1063"/>
            <a:ext cx="10515600" cy="1325563"/>
          </a:xfrm>
        </p:spPr>
        <p:txBody>
          <a:bodyPr anchor="t">
            <a:normAutofit/>
          </a:bodyPr>
          <a:lstStyle>
            <a:lvl1pPr>
              <a:defRPr sz="4800">
                <a:solidFill>
                  <a:srgbClr val="000000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8" name="Kildehenvisning">
            <a:extLst>
              <a:ext uri="{FF2B5EF4-FFF2-40B4-BE49-F238E27FC236}">
                <a16:creationId xmlns:a16="http://schemas.microsoft.com/office/drawing/2014/main" id="{34787E5B-5B6D-504D-A89E-8DC6147EA8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3" name="Sidetall">
            <a:extLst>
              <a:ext uri="{FF2B5EF4-FFF2-40B4-BE49-F238E27FC236}">
                <a16:creationId xmlns:a16="http://schemas.microsoft.com/office/drawing/2014/main" id="{D01F0486-5C83-F044-9E63-F2C6561245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131555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skjermbilde">
    <p:bg>
      <p:bgPr>
        <a:solidFill>
          <a:srgbClr val="C810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bilde" descr="1. plasser et bilde i rammen&#10;2. plasser lengst bak">
            <a:extLst>
              <a:ext uri="{FF2B5EF4-FFF2-40B4-BE49-F238E27FC236}">
                <a16:creationId xmlns:a16="http://schemas.microsoft.com/office/drawing/2014/main" id="{1CDEA8C2-4F2A-C228-9C43-1973F2447ED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00870" y="-24714"/>
            <a:ext cx="11932849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  <a:gd name="connsiteX0" fmla="*/ 14003 w 11932669"/>
              <a:gd name="connsiteY0" fmla="*/ 4946814 h 5931877"/>
              <a:gd name="connsiteX1" fmla="*/ 0 w 11932669"/>
              <a:gd name="connsiteY1" fmla="*/ 16933 h 5931877"/>
              <a:gd name="connsiteX2" fmla="*/ 11932669 w 11932669"/>
              <a:gd name="connsiteY2" fmla="*/ 0 h 5931877"/>
              <a:gd name="connsiteX3" fmla="*/ 5904402 w 11932669"/>
              <a:gd name="connsiteY3" fmla="*/ 5914943 h 5931877"/>
              <a:gd name="connsiteX4" fmla="*/ 999066 w 11932669"/>
              <a:gd name="connsiteY4" fmla="*/ 5931877 h 5931877"/>
              <a:gd name="connsiteX5" fmla="*/ 14003 w 11932669"/>
              <a:gd name="connsiteY5" fmla="*/ 4946814 h 5931877"/>
              <a:gd name="connsiteX0" fmla="*/ 14003 w 11932849"/>
              <a:gd name="connsiteY0" fmla="*/ 4946814 h 5931877"/>
              <a:gd name="connsiteX1" fmla="*/ 0 w 11932849"/>
              <a:gd name="connsiteY1" fmla="*/ 16933 h 5931877"/>
              <a:gd name="connsiteX2" fmla="*/ 11932669 w 11932849"/>
              <a:gd name="connsiteY2" fmla="*/ 0 h 5931877"/>
              <a:gd name="connsiteX3" fmla="*/ 11915736 w 11932849"/>
              <a:gd name="connsiteY3" fmla="*/ 5898010 h 5931877"/>
              <a:gd name="connsiteX4" fmla="*/ 999066 w 11932849"/>
              <a:gd name="connsiteY4" fmla="*/ 5931877 h 5931877"/>
              <a:gd name="connsiteX5" fmla="*/ 14003 w 11932849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932849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11932669" y="0"/>
                </a:lnTo>
                <a:cubicBezTo>
                  <a:pt x="11934603" y="2117535"/>
                  <a:pt x="11920492" y="4028831"/>
                  <a:pt x="11915736" y="5898010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  <a:solidFill>
            <a:schemeClr val="bg1"/>
          </a:solidFill>
        </p:spPr>
        <p:txBody>
          <a:bodyPr anchor="b">
            <a:normAutofit/>
          </a:bodyPr>
          <a:lstStyle>
            <a:lvl1pPr algn="r"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1. plasser et bilde i rammen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2. plasser lengst bak</a:t>
            </a:r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1063"/>
            <a:ext cx="10515600" cy="1325563"/>
          </a:xfrm>
        </p:spPr>
        <p:txBody>
          <a:bodyPr anchor="t">
            <a:normAutofit/>
          </a:bodyPr>
          <a:lstStyle>
            <a:lvl1pPr>
              <a:defRPr sz="4800">
                <a:solidFill>
                  <a:srgbClr val="000000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8" name="Kildehenvisning">
            <a:extLst>
              <a:ext uri="{FF2B5EF4-FFF2-40B4-BE49-F238E27FC236}">
                <a16:creationId xmlns:a16="http://schemas.microsoft.com/office/drawing/2014/main" id="{34787E5B-5B6D-504D-A89E-8DC6147EA8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3" name="Sidetall">
            <a:extLst>
              <a:ext uri="{FF2B5EF4-FFF2-40B4-BE49-F238E27FC236}">
                <a16:creationId xmlns:a16="http://schemas.microsoft.com/office/drawing/2014/main" id="{D01F0486-5C83-F044-9E63-F2C6561245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1FB325B5-1391-E2A1-BE14-8EB5CB0D921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7054" y="6309131"/>
            <a:ext cx="693555" cy="28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0105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ullskjermbild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bilde" descr="1. plasser et bilde i rammen&#10;2. plasser lengst bak">
            <a:extLst>
              <a:ext uri="{FF2B5EF4-FFF2-40B4-BE49-F238E27FC236}">
                <a16:creationId xmlns:a16="http://schemas.microsoft.com/office/drawing/2014/main" id="{1CDEA8C2-4F2A-C228-9C43-1973F2447ED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00870" y="-24714"/>
            <a:ext cx="11932849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  <a:gd name="connsiteX0" fmla="*/ 14003 w 11932669"/>
              <a:gd name="connsiteY0" fmla="*/ 4946814 h 5931877"/>
              <a:gd name="connsiteX1" fmla="*/ 0 w 11932669"/>
              <a:gd name="connsiteY1" fmla="*/ 16933 h 5931877"/>
              <a:gd name="connsiteX2" fmla="*/ 11932669 w 11932669"/>
              <a:gd name="connsiteY2" fmla="*/ 0 h 5931877"/>
              <a:gd name="connsiteX3" fmla="*/ 5904402 w 11932669"/>
              <a:gd name="connsiteY3" fmla="*/ 5914943 h 5931877"/>
              <a:gd name="connsiteX4" fmla="*/ 999066 w 11932669"/>
              <a:gd name="connsiteY4" fmla="*/ 5931877 h 5931877"/>
              <a:gd name="connsiteX5" fmla="*/ 14003 w 11932669"/>
              <a:gd name="connsiteY5" fmla="*/ 4946814 h 5931877"/>
              <a:gd name="connsiteX0" fmla="*/ 14003 w 11932849"/>
              <a:gd name="connsiteY0" fmla="*/ 4946814 h 5931877"/>
              <a:gd name="connsiteX1" fmla="*/ 0 w 11932849"/>
              <a:gd name="connsiteY1" fmla="*/ 16933 h 5931877"/>
              <a:gd name="connsiteX2" fmla="*/ 11932669 w 11932849"/>
              <a:gd name="connsiteY2" fmla="*/ 0 h 5931877"/>
              <a:gd name="connsiteX3" fmla="*/ 11915736 w 11932849"/>
              <a:gd name="connsiteY3" fmla="*/ 5898010 h 5931877"/>
              <a:gd name="connsiteX4" fmla="*/ 999066 w 11932849"/>
              <a:gd name="connsiteY4" fmla="*/ 5931877 h 5931877"/>
              <a:gd name="connsiteX5" fmla="*/ 14003 w 11932849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932849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11932669" y="0"/>
                </a:lnTo>
                <a:cubicBezTo>
                  <a:pt x="11934603" y="2117535"/>
                  <a:pt x="11920492" y="4028831"/>
                  <a:pt x="11915736" y="5898010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  <a:solidFill>
            <a:schemeClr val="bg1"/>
          </a:solidFill>
        </p:spPr>
        <p:txBody>
          <a:bodyPr anchor="b">
            <a:normAutofit/>
          </a:bodyPr>
          <a:lstStyle>
            <a:lvl1pPr algn="r"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1. plasser et bilde i rammen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2. plasser lengst bak</a:t>
            </a:r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1063"/>
            <a:ext cx="10515600" cy="1325563"/>
          </a:xfrm>
        </p:spPr>
        <p:txBody>
          <a:bodyPr anchor="t">
            <a:normAutofit/>
          </a:bodyPr>
          <a:lstStyle>
            <a:lvl1pPr>
              <a:defRPr sz="4800">
                <a:solidFill>
                  <a:srgbClr val="000000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8" name="Kildehenvisning">
            <a:extLst>
              <a:ext uri="{FF2B5EF4-FFF2-40B4-BE49-F238E27FC236}">
                <a16:creationId xmlns:a16="http://schemas.microsoft.com/office/drawing/2014/main" id="{34787E5B-5B6D-504D-A89E-8DC6147EA8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3" name="Sidetall">
            <a:extLst>
              <a:ext uri="{FF2B5EF4-FFF2-40B4-BE49-F238E27FC236}">
                <a16:creationId xmlns:a16="http://schemas.microsoft.com/office/drawing/2014/main" id="{D01F0486-5C83-F044-9E63-F2C6561245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4" name="Grafikk 3">
            <a:extLst>
              <a:ext uri="{FF2B5EF4-FFF2-40B4-BE49-F238E27FC236}">
                <a16:creationId xmlns:a16="http://schemas.microsoft.com/office/drawing/2014/main" id="{1F954DA8-3B8C-BCA4-1BB9-B483695C776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7054" y="6309131"/>
            <a:ext cx="693555" cy="28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50887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navn"/>
          <p:cNvSpPr>
            <a:spLocks noGrp="1"/>
          </p:cNvSpPr>
          <p:nvPr>
            <p:ph type="title" hasCustomPrompt="1"/>
          </p:nvPr>
        </p:nvSpPr>
        <p:spPr>
          <a:xfrm>
            <a:off x="527214" y="1300493"/>
            <a:ext cx="7709771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C8102E"/>
                </a:solidFill>
              </a:defRPr>
            </a:lvl1pPr>
          </a:lstStyle>
          <a:p>
            <a:r>
              <a:rPr lang="nb-NO"/>
              <a:t>Navn navn</a:t>
            </a:r>
            <a:endParaRPr lang="en-US"/>
          </a:p>
        </p:txBody>
      </p:sp>
      <p:sp>
        <p:nvSpPr>
          <p:cNvPr id="15" name="Plassholder for tilknyttning"/>
          <p:cNvSpPr>
            <a:spLocks noGrp="1"/>
          </p:cNvSpPr>
          <p:nvPr>
            <p:ph type="body" sz="quarter" idx="10" hasCustomPrompt="1"/>
          </p:nvPr>
        </p:nvSpPr>
        <p:spPr>
          <a:xfrm>
            <a:off x="526653" y="800834"/>
            <a:ext cx="7702412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Fakultet</a:t>
            </a:r>
          </a:p>
        </p:txBody>
      </p:sp>
      <p:sp>
        <p:nvSpPr>
          <p:cNvPr id="20" name="Plassholder for tittel"/>
          <p:cNvSpPr>
            <a:spLocks noGrp="1"/>
          </p:cNvSpPr>
          <p:nvPr>
            <p:ph type="body" sz="quarter" idx="13" hasCustomPrompt="1"/>
          </p:nvPr>
        </p:nvSpPr>
        <p:spPr>
          <a:xfrm>
            <a:off x="526651" y="2794829"/>
            <a:ext cx="7702413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141E28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Tittel</a:t>
            </a:r>
          </a:p>
        </p:txBody>
      </p:sp>
      <p:sp>
        <p:nvSpPr>
          <p:cNvPr id="19" name="Plassholder for beskrivelse"/>
          <p:cNvSpPr>
            <a:spLocks noGrp="1"/>
          </p:cNvSpPr>
          <p:nvPr>
            <p:ph type="body" sz="quarter" idx="12" hasCustomPrompt="1"/>
          </p:nvPr>
        </p:nvSpPr>
        <p:spPr>
          <a:xfrm>
            <a:off x="530742" y="3352881"/>
            <a:ext cx="7702412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141E28"/>
                </a:solidFill>
              </a:defRPr>
            </a:lvl1pPr>
          </a:lstStyle>
          <a:p>
            <a:pPr lvl="0"/>
            <a:r>
              <a:rPr lang="nb-NO"/>
              <a:t>Beskrivelse</a:t>
            </a:r>
          </a:p>
        </p:txBody>
      </p:sp>
      <p:sp>
        <p:nvSpPr>
          <p:cNvPr id="5" name="Plassholder for profilbilde" descr="Plasser et bilde i rammen&#10;"/>
          <p:cNvSpPr>
            <a:spLocks noGrp="1"/>
          </p:cNvSpPr>
          <p:nvPr>
            <p:ph type="pic" sz="quarter" idx="11" hasCustomPrompt="1"/>
          </p:nvPr>
        </p:nvSpPr>
        <p:spPr>
          <a:xfrm>
            <a:off x="8932712" y="800834"/>
            <a:ext cx="3263857" cy="4075966"/>
          </a:xfrm>
        </p:spPr>
        <p:txBody>
          <a:bodyPr>
            <a:normAutofit/>
          </a:bodyPr>
          <a:lstStyle>
            <a:lvl1pPr>
              <a:defRPr sz="1800" baseline="0"/>
            </a:lvl1pPr>
          </a:lstStyle>
          <a:p>
            <a:r>
              <a:rPr lang="nb-NO"/>
              <a:t>Dra inn bilde her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A42F8DDF-495D-C64A-8CED-AA2B58F17B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0400B017-0EDB-B64D-A898-33D1D15E25A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82187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erso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navn"/>
          <p:cNvSpPr>
            <a:spLocks noGrp="1"/>
          </p:cNvSpPr>
          <p:nvPr>
            <p:ph type="title" hasCustomPrompt="1"/>
          </p:nvPr>
        </p:nvSpPr>
        <p:spPr>
          <a:xfrm>
            <a:off x="527214" y="1300493"/>
            <a:ext cx="7709771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E1EEFA"/>
                </a:solidFill>
              </a:defRPr>
            </a:lvl1pPr>
          </a:lstStyle>
          <a:p>
            <a:r>
              <a:rPr lang="nb-NO"/>
              <a:t>Navn navn</a:t>
            </a:r>
            <a:endParaRPr lang="en-US"/>
          </a:p>
        </p:txBody>
      </p:sp>
      <p:sp>
        <p:nvSpPr>
          <p:cNvPr id="15" name="Plassholder for tilknyttning"/>
          <p:cNvSpPr>
            <a:spLocks noGrp="1"/>
          </p:cNvSpPr>
          <p:nvPr>
            <p:ph type="body" sz="quarter" idx="10" hasCustomPrompt="1"/>
          </p:nvPr>
        </p:nvSpPr>
        <p:spPr>
          <a:xfrm>
            <a:off x="526653" y="800834"/>
            <a:ext cx="7702412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rgbClr val="E1EEFA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Fakultet</a:t>
            </a:r>
          </a:p>
        </p:txBody>
      </p:sp>
      <p:sp>
        <p:nvSpPr>
          <p:cNvPr id="20" name="Plassholder for tittel"/>
          <p:cNvSpPr>
            <a:spLocks noGrp="1"/>
          </p:cNvSpPr>
          <p:nvPr>
            <p:ph type="body" sz="quarter" idx="13" hasCustomPrompt="1"/>
          </p:nvPr>
        </p:nvSpPr>
        <p:spPr>
          <a:xfrm>
            <a:off x="526651" y="2794829"/>
            <a:ext cx="7702413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E1EEFA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Tittel</a:t>
            </a:r>
          </a:p>
        </p:txBody>
      </p:sp>
      <p:sp>
        <p:nvSpPr>
          <p:cNvPr id="19" name="Plassholder for beskrivelse"/>
          <p:cNvSpPr>
            <a:spLocks noGrp="1"/>
          </p:cNvSpPr>
          <p:nvPr>
            <p:ph type="body" sz="quarter" idx="12" hasCustomPrompt="1"/>
          </p:nvPr>
        </p:nvSpPr>
        <p:spPr>
          <a:xfrm>
            <a:off x="530742" y="3352881"/>
            <a:ext cx="7702412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Beskrivelse</a:t>
            </a:r>
          </a:p>
        </p:txBody>
      </p:sp>
      <p:sp>
        <p:nvSpPr>
          <p:cNvPr id="5" name="Plassholder for profilbilde" descr="Plasser et bilde i rammen&#10;"/>
          <p:cNvSpPr>
            <a:spLocks noGrp="1"/>
          </p:cNvSpPr>
          <p:nvPr>
            <p:ph type="pic" sz="quarter" idx="11" hasCustomPrompt="1"/>
          </p:nvPr>
        </p:nvSpPr>
        <p:spPr>
          <a:xfrm>
            <a:off x="8932712" y="800834"/>
            <a:ext cx="3263857" cy="4075966"/>
          </a:xfrm>
        </p:spPr>
        <p:txBody>
          <a:bodyPr>
            <a:normAutofit/>
          </a:bodyPr>
          <a:lstStyle>
            <a:lvl1pPr>
              <a:defRPr sz="1800" baseline="0"/>
            </a:lvl1pPr>
          </a:lstStyle>
          <a:p>
            <a:r>
              <a:rPr lang="nb-NO"/>
              <a:t>Dra inn bilde her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A42F8DDF-495D-C64A-8CED-AA2B58F17B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0400B017-0EDB-B64D-A898-33D1D15E25A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3" name="Grafikk 2">
            <a:extLst>
              <a:ext uri="{FF2B5EF4-FFF2-40B4-BE49-F238E27FC236}">
                <a16:creationId xmlns:a16="http://schemas.microsoft.com/office/drawing/2014/main" id="{8A353E58-0458-FD29-0C23-DBBFB3F3F30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7054" y="6309131"/>
            <a:ext cx="693555" cy="28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27851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3">
            <a:extLst>
              <a:ext uri="{FF2B5EF4-FFF2-40B4-BE49-F238E27FC236}">
                <a16:creationId xmlns:a16="http://schemas.microsoft.com/office/drawing/2014/main" id="{3FCA11E2-7DB7-0FD8-4683-69C04D4B8A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9400" y="-540883"/>
            <a:ext cx="11033200" cy="540883"/>
          </a:xfrm>
        </p:spPr>
        <p:txBody>
          <a:bodyPr/>
          <a:lstStyle/>
          <a:p>
            <a:r>
              <a:rPr lang="nb-NO"/>
              <a:t>Klikk her for å legge til en skjult tittel</a:t>
            </a:r>
          </a:p>
        </p:txBody>
      </p:sp>
      <p:sp>
        <p:nvSpPr>
          <p:cNvPr id="4" name="Kildehenvisning">
            <a:extLst>
              <a:ext uri="{FF2B5EF4-FFF2-40B4-BE49-F238E27FC236}">
                <a16:creationId xmlns:a16="http://schemas.microsoft.com/office/drawing/2014/main" id="{F30C16E2-E34E-2A48-AC14-D8904ACA10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3" name="Sidetall">
            <a:extLst>
              <a:ext uri="{FF2B5EF4-FFF2-40B4-BE49-F238E27FC236}">
                <a16:creationId xmlns:a16="http://schemas.microsoft.com/office/drawing/2014/main" id="{EFD2D005-8FCC-944C-B77E-2FA0D6BA1B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636372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omt">
    <p:bg>
      <p:bgPr>
        <a:solidFill>
          <a:srgbClr val="F8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3">
            <a:extLst>
              <a:ext uri="{FF2B5EF4-FFF2-40B4-BE49-F238E27FC236}">
                <a16:creationId xmlns:a16="http://schemas.microsoft.com/office/drawing/2014/main" id="{3FCA11E2-7DB7-0FD8-4683-69C04D4B8A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9400" y="-540883"/>
            <a:ext cx="11033200" cy="540883"/>
          </a:xfrm>
        </p:spPr>
        <p:txBody>
          <a:bodyPr/>
          <a:lstStyle/>
          <a:p>
            <a:r>
              <a:rPr lang="nb-NO"/>
              <a:t>Klikk her for å legge til en skjult tittel</a:t>
            </a:r>
          </a:p>
        </p:txBody>
      </p:sp>
      <p:sp>
        <p:nvSpPr>
          <p:cNvPr id="4" name="Kildehenvisning">
            <a:extLst>
              <a:ext uri="{FF2B5EF4-FFF2-40B4-BE49-F238E27FC236}">
                <a16:creationId xmlns:a16="http://schemas.microsoft.com/office/drawing/2014/main" id="{F30C16E2-E34E-2A48-AC14-D8904ACA10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3" name="Sidetall">
            <a:extLst>
              <a:ext uri="{FF2B5EF4-FFF2-40B4-BE49-F238E27FC236}">
                <a16:creationId xmlns:a16="http://schemas.microsoft.com/office/drawing/2014/main" id="{EFD2D005-8FCC-944C-B77E-2FA0D6BA1B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5132347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mt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3">
            <a:extLst>
              <a:ext uri="{FF2B5EF4-FFF2-40B4-BE49-F238E27FC236}">
                <a16:creationId xmlns:a16="http://schemas.microsoft.com/office/drawing/2014/main" id="{3FCA11E2-7DB7-0FD8-4683-69C04D4B8A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9400" y="-540883"/>
            <a:ext cx="11033200" cy="540883"/>
          </a:xfrm>
        </p:spPr>
        <p:txBody>
          <a:bodyPr/>
          <a:lstStyle/>
          <a:p>
            <a:r>
              <a:rPr lang="nb-NO"/>
              <a:t>Klikk her for å legge til en skjult tittel</a:t>
            </a:r>
          </a:p>
        </p:txBody>
      </p:sp>
      <p:sp>
        <p:nvSpPr>
          <p:cNvPr id="4" name="Kildehenvisning">
            <a:extLst>
              <a:ext uri="{FF2B5EF4-FFF2-40B4-BE49-F238E27FC236}">
                <a16:creationId xmlns:a16="http://schemas.microsoft.com/office/drawing/2014/main" id="{F30C16E2-E34E-2A48-AC14-D8904ACA10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3" name="Sidetall">
            <a:extLst>
              <a:ext uri="{FF2B5EF4-FFF2-40B4-BE49-F238E27FC236}">
                <a16:creationId xmlns:a16="http://schemas.microsoft.com/office/drawing/2014/main" id="{EFD2D005-8FCC-944C-B77E-2FA0D6BA1B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47120897-7FCE-DE18-ABEC-48D8DAA6FFF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7054" y="6309131"/>
            <a:ext cx="693555" cy="28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83933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A816E95-300A-51A9-ABC5-8715E1BA3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DF315042-10DC-E1D0-8224-065916E59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BCF45-B301-412F-828D-EA6BBCB6E4FD}" type="datetimeFigureOut">
              <a:rPr lang="pl-PL" smtClean="0"/>
              <a:t>26.08.2026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5F76F0D0-84E6-3900-960E-FE2137817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F7C37DF9-4AC1-37B6-8BA7-172EBA3CA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B32F2-C00A-4BCA-AAE7-7F6D5C69654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0542345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3_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BEC76104-09FF-124D-96F5-7E24E2687F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743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image" Target="../media/image1.sv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">
            <a:extLst>
              <a:ext uri="{FF2B5EF4-FFF2-40B4-BE49-F238E27FC236}">
                <a16:creationId xmlns:a16="http://schemas.microsoft.com/office/drawing/2014/main" id="{C1BAEA73-34F4-FC4E-A04E-D8CD13CC0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5"/>
            <a:ext cx="11033200" cy="10842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Innholdstekst">
            <a:extLst>
              <a:ext uri="{FF2B5EF4-FFF2-40B4-BE49-F238E27FC236}">
                <a16:creationId xmlns:a16="http://schemas.microsoft.com/office/drawing/2014/main" id="{21B6CA0A-85B8-2046-B593-F7CCB636A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5948" y="1825625"/>
            <a:ext cx="11023005" cy="4351338"/>
          </a:xfrm>
          <a:prstGeom prst="rect">
            <a:avLst/>
          </a:prstGeom>
        </p:spPr>
        <p:txBody>
          <a:bodyPr vert="horz" lIns="90000" tIns="45720" rIns="91440" bIns="45720" rtlCol="0">
            <a:normAutofit/>
          </a:bodyPr>
          <a:lstStyle/>
          <a:p>
            <a:r>
              <a:rPr lang="nb-NO"/>
              <a:t>Klikk for å redigere tekststiler i malen</a:t>
            </a:r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53AFE20B-E02E-FE4F-8D93-63F4E9E56F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27473" y="6370637"/>
            <a:ext cx="12954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A347818B-B663-2794-0363-48E3436E7B2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267054" y="6309131"/>
            <a:ext cx="693555" cy="28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036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49" r:id="rId3"/>
    <p:sldLayoutId id="2147483753" r:id="rId4"/>
    <p:sldLayoutId id="2147483754" r:id="rId5"/>
    <p:sldLayoutId id="2147483755" r:id="rId6"/>
    <p:sldLayoutId id="2147483663" r:id="rId7"/>
    <p:sldLayoutId id="2147483743" r:id="rId8"/>
    <p:sldLayoutId id="2147483719" r:id="rId9"/>
    <p:sldLayoutId id="2147483747" r:id="rId10"/>
    <p:sldLayoutId id="2147483746" r:id="rId11"/>
    <p:sldLayoutId id="2147483748" r:id="rId12"/>
    <p:sldLayoutId id="2147483742" r:id="rId13"/>
    <p:sldLayoutId id="2147483720" r:id="rId14"/>
    <p:sldLayoutId id="2147483749" r:id="rId15"/>
    <p:sldLayoutId id="2147483741" r:id="rId16"/>
    <p:sldLayoutId id="2147483721" r:id="rId17"/>
    <p:sldLayoutId id="2147483750" r:id="rId18"/>
    <p:sldLayoutId id="2147483740" r:id="rId19"/>
    <p:sldLayoutId id="2147483734" r:id="rId20"/>
    <p:sldLayoutId id="2147483739" r:id="rId21"/>
    <p:sldLayoutId id="2147483727" r:id="rId22"/>
    <p:sldLayoutId id="2147483751" r:id="rId23"/>
    <p:sldLayoutId id="2147483738" r:id="rId24"/>
    <p:sldLayoutId id="2147483733" r:id="rId25"/>
    <p:sldLayoutId id="2147483737" r:id="rId26"/>
    <p:sldLayoutId id="2147483722" r:id="rId27"/>
    <p:sldLayoutId id="2147483729" r:id="rId28"/>
    <p:sldLayoutId id="2147483730" r:id="rId29"/>
    <p:sldLayoutId id="2147483731" r:id="rId30"/>
    <p:sldLayoutId id="2147483732" r:id="rId31"/>
    <p:sldLayoutId id="2147483735" r:id="rId32"/>
    <p:sldLayoutId id="2147483724" r:id="rId33"/>
    <p:sldLayoutId id="2147483728" r:id="rId34"/>
    <p:sldLayoutId id="2147483736" r:id="rId35"/>
    <p:sldLayoutId id="2147483725" r:id="rId36"/>
    <p:sldLayoutId id="2147483744" r:id="rId37"/>
    <p:sldLayoutId id="2147483726" r:id="rId38"/>
    <p:sldLayoutId id="2147483752" r:id="rId39"/>
    <p:sldLayoutId id="2147483745" r:id="rId40"/>
    <p:sldLayoutId id="2147483756" r:id="rId41"/>
    <p:sldLayoutId id="2147483757" r:id="rId4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rgbClr val="C8102E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lanekassen.no/nb-NO/stipend-og-lan/utland/utveksling-til-et-universitet-eller-en-hoyskole/" TargetMode="External"/><Relationship Id="rId2" Type="http://schemas.openxmlformats.org/officeDocument/2006/relationships/hyperlink" Target="https://lanekassen.no/nb-NO/stipend-og-lan/utland/sprakkurs/" TargetMode="Externa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a.no/studier/utveksling/erasmus.html" TargetMode="External"/><Relationship Id="rId2" Type="http://schemas.openxmlformats.org/officeDocument/2006/relationships/hyperlink" Target="https://www.uia.no/studier/utveksling/" TargetMode="External"/><Relationship Id="rId1" Type="http://schemas.openxmlformats.org/officeDocument/2006/relationships/slideLayout" Target="../slideLayouts/slideLayout10.xml"/><Relationship Id="rId5" Type="http://schemas.openxmlformats.org/officeDocument/2006/relationships/hyperlink" Target="https://lanekassen.no/nb-NO/stipend-og-lan/utland/hoyere-utdanning-i-utlandet/" TargetMode="External"/><Relationship Id="rId4" Type="http://schemas.openxmlformats.org/officeDocument/2006/relationships/hyperlink" Target="https://www.uia.no/studier/utveksling/north2north.html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hyperlink" Target="https://www.uia.no/studier/utveksling/" TargetMode="Externa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hyperlink" Target="https://www.uia.no/studier/utveksling/praktisk/soknadsprosessen/index.html" TargetMode="External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9.jpeg"/><Relationship Id="rId5" Type="http://schemas.openxmlformats.org/officeDocument/2006/relationships/hyperlink" Target="https://www.instagram.com/uiautveksling/" TargetMode="External"/><Relationship Id="rId4" Type="http://schemas.openxmlformats.org/officeDocument/2006/relationships/hyperlink" Target="mailto:utveksling@uia.n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2">
            <a:extLst>
              <a:ext uri="{FF2B5EF4-FFF2-40B4-BE49-F238E27FC236}">
                <a16:creationId xmlns:a16="http://schemas.microsoft.com/office/drawing/2014/main" id="{172A9172-B25C-9134-9045-B1617D17C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5"/>
            <a:ext cx="11033200" cy="1084263"/>
          </a:xfrm>
        </p:spPr>
        <p:txBody>
          <a:bodyPr anchor="b">
            <a:normAutofit/>
          </a:bodyPr>
          <a:lstStyle/>
          <a:p>
            <a:r>
              <a:rPr lang="en-US" dirty="0"/>
              <a:t>	</a:t>
            </a:r>
            <a:r>
              <a:rPr lang="en-US" sz="4800" dirty="0"/>
              <a:t>Alle </a:t>
            </a:r>
            <a:r>
              <a:rPr lang="en-US" sz="4800" dirty="0" err="1"/>
              <a:t>kan</a:t>
            </a:r>
            <a:r>
              <a:rPr lang="en-US" sz="4800" dirty="0"/>
              <a:t> </a:t>
            </a:r>
            <a:r>
              <a:rPr lang="en-US" sz="4800" dirty="0" err="1"/>
              <a:t>dra</a:t>
            </a:r>
            <a:r>
              <a:rPr lang="en-US" sz="4800" dirty="0"/>
              <a:t> </a:t>
            </a:r>
            <a:r>
              <a:rPr lang="en-US" sz="4800" dirty="0" err="1"/>
              <a:t>på</a:t>
            </a:r>
            <a:r>
              <a:rPr lang="en-US" sz="4800" dirty="0"/>
              <a:t> </a:t>
            </a:r>
            <a:r>
              <a:rPr lang="en-US" sz="4800" dirty="0" err="1"/>
              <a:t>utveksling</a:t>
            </a:r>
            <a:endParaRPr lang="en-US" sz="4800" dirty="0"/>
          </a:p>
        </p:txBody>
      </p:sp>
      <p:pic>
        <p:nvPicPr>
          <p:cNvPr id="7" name="Plassholder for innhold 6" descr="Et bilde som inneholder ball, hånd, person, sfære&#10;&#10;Automatisk generert beskrivelse">
            <a:extLst>
              <a:ext uri="{FF2B5EF4-FFF2-40B4-BE49-F238E27FC236}">
                <a16:creationId xmlns:a16="http://schemas.microsoft.com/office/drawing/2014/main" id="{478338D4-AA60-40A0-603E-556A7DF884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t="17749" r="1" b="24950"/>
          <a:stretch>
            <a:fillRect/>
          </a:stretch>
        </p:blipFill>
        <p:spPr>
          <a:xfrm>
            <a:off x="606287" y="1838739"/>
            <a:ext cx="10757451" cy="4114598"/>
          </a:xfrm>
          <a:prstGeom prst="rect">
            <a:avLst/>
          </a:prstGeom>
          <a:noFill/>
        </p:spPr>
      </p:pic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03013D88-8A97-7381-4DCF-4431E600BDD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459663" y="6370638"/>
            <a:ext cx="320833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21" name="Slide Number Placeholder 4">
            <a:extLst>
              <a:ext uri="{FF2B5EF4-FFF2-40B4-BE49-F238E27FC236}">
                <a16:creationId xmlns:a16="http://schemas.microsoft.com/office/drawing/2014/main" id="{BA2B765E-06E7-9F9A-88EA-F05D1C1E0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27473" y="6370637"/>
            <a:ext cx="12954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CB34E9FF-35ED-4746-A218-B58892FE7A5D}" type="slidenum">
              <a:rPr lang="nb-NO" smtClean="0"/>
              <a:pPr>
                <a:spcAft>
                  <a:spcPts val="600"/>
                </a:spcAft>
              </a:pPr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2308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1AF41D4-27FB-2D38-5178-C0DA84518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 anchor="b">
            <a:normAutofit/>
          </a:bodyPr>
          <a:lstStyle/>
          <a:p>
            <a:r>
              <a:rPr lang="nb-NO"/>
              <a:t>HVORFOR, HVORDAN, HVA?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539EEFC-5C9B-8FE1-19BE-7C9CF1615A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/>
              <a:t>HVORFOR dra på utveksling?</a:t>
            </a:r>
          </a:p>
          <a:p>
            <a:endParaRPr lang="nb-NO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/>
              <a:t>HVORDAN fungerer det? (Økonomi, stipender, hjelp etc.)</a:t>
            </a:r>
          </a:p>
          <a:p>
            <a:endParaRPr lang="nb-NO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/>
              <a:t>HVA får jeg ut av det?</a:t>
            </a:r>
          </a:p>
          <a:p>
            <a:endParaRPr lang="nb-NO"/>
          </a:p>
        </p:txBody>
      </p:sp>
      <p:pic>
        <p:nvPicPr>
          <p:cNvPr id="8" name="Plassholder for innhold 7" descr="Et bilde som inneholder klær, person, utendørs, himmel&#10;&#10;KI-generert innhold kan være feil.">
            <a:extLst>
              <a:ext uri="{FF2B5EF4-FFF2-40B4-BE49-F238E27FC236}">
                <a16:creationId xmlns:a16="http://schemas.microsoft.com/office/drawing/2014/main" id="{8B97D2D3-AF05-5F61-0575-F7DA4CA4FD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t="24684"/>
          <a:stretch>
            <a:fillRect/>
          </a:stretch>
        </p:blipFill>
        <p:spPr>
          <a:xfrm>
            <a:off x="6280093" y="-12357"/>
            <a:ext cx="5907014" cy="5931877"/>
          </a:xfrm>
          <a:prstGeom prst="rect">
            <a:avLst/>
          </a:prstGeom>
          <a:noFill/>
        </p:spPr>
      </p:pic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5BCB77AD-E5AD-F2D1-5BD9-64FB2228DA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880931" y="6184371"/>
            <a:ext cx="399264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Plassholder for lysbildenummer 5" hidden="1">
            <a:extLst>
              <a:ext uri="{FF2B5EF4-FFF2-40B4-BE49-F238E27FC236}">
                <a16:creationId xmlns:a16="http://schemas.microsoft.com/office/drawing/2014/main" id="{7B7CF25A-0393-3429-1E2B-5C46D4DD747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727473" y="6370637"/>
            <a:ext cx="12954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CB34E9FF-35ED-4746-A218-B58892FE7A5D}" type="slidenum">
              <a:rPr lang="nb-NO" smtClean="0"/>
              <a:pPr>
                <a:spcAft>
                  <a:spcPts val="600"/>
                </a:spcAft>
              </a:pPr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963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6CD4B13-620E-D5E4-9F49-EEC699DC8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 anchor="b">
            <a:normAutofit/>
          </a:bodyPr>
          <a:lstStyle/>
          <a:p>
            <a:r>
              <a:rPr lang="nb-NO"/>
              <a:t>HVORFOR utveksling?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A31F9F3-FD09-D71D-AC27-9934917CF7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</p:spPr>
        <p:txBody>
          <a:bodyPr vert="horz" lIns="90000" tIns="45720" rIns="91440" bIns="45720" rtlCol="0" anchor="t">
            <a:normAutofit fontScale="92500" lnSpcReduction="10000"/>
          </a:bodyPr>
          <a:lstStyle/>
          <a:p>
            <a:r>
              <a:rPr lang="nb-NO" sz="2000" b="1" dirty="0"/>
              <a:t>Vi er del av en global verden!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Friere flyt av varer, mennesker, idéer og teknologi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Økt forståelse for våre felles utfordringer</a:t>
            </a:r>
          </a:p>
          <a:p>
            <a:r>
              <a:rPr lang="nb-NO" sz="2000" b="1" dirty="0"/>
              <a:t>Hva gir utveksling deg?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Arial"/>
                <a:cs typeface="Arial"/>
              </a:rPr>
              <a:t>Faglig styrke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Arial"/>
                <a:cs typeface="Arial"/>
              </a:rPr>
              <a:t>Utvekslingen blir en del av graden din fra UiA</a:t>
            </a:r>
            <a:endParaRPr lang="nb-NO" dirty="0"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Karrierefordeler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Kulturell kompetanse og kulturforståelse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Personlig utvikling (språk, selvstendighet, modenhet, mestringsfølelse)</a:t>
            </a:r>
          </a:p>
          <a:p>
            <a:r>
              <a:rPr lang="nb-NO" sz="2000" dirty="0"/>
              <a:t>NYE VENNSKAP</a:t>
            </a:r>
          </a:p>
          <a:p>
            <a:endParaRPr lang="nb-NO" sz="2000" dirty="0"/>
          </a:p>
        </p:txBody>
      </p:sp>
      <p:pic>
        <p:nvPicPr>
          <p:cNvPr id="8" name="Picture 4" descr="kulturforståelse – Østlandske Tolketjenester">
            <a:extLst>
              <a:ext uri="{FF2B5EF4-FFF2-40B4-BE49-F238E27FC236}">
                <a16:creationId xmlns:a16="http://schemas.microsoft.com/office/drawing/2014/main" id="{F6E5AD4A-89E8-8373-E305-906DDD567C4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53266" y="1606062"/>
            <a:ext cx="4014140" cy="4247768"/>
          </a:xfrm>
          <a:prstGeom prst="rect">
            <a:avLst/>
          </a:prstGeom>
          <a:noFill/>
        </p:spPr>
      </p:pic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27661C11-DD6A-06A3-6E5D-41FFF8D68FE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59663" y="6370638"/>
            <a:ext cx="320833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D3165A5-0138-3CCB-B00C-F2C189B2B6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727473" y="6370637"/>
            <a:ext cx="1295400" cy="365125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CB34E9FF-35ED-4746-A218-B58892FE7A5D}" type="slidenum">
              <a:rPr lang="nb-NO" smtClean="0"/>
              <a:pPr>
                <a:spcAft>
                  <a:spcPts val="600"/>
                </a:spcAft>
              </a:pPr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4050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DEF519-2DC7-4E04-D392-EF36AB190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 anchor="b">
            <a:normAutofit/>
          </a:bodyPr>
          <a:lstStyle/>
          <a:p>
            <a:r>
              <a:rPr lang="nb-NO"/>
              <a:t>HVORDAN fungerer det?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2E52DF5-344D-46FF-8140-E40F98FDD0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/>
              <a:t>Økonomi: Hvor dyrt / billig blir det?</a:t>
            </a:r>
          </a:p>
          <a:p>
            <a:endParaRPr lang="nb-NO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/>
              <a:t>Refleksjon: Hva ønsker JEG å få ut av et utvekslingsopphold?</a:t>
            </a:r>
          </a:p>
          <a:p>
            <a:endParaRPr lang="nb-NO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/>
              <a:t>Hjelp underveis i prosessen</a:t>
            </a:r>
          </a:p>
          <a:p>
            <a:endParaRPr lang="nb-NO"/>
          </a:p>
        </p:txBody>
      </p:sp>
      <p:pic>
        <p:nvPicPr>
          <p:cNvPr id="8" name="Picture 2" descr="Fremtidens økonomiske verden | Inspirasjon &amp; Ideer">
            <a:extLst>
              <a:ext uri="{FF2B5EF4-FFF2-40B4-BE49-F238E27FC236}">
                <a16:creationId xmlns:a16="http://schemas.microsoft.com/office/drawing/2014/main" id="{6F8EEC2D-B133-2331-BD9D-ACBC373C966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50336" y="2098696"/>
            <a:ext cx="5220000" cy="3262500"/>
          </a:xfrm>
          <a:prstGeom prst="rect">
            <a:avLst/>
          </a:prstGeom>
          <a:noFill/>
        </p:spPr>
      </p:pic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97E012A1-E8E8-3AD9-039A-3F13DAE439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59663" y="6370638"/>
            <a:ext cx="320833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3308AC9-B0D6-C8A8-5C0A-DA31F4FB88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727473" y="6370637"/>
            <a:ext cx="1295400" cy="365125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CB34E9FF-35ED-4746-A218-B58892FE7A5D}" type="slidenum">
              <a:rPr lang="nb-NO" smtClean="0"/>
              <a:pPr>
                <a:spcAft>
                  <a:spcPts val="600"/>
                </a:spcAft>
              </a:pPr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3264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6D47561-59B6-D1BE-B514-4DE59B115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 anchor="b">
            <a:normAutofit/>
          </a:bodyPr>
          <a:lstStyle/>
          <a:p>
            <a:r>
              <a:rPr lang="nb-NO"/>
              <a:t>Økonomi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D3D4FF2-4DD9-2B80-36E7-F639FA615D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</p:spPr>
        <p:txBody>
          <a:bodyPr vert="horz" lIns="90000" tIns="45720" rIns="91440" bIns="45720" rtlCol="0" anchor="t">
            <a:normAutofit/>
          </a:bodyPr>
          <a:lstStyle/>
          <a:p>
            <a:r>
              <a:rPr lang="nb-NO" dirty="0"/>
              <a:t>Hva koster det?</a:t>
            </a:r>
          </a:p>
          <a:p>
            <a:pPr marL="457200" indent="-457200">
              <a:buFont typeface="Calibri" panose="020B0604020202020204" pitchFamily="34" charset="0"/>
              <a:buChar char="-"/>
            </a:pPr>
            <a:r>
              <a:rPr lang="nb-NO" dirty="0"/>
              <a:t>Lånekassen </a:t>
            </a:r>
          </a:p>
          <a:p>
            <a:pPr marL="457200" indent="-457200">
              <a:buFont typeface="Calibri" panose="020B0604020202020204" pitchFamily="34" charset="0"/>
              <a:buChar char="-"/>
            </a:pPr>
            <a:r>
              <a:rPr lang="nb-NO" dirty="0"/>
              <a:t>Skolepenger</a:t>
            </a:r>
          </a:p>
          <a:p>
            <a:pPr marL="457200" indent="-457200">
              <a:buFont typeface="Calibri" panose="020B0604020202020204" pitchFamily="34" charset="0"/>
              <a:buChar char="-"/>
            </a:pPr>
            <a:r>
              <a:rPr lang="nb-NO" dirty="0"/>
              <a:t>Stipendmuligheter (Erasmus+, north2north, rekrutteringsstipend)</a:t>
            </a:r>
          </a:p>
          <a:p>
            <a:pPr marL="457200" indent="-457200">
              <a:buFont typeface="Calibri" panose="020B0604020202020204" pitchFamily="34" charset="0"/>
              <a:buChar char="-"/>
            </a:pPr>
            <a:r>
              <a:rPr lang="nb-NO" dirty="0">
                <a:latin typeface="Arial"/>
                <a:cs typeface="Arial"/>
              </a:rPr>
              <a:t>Gratisplasser (utenfor Europa)</a:t>
            </a:r>
          </a:p>
          <a:p>
            <a:endParaRPr lang="nb-NO" dirty="0"/>
          </a:p>
        </p:txBody>
      </p:sp>
      <p:pic>
        <p:nvPicPr>
          <p:cNvPr id="7" name="Picture 2" descr="Informasjonsmøte om utveksling til Sør-Korea, Japan og Hong Kong -  Universitetet i Agder">
            <a:extLst>
              <a:ext uri="{FF2B5EF4-FFF2-40B4-BE49-F238E27FC236}">
                <a16:creationId xmlns:a16="http://schemas.microsoft.com/office/drawing/2014/main" id="{812DB517-866B-D382-CE02-F78773DD016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50336" y="1987771"/>
            <a:ext cx="5220000" cy="3484350"/>
          </a:xfrm>
          <a:prstGeom prst="rect">
            <a:avLst/>
          </a:prstGeom>
          <a:noFill/>
        </p:spPr>
      </p:pic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3058BBE0-2C7B-4633-5846-318499D6BB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59663" y="6370638"/>
            <a:ext cx="320833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51B599B-1E14-0CAF-9BB6-4EECA181B1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727473" y="6370637"/>
            <a:ext cx="1295400" cy="365125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CB34E9FF-35ED-4746-A218-B58892FE7A5D}" type="slidenum">
              <a:rPr lang="nb-NO" smtClean="0"/>
              <a:pPr>
                <a:spcAft>
                  <a:spcPts val="600"/>
                </a:spcAft>
              </a:pPr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3691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6F5C49D-B07F-474F-1F91-D3C8B3D9B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 anchor="b">
            <a:normAutofit/>
          </a:bodyPr>
          <a:lstStyle/>
          <a:p>
            <a:r>
              <a:rPr lang="nb-NO"/>
              <a:t>Lånekassen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E0B0E0D-4EE9-9648-0094-DC4CAC8744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</p:spPr>
        <p:txBody>
          <a:bodyPr>
            <a:normAutofit/>
          </a:bodyPr>
          <a:lstStyle/>
          <a:p>
            <a:r>
              <a:rPr lang="nb-NO" sz="1500" b="1" dirty="0"/>
              <a:t>Alle: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500" dirty="0"/>
              <a:t>Basisstøtte: Samme som hjemme (15 488  pr. mnd.)</a:t>
            </a:r>
          </a:p>
          <a:p>
            <a:r>
              <a:rPr lang="nb-NO" sz="1500" b="1" dirty="0"/>
              <a:t>I tillegg: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500" dirty="0"/>
              <a:t>Reisestøtte: En t/r per semester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500" dirty="0"/>
              <a:t>Skolepengestøtte: Lånekassen dekker hele beløpet – noe stipend, noe lån</a:t>
            </a:r>
          </a:p>
          <a:p>
            <a:endParaRPr lang="nb-NO" sz="1500" dirty="0"/>
          </a:p>
          <a:p>
            <a:r>
              <a:rPr lang="nb-NO" sz="1500" dirty="0"/>
              <a:t>Skal du studere på et annet språk enn engelsk, dansk eller svensk?</a:t>
            </a:r>
            <a:endParaRPr lang="nb-NO" sz="1500" dirty="0">
              <a:hlinkClick r:id="rId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500" dirty="0">
                <a:hlinkClick r:id="rId2"/>
              </a:rPr>
              <a:t>Språkstipend</a:t>
            </a:r>
            <a:r>
              <a:rPr lang="nb-NO" sz="1500" dirty="0"/>
              <a:t>: Kr. 26 431 (min. 4 uker / 15 timer per uke)</a:t>
            </a:r>
          </a:p>
          <a:p>
            <a:endParaRPr lang="nb-NO" sz="1500" dirty="0"/>
          </a:p>
          <a:p>
            <a:r>
              <a:rPr lang="nb-NO" sz="1500" dirty="0" err="1">
                <a:hlinkClick r:id="rId3"/>
              </a:rPr>
              <a:t>Infomasjon</a:t>
            </a:r>
            <a:r>
              <a:rPr lang="nb-NO" sz="1500" dirty="0">
                <a:hlinkClick r:id="rId3"/>
              </a:rPr>
              <a:t> om søknad til Lånekassen og støttekalkulator her</a:t>
            </a:r>
            <a:endParaRPr lang="nb-NO" sz="1500" dirty="0"/>
          </a:p>
          <a:p>
            <a:endParaRPr lang="nb-NO" sz="1500" dirty="0"/>
          </a:p>
        </p:txBody>
      </p:sp>
      <p:pic>
        <p:nvPicPr>
          <p:cNvPr id="8" name="Plassholder for innhold 7">
            <a:extLst>
              <a:ext uri="{FF2B5EF4-FFF2-40B4-BE49-F238E27FC236}">
                <a16:creationId xmlns:a16="http://schemas.microsoft.com/office/drawing/2014/main" id="{DEB92EE6-30D3-235D-4D22-5BFA50855F4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350336" y="1772446"/>
            <a:ext cx="5220000" cy="3915000"/>
          </a:xfrm>
          <a:prstGeom prst="rect">
            <a:avLst/>
          </a:prstGeom>
          <a:noFill/>
        </p:spPr>
      </p:pic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C5B07A35-52AA-4597-A3B1-18840229D4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59663" y="6370638"/>
            <a:ext cx="320833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AF1526D-14ED-1011-4182-D39209CA49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727473" y="6370637"/>
            <a:ext cx="1295400" cy="365125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CB34E9FF-35ED-4746-A218-B58892FE7A5D}" type="slidenum">
              <a:rPr lang="nb-NO" smtClean="0"/>
              <a:pPr>
                <a:spcAft>
                  <a:spcPts val="600"/>
                </a:spcAft>
              </a:pPr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10562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013AC7-709F-9503-1964-B27F69027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latin typeface="Helvetica"/>
                <a:cs typeface="Helvetica"/>
              </a:rPr>
              <a:t>Du har mange muligheter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FB63FB0-4C13-EC1D-37EE-D841D48823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0000" tIns="45720" rIns="91440" bIns="45720" rtlCol="0" anchor="t">
            <a:normAutofit lnSpcReduction="10000"/>
          </a:bodyPr>
          <a:lstStyle/>
          <a:p>
            <a:r>
              <a:rPr lang="nb-NO" b="1" u="sng" dirty="0">
                <a:solidFill>
                  <a:srgbClr val="D2002B"/>
                </a:solidFill>
                <a:latin typeface="Helvetica"/>
                <a:cs typeface="Helvetica"/>
              </a:rPr>
              <a:t>Skolepenger</a:t>
            </a:r>
            <a:r>
              <a:rPr lang="nb-NO" u="sng" dirty="0">
                <a:solidFill>
                  <a:srgbClr val="D2002B"/>
                </a:solidFill>
                <a:latin typeface="Helvetica"/>
                <a:cs typeface="Helvetica"/>
              </a:rPr>
              <a:t>: </a:t>
            </a:r>
            <a:endParaRPr lang="nb-NO" u="sng" dirty="0">
              <a:solidFill>
                <a:srgbClr val="D2002B"/>
              </a:solidFill>
              <a:cs typeface="Helvetica" pitchFamily="2" charset="0"/>
            </a:endParaRPr>
          </a:p>
          <a:p>
            <a:r>
              <a:rPr lang="nb-NO" dirty="0">
                <a:latin typeface="Helvetica"/>
                <a:cs typeface="Helvetica"/>
              </a:rPr>
              <a:t>Universiteter i Australia, New Zealand, USA, Canada. Sjekk avtalesidene på </a:t>
            </a:r>
            <a:r>
              <a:rPr lang="nb-NO" dirty="0">
                <a:latin typeface="Helvetica"/>
                <a:cs typeface="Helvetica"/>
                <a:hlinkClick r:id="rId2"/>
              </a:rPr>
              <a:t>uia.no/utveksling</a:t>
            </a:r>
            <a:r>
              <a:rPr lang="nb-NO" dirty="0">
                <a:latin typeface="Helvetica"/>
                <a:cs typeface="Helvetica"/>
              </a:rPr>
              <a:t>.</a:t>
            </a:r>
          </a:p>
          <a:p>
            <a:r>
              <a:rPr lang="nb-NO" dirty="0">
                <a:latin typeface="Helvetica"/>
                <a:cs typeface="Helvetica"/>
              </a:rPr>
              <a:t>Fra kr. 30.000 - ca. 80.000 pr. semester. </a:t>
            </a:r>
            <a:endParaRPr lang="nb-NO" dirty="0">
              <a:cs typeface="Helvetica" pitchFamily="2" charset="0"/>
            </a:endParaRPr>
          </a:p>
          <a:p>
            <a:endParaRPr lang="nb-NO" b="1" dirty="0">
              <a:solidFill>
                <a:srgbClr val="D2002B"/>
              </a:solidFill>
              <a:latin typeface="Helvetica"/>
              <a:cs typeface="Helvetica"/>
            </a:endParaRPr>
          </a:p>
          <a:p>
            <a:r>
              <a:rPr lang="nb-NO" b="1" u="sng" dirty="0">
                <a:solidFill>
                  <a:srgbClr val="D2002B"/>
                </a:solidFill>
                <a:latin typeface="Helvetica"/>
                <a:cs typeface="Helvetica"/>
              </a:rPr>
              <a:t>Stipender:</a:t>
            </a:r>
            <a:endParaRPr lang="nb-NO" b="1" u="sng" dirty="0">
              <a:solidFill>
                <a:srgbClr val="D2002B"/>
              </a:solidFill>
              <a:cs typeface="Helvetica" pitchFamily="2" charset="0"/>
            </a:endParaRPr>
          </a:p>
          <a:p>
            <a:r>
              <a:rPr lang="nb-NO" dirty="0">
                <a:latin typeface="Helvetica"/>
                <a:cs typeface="Helvetica"/>
                <a:hlinkClick r:id="rId3"/>
              </a:rPr>
              <a:t>Erasmus +</a:t>
            </a:r>
            <a:r>
              <a:rPr lang="nb-NO" dirty="0">
                <a:latin typeface="Helvetica"/>
                <a:cs typeface="Helvetica"/>
              </a:rPr>
              <a:t>: De fleste land i Europa. Ingen skolepenger. Kr. 4000-5000 pr. mnd. i 3 mnd. </a:t>
            </a:r>
          </a:p>
          <a:p>
            <a:r>
              <a:rPr lang="nb-NO" dirty="0">
                <a:latin typeface="Helvetica"/>
                <a:cs typeface="Helvetica"/>
                <a:hlinkClick r:id="rId4"/>
              </a:rPr>
              <a:t>North2north</a:t>
            </a:r>
            <a:r>
              <a:rPr lang="nb-NO" dirty="0">
                <a:latin typeface="Helvetica"/>
                <a:cs typeface="Helvetica"/>
              </a:rPr>
              <a:t>: Hovedsakelig partneruniversiteter i USA og Canada. Gode stipendmuligheter på inntil kr. 40.000 pr. semester</a:t>
            </a:r>
          </a:p>
          <a:p>
            <a:r>
              <a:rPr lang="nb-NO" dirty="0">
                <a:latin typeface="Helvetica"/>
                <a:cs typeface="Helvetica"/>
                <a:hlinkClick r:id="rId5"/>
              </a:rPr>
              <a:t>Lånekassens rekrutteringsstipend</a:t>
            </a:r>
            <a:r>
              <a:rPr lang="nb-NO" b="1" dirty="0">
                <a:latin typeface="Helvetica"/>
                <a:cs typeface="Helvetica"/>
              </a:rPr>
              <a:t>:</a:t>
            </a:r>
            <a:r>
              <a:rPr lang="nb-NO" dirty="0">
                <a:latin typeface="Helvetica"/>
                <a:cs typeface="Helvetica"/>
              </a:rPr>
              <a:t> Brasil, India, Kina, Sør-Korea, Japan, Sør-Afrika: Kr. 4493 pr. mnd.</a:t>
            </a:r>
            <a:endParaRPr lang="nb-NO" dirty="0">
              <a:cs typeface="Helvetica" pitchFamily="2" charset="0"/>
            </a:endParaRPr>
          </a:p>
          <a:p>
            <a:endParaRPr lang="nb-NO" b="1" dirty="0">
              <a:solidFill>
                <a:srgbClr val="D2002B"/>
              </a:solidFill>
              <a:latin typeface="Helvetica"/>
              <a:cs typeface="Helvetica"/>
            </a:endParaRPr>
          </a:p>
          <a:p>
            <a:r>
              <a:rPr lang="nb-NO" b="1" u="sng" dirty="0" err="1">
                <a:solidFill>
                  <a:srgbClr val="D2002B"/>
                </a:solidFill>
                <a:latin typeface="Helvetica"/>
                <a:cs typeface="Helvetica"/>
              </a:rPr>
              <a:t>Forthem</a:t>
            </a:r>
            <a:r>
              <a:rPr lang="nb-NO" b="1" u="sng" dirty="0">
                <a:solidFill>
                  <a:srgbClr val="D2002B"/>
                </a:solidFill>
                <a:latin typeface="Helvetica"/>
                <a:cs typeface="Helvetica"/>
              </a:rPr>
              <a:t>: </a:t>
            </a:r>
            <a:endParaRPr lang="nb-NO" b="1" u="sng" dirty="0">
              <a:solidFill>
                <a:srgbClr val="D2002B"/>
              </a:solidFill>
              <a:cs typeface="Helvetica" pitchFamily="2" charset="0"/>
            </a:endParaRPr>
          </a:p>
          <a:p>
            <a:r>
              <a:rPr lang="nb-NO" dirty="0">
                <a:latin typeface="Helvetica"/>
                <a:cs typeface="Helvetica"/>
              </a:rPr>
              <a:t>9 partneruniversiteter i Europa. Ingen skolepenger og Erasmus+ stipend.</a:t>
            </a:r>
            <a:endParaRPr lang="nb-NO" dirty="0">
              <a:cs typeface="Helvetica" pitchFamily="2" charset="0"/>
            </a:endParaRPr>
          </a:p>
          <a:p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D7C3637-F227-FEC8-2985-2CEC5A27498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0172540-FE34-1901-F135-6A65F045C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534846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Obraz zawierający mapa&#10;&#10;Opis wygenerowany automatycznie">
            <a:extLst>
              <a:ext uri="{FF2B5EF4-FFF2-40B4-BE49-F238E27FC236}">
                <a16:creationId xmlns:a16="http://schemas.microsoft.com/office/drawing/2014/main" id="{250BBDA9-BA70-52C7-A2BD-6912476A30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89" y="2280700"/>
            <a:ext cx="4518214" cy="43148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Obraz 16" descr="Obraz zawierający tekst, Czcionka, logo, Grafika&#10;&#10;Opis wygenerowany automatycznie">
            <a:extLst>
              <a:ext uri="{FF2B5EF4-FFF2-40B4-BE49-F238E27FC236}">
                <a16:creationId xmlns:a16="http://schemas.microsoft.com/office/drawing/2014/main" id="{8E55E758-3054-DA00-44B5-787AFB6540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4861" y="3273530"/>
            <a:ext cx="1854740" cy="626783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3021FB14-E856-F951-D9C7-40EFC8BB070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3467" y="6076317"/>
            <a:ext cx="2126839" cy="635173"/>
          </a:xfrm>
          <a:prstGeom prst="rect">
            <a:avLst/>
          </a:prstGeom>
        </p:spPr>
      </p:pic>
      <p:pic>
        <p:nvPicPr>
          <p:cNvPr id="25" name="Obraz 24" descr="Obraz zawierający Grafika, zrzut ekranu, Czcionka, design&#10;&#10;Opis wygenerowany automatycznie">
            <a:extLst>
              <a:ext uri="{FF2B5EF4-FFF2-40B4-BE49-F238E27FC236}">
                <a16:creationId xmlns:a16="http://schemas.microsoft.com/office/drawing/2014/main" id="{FB348D6B-F463-DDF3-A1FD-59380CD0BD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3437" y="4529774"/>
            <a:ext cx="1469727" cy="1125191"/>
          </a:xfrm>
          <a:prstGeom prst="rect">
            <a:avLst/>
          </a:prstGeom>
        </p:spPr>
      </p:pic>
      <p:cxnSp>
        <p:nvCxnSpPr>
          <p:cNvPr id="42" name="Łącznik prosty ze strzałką 41">
            <a:extLst>
              <a:ext uri="{FF2B5EF4-FFF2-40B4-BE49-F238E27FC236}">
                <a16:creationId xmlns:a16="http://schemas.microsoft.com/office/drawing/2014/main" id="{0A811A74-0D68-3E92-CEC0-5AA8E8AB75F1}"/>
              </a:ext>
            </a:extLst>
          </p:cNvPr>
          <p:cNvCxnSpPr>
            <a:cxnSpLocks/>
          </p:cNvCxnSpPr>
          <p:nvPr/>
        </p:nvCxnSpPr>
        <p:spPr>
          <a:xfrm flipH="1" flipV="1">
            <a:off x="7535442" y="5229977"/>
            <a:ext cx="1469727" cy="10235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Łącznik prosty ze strzałką 43">
            <a:extLst>
              <a:ext uri="{FF2B5EF4-FFF2-40B4-BE49-F238E27FC236}">
                <a16:creationId xmlns:a16="http://schemas.microsoft.com/office/drawing/2014/main" id="{FE39E1DC-B889-D41C-CB44-1A4EF1C43F5D}"/>
              </a:ext>
            </a:extLst>
          </p:cNvPr>
          <p:cNvCxnSpPr/>
          <p:nvPr/>
        </p:nvCxnSpPr>
        <p:spPr>
          <a:xfrm>
            <a:off x="2387992" y="1566181"/>
            <a:ext cx="3370172" cy="22852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Łącznik prosty ze strzałką 45">
            <a:extLst>
              <a:ext uri="{FF2B5EF4-FFF2-40B4-BE49-F238E27FC236}">
                <a16:creationId xmlns:a16="http://schemas.microsoft.com/office/drawing/2014/main" id="{E4CF6787-13FA-010E-80F2-06539F8FC163}"/>
              </a:ext>
            </a:extLst>
          </p:cNvPr>
          <p:cNvCxnSpPr>
            <a:cxnSpLocks/>
          </p:cNvCxnSpPr>
          <p:nvPr/>
        </p:nvCxnSpPr>
        <p:spPr>
          <a:xfrm flipH="1">
            <a:off x="7300686" y="2179760"/>
            <a:ext cx="2652537" cy="8933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Łącznik prosty ze strzałką 47">
            <a:extLst>
              <a:ext uri="{FF2B5EF4-FFF2-40B4-BE49-F238E27FC236}">
                <a16:creationId xmlns:a16="http://schemas.microsoft.com/office/drawing/2014/main" id="{EEF7E544-E6C7-66DC-75B6-32281C6BCAB8}"/>
              </a:ext>
            </a:extLst>
          </p:cNvPr>
          <p:cNvCxnSpPr>
            <a:cxnSpLocks/>
          </p:cNvCxnSpPr>
          <p:nvPr/>
        </p:nvCxnSpPr>
        <p:spPr>
          <a:xfrm flipH="1" flipV="1">
            <a:off x="6992862" y="4566634"/>
            <a:ext cx="2621998" cy="6633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Łącznik prosty ze strzałką 49">
            <a:extLst>
              <a:ext uri="{FF2B5EF4-FFF2-40B4-BE49-F238E27FC236}">
                <a16:creationId xmlns:a16="http://schemas.microsoft.com/office/drawing/2014/main" id="{EC9640AC-58B7-1D94-50AB-5791F1656FCB}"/>
              </a:ext>
            </a:extLst>
          </p:cNvPr>
          <p:cNvCxnSpPr/>
          <p:nvPr/>
        </p:nvCxnSpPr>
        <p:spPr>
          <a:xfrm flipH="1">
            <a:off x="7278327" y="3655979"/>
            <a:ext cx="2242136" cy="2083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Łącznik prosty ze strzałką 51">
            <a:extLst>
              <a:ext uri="{FF2B5EF4-FFF2-40B4-BE49-F238E27FC236}">
                <a16:creationId xmlns:a16="http://schemas.microsoft.com/office/drawing/2014/main" id="{6BB60F66-8C08-9E82-E097-204BED6792E0}"/>
              </a:ext>
            </a:extLst>
          </p:cNvPr>
          <p:cNvCxnSpPr>
            <a:cxnSpLocks/>
          </p:cNvCxnSpPr>
          <p:nvPr/>
        </p:nvCxnSpPr>
        <p:spPr>
          <a:xfrm>
            <a:off x="2367436" y="3016929"/>
            <a:ext cx="3494366" cy="15814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Łącznik prosty ze strzałką 55">
            <a:extLst>
              <a:ext uri="{FF2B5EF4-FFF2-40B4-BE49-F238E27FC236}">
                <a16:creationId xmlns:a16="http://schemas.microsoft.com/office/drawing/2014/main" id="{AA230867-0C88-215F-F511-7D9B35E1092A}"/>
              </a:ext>
            </a:extLst>
          </p:cNvPr>
          <p:cNvCxnSpPr>
            <a:cxnSpLocks/>
          </p:cNvCxnSpPr>
          <p:nvPr/>
        </p:nvCxnSpPr>
        <p:spPr>
          <a:xfrm>
            <a:off x="1992434" y="4179581"/>
            <a:ext cx="3465249" cy="8426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Łącznik prosty ze strzałką 57">
            <a:extLst>
              <a:ext uri="{FF2B5EF4-FFF2-40B4-BE49-F238E27FC236}">
                <a16:creationId xmlns:a16="http://schemas.microsoft.com/office/drawing/2014/main" id="{10915313-2BD6-59FA-02E3-B9E15D1FF1F7}"/>
              </a:ext>
            </a:extLst>
          </p:cNvPr>
          <p:cNvCxnSpPr>
            <a:cxnSpLocks/>
          </p:cNvCxnSpPr>
          <p:nvPr/>
        </p:nvCxnSpPr>
        <p:spPr>
          <a:xfrm>
            <a:off x="2119034" y="5355152"/>
            <a:ext cx="2773686" cy="6585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Łącznik prosty ze strzałką 61">
            <a:extLst>
              <a:ext uri="{FF2B5EF4-FFF2-40B4-BE49-F238E27FC236}">
                <a16:creationId xmlns:a16="http://schemas.microsoft.com/office/drawing/2014/main" id="{2532DD3B-E9B1-F06E-B342-A371C7ABC96C}"/>
              </a:ext>
            </a:extLst>
          </p:cNvPr>
          <p:cNvCxnSpPr>
            <a:cxnSpLocks/>
          </p:cNvCxnSpPr>
          <p:nvPr/>
        </p:nvCxnSpPr>
        <p:spPr>
          <a:xfrm>
            <a:off x="2728800" y="6253563"/>
            <a:ext cx="353089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pole tekstowe 63">
            <a:extLst>
              <a:ext uri="{FF2B5EF4-FFF2-40B4-BE49-F238E27FC236}">
                <a16:creationId xmlns:a16="http://schemas.microsoft.com/office/drawing/2014/main" id="{B5EAE471-2DAC-AC5D-D6EF-DDD5CAD81B67}"/>
              </a:ext>
            </a:extLst>
          </p:cNvPr>
          <p:cNvSpPr txBox="1"/>
          <p:nvPr/>
        </p:nvSpPr>
        <p:spPr>
          <a:xfrm>
            <a:off x="5237540" y="834329"/>
            <a:ext cx="4312320" cy="578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7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ealist Narrow regular"/>
                <a:ea typeface="+mn-ea"/>
                <a:cs typeface="+mn-cs"/>
              </a:rPr>
              <a:t>MEMBERS</a:t>
            </a:r>
          </a:p>
        </p:txBody>
      </p:sp>
      <p:pic>
        <p:nvPicPr>
          <p:cNvPr id="15" name="Obraz 14" descr="Obraz zawierający tekst, Czcionka, zrzut ekranu, Grafika&#10;&#10;Opis wygenerowany automatycznie">
            <a:extLst>
              <a:ext uri="{FF2B5EF4-FFF2-40B4-BE49-F238E27FC236}">
                <a16:creationId xmlns:a16="http://schemas.microsoft.com/office/drawing/2014/main" id="{F5008886-2B6A-DE68-6C00-3FFB1008062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38" y="2287005"/>
            <a:ext cx="1944954" cy="1322508"/>
          </a:xfrm>
          <a:prstGeom prst="rect">
            <a:avLst/>
          </a:prstGeom>
        </p:spPr>
      </p:pic>
      <p:pic>
        <p:nvPicPr>
          <p:cNvPr id="18" name="Obraz 17" descr="Obraz zawierający tekst, Czcionka, logo, symbol&#10;&#10;Opis wygenerowany automatycznie">
            <a:extLst>
              <a:ext uri="{FF2B5EF4-FFF2-40B4-BE49-F238E27FC236}">
                <a16:creationId xmlns:a16="http://schemas.microsoft.com/office/drawing/2014/main" id="{2C0A5320-39A5-913F-EB7C-6C23F0560DB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248" y="4761444"/>
            <a:ext cx="1156032" cy="895868"/>
          </a:xfrm>
          <a:prstGeom prst="rect">
            <a:avLst/>
          </a:prstGeom>
        </p:spPr>
      </p:pic>
      <p:pic>
        <p:nvPicPr>
          <p:cNvPr id="22" name="Obraz 21" descr="Obraz zawierający Czcionka, tekst, Grafika, projekt graficzny&#10;&#10;Opis wygenerowany automatycznie">
            <a:extLst>
              <a:ext uri="{FF2B5EF4-FFF2-40B4-BE49-F238E27FC236}">
                <a16:creationId xmlns:a16="http://schemas.microsoft.com/office/drawing/2014/main" id="{7F44386A-07CB-388F-24DB-C10CEA7B906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46" y="1412949"/>
            <a:ext cx="1682223" cy="381304"/>
          </a:xfrm>
          <a:prstGeom prst="rect">
            <a:avLst/>
          </a:prstGeom>
        </p:spPr>
      </p:pic>
      <p:pic>
        <p:nvPicPr>
          <p:cNvPr id="26" name="Obraz 25" descr="Obraz zawierający świeca, kandelabr&#10;&#10;Opis wygenerowany automatycznie">
            <a:extLst>
              <a:ext uri="{FF2B5EF4-FFF2-40B4-BE49-F238E27FC236}">
                <a16:creationId xmlns:a16="http://schemas.microsoft.com/office/drawing/2014/main" id="{9C6689C1-FA31-DF35-0815-B5986836D10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6346" y="1631550"/>
            <a:ext cx="1445428" cy="936754"/>
          </a:xfrm>
          <a:prstGeom prst="rect">
            <a:avLst/>
          </a:prstGeom>
        </p:spPr>
      </p:pic>
      <p:pic>
        <p:nvPicPr>
          <p:cNvPr id="29" name="Obraz 28" descr="Obraz zawierający Czcionka, Grafika, logo, symbol&#10;&#10;Opis wygenerowany automatycznie">
            <a:extLst>
              <a:ext uri="{FF2B5EF4-FFF2-40B4-BE49-F238E27FC236}">
                <a16:creationId xmlns:a16="http://schemas.microsoft.com/office/drawing/2014/main" id="{96D9001E-D636-9D93-0C6B-BCBB16D8965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46" y="6010474"/>
            <a:ext cx="1928622" cy="847526"/>
          </a:xfrm>
          <a:prstGeom prst="rect">
            <a:avLst/>
          </a:prstGeom>
        </p:spPr>
      </p:pic>
      <p:pic>
        <p:nvPicPr>
          <p:cNvPr id="12" name="Obraz 8" descr="Obraz zawierający tekst, Czcionka, choinka&#10;&#10;Opis wygenerowany automatycznie">
            <a:extLst>
              <a:ext uri="{FF2B5EF4-FFF2-40B4-BE49-F238E27FC236}">
                <a16:creationId xmlns:a16="http://schemas.microsoft.com/office/drawing/2014/main" id="{17925382-A6B4-9C1C-104C-3DAD7254B01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861" y="119888"/>
            <a:ext cx="3097735" cy="1388505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209C6A79-2BC7-0690-383C-F2AD8A6534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79" y="3722213"/>
            <a:ext cx="1206974" cy="686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kstSylinder 19">
            <a:extLst>
              <a:ext uri="{FF2B5EF4-FFF2-40B4-BE49-F238E27FC236}">
                <a16:creationId xmlns:a16="http://schemas.microsoft.com/office/drawing/2014/main" id="{5792641C-22BB-30F7-B43E-A9387408F1F8}"/>
              </a:ext>
            </a:extLst>
          </p:cNvPr>
          <p:cNvSpPr txBox="1"/>
          <p:nvPr/>
        </p:nvSpPr>
        <p:spPr>
          <a:xfrm>
            <a:off x="410379" y="381600"/>
            <a:ext cx="7893481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2400" b="1"/>
              <a:t>Som student på UiA er du også student i FORTHEM Allianse! 9 universiteter i 9 europeiske land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3670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0CEF148-43B7-27A9-9813-FB428044BD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817" y="2302"/>
            <a:ext cx="12178880" cy="6885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73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A96165-964B-D711-91E6-9AE8C767F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 anchor="b">
            <a:normAutofit/>
          </a:bodyPr>
          <a:lstStyle/>
          <a:p>
            <a:r>
              <a:rPr lang="nb-NO"/>
              <a:t>Utgifter det er lurt å tenke på: 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3EAA0A8-2E62-906B-6E48-2CB4BD55D1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</p:spPr>
        <p:txBody>
          <a:bodyPr>
            <a:normAutofit/>
          </a:bodyPr>
          <a:lstStyle/>
          <a:p>
            <a:r>
              <a:rPr lang="nb-NO" sz="1700" b="1"/>
              <a:t>Visum</a:t>
            </a:r>
            <a:endParaRPr lang="nb-NO" sz="1700"/>
          </a:p>
          <a:p>
            <a:r>
              <a:rPr lang="nb-NO" sz="1700"/>
              <a:t>Kr. 500 (Asia) – 14 000 (Australia)</a:t>
            </a:r>
          </a:p>
          <a:p>
            <a:pPr>
              <a:buFont typeface="Calibri" panose="020B0604020202020204" pitchFamily="34" charset="0"/>
              <a:buChar char="-"/>
            </a:pPr>
            <a:endParaRPr lang="nb-NO" sz="1700"/>
          </a:p>
          <a:p>
            <a:r>
              <a:rPr lang="nb-NO" sz="1700" b="1"/>
              <a:t>Forsikringer</a:t>
            </a:r>
          </a:p>
          <a:p>
            <a:r>
              <a:rPr lang="nb-NO" sz="1700"/>
              <a:t>Alle MÅ ha egen reise- og helseforsikring (ca. kr. 4-5000 pr. semester)</a:t>
            </a:r>
          </a:p>
          <a:p>
            <a:pPr>
              <a:buFont typeface="Calibri" panose="020B0604020202020204" pitchFamily="34" charset="0"/>
              <a:buChar char="-"/>
            </a:pPr>
            <a:endParaRPr lang="nb-NO" sz="1700"/>
          </a:p>
          <a:p>
            <a:r>
              <a:rPr lang="nb-NO" sz="1700" b="1"/>
              <a:t>Vaksiner</a:t>
            </a:r>
          </a:p>
          <a:p>
            <a:r>
              <a:rPr lang="nb-NO" sz="1700"/>
              <a:t>Vil avhenge av destinasjon og reiseplaner</a:t>
            </a:r>
          </a:p>
          <a:p>
            <a:endParaRPr lang="nb-NO" sz="1700" b="1"/>
          </a:p>
          <a:p>
            <a:r>
              <a:rPr lang="nb-NO" sz="1700" b="1"/>
              <a:t>Bolig</a:t>
            </a:r>
          </a:p>
          <a:p>
            <a:r>
              <a:rPr lang="nb-NO" sz="1700"/>
              <a:t>Ofte «Oslo-priser» = fra kr. 8000 og oppover </a:t>
            </a:r>
          </a:p>
          <a:p>
            <a:endParaRPr lang="nb-NO" sz="1700"/>
          </a:p>
        </p:txBody>
      </p:sp>
      <p:pic>
        <p:nvPicPr>
          <p:cNvPr id="11" name="Plassholder for innhold 9" descr="Penger og pass">
            <a:extLst>
              <a:ext uri="{FF2B5EF4-FFF2-40B4-BE49-F238E27FC236}">
                <a16:creationId xmlns:a16="http://schemas.microsoft.com/office/drawing/2014/main" id="{8B382612-9941-C311-A072-97D27FC0380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50336" y="2340121"/>
            <a:ext cx="5220000" cy="2779650"/>
          </a:xfrm>
          <a:noFill/>
        </p:spPr>
      </p:pic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2C7DC80E-73E9-2B46-44AB-1A9AC6BF77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59663" y="6370638"/>
            <a:ext cx="320833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848663B-B7C5-D150-2D27-40877713B9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727473" y="6370637"/>
            <a:ext cx="1295400" cy="365125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CB34E9FF-35ED-4746-A218-B58892FE7A5D}" type="slidenum">
              <a:rPr lang="nb-NO" smtClean="0"/>
              <a:pPr>
                <a:spcAft>
                  <a:spcPts val="600"/>
                </a:spcAft>
              </a:pPr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6315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2133342-F63F-8B1E-32CE-171C1508B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 anchor="b">
            <a:normAutofit/>
          </a:bodyPr>
          <a:lstStyle/>
          <a:p>
            <a:r>
              <a:rPr lang="nb-NO"/>
              <a:t>HVA får jeg ut av å dra på utveksling? </a:t>
            </a:r>
            <a:br>
              <a:rPr lang="nb-NO"/>
            </a:br>
            <a:r>
              <a:rPr lang="nb-NO" sz="2800"/>
              <a:t>Få inspirasjon fra studenter som har vært ute</a:t>
            </a:r>
          </a:p>
        </p:txBody>
      </p:sp>
      <p:pic>
        <p:nvPicPr>
          <p:cNvPr id="9" name="Plassholder for innhold 8" descr="Et bilde som inneholder tekst, skilt, mat, innendørs&#10;&#10;KI-generert innhold kan være feil.">
            <a:extLst>
              <a:ext uri="{FF2B5EF4-FFF2-40B4-BE49-F238E27FC236}">
                <a16:creationId xmlns:a16="http://schemas.microsoft.com/office/drawing/2014/main" id="{4EDDD68B-8082-866A-CF4B-C9A24B6CDD8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r="1672"/>
          <a:stretch>
            <a:fillRect/>
          </a:stretch>
        </p:blipFill>
        <p:spPr>
          <a:xfrm rot="5400000">
            <a:off x="249779" y="2327659"/>
            <a:ext cx="3812339" cy="3240000"/>
          </a:xfrm>
          <a:prstGeom prst="rect">
            <a:avLst/>
          </a:prstGeom>
          <a:noFill/>
        </p:spPr>
      </p:pic>
      <p:pic>
        <p:nvPicPr>
          <p:cNvPr id="13" name="Plassholder for innhold 12" descr="Et bilde som inneholder utendørs, himmel, fjell, person&#10;&#10;KI-generert innhold kan være feil.">
            <a:extLst>
              <a:ext uri="{FF2B5EF4-FFF2-40B4-BE49-F238E27FC236}">
                <a16:creationId xmlns:a16="http://schemas.microsoft.com/office/drawing/2014/main" id="{405CE57F-10C8-7E39-5714-23AB1141BBE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l="8171" r="15551" b="-4"/>
          <a:stretch>
            <a:fillRect/>
          </a:stretch>
        </p:blipFill>
        <p:spPr>
          <a:xfrm>
            <a:off x="4433142" y="2041490"/>
            <a:ext cx="3240000" cy="3812339"/>
          </a:xfrm>
          <a:prstGeom prst="rect">
            <a:avLst/>
          </a:prstGeom>
          <a:noFill/>
        </p:spPr>
      </p:pic>
      <p:pic>
        <p:nvPicPr>
          <p:cNvPr id="11" name="Plassholder for innhold 10" descr="Et bilde som inneholder grunn, tekst, line, Rektangel&#10;&#10;KI-generert innhold kan være feil.">
            <a:extLst>
              <a:ext uri="{FF2B5EF4-FFF2-40B4-BE49-F238E27FC236}">
                <a16:creationId xmlns:a16="http://schemas.microsoft.com/office/drawing/2014/main" id="{F8CC595D-6654-C946-9D51-4ABF5B6B0511}"/>
              </a:ext>
            </a:extLst>
          </p:cNvPr>
          <p:cNvPicPr>
            <a:picLocks noGrp="1" noChangeAspect="1"/>
          </p:cNvPicPr>
          <p:nvPr>
            <p:ph sz="half" idx="14"/>
          </p:nvPr>
        </p:nvPicPr>
        <p:blipFill>
          <a:blip r:embed="rId4"/>
          <a:srcRect r="1672"/>
          <a:stretch>
            <a:fillRect/>
          </a:stretch>
        </p:blipFill>
        <p:spPr>
          <a:xfrm rot="5400000">
            <a:off x="8009530" y="2332607"/>
            <a:ext cx="3842027" cy="3200416"/>
          </a:xfrm>
          <a:prstGeom prst="rect">
            <a:avLst/>
          </a:prstGeom>
          <a:noFill/>
        </p:spPr>
      </p:pic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C4F4B11F-6560-B51B-6E06-AAB3CBA9428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59663" y="6370638"/>
            <a:ext cx="320833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636C15A-672E-1DE6-53B0-69BD1556E45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727473" y="6370637"/>
            <a:ext cx="1295400" cy="365125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CB34E9FF-35ED-4746-A218-B58892FE7A5D}" type="slidenum">
              <a:rPr lang="nb-NO" smtClean="0"/>
              <a:pPr>
                <a:spcAft>
                  <a:spcPts val="600"/>
                </a:spcAft>
              </a:pPr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58773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E42E2A-90F4-6E3E-145D-535E5D9B0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8AE5582-A468-1F8E-01BD-74099FDECE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sz="2900" b="1" dirty="0">
                <a:solidFill>
                  <a:srgbClr val="FF0000"/>
                </a:solidFill>
                <a:latin typeface="Helvetica"/>
                <a:cs typeface="Helvetica"/>
              </a:rPr>
              <a:t>Velkommen til: </a:t>
            </a:r>
          </a:p>
          <a:p>
            <a:endParaRPr lang="nb-NO" dirty="0">
              <a:solidFill>
                <a:srgbClr val="FF0000"/>
              </a:solidFill>
              <a:latin typeface="Helvetica"/>
              <a:cs typeface="Helvetica"/>
            </a:endParaRPr>
          </a:p>
          <a:p>
            <a:r>
              <a:rPr lang="nb-NO" dirty="0">
                <a:solidFill>
                  <a:srgbClr val="FF0000"/>
                </a:solidFill>
                <a:latin typeface="Helvetica"/>
                <a:cs typeface="Helvetica"/>
              </a:rPr>
              <a:t>Mohamed:</a:t>
            </a:r>
            <a:endParaRPr lang="en-US" dirty="0">
              <a:solidFill>
                <a:srgbClr val="0D0D0D"/>
              </a:solidFill>
              <a:cs typeface="Helvetica" pitchFamily="2" charset="0"/>
            </a:endParaRPr>
          </a:p>
          <a:p>
            <a:r>
              <a:rPr lang="nb-NO" dirty="0">
                <a:solidFill>
                  <a:schemeClr val="tx1"/>
                </a:solidFill>
                <a:latin typeface="Helvetica"/>
                <a:cs typeface="Helvetica"/>
              </a:rPr>
              <a:t>University of Hertfordshire (England)</a:t>
            </a:r>
          </a:p>
          <a:p>
            <a:endParaRPr lang="nb-NO" dirty="0">
              <a:solidFill>
                <a:schemeClr val="tx1"/>
              </a:solidFill>
              <a:latin typeface="Helvetica"/>
              <a:cs typeface="Helvetica"/>
            </a:endParaRPr>
          </a:p>
          <a:p>
            <a:r>
              <a:rPr lang="nb-NO" dirty="0">
                <a:solidFill>
                  <a:srgbClr val="FF0000"/>
                </a:solidFill>
                <a:latin typeface="Helvetica"/>
                <a:cs typeface="Helvetica"/>
              </a:rPr>
              <a:t>Lena:</a:t>
            </a:r>
          </a:p>
          <a:p>
            <a:r>
              <a:rPr lang="nb-NO" dirty="0">
                <a:solidFill>
                  <a:schemeClr val="tx1"/>
                </a:solidFill>
                <a:latin typeface="Helvetica"/>
                <a:cs typeface="Helvetica"/>
              </a:rPr>
              <a:t>LUMSA (Italia)</a:t>
            </a:r>
          </a:p>
          <a:p>
            <a:endParaRPr lang="nb-NO" dirty="0">
              <a:solidFill>
                <a:schemeClr val="tx1"/>
              </a:solidFill>
              <a:latin typeface="Helvetica"/>
              <a:cs typeface="Helvetica"/>
            </a:endParaRPr>
          </a:p>
          <a:p>
            <a:r>
              <a:rPr lang="nb-NO" dirty="0">
                <a:solidFill>
                  <a:srgbClr val="FF0000"/>
                </a:solidFill>
                <a:latin typeface="Helvetica"/>
                <a:cs typeface="Helvetica"/>
              </a:rPr>
              <a:t>Frida:</a:t>
            </a:r>
          </a:p>
          <a:p>
            <a:r>
              <a:rPr lang="nb-NO" dirty="0">
                <a:solidFill>
                  <a:schemeClr val="tx1"/>
                </a:solidFill>
                <a:cs typeface="Helvetica"/>
              </a:rPr>
              <a:t>University of Saskatchewan (Canada)</a:t>
            </a:r>
          </a:p>
          <a:p>
            <a:endParaRPr lang="nb-NO" dirty="0">
              <a:solidFill>
                <a:schemeClr val="tx1"/>
              </a:solidFill>
              <a:cs typeface="Helvetica"/>
            </a:endParaRPr>
          </a:p>
          <a:p>
            <a:r>
              <a:rPr lang="nb-NO" dirty="0">
                <a:solidFill>
                  <a:srgbClr val="FF0000"/>
                </a:solidFill>
                <a:latin typeface="Helvetica"/>
                <a:cs typeface="Helvetica"/>
              </a:rPr>
              <a:t>Bjørnar:</a:t>
            </a:r>
          </a:p>
          <a:p>
            <a:r>
              <a:rPr lang="nb-NO" dirty="0">
                <a:solidFill>
                  <a:schemeClr val="tx1"/>
                </a:solidFill>
                <a:latin typeface="Helvetica"/>
                <a:cs typeface="Helvetica"/>
              </a:rPr>
              <a:t>University of </a:t>
            </a:r>
            <a:r>
              <a:rPr lang="nb-NO" dirty="0" err="1">
                <a:solidFill>
                  <a:schemeClr val="tx1"/>
                </a:solidFill>
                <a:latin typeface="Helvetica"/>
                <a:cs typeface="Helvetica"/>
              </a:rPr>
              <a:t>Waikato</a:t>
            </a:r>
            <a:r>
              <a:rPr lang="nb-NO" dirty="0">
                <a:solidFill>
                  <a:schemeClr val="tx1"/>
                </a:solidFill>
                <a:latin typeface="Helvetica"/>
                <a:cs typeface="Helvetica"/>
              </a:rPr>
              <a:t> (New Zealand)</a:t>
            </a:r>
          </a:p>
          <a:p>
            <a:endParaRPr lang="nb-NO" dirty="0">
              <a:solidFill>
                <a:schemeClr val="tx1"/>
              </a:solidFill>
              <a:latin typeface="Helvetica"/>
              <a:cs typeface="Helvetica"/>
            </a:endParaRPr>
          </a:p>
          <a:p>
            <a:r>
              <a:rPr lang="nb-NO" dirty="0">
                <a:solidFill>
                  <a:srgbClr val="FF0000"/>
                </a:solidFill>
                <a:latin typeface="Helvetica"/>
                <a:cs typeface="Helvetica"/>
              </a:rPr>
              <a:t>Rune:</a:t>
            </a:r>
          </a:p>
          <a:p>
            <a:r>
              <a:rPr lang="nb-NO" dirty="0">
                <a:solidFill>
                  <a:schemeClr val="tx1"/>
                </a:solidFill>
                <a:cs typeface="Helvetica"/>
              </a:rPr>
              <a:t>Nelson Marlborough </a:t>
            </a:r>
            <a:r>
              <a:rPr lang="nb-NO" dirty="0" err="1">
                <a:solidFill>
                  <a:schemeClr val="tx1"/>
                </a:solidFill>
                <a:cs typeface="Helvetica"/>
              </a:rPr>
              <a:t>Institute</a:t>
            </a:r>
            <a:r>
              <a:rPr lang="nb-NO" dirty="0">
                <a:solidFill>
                  <a:schemeClr val="tx1"/>
                </a:solidFill>
                <a:cs typeface="Helvetica"/>
              </a:rPr>
              <a:t> of Technology (New Zealand)</a:t>
            </a:r>
          </a:p>
          <a:p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2BB8F51-6413-771B-452A-D6CA079578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FDCF361-9123-A630-A8EF-B4DD4423F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12</a:t>
            </a:fld>
            <a:endParaRPr lang="nb-NO"/>
          </a:p>
        </p:txBody>
      </p:sp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482EFC1E-C58B-49B0-E307-008E7CA52F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9663" y="296734"/>
            <a:ext cx="2301501" cy="2543695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A496F448-87A3-9090-85EA-25B79FC41E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9693515" y="387845"/>
            <a:ext cx="2543695" cy="2310439"/>
          </a:xfrm>
          <a:prstGeom prst="rect">
            <a:avLst/>
          </a:prstGeom>
        </p:spPr>
      </p:pic>
      <p:pic>
        <p:nvPicPr>
          <p:cNvPr id="14" name="Picture 7">
            <a:extLst>
              <a:ext uri="{FF2B5EF4-FFF2-40B4-BE49-F238E27FC236}">
                <a16:creationId xmlns:a16="http://schemas.microsoft.com/office/drawing/2014/main" id="{B0825B32-39FB-38A8-D0C8-C8EF8A872B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22429" y="3329572"/>
            <a:ext cx="1898153" cy="2956815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04207588-705B-7383-044B-D5EE0D6A9D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0369" y="545193"/>
            <a:ext cx="3060315" cy="2295236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38E32D53-CDE3-6BB7-D590-F4B8CC242C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46077" y="3548000"/>
            <a:ext cx="2053790" cy="2738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7216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47E14C-EB4B-0BCB-98E3-EA34BDD56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1CD51A2-927E-E20F-6BFE-40E61543B9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3200" dirty="0">
                <a:latin typeface="Helvetica"/>
                <a:cs typeface="Helvetica"/>
              </a:rPr>
              <a:t>Hvorfor ville du på utveksling?</a:t>
            </a:r>
          </a:p>
          <a:p>
            <a:r>
              <a:rPr lang="nb-NO" sz="3200" dirty="0">
                <a:latin typeface="Helvetica"/>
                <a:cs typeface="Helvetica"/>
              </a:rPr>
              <a:t>Hvordan valgte du studiested og land?</a:t>
            </a:r>
          </a:p>
          <a:p>
            <a:pPr lvl="0"/>
            <a:r>
              <a:rPr lang="nb-NO" sz="3200" dirty="0">
                <a:latin typeface="Helvetica"/>
                <a:cs typeface="Helvetica"/>
              </a:rPr>
              <a:t>Opplevde du kulturforskjeller?</a:t>
            </a:r>
          </a:p>
          <a:p>
            <a:r>
              <a:rPr lang="nb-NO" sz="3200" dirty="0">
                <a:latin typeface="Helvetica"/>
                <a:cs typeface="Helvetica"/>
              </a:rPr>
              <a:t>Hva var den/de største utfordringene (om det var noen)?</a:t>
            </a:r>
          </a:p>
          <a:p>
            <a:pPr lvl="0"/>
            <a:r>
              <a:rPr lang="nb-NO" sz="3200" dirty="0">
                <a:latin typeface="Helvetica"/>
                <a:cs typeface="Helvetica"/>
              </a:rPr>
              <a:t>Hva var det beste med å studere akkurat der du var?</a:t>
            </a:r>
          </a:p>
          <a:p>
            <a:r>
              <a:rPr lang="nb-NO" sz="3200" dirty="0">
                <a:latin typeface="Helvetica"/>
                <a:cs typeface="Helvetica"/>
              </a:rPr>
              <a:t>Annet som det kan være aktuelt / spennende å si noe om?</a:t>
            </a:r>
          </a:p>
          <a:p>
            <a:pPr lvl="0"/>
            <a:endParaRPr lang="nb-NO" sz="3200" dirty="0"/>
          </a:p>
          <a:p>
            <a:pPr lvl="0"/>
            <a:r>
              <a:rPr lang="nb-NO" sz="3200" b="1" dirty="0">
                <a:latin typeface="Helvetica"/>
                <a:cs typeface="Helvetica"/>
              </a:rPr>
              <a:t>Hvorfor skal man dra på utveksling?</a:t>
            </a:r>
          </a:p>
          <a:p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3AAD0E7-7020-83FD-B4AD-E099475DA1A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3843EC8-4955-83A6-443F-E3824388A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60631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E71E58B-BF54-BDBF-A676-64BC0E03D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 anchor="b">
            <a:normAutofit/>
          </a:bodyPr>
          <a:lstStyle/>
          <a:p>
            <a:r>
              <a:rPr lang="nb-NO"/>
              <a:t>Hva er viktig nå?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B4DEBF3-8AB7-8652-7CCD-EBAA92C669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/>
              <a:t>Finn ut når du kan dra på utveksling i ditt studieprogram. Vår? Høst?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/>
              <a:t>Finn ut </a:t>
            </a:r>
            <a:r>
              <a:rPr lang="nb-NO" sz="2000">
                <a:hlinkClick r:id="rId2"/>
              </a:rPr>
              <a:t>hvor du kan dra</a:t>
            </a:r>
            <a:r>
              <a:rPr lang="nb-NO" sz="2000"/>
              <a:t>, og les mer om studiestedene som er aktuelle for deg.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/>
              <a:t>Finn ut om studiestedet har emner / fordypninger som passer for deg og ditt studieprogram.</a:t>
            </a:r>
          </a:p>
          <a:p>
            <a:endParaRPr lang="nb-NO" sz="2000"/>
          </a:p>
          <a:p>
            <a:r>
              <a:rPr lang="nb-NO" sz="2000"/>
              <a:t>REFLEKTER: </a:t>
            </a:r>
          </a:p>
          <a:p>
            <a:r>
              <a:rPr lang="nb-NO" sz="2000"/>
              <a:t>Hva er viktig for meg, og hva ønsker jeg å få ut av utvekslingsoppholdet mitt? </a:t>
            </a:r>
          </a:p>
          <a:p>
            <a:endParaRPr lang="nb-NO" sz="2000"/>
          </a:p>
        </p:txBody>
      </p:sp>
      <p:pic>
        <p:nvPicPr>
          <p:cNvPr id="7" name="Plassholder for innhold 3" descr="Et bilde som inneholder klær, person, tekst, kvinne&#10;&#10;Automatisk generert beskrivelse">
            <a:extLst>
              <a:ext uri="{FF2B5EF4-FFF2-40B4-BE49-F238E27FC236}">
                <a16:creationId xmlns:a16="http://schemas.microsoft.com/office/drawing/2014/main" id="{435C1168-E3DF-9F9A-1965-F7B63D86006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/>
        </p:blipFill>
        <p:spPr>
          <a:xfrm>
            <a:off x="6350336" y="2261821"/>
            <a:ext cx="5220000" cy="2936250"/>
          </a:xfrm>
          <a:noFill/>
        </p:spPr>
      </p:pic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DC6B8EA6-9323-1F95-15B8-97C8DC3B1E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59663" y="6370638"/>
            <a:ext cx="320833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2A0397F-1E4E-E0F3-80A0-CB3C327DA2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727473" y="6370637"/>
            <a:ext cx="1295400" cy="365125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CB34E9FF-35ED-4746-A218-B58892FE7A5D}" type="slidenum">
              <a:rPr lang="nb-NO" smtClean="0"/>
              <a:pPr>
                <a:spcAft>
                  <a:spcPts val="600"/>
                </a:spcAft>
              </a:pPr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36253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F82EDC-7F12-D74B-EFD5-7712E2139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 anchor="b">
            <a:normAutofit/>
          </a:bodyPr>
          <a:lstStyle/>
          <a:p>
            <a:r>
              <a:rPr lang="nb-NO"/>
              <a:t>Noen refleksjoner: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ACBB620-129F-D49C-5714-84C7494FE8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</p:spPr>
        <p:txBody>
          <a:bodyPr vert="horz" lIns="90000" tIns="45720" rIns="91440" bIns="45720" rtlCol="0" anchor="t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300">
                <a:latin typeface="Arial"/>
                <a:cs typeface="Arial"/>
              </a:rPr>
              <a:t>Hva har jeg lyst til å studere når jeg er på utveksling (bredde, fordypning, valgemner)?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300"/>
              <a:t>Er det et land, eller verdensdel, jeg har lyst til å bo i?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300"/>
              <a:t>Storby eller mindre by?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300"/>
              <a:t>Reise langt, eller nærhet til hjemme?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300"/>
              <a:t>Reise alene, eller sammen med kjente?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300"/>
              <a:t>Hva med penger og økonomi? Hva vil jeg ta meg råd til?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300"/>
              <a:t>Bolig: Er det viktig å ha garantert bolig eller vil jeg finne noe selv / sammen med andre?</a:t>
            </a:r>
          </a:p>
          <a:p>
            <a:endParaRPr lang="nb-NO" sz="1300"/>
          </a:p>
          <a:p>
            <a:r>
              <a:rPr lang="nb-NO" sz="1300" b="1"/>
              <a:t>Hva ønsker jeg å oppnå med å reise ut?</a:t>
            </a:r>
            <a:endParaRPr lang="nb-NO" sz="130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1300"/>
              <a:t>Lære noe helt nytt?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1300"/>
              <a:t>Oppdage nye sider ved meg selv?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1300"/>
              <a:t>Ta en pause fra det kjente?</a:t>
            </a:r>
          </a:p>
          <a:p>
            <a:endParaRPr lang="nb-NO" sz="1300"/>
          </a:p>
        </p:txBody>
      </p:sp>
      <p:pic>
        <p:nvPicPr>
          <p:cNvPr id="10" name="Plassholder for innhold 17" descr="Et bilde som inneholder tekst, Font, Grafikk, design&#10;&#10;Automatisk generert beskrivelse">
            <a:extLst>
              <a:ext uri="{FF2B5EF4-FFF2-40B4-BE49-F238E27FC236}">
                <a16:creationId xmlns:a16="http://schemas.microsoft.com/office/drawing/2014/main" id="{C26468D5-1103-D1D5-8CC0-88BF6109340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5769" r="2063" b="-2"/>
          <a:stretch>
            <a:fillRect/>
          </a:stretch>
        </p:blipFill>
        <p:spPr>
          <a:xfrm>
            <a:off x="6350336" y="1606062"/>
            <a:ext cx="5220000" cy="4247768"/>
          </a:xfrm>
          <a:noFill/>
        </p:spPr>
      </p:pic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8BEAB70-A3BB-C3BE-FE2C-7581BE2A4C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59663" y="6370638"/>
            <a:ext cx="320833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B90F13D-0041-24F9-381E-B6F8FEE25E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727473" y="6370637"/>
            <a:ext cx="1295400" cy="365125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CB34E9FF-35ED-4746-A218-B58892FE7A5D}" type="slidenum">
              <a:rPr lang="nb-NO" smtClean="0"/>
              <a:pPr>
                <a:spcAft>
                  <a:spcPts val="600"/>
                </a:spcAft>
              </a:pPr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77832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C88307A-29D0-4629-C2E5-38CE3D42C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5"/>
            <a:ext cx="11033200" cy="1084263"/>
          </a:xfrm>
        </p:spPr>
        <p:txBody>
          <a:bodyPr anchor="ctr">
            <a:normAutofit/>
          </a:bodyPr>
          <a:lstStyle/>
          <a:p>
            <a:r>
              <a:rPr lang="nb-NO"/>
              <a:t>Oppsummering: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7593B76-6DD3-A357-178C-E22F878ADC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287" y="1838739"/>
            <a:ext cx="5283475" cy="4114598"/>
          </a:xfrm>
        </p:spPr>
        <p:txBody>
          <a:bodyPr>
            <a:normAutofit lnSpcReduction="10000"/>
          </a:bodyPr>
          <a:lstStyle/>
          <a:p>
            <a:r>
              <a:rPr lang="nb-NO" dirty="0"/>
              <a:t>Veiledning: Snakk med oss i Global </a:t>
            </a:r>
            <a:r>
              <a:rPr lang="nb-NO" dirty="0" err="1"/>
              <a:t>Loung</a:t>
            </a:r>
            <a:r>
              <a:rPr lang="nb-NO" dirty="0"/>
              <a:t> </a:t>
            </a:r>
          </a:p>
          <a:p>
            <a:r>
              <a:rPr lang="nb-NO" b="1" dirty="0" err="1"/>
              <a:t>Drop</a:t>
            </a:r>
            <a:r>
              <a:rPr lang="nb-NO" b="1" dirty="0"/>
              <a:t>-in mandag-torsdag 12-14</a:t>
            </a:r>
          </a:p>
          <a:p>
            <a:endParaRPr lang="nb-NO" dirty="0"/>
          </a:p>
          <a:p>
            <a:r>
              <a:rPr lang="nb-NO" dirty="0"/>
              <a:t>Er du nysgjerrig på utveksling til Japan, Sør-Korea eller Hong Kong? Infomøte i morgen kl. 09:15-10:00 i F2 027</a:t>
            </a:r>
          </a:p>
          <a:p>
            <a:endParaRPr lang="nb-NO" dirty="0">
              <a:hlinkClick r:id="rId3"/>
            </a:endParaRPr>
          </a:p>
          <a:p>
            <a:r>
              <a:rPr lang="nb-NO" dirty="0">
                <a:hlinkClick r:id="rId3"/>
              </a:rPr>
              <a:t>SØK</a:t>
            </a:r>
            <a:r>
              <a:rPr lang="nb-NO" dirty="0"/>
              <a:t> om utveksling innen 10. februar / 10. september</a:t>
            </a:r>
          </a:p>
          <a:p>
            <a:endParaRPr lang="nb-NO" dirty="0"/>
          </a:p>
          <a:p>
            <a:r>
              <a:rPr lang="nb-NO" sz="1600" dirty="0"/>
              <a:t>     </a:t>
            </a:r>
            <a:r>
              <a:rPr lang="nb-NO" sz="1600" dirty="0">
                <a:hlinkClick r:id="rId4"/>
              </a:rPr>
              <a:t>utveksling@uia.no</a:t>
            </a:r>
            <a:endParaRPr lang="nb-NO" sz="1600" dirty="0"/>
          </a:p>
          <a:p>
            <a:endParaRPr lang="nb-NO" sz="1600" dirty="0"/>
          </a:p>
          <a:p>
            <a:r>
              <a:rPr lang="nb-NO" sz="1600" dirty="0">
                <a:hlinkClick r:id="rId5"/>
              </a:rPr>
              <a:t>    </a:t>
            </a:r>
            <a:r>
              <a:rPr lang="nb-NO" sz="1600" dirty="0" err="1">
                <a:hlinkClick r:id="rId5"/>
              </a:rPr>
              <a:t>UiAUtveksling</a:t>
            </a:r>
            <a:r>
              <a:rPr lang="nb-NO" sz="1600" dirty="0"/>
              <a:t> 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D6386A7-9D2D-D988-F07D-693933D461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459663" y="6370638"/>
            <a:ext cx="320833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183E825-8B8D-613C-7B24-6DFA8A788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27473" y="6370637"/>
            <a:ext cx="1295400" cy="365125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CB34E9FF-35ED-4746-A218-B58892FE7A5D}" type="slidenum">
              <a:rPr lang="nb-NO" smtClean="0"/>
              <a:pPr>
                <a:spcAft>
                  <a:spcPts val="600"/>
                </a:spcAft>
              </a:pPr>
              <a:t>16</a:t>
            </a:fld>
            <a:endParaRPr lang="nb-NO"/>
          </a:p>
        </p:txBody>
      </p:sp>
      <p:pic>
        <p:nvPicPr>
          <p:cNvPr id="9" name="Plassholder for innhold 8">
            <a:extLst>
              <a:ext uri="{FF2B5EF4-FFF2-40B4-BE49-F238E27FC236}">
                <a16:creationId xmlns:a16="http://schemas.microsoft.com/office/drawing/2014/main" id="{7F25CA2C-0AB9-DF73-8E5C-99318B0027A5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6"/>
          <a:srcRect t="23097" r="1" b="1"/>
          <a:stretch>
            <a:fillRect/>
          </a:stretch>
        </p:blipFill>
        <p:spPr>
          <a:xfrm>
            <a:off x="6080262" y="1838739"/>
            <a:ext cx="5283475" cy="4114598"/>
          </a:xfrm>
          <a:prstGeom prst="rect">
            <a:avLst/>
          </a:prstGeom>
          <a:noFill/>
        </p:spPr>
      </p:pic>
      <p:pic>
        <p:nvPicPr>
          <p:cNvPr id="4" name="Bilde 3" descr="Instagram symbol Images - Free Download on Magnific ...">
            <a:extLst>
              <a:ext uri="{FF2B5EF4-FFF2-40B4-BE49-F238E27FC236}">
                <a16:creationId xmlns:a16="http://schemas.microsoft.com/office/drawing/2014/main" id="{AF25587B-A465-A456-4E17-19E22F105D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4057" y="5491194"/>
            <a:ext cx="308113" cy="289988"/>
          </a:xfrm>
          <a:prstGeom prst="rect">
            <a:avLst/>
          </a:prstGeom>
        </p:spPr>
      </p:pic>
      <p:pic>
        <p:nvPicPr>
          <p:cNvPr id="5" name="Bilde 4" descr="Symbol Mail Stock Illustrations – 269,625 Symbol Mail Stock ...">
            <a:extLst>
              <a:ext uri="{FF2B5EF4-FFF2-40B4-BE49-F238E27FC236}">
                <a16:creationId xmlns:a16="http://schemas.microsoft.com/office/drawing/2014/main" id="{673362A4-B3A1-9579-EED3-BE7E8F8C62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5949" y="4842827"/>
            <a:ext cx="376032" cy="30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881456"/>
      </p:ext>
    </p:extLst>
  </p:cSld>
  <p:clrMapOvr>
    <a:masterClrMapping/>
  </p:clrMapOvr>
</p:sld>
</file>

<file path=ppt/theme/theme1.xml><?xml version="1.0" encoding="utf-8"?>
<a:theme xmlns:a="http://schemas.openxmlformats.org/drawingml/2006/main" name="UiA - Lys">
  <a:themeElements>
    <a:clrScheme name="Egendefinert 1">
      <a:dk1>
        <a:srgbClr val="1B2343"/>
      </a:dk1>
      <a:lt1>
        <a:srgbClr val="FFFFFF"/>
      </a:lt1>
      <a:dk2>
        <a:srgbClr val="44546A"/>
      </a:dk2>
      <a:lt2>
        <a:srgbClr val="F7ECDD"/>
      </a:lt2>
      <a:accent1>
        <a:srgbClr val="561A19"/>
      </a:accent1>
      <a:accent2>
        <a:srgbClr val="811516"/>
      </a:accent2>
      <a:accent3>
        <a:srgbClr val="DF001D"/>
      </a:accent3>
      <a:accent4>
        <a:srgbClr val="E25F75"/>
      </a:accent4>
      <a:accent5>
        <a:srgbClr val="EB96A3"/>
      </a:accent5>
      <a:accent6>
        <a:srgbClr val="F3C5CC"/>
      </a:accent6>
      <a:hlink>
        <a:srgbClr val="C71837"/>
      </a:hlink>
      <a:folHlink>
        <a:srgbClr val="EFC5C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smaler_uia_2025_april" id="{D76E3F48-67D0-8E49-82C8-B8BBA27A6493}" vid="{AF693915-0137-A54F-AB70-D9E31521DF23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583d5cc-ae4c-40fb-a2d4-8ad5d01bf362" xsi:nil="true"/>
    <lcf76f155ced4ddcb4097134ff3c332f xmlns="f948c5ce-67cf-4ad1-af71-c5200d6cae1a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2E8293510BFBB45815693A30BB2E780" ma:contentTypeVersion="13" ma:contentTypeDescription="Opprett et nytt dokument." ma:contentTypeScope="" ma:versionID="bbf8a70765b2f94af5a7b4e379e9366a">
  <xsd:schema xmlns:xsd="http://www.w3.org/2001/XMLSchema" xmlns:xs="http://www.w3.org/2001/XMLSchema" xmlns:p="http://schemas.microsoft.com/office/2006/metadata/properties" xmlns:ns2="f948c5ce-67cf-4ad1-af71-c5200d6cae1a" xmlns:ns3="a583d5cc-ae4c-40fb-a2d4-8ad5d01bf362" targetNamespace="http://schemas.microsoft.com/office/2006/metadata/properties" ma:root="true" ma:fieldsID="976cce284cc5d36758bb72d5af08d3df" ns2:_="" ns3:_="">
    <xsd:import namespace="f948c5ce-67cf-4ad1-af71-c5200d6cae1a"/>
    <xsd:import namespace="a583d5cc-ae4c-40fb-a2d4-8ad5d01bf36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BillingMetadata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48c5ce-67cf-4ad1-af71-c5200d6cae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11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Bildemerkelapper" ma:readOnly="false" ma:fieldId="{5cf76f15-5ced-4ddc-b409-7134ff3c332f}" ma:taxonomyMulti="true" ma:sspId="5da9934d-bfb1-4def-aef0-a37b7e29cbd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83d5cc-ae4c-40fb-a2d4-8ad5d01bf362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4f407f9e-73ea-45be-90ea-71204a165c52}" ma:internalName="TaxCatchAll" ma:showField="CatchAllData" ma:web="a583d5cc-ae4c-40fb-a2d4-8ad5d01bf36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83308A6-3897-4062-A684-6C8D2F59336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944506C-2C5B-4818-8D29-AA48C5E98792}">
  <ds:schemaRefs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a583d5cc-ae4c-40fb-a2d4-8ad5d01bf362"/>
    <ds:schemaRef ds:uri="f948c5ce-67cf-4ad1-af71-c5200d6cae1a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F66B409-41A2-44FE-8DA4-241EB0125839}">
  <ds:schemaRefs>
    <ds:schemaRef ds:uri="a583d5cc-ae4c-40fb-a2d4-8ad5d01bf362"/>
    <ds:schemaRef ds:uri="f948c5ce-67cf-4ad1-af71-c5200d6cae1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UiA - Lys</Template>
  <TotalTime>0</TotalTime>
  <Words>829</Words>
  <Application>Microsoft Office PowerPoint</Application>
  <PresentationFormat>Widescreen</PresentationFormat>
  <Paragraphs>143</Paragraphs>
  <Slides>16</Slides>
  <Notes>5</Notes>
  <HiddenSlides>1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16</vt:i4>
      </vt:variant>
    </vt:vector>
  </HeadingPairs>
  <TitlesOfParts>
    <vt:vector size="22" baseType="lpstr">
      <vt:lpstr>Arial</vt:lpstr>
      <vt:lpstr>Arial</vt:lpstr>
      <vt:lpstr>Calibri</vt:lpstr>
      <vt:lpstr>Helvetica</vt:lpstr>
      <vt:lpstr>Realist Narrow regular</vt:lpstr>
      <vt:lpstr>UiA - Lys</vt:lpstr>
      <vt:lpstr> Alle kan dra på utveksling</vt:lpstr>
      <vt:lpstr>HVORFOR, HVORDAN, HVA?</vt:lpstr>
      <vt:lpstr>HVORFOR utveksling?</vt:lpstr>
      <vt:lpstr>HVORDAN fungerer det?</vt:lpstr>
      <vt:lpstr>Økonomi</vt:lpstr>
      <vt:lpstr>Lånekassen</vt:lpstr>
      <vt:lpstr>Du har mange muligheter</vt:lpstr>
      <vt:lpstr>PowerPoint-presentasjon</vt:lpstr>
      <vt:lpstr>PowerPoint-presentasjon</vt:lpstr>
      <vt:lpstr>Utgifter det er lurt å tenke på: </vt:lpstr>
      <vt:lpstr>HVA får jeg ut av å dra på utveksling?  Få inspirasjon fra studenter som har vært ute</vt:lpstr>
      <vt:lpstr>PowerPoint-presentasjon</vt:lpstr>
      <vt:lpstr>PowerPoint-presentasjon</vt:lpstr>
      <vt:lpstr>Hva er viktig nå?</vt:lpstr>
      <vt:lpstr>Noen refleksjoner:</vt:lpstr>
      <vt:lpstr>Oppsummering: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Thomas Eikeland Fiskå</dc:creator>
  <cp:lastModifiedBy>Tonje Nielsen Rørly</cp:lastModifiedBy>
  <cp:revision>1</cp:revision>
  <cp:lastPrinted>2026-08-25T05:48:58Z</cp:lastPrinted>
  <dcterms:created xsi:type="dcterms:W3CDTF">2025-04-22T12:45:36Z</dcterms:created>
  <dcterms:modified xsi:type="dcterms:W3CDTF">2026-08-26T12:21:31Z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95cf23d-70b0-4a80-9221-1d774ac27fb2_Enabled">
    <vt:lpwstr>true</vt:lpwstr>
  </property>
  <property fmtid="{D5CDD505-2E9C-101B-9397-08002B2CF9AE}" pid="3" name="MSIP_Label_695cf23d-70b0-4a80-9221-1d774ac27fb2_SetDate">
    <vt:lpwstr>2025-04-22T12:26:28Z</vt:lpwstr>
  </property>
  <property fmtid="{D5CDD505-2E9C-101B-9397-08002B2CF9AE}" pid="4" name="MSIP_Label_695cf23d-70b0-4a80-9221-1d774ac27fb2_Method">
    <vt:lpwstr>Standard</vt:lpwstr>
  </property>
  <property fmtid="{D5CDD505-2E9C-101B-9397-08002B2CF9AE}" pid="5" name="MSIP_Label_695cf23d-70b0-4a80-9221-1d774ac27fb2_Name">
    <vt:lpwstr>Document internal</vt:lpwstr>
  </property>
  <property fmtid="{D5CDD505-2E9C-101B-9397-08002B2CF9AE}" pid="6" name="MSIP_Label_695cf23d-70b0-4a80-9221-1d774ac27fb2_SiteId">
    <vt:lpwstr>8482881e-3699-4b3f-b135-cf4800bc1efb</vt:lpwstr>
  </property>
  <property fmtid="{D5CDD505-2E9C-101B-9397-08002B2CF9AE}" pid="7" name="MSIP_Label_695cf23d-70b0-4a80-9221-1d774ac27fb2_ActionId">
    <vt:lpwstr>69180b85-24fb-41f8-8a47-c4e2d106668d</vt:lpwstr>
  </property>
  <property fmtid="{D5CDD505-2E9C-101B-9397-08002B2CF9AE}" pid="8" name="MSIP_Label_695cf23d-70b0-4a80-9221-1d774ac27fb2_ContentBits">
    <vt:lpwstr>0</vt:lpwstr>
  </property>
  <property fmtid="{D5CDD505-2E9C-101B-9397-08002B2CF9AE}" pid="9" name="MSIP_Label_695cf23d-70b0-4a80-9221-1d774ac27fb2_Tag">
    <vt:lpwstr>50, 3, 0, 1</vt:lpwstr>
  </property>
  <property fmtid="{D5CDD505-2E9C-101B-9397-08002B2CF9AE}" pid="10" name="ContentTypeId">
    <vt:lpwstr>0x01010092E8293510BFBB45815693A30BB2E780</vt:lpwstr>
  </property>
  <property fmtid="{D5CDD505-2E9C-101B-9397-08002B2CF9AE}" pid="11" name="MediaServiceImageTags">
    <vt:lpwstr/>
  </property>
</Properties>
</file>