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5" r:id="rId4"/>
    <p:sldMasterId id="2147483684" r:id="rId5"/>
    <p:sldMasterId id="2147483698" r:id="rId6"/>
  </p:sldMasterIdLst>
  <p:notesMasterIdLst>
    <p:notesMasterId r:id="rId23"/>
  </p:notesMasterIdLst>
  <p:handoutMasterIdLst>
    <p:handoutMasterId r:id="rId24"/>
  </p:handoutMasterIdLst>
  <p:sldIdLst>
    <p:sldId id="557" r:id="rId7"/>
    <p:sldId id="511" r:id="rId8"/>
    <p:sldId id="522" r:id="rId9"/>
    <p:sldId id="523" r:id="rId10"/>
    <p:sldId id="525" r:id="rId11"/>
    <p:sldId id="527" r:id="rId12"/>
    <p:sldId id="526" r:id="rId13"/>
    <p:sldId id="528" r:id="rId14"/>
    <p:sldId id="529" r:id="rId15"/>
    <p:sldId id="530" r:id="rId16"/>
    <p:sldId id="551" r:id="rId17"/>
    <p:sldId id="508" r:id="rId18"/>
    <p:sldId id="538" r:id="rId19"/>
    <p:sldId id="549" r:id="rId20"/>
    <p:sldId id="558" r:id="rId21"/>
    <p:sldId id="556" r:id="rId2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002B"/>
    <a:srgbClr val="141E28"/>
    <a:srgbClr val="F2F3F6"/>
    <a:srgbClr val="E1E2E8"/>
    <a:srgbClr val="011689"/>
    <a:srgbClr val="04A652"/>
    <a:srgbClr val="0023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B36D32-D222-4D17-8087-1D35CE37912A}" v="1" dt="2024-08-12T11:41:54.3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01" autoAdjust="0"/>
    <p:restoredTop sz="79184" autoAdjust="0"/>
  </p:normalViewPr>
  <p:slideViewPr>
    <p:cSldViewPr snapToGrid="0" snapToObjects="1">
      <p:cViewPr varScale="1">
        <p:scale>
          <a:sx n="123" d="100"/>
          <a:sy n="123" d="100"/>
        </p:scale>
        <p:origin x="1482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7CEA11-69FC-534B-ACAC-5C9693ECF5A5}" type="doc">
      <dgm:prSet loTypeId="urn:microsoft.com/office/officeart/2009/3/layout/SubStepProces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D15B822-9EDD-DF45-9FFC-7F48070040D8}">
      <dgm:prSet/>
      <dgm:spPr>
        <a:solidFill>
          <a:srgbClr val="141E28"/>
        </a:solidFill>
      </dgm:spPr>
      <dgm:t>
        <a:bodyPr/>
        <a:lstStyle/>
        <a:p>
          <a:r>
            <a:rPr lang="nb-NO" b="0" i="0"/>
            <a:t>Praktisk info</a:t>
          </a:r>
          <a:endParaRPr lang="nb-NO"/>
        </a:p>
      </dgm:t>
    </dgm:pt>
    <dgm:pt modelId="{65E41EAC-5AD2-4441-8D7E-6A61DF85FF70}" type="parTrans" cxnId="{5CC855AE-7157-CE47-B30E-6DFA5090AE3B}">
      <dgm:prSet/>
      <dgm:spPr/>
      <dgm:t>
        <a:bodyPr/>
        <a:lstStyle/>
        <a:p>
          <a:endParaRPr lang="nb-NO"/>
        </a:p>
      </dgm:t>
    </dgm:pt>
    <dgm:pt modelId="{6D77CF71-29FF-1344-BBFA-B76E53DEE0BB}" type="sibTrans" cxnId="{5CC855AE-7157-CE47-B30E-6DFA5090AE3B}">
      <dgm:prSet/>
      <dgm:spPr/>
      <dgm:t>
        <a:bodyPr/>
        <a:lstStyle/>
        <a:p>
          <a:endParaRPr lang="nb-NO"/>
        </a:p>
      </dgm:t>
    </dgm:pt>
    <dgm:pt modelId="{14765C08-8F91-E04B-96FC-EEE1649A842C}">
      <dgm:prSet/>
      <dgm:spPr>
        <a:solidFill>
          <a:srgbClr val="141E28"/>
        </a:solidFill>
      </dgm:spPr>
      <dgm:t>
        <a:bodyPr/>
        <a:lstStyle/>
        <a:p>
          <a:r>
            <a:rPr lang="nb-NO" b="0" i="0"/>
            <a:t>Registrering</a:t>
          </a:r>
          <a:endParaRPr lang="nb-NO"/>
        </a:p>
      </dgm:t>
    </dgm:pt>
    <dgm:pt modelId="{F056DA3A-1447-414E-A0CF-173ECE0D355D}" type="parTrans" cxnId="{B41AD35D-D081-9E4D-8946-48FA1CB18214}">
      <dgm:prSet/>
      <dgm:spPr/>
      <dgm:t>
        <a:bodyPr/>
        <a:lstStyle/>
        <a:p>
          <a:endParaRPr lang="nb-NO"/>
        </a:p>
      </dgm:t>
    </dgm:pt>
    <dgm:pt modelId="{7E426477-856C-3E4A-8C1B-9018853132DC}" type="sibTrans" cxnId="{B41AD35D-D081-9E4D-8946-48FA1CB18214}">
      <dgm:prSet/>
      <dgm:spPr/>
      <dgm:t>
        <a:bodyPr/>
        <a:lstStyle/>
        <a:p>
          <a:endParaRPr lang="nb-NO"/>
        </a:p>
      </dgm:t>
    </dgm:pt>
    <dgm:pt modelId="{CFA6C1E3-ECD6-F749-B654-887E7DCE8E21}">
      <dgm:prSet/>
      <dgm:spPr>
        <a:solidFill>
          <a:srgbClr val="141E28"/>
        </a:solidFill>
      </dgm:spPr>
      <dgm:t>
        <a:bodyPr/>
        <a:lstStyle/>
        <a:p>
          <a:r>
            <a:rPr lang="nb-NO" b="0" i="0"/>
            <a:t>Starthjelp</a:t>
          </a:r>
          <a:endParaRPr lang="nb-NO"/>
        </a:p>
      </dgm:t>
    </dgm:pt>
    <dgm:pt modelId="{57A6748E-D475-4E45-9D03-6191C0A45F40}" type="parTrans" cxnId="{74A93486-9CA6-5F4D-9F05-BA666ACCED07}">
      <dgm:prSet/>
      <dgm:spPr/>
      <dgm:t>
        <a:bodyPr/>
        <a:lstStyle/>
        <a:p>
          <a:endParaRPr lang="nb-NO"/>
        </a:p>
      </dgm:t>
    </dgm:pt>
    <dgm:pt modelId="{8EC1F2FE-9B3D-CB46-90E6-954DB8751F2A}" type="sibTrans" cxnId="{74A93486-9CA6-5F4D-9F05-BA666ACCED07}">
      <dgm:prSet/>
      <dgm:spPr/>
      <dgm:t>
        <a:bodyPr/>
        <a:lstStyle/>
        <a:p>
          <a:endParaRPr lang="nb-NO"/>
        </a:p>
      </dgm:t>
    </dgm:pt>
    <dgm:pt modelId="{FF01684F-F998-8C47-B7C3-B613332D0B8F}">
      <dgm:prSet/>
      <dgm:spPr>
        <a:solidFill>
          <a:srgbClr val="141E28"/>
        </a:solidFill>
      </dgm:spPr>
      <dgm:t>
        <a:bodyPr/>
        <a:lstStyle/>
        <a:p>
          <a:r>
            <a:rPr lang="nb-NO" b="0" i="0"/>
            <a:t>Studiet og læringsmiljø</a:t>
          </a:r>
          <a:endParaRPr lang="nb-NO"/>
        </a:p>
      </dgm:t>
    </dgm:pt>
    <dgm:pt modelId="{95093E00-1DE3-E14D-AB24-4FA45D8E058F}" type="parTrans" cxnId="{A648BBE6-C194-F64D-9C85-70AC83D58E92}">
      <dgm:prSet/>
      <dgm:spPr/>
      <dgm:t>
        <a:bodyPr/>
        <a:lstStyle/>
        <a:p>
          <a:endParaRPr lang="nb-NO"/>
        </a:p>
      </dgm:t>
    </dgm:pt>
    <dgm:pt modelId="{E2576E29-147E-BE4B-BBF9-B5ABBFFFD15A}" type="sibTrans" cxnId="{A648BBE6-C194-F64D-9C85-70AC83D58E92}">
      <dgm:prSet/>
      <dgm:spPr/>
      <dgm:t>
        <a:bodyPr/>
        <a:lstStyle/>
        <a:p>
          <a:endParaRPr lang="nb-NO"/>
        </a:p>
      </dgm:t>
    </dgm:pt>
    <dgm:pt modelId="{0096BA6E-9B73-9D48-8B53-6E3F01390A0C}">
      <dgm:prSet/>
      <dgm:spPr>
        <a:solidFill>
          <a:srgbClr val="141E28"/>
        </a:solidFill>
      </dgm:spPr>
      <dgm:t>
        <a:bodyPr/>
        <a:lstStyle/>
        <a:p>
          <a:r>
            <a:rPr lang="nb-NO" b="0" i="0"/>
            <a:t>Oppstart og studiestart</a:t>
          </a:r>
          <a:endParaRPr lang="nb-NO"/>
        </a:p>
      </dgm:t>
    </dgm:pt>
    <dgm:pt modelId="{8FA9B0DB-F297-5C46-B0C1-1BCC5B84489C}" type="parTrans" cxnId="{BF1FE22D-45DB-AE42-8CC6-5C423CF09A98}">
      <dgm:prSet/>
      <dgm:spPr/>
      <dgm:t>
        <a:bodyPr/>
        <a:lstStyle/>
        <a:p>
          <a:endParaRPr lang="nb-NO"/>
        </a:p>
      </dgm:t>
    </dgm:pt>
    <dgm:pt modelId="{46631978-BACB-9A4A-B59B-A053069D6CCB}" type="sibTrans" cxnId="{BF1FE22D-45DB-AE42-8CC6-5C423CF09A98}">
      <dgm:prSet/>
      <dgm:spPr/>
      <dgm:t>
        <a:bodyPr/>
        <a:lstStyle/>
        <a:p>
          <a:endParaRPr lang="nb-NO"/>
        </a:p>
      </dgm:t>
    </dgm:pt>
    <dgm:pt modelId="{2C04D802-2866-B440-A0F9-EC38027EBCC8}" type="pres">
      <dgm:prSet presAssocID="{4D7CEA11-69FC-534B-ACAC-5C9693ECF5A5}" presName="Name0" presStyleCnt="0">
        <dgm:presLayoutVars>
          <dgm:chMax val="7"/>
          <dgm:dir/>
          <dgm:animOne val="branch"/>
        </dgm:presLayoutVars>
      </dgm:prSet>
      <dgm:spPr/>
    </dgm:pt>
    <dgm:pt modelId="{063BADC9-E52D-1F4B-AFB7-FA798081469F}" type="pres">
      <dgm:prSet presAssocID="{0D15B822-9EDD-DF45-9FFC-7F48070040D8}" presName="parTx1" presStyleLbl="node1" presStyleIdx="0" presStyleCnt="5"/>
      <dgm:spPr/>
    </dgm:pt>
    <dgm:pt modelId="{4DC40974-BD09-1E4D-AF04-45A96A94D2D1}" type="pres">
      <dgm:prSet presAssocID="{14765C08-8F91-E04B-96FC-EEE1649A842C}" presName="parTx2" presStyleLbl="node1" presStyleIdx="1" presStyleCnt="5"/>
      <dgm:spPr/>
    </dgm:pt>
    <dgm:pt modelId="{1C30689A-9686-5C41-AE89-52F563750A1E}" type="pres">
      <dgm:prSet presAssocID="{CFA6C1E3-ECD6-F749-B654-887E7DCE8E21}" presName="parTx3" presStyleLbl="node1" presStyleIdx="2" presStyleCnt="5"/>
      <dgm:spPr/>
    </dgm:pt>
    <dgm:pt modelId="{B6CFF4B4-D875-F640-AD67-5B2CA2E664A5}" type="pres">
      <dgm:prSet presAssocID="{FF01684F-F998-8C47-B7C3-B613332D0B8F}" presName="parTx4" presStyleLbl="node1" presStyleIdx="3" presStyleCnt="5"/>
      <dgm:spPr/>
    </dgm:pt>
    <dgm:pt modelId="{AEA9683D-FB1A-C143-9F37-5769FE1D6E1A}" type="pres">
      <dgm:prSet presAssocID="{0096BA6E-9B73-9D48-8B53-6E3F01390A0C}" presName="parTx5" presStyleLbl="node1" presStyleIdx="4" presStyleCnt="5"/>
      <dgm:spPr/>
    </dgm:pt>
  </dgm:ptLst>
  <dgm:cxnLst>
    <dgm:cxn modelId="{BF1FE22D-45DB-AE42-8CC6-5C423CF09A98}" srcId="{4D7CEA11-69FC-534B-ACAC-5C9693ECF5A5}" destId="{0096BA6E-9B73-9D48-8B53-6E3F01390A0C}" srcOrd="4" destOrd="0" parTransId="{8FA9B0DB-F297-5C46-B0C1-1BCC5B84489C}" sibTransId="{46631978-BACB-9A4A-B59B-A053069D6CCB}"/>
    <dgm:cxn modelId="{B41AD35D-D081-9E4D-8946-48FA1CB18214}" srcId="{4D7CEA11-69FC-534B-ACAC-5C9693ECF5A5}" destId="{14765C08-8F91-E04B-96FC-EEE1649A842C}" srcOrd="1" destOrd="0" parTransId="{F056DA3A-1447-414E-A0CF-173ECE0D355D}" sibTransId="{7E426477-856C-3E4A-8C1B-9018853132DC}"/>
    <dgm:cxn modelId="{D20D9345-A54B-1247-9C44-CDB2F25230A1}" type="presOf" srcId="{0096BA6E-9B73-9D48-8B53-6E3F01390A0C}" destId="{AEA9683D-FB1A-C143-9F37-5769FE1D6E1A}" srcOrd="0" destOrd="0" presId="urn:microsoft.com/office/officeart/2009/3/layout/SubStepProcess"/>
    <dgm:cxn modelId="{7540E04B-C232-794C-A820-A7B19CF9555D}" type="presOf" srcId="{FF01684F-F998-8C47-B7C3-B613332D0B8F}" destId="{B6CFF4B4-D875-F640-AD67-5B2CA2E664A5}" srcOrd="0" destOrd="0" presId="urn:microsoft.com/office/officeart/2009/3/layout/SubStepProcess"/>
    <dgm:cxn modelId="{06BF696F-82BF-DB4A-87A8-3C8F78BC3006}" type="presOf" srcId="{CFA6C1E3-ECD6-F749-B654-887E7DCE8E21}" destId="{1C30689A-9686-5C41-AE89-52F563750A1E}" srcOrd="0" destOrd="0" presId="urn:microsoft.com/office/officeart/2009/3/layout/SubStepProcess"/>
    <dgm:cxn modelId="{534E2957-84A9-D745-899E-2C273F34D883}" type="presOf" srcId="{0D15B822-9EDD-DF45-9FFC-7F48070040D8}" destId="{063BADC9-E52D-1F4B-AFB7-FA798081469F}" srcOrd="0" destOrd="0" presId="urn:microsoft.com/office/officeart/2009/3/layout/SubStepProcess"/>
    <dgm:cxn modelId="{74A93486-9CA6-5F4D-9F05-BA666ACCED07}" srcId="{4D7CEA11-69FC-534B-ACAC-5C9693ECF5A5}" destId="{CFA6C1E3-ECD6-F749-B654-887E7DCE8E21}" srcOrd="2" destOrd="0" parTransId="{57A6748E-D475-4E45-9D03-6191C0A45F40}" sibTransId="{8EC1F2FE-9B3D-CB46-90E6-954DB8751F2A}"/>
    <dgm:cxn modelId="{D9E7A4AB-7F57-304F-B377-B7AA3990EC96}" type="presOf" srcId="{4D7CEA11-69FC-534B-ACAC-5C9693ECF5A5}" destId="{2C04D802-2866-B440-A0F9-EC38027EBCC8}" srcOrd="0" destOrd="0" presId="urn:microsoft.com/office/officeart/2009/3/layout/SubStepProcess"/>
    <dgm:cxn modelId="{5CC855AE-7157-CE47-B30E-6DFA5090AE3B}" srcId="{4D7CEA11-69FC-534B-ACAC-5C9693ECF5A5}" destId="{0D15B822-9EDD-DF45-9FFC-7F48070040D8}" srcOrd="0" destOrd="0" parTransId="{65E41EAC-5AD2-4441-8D7E-6A61DF85FF70}" sibTransId="{6D77CF71-29FF-1344-BBFA-B76E53DEE0BB}"/>
    <dgm:cxn modelId="{A648BBE6-C194-F64D-9C85-70AC83D58E92}" srcId="{4D7CEA11-69FC-534B-ACAC-5C9693ECF5A5}" destId="{FF01684F-F998-8C47-B7C3-B613332D0B8F}" srcOrd="3" destOrd="0" parTransId="{95093E00-1DE3-E14D-AB24-4FA45D8E058F}" sibTransId="{E2576E29-147E-BE4B-BBF9-B5ABBFFFD15A}"/>
    <dgm:cxn modelId="{DF04C9F7-153F-7842-8D1F-CC5EFBF3A5FB}" type="presOf" srcId="{14765C08-8F91-E04B-96FC-EEE1649A842C}" destId="{4DC40974-BD09-1E4D-AF04-45A96A94D2D1}" srcOrd="0" destOrd="0" presId="urn:microsoft.com/office/officeart/2009/3/layout/SubStepProcess"/>
    <dgm:cxn modelId="{740C117E-A15C-3948-93F1-2929B9705A80}" type="presParOf" srcId="{2C04D802-2866-B440-A0F9-EC38027EBCC8}" destId="{063BADC9-E52D-1F4B-AFB7-FA798081469F}" srcOrd="0" destOrd="0" presId="urn:microsoft.com/office/officeart/2009/3/layout/SubStepProcess"/>
    <dgm:cxn modelId="{420F7104-C49F-6543-AA17-CC7B2E6A42C9}" type="presParOf" srcId="{2C04D802-2866-B440-A0F9-EC38027EBCC8}" destId="{4DC40974-BD09-1E4D-AF04-45A96A94D2D1}" srcOrd="1" destOrd="0" presId="urn:microsoft.com/office/officeart/2009/3/layout/SubStepProcess"/>
    <dgm:cxn modelId="{739DF271-5210-E241-8991-73DD24525D73}" type="presParOf" srcId="{2C04D802-2866-B440-A0F9-EC38027EBCC8}" destId="{1C30689A-9686-5C41-AE89-52F563750A1E}" srcOrd="2" destOrd="0" presId="urn:microsoft.com/office/officeart/2009/3/layout/SubStepProcess"/>
    <dgm:cxn modelId="{AA97E09A-B27F-6B44-861B-1437A320913A}" type="presParOf" srcId="{2C04D802-2866-B440-A0F9-EC38027EBCC8}" destId="{B6CFF4B4-D875-F640-AD67-5B2CA2E664A5}" srcOrd="3" destOrd="0" presId="urn:microsoft.com/office/officeart/2009/3/layout/SubStepProcess"/>
    <dgm:cxn modelId="{F0FC9438-02E8-E34B-9157-2AF3F16CF403}" type="presParOf" srcId="{2C04D802-2866-B440-A0F9-EC38027EBCC8}" destId="{AEA9683D-FB1A-C143-9F37-5769FE1D6E1A}" srcOrd="4" destOrd="0" presId="urn:microsoft.com/office/officeart/2009/3/layout/SubStep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3BADC9-E52D-1F4B-AFB7-FA798081469F}">
      <dsp:nvSpPr>
        <dsp:cNvPr id="0" name=""/>
        <dsp:cNvSpPr/>
      </dsp:nvSpPr>
      <dsp:spPr>
        <a:xfrm>
          <a:off x="1268" y="1136672"/>
          <a:ext cx="2077993" cy="2077993"/>
        </a:xfrm>
        <a:prstGeom prst="ellipse">
          <a:avLst/>
        </a:prstGeom>
        <a:solidFill>
          <a:srgbClr val="141E2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b="0" i="0" kern="1200"/>
            <a:t>Praktisk info</a:t>
          </a:r>
          <a:endParaRPr lang="nb-NO" sz="2300" kern="1200"/>
        </a:p>
      </dsp:txBody>
      <dsp:txXfrm>
        <a:off x="305583" y="1440987"/>
        <a:ext cx="1469363" cy="1469363"/>
      </dsp:txXfrm>
    </dsp:sp>
    <dsp:sp modelId="{4DC40974-BD09-1E4D-AF04-45A96A94D2D1}">
      <dsp:nvSpPr>
        <dsp:cNvPr id="0" name=""/>
        <dsp:cNvSpPr/>
      </dsp:nvSpPr>
      <dsp:spPr>
        <a:xfrm>
          <a:off x="2079262" y="1136672"/>
          <a:ext cx="2077993" cy="2077993"/>
        </a:xfrm>
        <a:prstGeom prst="ellipse">
          <a:avLst/>
        </a:prstGeom>
        <a:solidFill>
          <a:srgbClr val="141E2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b="0" i="0" kern="1200"/>
            <a:t>Registrering</a:t>
          </a:r>
          <a:endParaRPr lang="nb-NO" sz="2300" kern="1200"/>
        </a:p>
      </dsp:txBody>
      <dsp:txXfrm>
        <a:off x="2383577" y="1440987"/>
        <a:ext cx="1469363" cy="1469363"/>
      </dsp:txXfrm>
    </dsp:sp>
    <dsp:sp modelId="{1C30689A-9686-5C41-AE89-52F563750A1E}">
      <dsp:nvSpPr>
        <dsp:cNvPr id="0" name=""/>
        <dsp:cNvSpPr/>
      </dsp:nvSpPr>
      <dsp:spPr>
        <a:xfrm>
          <a:off x="4157256" y="1136672"/>
          <a:ext cx="2077993" cy="2077993"/>
        </a:xfrm>
        <a:prstGeom prst="ellipse">
          <a:avLst/>
        </a:prstGeom>
        <a:solidFill>
          <a:srgbClr val="141E2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b="0" i="0" kern="1200"/>
            <a:t>Starthjelp</a:t>
          </a:r>
          <a:endParaRPr lang="nb-NO" sz="2300" kern="1200"/>
        </a:p>
      </dsp:txBody>
      <dsp:txXfrm>
        <a:off x="4461571" y="1440987"/>
        <a:ext cx="1469363" cy="1469363"/>
      </dsp:txXfrm>
    </dsp:sp>
    <dsp:sp modelId="{B6CFF4B4-D875-F640-AD67-5B2CA2E664A5}">
      <dsp:nvSpPr>
        <dsp:cNvPr id="0" name=""/>
        <dsp:cNvSpPr/>
      </dsp:nvSpPr>
      <dsp:spPr>
        <a:xfrm>
          <a:off x="6235250" y="1136672"/>
          <a:ext cx="2077993" cy="2077993"/>
        </a:xfrm>
        <a:prstGeom prst="ellipse">
          <a:avLst/>
        </a:prstGeom>
        <a:solidFill>
          <a:srgbClr val="141E2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b="0" i="0" kern="1200"/>
            <a:t>Studiet og læringsmiljø</a:t>
          </a:r>
          <a:endParaRPr lang="nb-NO" sz="2300" kern="1200"/>
        </a:p>
      </dsp:txBody>
      <dsp:txXfrm>
        <a:off x="6539565" y="1440987"/>
        <a:ext cx="1469363" cy="1469363"/>
      </dsp:txXfrm>
    </dsp:sp>
    <dsp:sp modelId="{AEA9683D-FB1A-C143-9F37-5769FE1D6E1A}">
      <dsp:nvSpPr>
        <dsp:cNvPr id="0" name=""/>
        <dsp:cNvSpPr/>
      </dsp:nvSpPr>
      <dsp:spPr>
        <a:xfrm>
          <a:off x="8313244" y="1136672"/>
          <a:ext cx="2077993" cy="2077993"/>
        </a:xfrm>
        <a:prstGeom prst="ellipse">
          <a:avLst/>
        </a:prstGeom>
        <a:solidFill>
          <a:srgbClr val="141E2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300" b="0" i="0" kern="1200"/>
            <a:t>Oppstart og studiestart</a:t>
          </a:r>
          <a:endParaRPr lang="nb-NO" sz="2300" kern="1200"/>
        </a:p>
      </dsp:txBody>
      <dsp:txXfrm>
        <a:off x="8617559" y="1440987"/>
        <a:ext cx="1469363" cy="14693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ubStepProcess">
  <dgm:title val=""/>
  <dgm:desc val=""/>
  <dgm:catLst>
    <dgm:cat type="process" pri="122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61" srcId="1" destId="11" srcOrd="0" destOrd="0"/>
        <dgm:cxn modelId="62" srcId="1" destId="12" srcOrd="1" destOrd="0"/>
        <dgm:cxn modelId="7" srcId="0" destId="2" srcOrd="0" destOrd="0"/>
        <dgm:cxn modelId="8" srcId="0" destId="3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8" srcId="0" destId="1" srcOrd="0" destOrd="0"/>
        <dgm:cxn modelId="81" srcId="1" destId="11" srcOrd="0" destOrd="0"/>
        <dgm:cxn modelId="82" srcId="1" destId="12" srcOrd="1" destOrd="0"/>
        <dgm:cxn modelId="9" srcId="0" destId="2" srcOrd="0" destOrd="0"/>
        <dgm:cxn modelId="10" srcId="0" destId="3" srcOrd="0" destOrd="0"/>
        <dgm:cxn modelId="11" srcId="0" destId="4" srcOrd="0" destOrd="0"/>
      </dgm:cxnLst>
      <dgm:bg/>
      <dgm:whole/>
    </dgm:dataModel>
  </dgm:clrData>
  <dgm:layoutNode name="Name0">
    <dgm:varLst>
      <dgm:chMax val="7"/>
      <dgm:dir/>
      <dgm:animOne val="branch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Tx1" refType="w"/>
      <dgm:constr type="w" for="ch" forName="chLin1" refType="w" refFor="ch" refForName="parTx1" fact="1.38"/>
      <dgm:constr type="h" for="ch" forName="chLin1" refType="h"/>
      <dgm:constr type="w" for="ch" forName="spPre1" refType="w" fact="0.27"/>
      <dgm:constr type="w" for="ch" forName="spPost1" refType="w" fact="0.27"/>
      <dgm:constr type="h" for="ch" forName="spPre1" refType="h"/>
      <dgm:constr type="h" for="ch" forName="spPost1" refType="h"/>
      <dgm:constr type="primFontSz" for="ch" forName="parTx1" val="65"/>
      <dgm:constr type="primFontSz" for="des" forName="desTx1" refType="primFontSz" refFor="ch" refForName="parTx1" fact="0.78"/>
      <dgm:constr type="primFontSz" for="des" forName="desTx1" op="equ"/>
      <dgm:constr type="w" for="ch" forName="parTx2" refType="w"/>
      <dgm:constr type="w" for="ch" forName="chLin2" refType="w" refFor="ch" refForName="parTx2" fact="1.38"/>
      <dgm:constr type="h" for="ch" forName="chLin2" refType="h"/>
      <dgm:constr type="w" for="ch" forName="spPre2" refType="w" fact="0.54"/>
      <dgm:constr type="w" for="ch" forName="spPost2" refType="w" fact="0.54"/>
      <dgm:constr type="h" for="ch" forName="spPre2" refType="h"/>
      <dgm:constr type="h" for="ch" forName="spPost2" refType="h"/>
      <dgm:constr type="primFontSz" for="ch" forName="parTx2" refType="primFontSz" refFor="ch" refForName="parTx1" op="equ"/>
      <dgm:constr type="primFontSz" for="des" forName="desTx2" refType="primFontSz" refFor="des" refForName="desTx1" op="equ"/>
      <dgm:constr type="w" for="ch" forName="parTx3" refType="w"/>
      <dgm:constr type="w" for="ch" forName="chLin3" refType="w" refFor="ch" refForName="parTx3" fact="1.38"/>
      <dgm:constr type="h" for="ch" forName="chLin3" refType="h"/>
      <dgm:constr type="w" for="ch" forName="spPre3" refType="w" fact="0.54"/>
      <dgm:constr type="w" for="ch" forName="spPost3" refType="w" fact="0.54"/>
      <dgm:constr type="h" for="ch" forName="spPre3" refType="h"/>
      <dgm:constr type="h" for="ch" forName="spPost3" refType="h"/>
      <dgm:constr type="primFontSz" for="ch" forName="parTx3" refType="primFontSz" refFor="ch" refForName="parTx1" op="equ"/>
      <dgm:constr type="primFontSz" for="des" forName="desTx3" refType="primFontSz" refFor="des" refForName="desTx1" op="equ"/>
      <dgm:constr type="w" for="ch" forName="parTx4" refType="w"/>
      <dgm:constr type="w" for="ch" forName="chLin4" refType="w" refFor="ch" refForName="parTx4" fact="1.38"/>
      <dgm:constr type="h" for="ch" forName="chLin4" refType="h"/>
      <dgm:constr type="w" for="ch" forName="spPre4" refType="w" fact="0.54"/>
      <dgm:constr type="w" for="ch" forName="spPost4" refType="w" fact="0.54"/>
      <dgm:constr type="h" for="ch" forName="spPre4" refType="h"/>
      <dgm:constr type="h" for="ch" forName="spPost4" refType="h"/>
      <dgm:constr type="primFontSz" for="ch" forName="parTx4" refType="primFontSz" refFor="ch" refForName="parTx1" op="equ"/>
      <dgm:constr type="primFontSz" for="des" forName="desTx4" refType="primFontSz" refFor="des" refForName="desTx1" op="equ"/>
      <dgm:constr type="w" for="ch" forName="parTx5" refType="w"/>
      <dgm:constr type="w" for="ch" forName="chLin5" refType="w" refFor="ch" refForName="parTx5" fact="1.38"/>
      <dgm:constr type="h" for="ch" forName="chLin5" refType="h"/>
      <dgm:constr type="w" for="ch" forName="spPre5" refType="w" fact="0.54"/>
      <dgm:constr type="w" for="ch" forName="spPost5" refType="w" fact="0.54"/>
      <dgm:constr type="h" for="ch" forName="spPre5" refType="h"/>
      <dgm:constr type="h" for="ch" forName="spPost5" refType="h"/>
      <dgm:constr type="primFontSz" for="ch" forName="parTx5" refType="primFontSz" refFor="ch" refForName="parTx1" op="equ"/>
      <dgm:constr type="primFontSz" for="des" forName="desTx5" refType="primFontSz" refFor="des" refForName="desTx1" op="equ"/>
      <dgm:constr type="w" for="ch" forName="parTx6" refType="w"/>
      <dgm:constr type="w" for="ch" forName="chLin6" refType="w" refFor="ch" refForName="parTx6" fact="1.38"/>
      <dgm:constr type="h" for="ch" forName="chLin6" refType="h"/>
      <dgm:constr type="w" for="ch" forName="spPre6" refType="w" fact="0.54"/>
      <dgm:constr type="w" for="ch" forName="spPost6" refType="w" fact="0.54"/>
      <dgm:constr type="h" for="ch" forName="spPre6" refType="h"/>
      <dgm:constr type="h" for="ch" forName="spPost6" refType="h"/>
      <dgm:constr type="primFontSz" for="ch" forName="parTx6" refType="primFontSz" refFor="ch" refForName="parTx1" op="equ"/>
      <dgm:constr type="primFontSz" for="des" forName="desTx6" refType="primFontSz" refFor="des" refForName="desTx1" op="equ"/>
      <dgm:constr type="w" for="ch" forName="parTx7" refType="w"/>
      <dgm:constr type="w" for="ch" forName="chLin7" refType="w" refFor="ch" refForName="parTx7" fact="1.38"/>
      <dgm:constr type="h" for="ch" forName="chLin7" refType="h"/>
      <dgm:constr type="w" for="ch" forName="spPre7" refType="w" fact="0.54"/>
      <dgm:constr type="w" for="ch" forName="spPost7" refType="w" fact="0.54"/>
      <dgm:constr type="h" for="ch" forName="spPre7" refType="h"/>
      <dgm:constr type="h" for="ch" forName="spPost7" refType="h"/>
      <dgm:constr type="primFontSz" for="ch" forName="parTx7" refType="primFontSz" refFor="ch" refForName="parTx1" op="equ"/>
      <dgm:constr type="primFontSz" for="des" forName="desTx7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parTx1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">
            <dgm:if name="Name8" axis="ch" ptType="node" func="cnt" op="gte" val="1">
              <dgm:layoutNode name="spPre1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1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1" refType="w" fact="0.77"/>
                  <dgm:constr type="w" for="ch" forName="top1" refType="w" refFor="ch" refForName="txAndLines1" fact="0.78"/>
                </dgm:constrLst>
                <dgm:forEach name="Name9" axis="ch">
                  <dgm:forEach name="Name10" axis="self" ptType="parTrans">
                    <dgm:layoutNode name="Name11" styleLbl="parChTrans1D1">
                      <dgm:choose name="Name12">
                        <dgm:if name="Name1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1"/>
                          </dgm:alg>
                        </dgm:if>
                        <dgm:else name="Name1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1"/>
                            <dgm:param type="dstNode" val="anchor1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" axis="self" ptType="node">
                    <dgm:choose name="Name16">
                      <dgm:if name="Name17" axis="par ch" ptType="node node" func="cnt" op="equ" val="1">
                        <dgm:layoutNode name="top1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"/>
                    </dgm:choose>
                    <dgm:layoutNode name="txAndLines1">
                      <dgm:choose name="Name19">
                        <dgm:if name="Name20" func="var" arg="dir" op="equ" val="norm">
                          <dgm:alg type="lin"/>
                        </dgm:if>
                        <dgm:else name="Name2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22">
                        <dgm:if name="Name23" axis="root ch" ptType="all node" func="cnt" op="gte" val="2">
                          <dgm:constrLst>
                            <dgm:constr type="w" for="ch" forName="anchor1" refType="w"/>
                            <dgm:constr type="w" for="ch" forName="backup1" refType="w" fact="-1"/>
                            <dgm:constr type="w" for="ch" forName="preLine1" refType="w" fact="0.11"/>
                            <dgm:constr type="w" for="ch" forName="desTx1" refType="w" fact="0.78"/>
                            <dgm:constr type="w" for="ch" forName="postLine1" refType="w" fact="0.11"/>
                          </dgm:constrLst>
                        </dgm:if>
                        <dgm:else name="Name24">
                          <dgm:constrLst>
                            <dgm:constr type="w" for="ch" forName="anchor1" refType="w" fact="0.89"/>
                            <dgm:constr type="w" for="ch" forName="backup1" refType="w" fact="-0.89"/>
                            <dgm:constr type="w" for="ch" forName="preLine1" refType="w" fact="0.11"/>
                            <dgm:constr type="w" for="ch" forName="desTx1" refType="w" fact="0.78"/>
                          </dgm:constrLst>
                        </dgm:else>
                      </dgm:choose>
                      <dgm:layoutNode name="anchor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1" moveWith="desTx1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1" styleLbl="parChTrans1D1" moveWith="desTx1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1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25">
                        <dgm:if name="Name26" axis="root ch" ptType="all node" func="cnt" op="gte" val="2">
                          <dgm:layoutNode name="postLine1" styleLbl="parChTrans1D1" moveWith="desTx1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27"/>
                      </dgm:choose>
                    </dgm:layoutNode>
                  </dgm:forEach>
                  <dgm:choose name="Name28">
                    <dgm:if name="Name29" axis="root ch" ptType="all node" func="cnt" op="gte" val="2">
                      <dgm:forEach name="Name30" axis="self" ptType="parTrans">
                        <dgm:layoutNode name="Name31" styleLbl="parChTrans1D1">
                          <dgm:choose name="Name32">
                            <dgm:if name="Name3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2"/>
                                <dgm:param type="endSty" val="noArr"/>
                                <dgm:param type="dstNode" val="anchor1"/>
                              </dgm:alg>
                            </dgm:if>
                            <dgm:else name="Name3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2"/>
                                <dgm:param type="dstNode" val="anchor1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35"/>
                  </dgm:choose>
                </dgm:forEach>
              </dgm:layoutNode>
              <dgm:choose name="Name36">
                <dgm:if name="Name37" axis="root ch" ptType="all node" func="cnt" op="gte" val="2">
                  <dgm:layoutNode name="spPost1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38"/>
              </dgm:choose>
            </dgm:if>
            <dgm:else name="Name39"/>
          </dgm:choose>
        </dgm:if>
        <dgm:if name="Name40" axis="self" ptType="node" func="pos" op="equ" val="2">
          <dgm:layoutNode name="parTx2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41">
            <dgm:if name="Name42" axis="ch" ptType="node" func="cnt" op="gte" val="1">
              <dgm:layoutNode name="spPre2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2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2" refType="w" fact="0.77"/>
                  <dgm:constr type="w" for="ch" forName="top2" refType="w" refFor="ch" refForName="txAndLines2" fact="0.78"/>
                </dgm:constrLst>
                <dgm:forEach name="Name43" axis="ch">
                  <dgm:forEach name="Name44" axis="self" ptType="parTrans">
                    <dgm:layoutNode name="Name45" styleLbl="parChTrans1D1">
                      <dgm:choose name="Name46">
                        <dgm:if name="Name4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2"/>
                          </dgm:alg>
                        </dgm:if>
                        <dgm:else name="Name4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2"/>
                            <dgm:param type="dstNode" val="anchor2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49" axis="self" ptType="node">
                    <dgm:choose name="Name50">
                      <dgm:if name="Name51" axis="par ch" ptType="node node" func="cnt" op="equ" val="1">
                        <dgm:layoutNode name="top2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52"/>
                    </dgm:choose>
                    <dgm:layoutNode name="txAndLines2">
                      <dgm:choose name="Name53">
                        <dgm:if name="Name54" func="var" arg="dir" op="equ" val="norm">
                          <dgm:alg type="lin"/>
                        </dgm:if>
                        <dgm:else name="Name5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56">
                        <dgm:if name="Name57" axis="root ch" ptType="all node" func="cnt" op="gte" val="3">
                          <dgm:constrLst>
                            <dgm:constr type="w" for="ch" forName="anchor2" refType="w"/>
                            <dgm:constr type="w" for="ch" forName="backup2" refType="w" fact="-1"/>
                            <dgm:constr type="w" for="ch" forName="preLine2" refType="w" fact="0.11"/>
                            <dgm:constr type="w" for="ch" forName="desTx2" refType="w" fact="0.78"/>
                            <dgm:constr type="w" for="ch" forName="postLine2" refType="w" fact="0.11"/>
                          </dgm:constrLst>
                        </dgm:if>
                        <dgm:else name="Name58">
                          <dgm:constrLst>
                            <dgm:constr type="w" for="ch" forName="anchor2" refType="w" fact="0.89"/>
                            <dgm:constr type="w" for="ch" forName="backup2" refType="w" fact="-0.89"/>
                            <dgm:constr type="w" for="ch" forName="preLine2" refType="w" fact="0.11"/>
                            <dgm:constr type="w" for="ch" forName="desTx2" refType="w" fact="0.78"/>
                          </dgm:constrLst>
                        </dgm:else>
                      </dgm:choose>
                      <dgm:layoutNode name="anchor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2" moveWith="desTx2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2" styleLbl="parChTrans1D1" moveWith="desTx2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2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59">
                        <dgm:if name="Name60" axis="root ch" ptType="all node" func="cnt" op="gte" val="3">
                          <dgm:layoutNode name="postLine2" styleLbl="parChTrans1D1" moveWith="desTx2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61"/>
                      </dgm:choose>
                    </dgm:layoutNode>
                  </dgm:forEach>
                  <dgm:choose name="Name62">
                    <dgm:if name="Name63" axis="root ch" ptType="all node" func="cnt" op="gte" val="3">
                      <dgm:forEach name="Name64" axis="self" ptType="parTrans">
                        <dgm:layoutNode name="Name65" styleLbl="parChTrans1D1">
                          <dgm:choose name="Name66">
                            <dgm:if name="Name67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3"/>
                                <dgm:param type="endSty" val="noArr"/>
                                <dgm:param type="dstNode" val="anchor2"/>
                              </dgm:alg>
                            </dgm:if>
                            <dgm:else name="Name68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3"/>
                                <dgm:param type="dstNode" val="anchor2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69"/>
                  </dgm:choose>
                </dgm:forEach>
              </dgm:layoutNode>
              <dgm:choose name="Name70">
                <dgm:if name="Name71" axis="root ch" ptType="all node" func="cnt" op="gte" val="3">
                  <dgm:layoutNode name="spPost2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72"/>
              </dgm:choose>
            </dgm:if>
            <dgm:else name="Name73"/>
          </dgm:choose>
        </dgm:if>
        <dgm:if name="Name74" axis="self" ptType="node" func="pos" op="equ" val="3">
          <dgm:layoutNode name="parTx3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75">
            <dgm:if name="Name76" axis="ch" ptType="node" func="cnt" op="gte" val="1">
              <dgm:layoutNode name="spPre3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3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3" refType="w" fact="0.77"/>
                  <dgm:constr type="w" for="ch" forName="top3" refType="w" refFor="ch" refForName="txAndLines3" fact="0.78"/>
                </dgm:constrLst>
                <dgm:forEach name="Name77" axis="ch">
                  <dgm:forEach name="Name78" axis="self" ptType="parTrans">
                    <dgm:layoutNode name="Name79" styleLbl="parChTrans1D1">
                      <dgm:choose name="Name80">
                        <dgm:if name="Name81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3"/>
                          </dgm:alg>
                        </dgm:if>
                        <dgm:else name="Name82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3"/>
                            <dgm:param type="dstNode" val="anchor3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83" axis="self" ptType="node">
                    <dgm:choose name="Name84">
                      <dgm:if name="Name85" axis="par ch" ptType="node node" func="cnt" op="equ" val="1">
                        <dgm:layoutNode name="top3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86"/>
                    </dgm:choose>
                    <dgm:layoutNode name="txAndLines3">
                      <dgm:choose name="Name87">
                        <dgm:if name="Name88" func="var" arg="dir" op="equ" val="norm">
                          <dgm:alg type="lin"/>
                        </dgm:if>
                        <dgm:else name="Name89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90">
                        <dgm:if name="Name91" axis="root ch" ptType="all node" func="cnt" op="gte" val="4">
                          <dgm:constrLst>
                            <dgm:constr type="w" for="ch" forName="anchor3" refType="w"/>
                            <dgm:constr type="w" for="ch" forName="backup3" refType="w" fact="-1"/>
                            <dgm:constr type="w" for="ch" forName="preLine3" refType="w" fact="0.11"/>
                            <dgm:constr type="w" for="ch" forName="desTx3" refType="w" fact="0.78"/>
                            <dgm:constr type="w" for="ch" forName="postLine3" refType="w" fact="0.11"/>
                          </dgm:constrLst>
                        </dgm:if>
                        <dgm:else name="Name92">
                          <dgm:constrLst>
                            <dgm:constr type="w" for="ch" forName="anchor3" refType="w" fact="0.89"/>
                            <dgm:constr type="w" for="ch" forName="backup3" refType="w" fact="-0.89"/>
                            <dgm:constr type="w" for="ch" forName="preLine3" refType="w" fact="0.11"/>
                            <dgm:constr type="w" for="ch" forName="desTx3" refType="w" fact="0.78"/>
                          </dgm:constrLst>
                        </dgm:else>
                      </dgm:choose>
                      <dgm:layoutNode name="anchor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3" moveWith="desTx3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3" styleLbl="parChTrans1D1" moveWith="desTx3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3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93">
                        <dgm:if name="Name94" axis="root ch" ptType="all node" func="cnt" op="gte" val="4">
                          <dgm:layoutNode name="postLine3" styleLbl="parChTrans1D1" moveWith="desTx3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95"/>
                      </dgm:choose>
                    </dgm:layoutNode>
                  </dgm:forEach>
                  <dgm:choose name="Name96">
                    <dgm:if name="Name97" axis="root ch" ptType="all node" func="cnt" op="gte" val="4">
                      <dgm:forEach name="Name98" axis="self" ptType="parTrans">
                        <dgm:layoutNode name="Name99" styleLbl="parChTrans1D1">
                          <dgm:choose name="Name100">
                            <dgm:if name="Name101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4"/>
                                <dgm:param type="endSty" val="noArr"/>
                                <dgm:param type="dstNode" val="anchor3"/>
                              </dgm:alg>
                            </dgm:if>
                            <dgm:else name="Name102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4"/>
                                <dgm:param type="dstNode" val="anchor3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03"/>
                  </dgm:choose>
                </dgm:forEach>
              </dgm:layoutNode>
              <dgm:choose name="Name104">
                <dgm:if name="Name105" axis="root ch" ptType="all node" func="cnt" op="gte" val="4">
                  <dgm:layoutNode name="spPost3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06"/>
              </dgm:choose>
            </dgm:if>
            <dgm:else name="Name107"/>
          </dgm:choose>
        </dgm:if>
        <dgm:if name="Name108" axis="self" ptType="node" func="pos" op="equ" val="4">
          <dgm:layoutNode name="parTx4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09">
            <dgm:if name="Name110" axis="ch" ptType="node" func="cnt" op="gte" val="1">
              <dgm:layoutNode name="spPre4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4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4" refType="w" fact="0.77"/>
                  <dgm:constr type="w" for="ch" forName="top4" refType="w" refFor="ch" refForName="txAndLines4" fact="0.78"/>
                </dgm:constrLst>
                <dgm:forEach name="Name111" axis="ch">
                  <dgm:forEach name="Name112" axis="self" ptType="parTrans">
                    <dgm:layoutNode name="Name113" styleLbl="parChTrans1D1">
                      <dgm:choose name="Name114">
                        <dgm:if name="Name115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4"/>
                          </dgm:alg>
                        </dgm:if>
                        <dgm:else name="Name116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4"/>
                            <dgm:param type="dstNode" val="anchor4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17" axis="self" ptType="node">
                    <dgm:choose name="Name118">
                      <dgm:if name="Name119" axis="par ch" ptType="node node" func="cnt" op="equ" val="1">
                        <dgm:layoutNode name="top4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20"/>
                    </dgm:choose>
                    <dgm:layoutNode name="txAndLines4">
                      <dgm:choose name="Name121">
                        <dgm:if name="Name122" func="var" arg="dir" op="equ" val="norm">
                          <dgm:alg type="lin"/>
                        </dgm:if>
                        <dgm:else name="Name123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24">
                        <dgm:if name="Name125" axis="root ch" ptType="all node" func="cnt" op="gte" val="5">
                          <dgm:constrLst>
                            <dgm:constr type="w" for="ch" forName="anchor4" refType="w"/>
                            <dgm:constr type="w" for="ch" forName="backup4" refType="w" fact="-1"/>
                            <dgm:constr type="w" for="ch" forName="preLine4" refType="w" fact="0.11"/>
                            <dgm:constr type="w" for="ch" forName="desTx4" refType="w" fact="0.78"/>
                            <dgm:constr type="w" for="ch" forName="postLine4" refType="w" fact="0.11"/>
                          </dgm:constrLst>
                        </dgm:if>
                        <dgm:else name="Name126">
                          <dgm:constrLst>
                            <dgm:constr type="w" for="ch" forName="anchor4" refType="w" fact="0.89"/>
                            <dgm:constr type="w" for="ch" forName="backup4" refType="w" fact="-0.89"/>
                            <dgm:constr type="w" for="ch" forName="preLine4" refType="w" fact="0.11"/>
                            <dgm:constr type="w" for="ch" forName="desTx4" refType="w" fact="0.78"/>
                          </dgm:constrLst>
                        </dgm:else>
                      </dgm:choose>
                      <dgm:layoutNode name="anchor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4" moveWith="desTx4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4" styleLbl="parChTrans1D1" moveWith="desTx4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4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27">
                        <dgm:if name="Name128" axis="root ch" ptType="all node" func="cnt" op="gte" val="5">
                          <dgm:layoutNode name="postLine4" styleLbl="parChTrans1D1" moveWith="desTx4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29"/>
                      </dgm:choose>
                    </dgm:layoutNode>
                  </dgm:forEach>
                  <dgm:choose name="Name130">
                    <dgm:if name="Name131" axis="root ch" ptType="all node" func="cnt" op="gte" val="5">
                      <dgm:forEach name="Name132" axis="self" ptType="parTrans">
                        <dgm:layoutNode name="Name133" styleLbl="parChTrans1D1">
                          <dgm:choose name="Name134">
                            <dgm:if name="Name135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5"/>
                                <dgm:param type="endSty" val="noArr"/>
                                <dgm:param type="dstNode" val="anchor4"/>
                              </dgm:alg>
                            </dgm:if>
                            <dgm:else name="Name136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5"/>
                                <dgm:param type="dstNode" val="anchor4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37"/>
                  </dgm:choose>
                </dgm:forEach>
              </dgm:layoutNode>
              <dgm:choose name="Name138">
                <dgm:if name="Name139" axis="root ch" ptType="all node" func="cnt" op="gte" val="5">
                  <dgm:layoutNode name="spPost4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40"/>
              </dgm:choose>
            </dgm:if>
            <dgm:else name="Name141"/>
          </dgm:choose>
        </dgm:if>
        <dgm:if name="Name142" axis="self" ptType="node" func="pos" op="equ" val="5">
          <dgm:layoutNode name="parTx5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43">
            <dgm:if name="Name144" axis="ch" ptType="node" func="cnt" op="gte" val="1">
              <dgm:layoutNode name="spPre5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5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5" refType="w" fact="0.77"/>
                  <dgm:constr type="w" for="ch" forName="top5" refType="w" refFor="ch" refForName="txAndLines5" fact="0.78"/>
                </dgm:constrLst>
                <dgm:forEach name="Name145" axis="ch">
                  <dgm:forEach name="Name146" axis="self" ptType="parTrans">
                    <dgm:layoutNode name="Name147" styleLbl="parChTrans1D1">
                      <dgm:choose name="Name148">
                        <dgm:if name="Name149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5"/>
                          </dgm:alg>
                        </dgm:if>
                        <dgm:else name="Name150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5"/>
                            <dgm:param type="dstNode" val="anchor5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51" axis="self" ptType="node">
                    <dgm:choose name="Name152">
                      <dgm:if name="Name153" axis="par ch" ptType="node node" func="cnt" op="equ" val="1">
                        <dgm:layoutNode name="top5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54"/>
                    </dgm:choose>
                    <dgm:layoutNode name="txAndLines5">
                      <dgm:choose name="Name155">
                        <dgm:if name="Name156" func="var" arg="dir" op="equ" val="norm">
                          <dgm:alg type="lin"/>
                        </dgm:if>
                        <dgm:else name="Name157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58">
                        <dgm:if name="Name159" axis="root ch" ptType="all node" func="cnt" op="gte" val="6">
                          <dgm:constrLst>
                            <dgm:constr type="w" for="ch" forName="anchor5" refType="w"/>
                            <dgm:constr type="w" for="ch" forName="backup5" refType="w" fact="-1"/>
                            <dgm:constr type="w" for="ch" forName="preLine5" refType="w" fact="0.11"/>
                            <dgm:constr type="w" for="ch" forName="desTx5" refType="w" fact="0.78"/>
                            <dgm:constr type="w" for="ch" forName="postLine5" refType="w" fact="0.11"/>
                          </dgm:constrLst>
                        </dgm:if>
                        <dgm:else name="Name160">
                          <dgm:constrLst>
                            <dgm:constr type="w" for="ch" forName="anchor5" refType="w" fact="0.89"/>
                            <dgm:constr type="w" for="ch" forName="backup5" refType="w" fact="-0.89"/>
                            <dgm:constr type="w" for="ch" forName="preLine5" refType="w" fact="0.11"/>
                            <dgm:constr type="w" for="ch" forName="desTx5" refType="w" fact="0.78"/>
                          </dgm:constrLst>
                        </dgm:else>
                      </dgm:choose>
                      <dgm:layoutNode name="anchor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5" moveWith="desTx5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5" styleLbl="parChTrans1D1" moveWith="desTx5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5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61">
                        <dgm:if name="Name162" axis="root ch" ptType="all node" func="cnt" op="gte" val="6">
                          <dgm:layoutNode name="postLine5" styleLbl="parChTrans1D1" moveWith="desTx5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63"/>
                      </dgm:choose>
                    </dgm:layoutNode>
                  </dgm:forEach>
                  <dgm:choose name="Name164">
                    <dgm:if name="Name165" axis="root ch" ptType="all node" func="cnt" op="gte" val="6">
                      <dgm:forEach name="Name166" axis="self" ptType="parTrans">
                        <dgm:layoutNode name="Name167" styleLbl="parChTrans1D1">
                          <dgm:choose name="Name168">
                            <dgm:if name="Name169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6"/>
                                <dgm:param type="endSty" val="noArr"/>
                                <dgm:param type="dstNode" val="anchor5"/>
                              </dgm:alg>
                            </dgm:if>
                            <dgm:else name="Name170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6"/>
                                <dgm:param type="dstNode" val="anchor5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171"/>
                  </dgm:choose>
                </dgm:forEach>
              </dgm:layoutNode>
              <dgm:choose name="Name172">
                <dgm:if name="Name173" axis="root ch" ptType="all node" func="cnt" op="gte" val="6">
                  <dgm:layoutNode name="spPost5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174"/>
              </dgm:choose>
            </dgm:if>
            <dgm:else name="Name175"/>
          </dgm:choose>
        </dgm:if>
        <dgm:if name="Name176" axis="self" ptType="node" func="pos" op="equ" val="6">
          <dgm:layoutNode name="parTx6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177">
            <dgm:if name="Name178" axis="ch" ptType="node" func="cnt" op="gte" val="1">
              <dgm:layoutNode name="spPre6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6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6" refType="w" fact="0.77"/>
                  <dgm:constr type="w" for="ch" forName="top6" refType="w" refFor="ch" refForName="txAndLines6" fact="0.78"/>
                </dgm:constrLst>
                <dgm:forEach name="Name179" axis="ch">
                  <dgm:forEach name="Name180" axis="self" ptType="parTrans">
                    <dgm:layoutNode name="Name181" styleLbl="parChTrans1D1">
                      <dgm:choose name="Name182">
                        <dgm:if name="Name183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6"/>
                          </dgm:alg>
                        </dgm:if>
                        <dgm:else name="Name184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6"/>
                            <dgm:param type="dstNode" val="anchor6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185" axis="self" ptType="node">
                    <dgm:choose name="Name186">
                      <dgm:if name="Name187" axis="par ch" ptType="node node" func="cnt" op="equ" val="1">
                        <dgm:layoutNode name="top6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188"/>
                    </dgm:choose>
                    <dgm:layoutNode name="txAndLines6">
                      <dgm:choose name="Name189">
                        <dgm:if name="Name190" func="var" arg="dir" op="equ" val="norm">
                          <dgm:alg type="lin"/>
                        </dgm:if>
                        <dgm:else name="Name191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hoose name="Name192">
                        <dgm:if name="Name193" axis="root ch" ptType="all node" func="cnt" op="gte" val="7">
                          <dgm:constrLst>
                            <dgm:constr type="w" for="ch" forName="anchor6" refType="w"/>
                            <dgm:constr type="w" for="ch" forName="backup6" refType="w" fact="-1"/>
                            <dgm:constr type="w" for="ch" forName="preLine6" refType="w" fact="0.11"/>
                            <dgm:constr type="w" for="ch" forName="desTx6" refType="w" fact="0.78"/>
                            <dgm:constr type="w" for="ch" forName="postLine6" refType="w" fact="0.11"/>
                          </dgm:constrLst>
                        </dgm:if>
                        <dgm:else name="Name194">
                          <dgm:constrLst>
                            <dgm:constr type="w" for="ch" forName="anchor6" refType="w" fact="0.89"/>
                            <dgm:constr type="w" for="ch" forName="backup6" refType="w" fact="-0.89"/>
                            <dgm:constr type="w" for="ch" forName="preLine6" refType="w" fact="0.11"/>
                            <dgm:constr type="w" for="ch" forName="desTx6" refType="w" fact="0.78"/>
                          </dgm:constrLst>
                        </dgm:else>
                      </dgm:choose>
                      <dgm:layoutNode name="anchor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6" moveWith="desTx6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6" styleLbl="parChTrans1D1" moveWith="desTx6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6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  <dgm:choose name="Name195">
                        <dgm:if name="Name196" axis="root ch" ptType="all node" func="cnt" op="gte" val="7">
                          <dgm:layoutNode name="postLine6" styleLbl="parChTrans1D1" moveWith="desTx6">
                            <dgm:alg type="sp"/>
                            <dgm:shape xmlns:r="http://schemas.openxmlformats.org/officeDocument/2006/relationships" type="line" r:blip="">
                              <dgm:adjLst/>
                            </dgm:shape>
                            <dgm:presOf/>
                          </dgm:layoutNode>
                        </dgm:if>
                        <dgm:else name="Name197"/>
                      </dgm:choose>
                    </dgm:layoutNode>
                  </dgm:forEach>
                  <dgm:choose name="Name198">
                    <dgm:if name="Name199" axis="root ch" ptType="all node" func="cnt" op="gte" val="7">
                      <dgm:forEach name="Name200" axis="self" ptType="parTrans">
                        <dgm:layoutNode name="Name201" styleLbl="parChTrans1D1">
                          <dgm:choose name="Name202">
                            <dgm:if name="Name203" func="var" arg="dir" op="equ" val="norm">
                              <dgm:alg type="conn">
                                <dgm:param type="dim" val="1D"/>
                                <dgm:param type="begPts" val="midL"/>
                                <dgm:param type="srcNode" val="parTx7"/>
                                <dgm:param type="endSty" val="noArr"/>
                                <dgm:param type="dstNode" val="anchor6"/>
                              </dgm:alg>
                            </dgm:if>
                            <dgm:else name="Name204">
                              <dgm:alg type="conn">
                                <dgm:param type="dim" val="1D"/>
                                <dgm:param type="begPts" val="midR"/>
                                <dgm:param type="endSty" val="noArr"/>
                                <dgm:param type="srcNode" val="parTx7"/>
                                <dgm:param type="dstNode" val="anchor6"/>
                              </dgm:alg>
                            </dgm:else>
                          </dgm:choose>
                          <dgm:shape xmlns:r="http://schemas.openxmlformats.org/officeDocument/2006/relationships" type="conn" r:blip="">
                            <dgm:adjLst/>
                          </dgm:shape>
                          <dgm:presOf/>
                          <dgm:constrLst>
                            <dgm:constr type="connDist"/>
                            <dgm:constr type="begPad" refType="connDist" fact="0.11"/>
                            <dgm:constr type="endPad"/>
                          </dgm:constrLst>
                        </dgm:layoutNode>
                      </dgm:forEach>
                    </dgm:if>
                    <dgm:else name="Name205"/>
                  </dgm:choose>
                </dgm:forEach>
              </dgm:layoutNode>
              <dgm:choose name="Name206">
                <dgm:if name="Name207" axis="root ch" ptType="all node" func="cnt" op="gte" val="7">
                  <dgm:layoutNode name="spPost6">
                    <dgm:alg type="sp"/>
                    <dgm:shape xmlns:r="http://schemas.openxmlformats.org/officeDocument/2006/relationships" r:blip="">
                      <dgm:adjLst/>
                    </dgm:shape>
                  </dgm:layoutNode>
                </dgm:if>
                <dgm:else name="Name208"/>
              </dgm:choose>
            </dgm:if>
            <dgm:else name="Name209"/>
          </dgm:choose>
        </dgm:if>
        <dgm:if name="Name210" axis="self" ptType="node" func="pos" op="equ" val="7">
          <dgm:layoutNode name="parTx7" styleLbl="node1">
            <dgm:alg type="tx"/>
            <dgm:shape xmlns:r="http://schemas.openxmlformats.org/officeDocument/2006/relationships" type="ellipse" r:blip="">
              <dgm:adjLst/>
            </dgm:shape>
            <dgm:presOf axis="self" ptType="node"/>
            <dgm:constrLst>
              <dgm:constr type="h" refType="w"/>
              <dgm:constr type="w" refType="h" op="lte"/>
              <dgm:constr type="tMarg"/>
              <dgm:constr type="bMarg"/>
              <dgm:constr type="lMarg"/>
              <dgm:constr type="rMarg"/>
            </dgm:constrLst>
            <dgm:ruleLst>
              <dgm:rule type="primFontSz" val="5" fact="NaN" max="NaN"/>
            </dgm:ruleLst>
          </dgm:layoutNode>
          <dgm:choose name="Name211">
            <dgm:if name="Name212" axis="ch" ptType="node" func="cnt" op="gte" val="1">
              <dgm:layoutNode name="spPre7">
                <dgm:alg type="sp"/>
                <dgm:shape xmlns:r="http://schemas.openxmlformats.org/officeDocument/2006/relationships" r:blip="">
                  <dgm:adjLst/>
                </dgm:shape>
              </dgm:layoutNode>
              <dgm:layoutNode name="chLin7">
                <dgm:alg type="lin">
                  <dgm:param type="linDir" val="fromT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txAndLines7" refType="w" fact="0.77"/>
                  <dgm:constr type="w" for="ch" forName="top7" refType="w" refFor="ch" refForName="txAndLines7" fact="0.78"/>
                </dgm:constrLst>
                <dgm:forEach name="Name213" axis="ch">
                  <dgm:forEach name="Name214" axis="self" ptType="parTrans">
                    <dgm:layoutNode name="Name215" styleLbl="parChTrans1D1">
                      <dgm:choose name="Name216">
                        <dgm:if name="Name217" func="var" arg="dir" op="equ" val="norm">
                          <dgm:alg type="conn">
                            <dgm:param type="dim" val="1D"/>
                            <dgm:param type="begPts" val="midR"/>
                            <dgm:param type="endSty" val="noArr"/>
                            <dgm:param type="dstNode" val="anchor7"/>
                          </dgm:alg>
                        </dgm:if>
                        <dgm:else name="Name218">
                          <dgm:alg type="conn">
                            <dgm:param type="dim" val="1D"/>
                            <dgm:param type="begPts" val="midL"/>
                            <dgm:param type="endSty" val="noArr"/>
                            <dgm:param type="srcNode" val="parTx7"/>
                            <dgm:param type="dstNode" val="anchor7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/>
                      <dgm:constrLst>
                        <dgm:constr type="connDist"/>
                        <dgm:constr type="begPad" refType="connDist" fact="0.11"/>
                        <dgm:constr type="endPad"/>
                      </dgm:constrLst>
                    </dgm:layoutNode>
                  </dgm:forEach>
                  <dgm:forEach name="Name219" axis="self" ptType="node">
                    <dgm:choose name="Name220">
                      <dgm:if name="Name221" axis="par ch" ptType="node node" func="cnt" op="equ" val="1">
                        <dgm:layoutNode name="top7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constrLst>
                            <dgm:constr type="h" refType="w" fact="0.6"/>
                          </dgm:constrLst>
                        </dgm:layoutNode>
                      </dgm:if>
                      <dgm:else name="Name222"/>
                    </dgm:choose>
                    <dgm:layoutNode name="txAndLines7">
                      <dgm:choose name="Name223">
                        <dgm:if name="Name224" func="var" arg="dir" op="equ" val="norm">
                          <dgm:alg type="lin"/>
                        </dgm:if>
                        <dgm:else name="Name225">
                          <dgm:alg type="lin">
                            <dgm:param type="linDir" val="from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w" for="ch" forName="anchor7" refType="w" fact="0.89"/>
                        <dgm:constr type="w" for="ch" forName="backup7" refType="w" fact="-0.89"/>
                        <dgm:constr type="w" for="ch" forName="preLine7" refType="w" fact="0.11"/>
                        <dgm:constr type="w" for="ch" forName="desTx7" refType="w" fact="0.78"/>
                      </dgm:constrLst>
                      <dgm:layoutNode name="anchor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backup7" moveWith="desTx7">
                        <dgm:alg type="sp"/>
                        <dgm:shape xmlns:r="http://schemas.openxmlformats.org/officeDocument/2006/relationships" r:blip="">
                          <dgm:adjLst/>
                        </dgm:shape>
                      </dgm:layoutNode>
                      <dgm:layoutNode name="preLine7" styleLbl="parChTrans1D1" moveWith="desTx7">
                        <dgm:alg type="sp"/>
                        <dgm:shape xmlns:r="http://schemas.openxmlformats.org/officeDocument/2006/relationships" type="line" r:blip="">
                          <dgm:adjLst/>
                        </dgm:shape>
                        <dgm:presOf/>
                      </dgm:layoutNode>
                      <dgm:layoutNode name="desTx7" styleLbl="revTx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ect" r:blip="" hideGeom="1">
                          <dgm:adjLst/>
                        </dgm:shape>
                        <dgm:presOf axis="desOrSelf" ptType="node"/>
                        <dgm:constrLst>
                          <dgm:constr type="h" refType="w" fact="0.6"/>
                        </dgm:constrLst>
                        <dgm:ruleLst>
                          <dgm:rule type="primFontSz" val="5" fact="NaN" max="NaN"/>
                        </dgm:ruleLst>
                      </dgm:layoutNode>
                    </dgm:layoutNode>
                  </dgm:forEach>
                </dgm:forEach>
              </dgm:layoutNode>
            </dgm:if>
            <dgm:else name="Name226"/>
          </dgm:choose>
        </dgm:if>
        <dgm:else name="Name22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DF6FA487-838F-D04F-8406-5F755112B9D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152EBA7-DA70-EC4D-A117-67B35DABCE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FB21C5-2699-414D-BD7D-79BFDE2E407F}" type="datetimeFigureOut">
              <a:rPr lang="nb-NO" smtClean="0"/>
              <a:t>12.08.2024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88727E6-4E02-2446-86EE-F835DDCA5A9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E9F6557-4A57-6B4D-B854-D064F36D72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EB4E4-9E3D-7D4B-A350-49EB431CD08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974069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FED17-5FBD-1E4B-BF0D-610BD3BE4D53}" type="datetimeFigureOut">
              <a:rPr lang="nb-NO" smtClean="0"/>
              <a:t>12.08.2024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BEB604-C9F2-B44F-BBD0-B423C6B3A9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271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a.no/for-ansatte/utdanning/studiestart/oppstartsmoeter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/>
              <a:buNone/>
            </a:pPr>
            <a:endParaRPr lang="nb-NO" baseline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E37E1-B013-244F-8AB6-5BFF993B5A1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6163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VIKTIG: Hent NOA-koden og skriv inn før møtet.</a:t>
            </a:r>
          </a:p>
          <a:p>
            <a:endParaRPr lang="nb-NO" dirty="0"/>
          </a:p>
          <a:p>
            <a:r>
              <a:rPr lang="nb-NO" dirty="0"/>
              <a:t>Se nærmere info her.</a:t>
            </a:r>
          </a:p>
          <a:p>
            <a:r>
              <a:rPr lang="nb-NO" dirty="0">
                <a:hlinkClick r:id="rId3"/>
              </a:rPr>
              <a:t>https://www.uia.no/for-ansatte/utdanning/studiestart/oppstartsmoeter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3718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6672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7374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9583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58224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37549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56573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91218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Oppstartsseminar?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Første forelesning?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Hvor skal de møte? Følg med på oppdateringer i Canvas.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83446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09425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BEB604-C9F2-B44F-BBD0-B423C6B3A96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14664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9E37E1-B013-244F-8AB6-5BFF993B5A1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9151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mørk bakgrunn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C8B84445-13A1-F04B-A8A9-34220EC2D6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5240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dark background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42E5DD84-AF92-0846-9E7B-2B1A37F94F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1327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0126" y="1122363"/>
            <a:ext cx="9499655" cy="2387600"/>
          </a:xfrm>
        </p:spPr>
        <p:txBody>
          <a:bodyPr anchor="b">
            <a:normAutofit/>
          </a:bodyPr>
          <a:lstStyle>
            <a:lvl1pPr algn="l">
              <a:defRPr sz="63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0126" y="3602038"/>
            <a:ext cx="9499655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pic>
        <p:nvPicPr>
          <p:cNvPr id="5" name="Bilde 4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40AC5F36-DAB0-5C45-90DF-CC55D8411D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  <p:sp>
        <p:nvSpPr>
          <p:cNvPr id="6" name="Friform 5">
            <a:extLst>
              <a:ext uri="{FF2B5EF4-FFF2-40B4-BE49-F238E27FC236}">
                <a16:creationId xmlns:a16="http://schemas.microsoft.com/office/drawing/2014/main" id="{0CF8364F-E8E1-E40B-4CED-29CBDF1CBDCC}"/>
              </a:ext>
            </a:extLst>
          </p:cNvPr>
          <p:cNvSpPr/>
          <p:nvPr userDrawn="1"/>
        </p:nvSpPr>
        <p:spPr>
          <a:xfrm>
            <a:off x="10519782" y="6131112"/>
            <a:ext cx="1293971" cy="473392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2125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Punktliste med et punkt av gangen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61292" y="1825625"/>
            <a:ext cx="10392507" cy="3932080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  <a:latin typeface="Helvetica" pitchFamily="2" charset="0"/>
              </a:defRPr>
            </a:lvl2pPr>
          </a:lstStyle>
          <a:p>
            <a:r>
              <a:rPr lang="nb-NO" dirty="0"/>
              <a:t>Rediger tekststiler i malen
Andre nivå
Tredje nivå
Fjerde nivå
Femte nivå</a:t>
            </a:r>
          </a:p>
          <a:p>
            <a:pPr lvl="1"/>
            <a:r>
              <a:rPr lang="nb-NO" dirty="0"/>
              <a:t>Punkt under punktet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892642"/>
            <a:ext cx="4936067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2F3F6"/>
                </a:solidFill>
              </a:defRPr>
            </a:lvl1pPr>
          </a:lstStyle>
          <a:p>
            <a:endParaRPr lang="nb-NO" dirty="0"/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995F348C-0220-AA4D-B66A-C9C1EFC2B2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FF0FD72-7E03-BF44-B254-CBD7756F3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9790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Smart punktliste som endrer kontrast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61292" y="1825625"/>
            <a:ext cx="10392507" cy="3932080"/>
          </a:xfrm>
        </p:spPr>
        <p:txBody>
          <a:bodyPr>
            <a:normAutofit/>
          </a:bodyPr>
          <a:lstStyle>
            <a:lvl1pPr>
              <a:defRPr sz="2000" b="0" baseline="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  <a:latin typeface="Helvetica" pitchFamily="2" charset="0"/>
              </a:defRPr>
            </a:lvl2pPr>
          </a:lstStyle>
          <a:p>
            <a:r>
              <a:rPr lang="nb-NO" dirty="0"/>
              <a:t>Rediger tekststiler i malen
Andre nivå
Tredje nivå
Fjerde nivå
Femte nivå</a:t>
            </a:r>
          </a:p>
          <a:p>
            <a:pPr lvl="1"/>
            <a:r>
              <a:rPr lang="nb-NO" dirty="0"/>
              <a:t>Punkt under punktet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892642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2F3F6"/>
                </a:solidFill>
              </a:defRPr>
            </a:lvl1pPr>
          </a:lstStyle>
          <a:p>
            <a:endParaRPr lang="nb-NO" dirty="0"/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F6E08E09-E264-9443-98AB-C8A6486B98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21479B1-4BE7-7542-86D8-B2844C7BA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887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2F3F6"/>
                </a:solidFill>
              </a:defRPr>
            </a:lvl1pPr>
          </a:lstStyle>
          <a:p>
            <a:endParaRPr lang="nb-NO" dirty="0"/>
          </a:p>
        </p:txBody>
      </p:sp>
      <p:pic>
        <p:nvPicPr>
          <p:cNvPr id="7" name="Bilde 6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F05C61F-03A8-3342-A838-91F73842B5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67FE4797-4789-9546-8B3D-CD4CC0A5A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3781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3" y="1825625"/>
            <a:ext cx="4994030" cy="3895237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14414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endParaRPr lang="nb-NO" dirty="0"/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1EFC5E8F-8FFF-D146-B8A0-A4B8D30BECC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1825625"/>
            <a:ext cx="5257800" cy="3895237"/>
          </a:xfrm>
        </p:spPr>
        <p:txBody>
          <a:bodyPr/>
          <a:lstStyle/>
          <a:p>
            <a:endParaRPr lang="nb-NO"/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39096D7A-923D-4341-8EFF-A714749BE0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75F18DF-F92A-954E-9AFC-EABB0F42C3B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9231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91312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1312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1312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89791" y="1404938"/>
            <a:ext cx="3810000" cy="4302125"/>
          </a:xfrm>
        </p:spPr>
        <p:txBody>
          <a:bodyPr/>
          <a:lstStyle/>
          <a:p>
            <a:r>
              <a:rPr lang="nb-NO" dirty="0"/>
              <a:t>Bilde av person</a:t>
            </a:r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3870086-9647-2149-9887-60DB2D78A6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531D7125-22A5-C646-ACAD-1A9739777D1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2946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unktliste i to 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0A6FD52D-BF42-7B4D-842D-BD6F562A4B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4CF8740-F31F-7B46-87B3-66E10176C9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5280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rgbClr val="F2F3F6">
                    <a:alpha val="74000"/>
                  </a:srgbClr>
                </a:solidFill>
              </a:defRPr>
            </a:lvl1pPr>
          </a:lstStyle>
          <a:p>
            <a:r>
              <a:rPr lang="nb-NO" dirty="0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8817D405-DD02-1A4E-A048-5ADA2D195E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354BE82-BAF1-EF49-ACA0-51690D3C1A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7862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37" y="607410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Navn navn</a:t>
            </a:r>
            <a:endParaRPr lang="en-US" dirty="0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chemeClr val="bg1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Dato</a:t>
            </a:r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98E18A76-A0BB-614A-9106-5C1E47C0C81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658" y="5951218"/>
            <a:ext cx="845435" cy="353393"/>
          </a:xfrm>
          <a:prstGeom prst="rect">
            <a:avLst/>
          </a:prstGeom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7D37A65D-76A9-F74A-A4C6-5E4036A8AF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78537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1FD7C88-6343-784C-AA84-28EE43BEC3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1EB4C6DB-857F-4A47-9E91-18831FDCCD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08618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ø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objekt&#10;&#10;&#10;&#10;Automatisk generert beskrivelse">
            <a:extLst>
              <a:ext uri="{FF2B5EF4-FFF2-40B4-BE49-F238E27FC236}">
                <a16:creationId xmlns:a16="http://schemas.microsoft.com/office/drawing/2014/main" id="{F28135A9-7864-EA42-BC35-11CA46B6CB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17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768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C3D1DC64-24A8-7C45-B7B6-71B1E06786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8608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918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091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1839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mart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8F34021-95FB-D242-9C05-021599F2B0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619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C1C1C1"/>
                      </p:to>
                    </p:animClr>
                  </p:sub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 dirty="0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477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 dirty="0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 dirty="0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8166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943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 dirty="0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9821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Navn navn</a:t>
            </a:r>
            <a:endParaRPr lang="en-US" dirty="0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 dirty="0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0744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939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mørk bakgrunn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9506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dark background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8392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D2002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Klikk for å redigere undertittelstil i malen</a:t>
            </a:r>
          </a:p>
        </p:txBody>
      </p:sp>
      <p:pic>
        <p:nvPicPr>
          <p:cNvPr id="5" name="Bilde 4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40AC5F36-DAB0-5C45-90DF-CC55D8411D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06139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1825625"/>
            <a:ext cx="10392507" cy="3932080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892642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2F3F6"/>
                </a:solidFill>
              </a:defRPr>
            </a:lvl1pPr>
          </a:lstStyle>
          <a:p>
            <a:r>
              <a:rPr lang="nb-NO" dirty="0"/>
              <a:t>Kildehenvisning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995F348C-0220-AA4D-B66A-C9C1EFC2B2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8202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1825625"/>
            <a:ext cx="10392507" cy="3932080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892642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2F3F6"/>
                </a:solidFill>
              </a:defRPr>
            </a:lvl1pPr>
          </a:lstStyle>
          <a:p>
            <a:r>
              <a:rPr lang="nb-NO" dirty="0"/>
              <a:t>Kildehenvisning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F6E08E09-E264-9443-98AB-C8A6486B98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833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2F3F6"/>
                </a:solidFill>
              </a:defRPr>
            </a:lvl1pPr>
          </a:lstStyle>
          <a:p>
            <a:r>
              <a:rPr lang="nb-NO" dirty="0"/>
              <a:t>Kildehenvisning</a:t>
            </a:r>
          </a:p>
        </p:txBody>
      </p:sp>
      <p:pic>
        <p:nvPicPr>
          <p:cNvPr id="7" name="Bilde 6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F05C61F-03A8-3342-A838-91F73842B5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273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3" y="1825625"/>
            <a:ext cx="4994030" cy="3895237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14414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nb-NO" dirty="0"/>
              <a:t>Kildehenvisning</a:t>
            </a:r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1EFC5E8F-8FFF-D146-B8A0-A4B8D30BECC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1825625"/>
            <a:ext cx="5257800" cy="3895237"/>
          </a:xfrm>
        </p:spPr>
        <p:txBody>
          <a:bodyPr/>
          <a:lstStyle/>
          <a:p>
            <a:endParaRPr lang="nb-NO"/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39096D7A-923D-4341-8EFF-A714749BE0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660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91312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1312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1312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89791" y="1404938"/>
            <a:ext cx="3810000" cy="4302125"/>
          </a:xfrm>
        </p:spPr>
        <p:txBody>
          <a:bodyPr/>
          <a:lstStyle/>
          <a:p>
            <a:r>
              <a:rPr lang="nb-NO" dirty="0"/>
              <a:t>Bilde av person</a:t>
            </a:r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3870086-9647-2149-9887-60DB2D78A6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6055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unktliste i to 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Rediger tekststiler i malen
Andre nivå
Tredje nivå
Fjerde nivå
Femte nivå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0A6FD52D-BF42-7B4D-842D-BD6F562A4B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0960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rgbClr val="F2F3F6">
                    <a:alpha val="74000"/>
                  </a:srgbClr>
                </a:solidFill>
              </a:defRPr>
            </a:lvl1pPr>
          </a:lstStyle>
          <a:p>
            <a:r>
              <a:rPr lang="nb-NO" dirty="0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8817D405-DD02-1A4E-A048-5ADA2D195E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78558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37" y="607410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Navn navn</a:t>
            </a:r>
            <a:endParaRPr lang="en-US" dirty="0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 dirty="0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chemeClr val="bg1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 dirty="0"/>
              <a:t>Dato</a:t>
            </a:r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98E18A76-A0BB-614A-9106-5C1E47C0C81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658" y="595121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1781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1FD7C88-6343-784C-AA84-28EE43BEC3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660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365125"/>
            <a:ext cx="103925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2" y="1825625"/>
            <a:ext cx="1039250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5BB3259-D355-6448-A473-A2EF57AE4D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5371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1" r:id="rId2"/>
    <p:sldLayoutId id="2147483672" r:id="rId3"/>
    <p:sldLayoutId id="2147483673" r:id="rId4"/>
    <p:sldLayoutId id="2147483682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bg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365125"/>
            <a:ext cx="103925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2" y="1825625"/>
            <a:ext cx="1039250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88369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365125"/>
            <a:ext cx="103925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2" y="1825625"/>
            <a:ext cx="1039250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b-NO" dirty="0"/>
              <a:t>Rediger tekststiler i malen
Andre nivå
Tredje nivå
Fjerde nivå
Femte nivå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33190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bg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9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microsoft.com/office/2007/relationships/hdphoto" Target="../media/hdphoto1.wdp"/><Relationship Id="rId9" Type="http://schemas.microsoft.com/office/2007/relationships/diagramDrawing" Target="../diagrams/drawin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uia.pameldingssystem.no/klassereisen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tp.educloud.no/uia/timeplan/?type=student&amp;id=405&amp;week=33&amp;weekTo=47&amp;ar=2024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a.no/om-uia/ansatte/jannikek/index.html" TargetMode="External"/><Relationship Id="rId2" Type="http://schemas.openxmlformats.org/officeDocument/2006/relationships/hyperlink" Target="https://www.uia.no/om-uia/ansatte/kristimj/index.html" TargetMode="Externa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7.xml"/><Relationship Id="rId6" Type="http://schemas.microsoft.com/office/2007/relationships/hdphoto" Target="../media/hdphoto3.wdp"/><Relationship Id="rId5" Type="http://schemas.openxmlformats.org/officeDocument/2006/relationships/image" Target="../media/image21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gulv, innendørs, rom&#10;&#10;Automatisk generert beskrivelse">
            <a:extLst>
              <a:ext uri="{FF2B5EF4-FFF2-40B4-BE49-F238E27FC236}">
                <a16:creationId xmlns:a16="http://schemas.microsoft.com/office/drawing/2014/main" id="{4F0723FE-857E-53B4-AE69-6B4DF6C24F4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>
            <a:off x="-26196" y="0"/>
            <a:ext cx="12218195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1292" y="1162843"/>
            <a:ext cx="10392508" cy="1325563"/>
          </a:xfrm>
        </p:spPr>
        <p:txBody>
          <a:bodyPr>
            <a:normAutofit fontScale="90000"/>
          </a:bodyPr>
          <a:lstStyle/>
          <a:p>
            <a:pPr algn="l"/>
            <a:r>
              <a:rPr lang="nb-NO" sz="8000" dirty="0">
                <a:solidFill>
                  <a:schemeClr val="bg1"/>
                </a:solidFill>
                <a:cs typeface="ConduitITCStd Bold"/>
              </a:rPr>
              <a:t>Velkommen!</a:t>
            </a:r>
            <a:br>
              <a:rPr lang="nb-NO" dirty="0">
                <a:solidFill>
                  <a:schemeClr val="bg1"/>
                </a:solidFill>
                <a:cs typeface="ConduitITCStd Bold"/>
              </a:rPr>
            </a:br>
            <a:r>
              <a:rPr lang="nb-NO" sz="3300" b="0" dirty="0">
                <a:solidFill>
                  <a:schemeClr val="bg1"/>
                </a:solidFill>
                <a:cs typeface="ConduitITCStd Bold"/>
              </a:rPr>
              <a:t>Oppstartsmøte for masterprogrammet i sosiologi</a:t>
            </a:r>
            <a:endParaRPr lang="nb-NO" sz="3300" b="0" dirty="0">
              <a:solidFill>
                <a:schemeClr val="bg1"/>
              </a:solidFill>
              <a:cs typeface="ConduitITCStd Light"/>
            </a:endParaRPr>
          </a:p>
        </p:txBody>
      </p:sp>
      <p:graphicFrame>
        <p:nvGraphicFramePr>
          <p:cNvPr id="4" name="Plassholder for innhold 3">
            <a:extLst>
              <a:ext uri="{FF2B5EF4-FFF2-40B4-BE49-F238E27FC236}">
                <a16:creationId xmlns:a16="http://schemas.microsoft.com/office/drawing/2014/main" id="{6DEE0718-C171-0DEE-B2B7-5A58AF26BC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7364513"/>
              </p:ext>
            </p:extLst>
          </p:nvPr>
        </p:nvGraphicFramePr>
        <p:xfrm>
          <a:off x="961292" y="1825625"/>
          <a:ext cx="10392507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8" name="Tittel 1">
            <a:extLst>
              <a:ext uri="{FF2B5EF4-FFF2-40B4-BE49-F238E27FC236}">
                <a16:creationId xmlns:a16="http://schemas.microsoft.com/office/drawing/2014/main" id="{2EEC0AF2-EED6-4BD8-80C2-0E814676C62C}"/>
              </a:ext>
            </a:extLst>
          </p:cNvPr>
          <p:cNvSpPr txBox="1">
            <a:spLocks/>
          </p:cNvSpPr>
          <p:nvPr/>
        </p:nvSpPr>
        <p:spPr>
          <a:xfrm>
            <a:off x="525140" y="5872435"/>
            <a:ext cx="4939041" cy="60905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r"/>
            <a:r>
              <a:rPr lang="nb-NO" sz="3000" b="0" dirty="0">
                <a:solidFill>
                  <a:schemeClr val="bg1"/>
                </a:solidFill>
                <a:cs typeface="ConduitITCStd Light"/>
              </a:rPr>
              <a:t>Studiestart 12. august 2024</a:t>
            </a:r>
          </a:p>
        </p:txBody>
      </p:sp>
      <p:sp>
        <p:nvSpPr>
          <p:cNvPr id="6" name="Friform 5">
            <a:extLst>
              <a:ext uri="{FF2B5EF4-FFF2-40B4-BE49-F238E27FC236}">
                <a16:creationId xmlns:a16="http://schemas.microsoft.com/office/drawing/2014/main" id="{BCAB8458-CC2F-2CE5-7063-0B9465C1DFBE}"/>
              </a:ext>
            </a:extLst>
          </p:cNvPr>
          <p:cNvSpPr/>
          <p:nvPr/>
        </p:nvSpPr>
        <p:spPr>
          <a:xfrm>
            <a:off x="10519782" y="6131112"/>
            <a:ext cx="1293971" cy="473392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3343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6C6641-D4ED-498D-A11A-22AD4AFEDA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Registrering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7849717-0D1E-4909-9684-C8DD6FBEAC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Du må både </a:t>
            </a:r>
            <a:br>
              <a:rPr lang="nb-NO" dirty="0">
                <a:solidFill>
                  <a:schemeClr val="bg1"/>
                </a:solidFill>
              </a:rPr>
            </a:br>
            <a:r>
              <a:rPr lang="nb-NO" dirty="0">
                <a:solidFill>
                  <a:schemeClr val="bg1"/>
                </a:solidFill>
              </a:rPr>
              <a:t>(1) registrere oppmøte i dag, og </a:t>
            </a:r>
            <a:br>
              <a:rPr lang="nb-NO" dirty="0">
                <a:solidFill>
                  <a:schemeClr val="bg1"/>
                </a:solidFill>
              </a:rPr>
            </a:br>
            <a:r>
              <a:rPr lang="nb-NO" dirty="0">
                <a:solidFill>
                  <a:schemeClr val="bg1"/>
                </a:solidFill>
              </a:rPr>
              <a:t>(2) registrere deg formelt som student</a:t>
            </a:r>
          </a:p>
        </p:txBody>
      </p:sp>
    </p:spTree>
    <p:extLst>
      <p:ext uri="{BB962C8B-B14F-4D97-AF65-F5344CB8AC3E}">
        <p14:creationId xmlns:p14="http://schemas.microsoft.com/office/powerpoint/2010/main" val="1545512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BAD8F50-1A8F-4668-B4F9-EF473F8D5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575218"/>
            <a:ext cx="10392508" cy="905377"/>
          </a:xfrm>
        </p:spPr>
        <p:txBody>
          <a:bodyPr/>
          <a:lstStyle/>
          <a:p>
            <a:r>
              <a:rPr lang="nb-NO" dirty="0"/>
              <a:t>1. Registrering av oppmøte nå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F65B8FA-23A1-45C4-A30F-CC55675C7E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b="1" dirty="0"/>
              <a:t>Følg instruksjon </a:t>
            </a:r>
            <a:r>
              <a:rPr lang="nb-NO" dirty="0"/>
              <a:t>i SMS mottatt i går</a:t>
            </a:r>
          </a:p>
          <a:p>
            <a:pPr marL="0" indent="0">
              <a:buNone/>
            </a:pPr>
            <a:r>
              <a:rPr lang="nb-NO" dirty="0"/>
              <a:t>Dersom du ikke har mottatt SMS har vi registrert deg som møtt via andre prosesser slik som sommerskole, forkurs eller lignende</a:t>
            </a:r>
          </a:p>
        </p:txBody>
      </p:sp>
      <p:sp>
        <p:nvSpPr>
          <p:cNvPr id="4" name="Tittel 1">
            <a:extLst>
              <a:ext uri="{FF2B5EF4-FFF2-40B4-BE49-F238E27FC236}">
                <a16:creationId xmlns:a16="http://schemas.microsoft.com/office/drawing/2014/main" id="{1EA7E52A-09D3-4D8E-A369-D87E1839AE65}"/>
              </a:ext>
            </a:extLst>
          </p:cNvPr>
          <p:cNvSpPr txBox="1">
            <a:spLocks/>
          </p:cNvSpPr>
          <p:nvPr/>
        </p:nvSpPr>
        <p:spPr>
          <a:xfrm>
            <a:off x="6927099" y="365124"/>
            <a:ext cx="6509781" cy="17768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nb-NO" dirty="0">
                <a:highlight>
                  <a:srgbClr val="FFFF00"/>
                </a:highlight>
              </a:rPr>
              <a:t>Kode   4373</a:t>
            </a:r>
          </a:p>
        </p:txBody>
      </p:sp>
      <p:cxnSp>
        <p:nvCxnSpPr>
          <p:cNvPr id="11" name="Rett pilkobling 10">
            <a:extLst>
              <a:ext uri="{FF2B5EF4-FFF2-40B4-BE49-F238E27FC236}">
                <a16:creationId xmlns:a16="http://schemas.microsoft.com/office/drawing/2014/main" id="{38EE0AE4-6EEB-45E2-982A-1298EAC16AC0}"/>
              </a:ext>
            </a:extLst>
          </p:cNvPr>
          <p:cNvCxnSpPr>
            <a:cxnSpLocks/>
          </p:cNvCxnSpPr>
          <p:nvPr/>
        </p:nvCxnSpPr>
        <p:spPr>
          <a:xfrm flipV="1">
            <a:off x="3467100" y="4490983"/>
            <a:ext cx="1075871" cy="4708"/>
          </a:xfrm>
          <a:prstGeom prst="straightConnector1">
            <a:avLst/>
          </a:prstGeom>
          <a:ln w="57150">
            <a:solidFill>
              <a:srgbClr val="C60C3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tt pilkobling 13">
            <a:extLst>
              <a:ext uri="{FF2B5EF4-FFF2-40B4-BE49-F238E27FC236}">
                <a16:creationId xmlns:a16="http://schemas.microsoft.com/office/drawing/2014/main" id="{123CCD9B-F86B-4269-B231-FE0BBBAA7BC2}"/>
              </a:ext>
            </a:extLst>
          </p:cNvPr>
          <p:cNvCxnSpPr>
            <a:cxnSpLocks/>
          </p:cNvCxnSpPr>
          <p:nvPr/>
        </p:nvCxnSpPr>
        <p:spPr>
          <a:xfrm>
            <a:off x="7115175" y="4495691"/>
            <a:ext cx="1086675" cy="0"/>
          </a:xfrm>
          <a:prstGeom prst="straightConnector1">
            <a:avLst/>
          </a:prstGeom>
          <a:ln w="57150">
            <a:solidFill>
              <a:srgbClr val="C60C3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llipse 15">
            <a:extLst>
              <a:ext uri="{FF2B5EF4-FFF2-40B4-BE49-F238E27FC236}">
                <a16:creationId xmlns:a16="http://schemas.microsoft.com/office/drawing/2014/main" id="{54CA58F2-FC5F-40CE-A2B4-3157B7FB35C6}"/>
              </a:ext>
            </a:extLst>
          </p:cNvPr>
          <p:cNvSpPr/>
          <p:nvPr/>
        </p:nvSpPr>
        <p:spPr>
          <a:xfrm>
            <a:off x="6751528" y="575218"/>
            <a:ext cx="2229633" cy="1384793"/>
          </a:xfrm>
          <a:custGeom>
            <a:avLst/>
            <a:gdLst>
              <a:gd name="connsiteX0" fmla="*/ 0 w 2229633"/>
              <a:gd name="connsiteY0" fmla="*/ 692397 h 1384793"/>
              <a:gd name="connsiteX1" fmla="*/ 1114817 w 2229633"/>
              <a:gd name="connsiteY1" fmla="*/ 0 h 1384793"/>
              <a:gd name="connsiteX2" fmla="*/ 2229634 w 2229633"/>
              <a:gd name="connsiteY2" fmla="*/ 692397 h 1384793"/>
              <a:gd name="connsiteX3" fmla="*/ 1114817 w 2229633"/>
              <a:gd name="connsiteY3" fmla="*/ 1384794 h 1384793"/>
              <a:gd name="connsiteX4" fmla="*/ 0 w 2229633"/>
              <a:gd name="connsiteY4" fmla="*/ 692397 h 1384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29633" h="1384793" extrusionOk="0">
                <a:moveTo>
                  <a:pt x="0" y="692397"/>
                </a:moveTo>
                <a:cubicBezTo>
                  <a:pt x="-46728" y="281174"/>
                  <a:pt x="422243" y="28853"/>
                  <a:pt x="1114817" y="0"/>
                </a:cubicBezTo>
                <a:cubicBezTo>
                  <a:pt x="1774596" y="9281"/>
                  <a:pt x="2180676" y="311554"/>
                  <a:pt x="2229634" y="692397"/>
                </a:cubicBezTo>
                <a:cubicBezTo>
                  <a:pt x="2112564" y="1189122"/>
                  <a:pt x="1728274" y="1397169"/>
                  <a:pt x="1114817" y="1384794"/>
                </a:cubicBezTo>
                <a:cubicBezTo>
                  <a:pt x="443624" y="1354431"/>
                  <a:pt x="50293" y="1098827"/>
                  <a:pt x="0" y="692397"/>
                </a:cubicBezTo>
                <a:close/>
              </a:path>
            </a:pathLst>
          </a:custGeom>
          <a:noFill/>
          <a:ln w="28575">
            <a:solidFill>
              <a:srgbClr val="D2002B"/>
            </a:solidFill>
            <a:prstDash val="sysDot"/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C35D1B82-8240-7DB5-1C38-46B5994246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1291" y="3004457"/>
            <a:ext cx="2306927" cy="2535678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6ED99DAA-778E-DE21-BFAF-D78B4F8302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2971" y="3004457"/>
            <a:ext cx="2384128" cy="2535680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241F0735-C8A5-9B51-8C4B-95E29E98BD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1850" y="3004458"/>
            <a:ext cx="2306928" cy="253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4540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6A6998-A5B1-4626-98F3-6C902B82F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616371"/>
            <a:ext cx="10392508" cy="823070"/>
          </a:xfrm>
        </p:spPr>
        <p:txBody>
          <a:bodyPr/>
          <a:lstStyle/>
          <a:p>
            <a:r>
              <a:rPr lang="nb-NO" dirty="0"/>
              <a:t>2. Semesterregistrering (viktig!)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6D78AC-5562-4640-9897-34F323C47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1666137"/>
            <a:ext cx="6832373" cy="4351338"/>
          </a:xfrm>
        </p:spPr>
        <p:txBody>
          <a:bodyPr/>
          <a:lstStyle/>
          <a:p>
            <a:pPr marL="0" indent="0">
              <a:buNone/>
            </a:pPr>
            <a:r>
              <a:rPr lang="nb-NO" b="1" dirty="0"/>
              <a:t>Frist: 1. september </a:t>
            </a:r>
            <a:r>
              <a:rPr lang="nb-NO" dirty="0"/>
              <a:t>dette semesteret </a:t>
            </a:r>
            <a:br>
              <a:rPr lang="nb-NO" dirty="0"/>
            </a:br>
            <a:r>
              <a:rPr lang="nb-NO" dirty="0"/>
              <a:t>(må gjøres hvert semester)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Gjøres på </a:t>
            </a:r>
            <a:r>
              <a:rPr lang="nb-NO" dirty="0" err="1"/>
              <a:t>StudentWeb</a:t>
            </a:r>
            <a:r>
              <a:rPr lang="nb-NO" dirty="0"/>
              <a:t> (uia.no/</a:t>
            </a:r>
            <a:r>
              <a:rPr lang="nb-NO" dirty="0" err="1"/>
              <a:t>studentweb</a:t>
            </a:r>
            <a:r>
              <a:rPr lang="nb-NO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b="1" dirty="0">
                <a:latin typeface="Helvetica" panose="020B0604020202020204" pitchFamily="34" charset="0"/>
                <a:cs typeface="Helvetica" panose="020B0604020202020204" pitchFamily="34" charset="0"/>
              </a:rPr>
              <a:t>Bekreft utdanningsplan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b="1" dirty="0">
                <a:latin typeface="Helvetica" panose="020B0604020202020204" pitchFamily="34" charset="0"/>
                <a:cs typeface="Helvetica" panose="020B0604020202020204" pitchFamily="34" charset="0"/>
              </a:rPr>
              <a:t>Betal semesteravgift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Oppdatere personopplysninger og semesteradresse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Last ned app for studentbevis 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Få utstedt studentkort (adgangskort, printer m.m.)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4723801-F4B2-43AE-3CC2-BC46463F2A98}"/>
              </a:ext>
            </a:extLst>
          </p:cNvPr>
          <p:cNvSpPr/>
          <p:nvPr/>
        </p:nvSpPr>
        <p:spPr>
          <a:xfrm>
            <a:off x="8176437" y="999460"/>
            <a:ext cx="3402419" cy="387025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EBC7A266-D776-1024-3B19-09A2086F3AE8}"/>
              </a:ext>
            </a:extLst>
          </p:cNvPr>
          <p:cNvSpPr txBox="1"/>
          <p:nvPr/>
        </p:nvSpPr>
        <p:spPr>
          <a:xfrm>
            <a:off x="8378456" y="1307804"/>
            <a:ext cx="2743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Gjør du ikke dette, </a:t>
            </a:r>
            <a:br>
              <a:rPr lang="nb-NO" b="1" dirty="0"/>
            </a:br>
            <a:r>
              <a:rPr lang="nb-NO" b="1" dirty="0"/>
              <a:t>er du ikke student.</a:t>
            </a:r>
          </a:p>
          <a:p>
            <a:endParaRPr lang="nb-NO" dirty="0"/>
          </a:p>
          <a:p>
            <a:r>
              <a:rPr lang="nb-NO" i="1" dirty="0"/>
              <a:t>Forutsetning for å gå opp til eksamen, få studentkort, tilgang til Canvas og grupperom etc.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08197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6C6641-D4ED-498D-A11A-22AD4AFEDA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Starthjelp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7849717-0D1E-4909-9684-C8DD6FBEAC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>
                <a:solidFill>
                  <a:schemeClr val="bg1"/>
                </a:solidFill>
              </a:rPr>
              <a:t>Sjekklister, digitale verktøy, tips og kurs</a:t>
            </a:r>
          </a:p>
        </p:txBody>
      </p:sp>
    </p:spTree>
    <p:extLst>
      <p:ext uri="{BB962C8B-B14F-4D97-AF65-F5344CB8AC3E}">
        <p14:creationId xmlns:p14="http://schemas.microsoft.com/office/powerpoint/2010/main" val="2986762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6A6998-A5B1-4626-98F3-6C902B82F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uia.no/studiestart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6D78AC-5562-4640-9897-34F323C47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Alt om de første dagene.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07473995-3A3D-5DDF-E731-8A02DDC31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002" y="681037"/>
            <a:ext cx="8008680" cy="4004340"/>
          </a:xfrm>
          <a:prstGeom prst="rect">
            <a:avLst/>
          </a:prstGeom>
        </p:spPr>
      </p:pic>
      <p:sp>
        <p:nvSpPr>
          <p:cNvPr id="9" name="Avrundet rektangel 8">
            <a:extLst>
              <a:ext uri="{FF2B5EF4-FFF2-40B4-BE49-F238E27FC236}">
                <a16:creationId xmlns:a16="http://schemas.microsoft.com/office/drawing/2014/main" id="{2997C625-8983-E5AD-9D05-8E1C9A8B27A2}"/>
              </a:ext>
            </a:extLst>
          </p:cNvPr>
          <p:cNvSpPr/>
          <p:nvPr/>
        </p:nvSpPr>
        <p:spPr>
          <a:xfrm>
            <a:off x="4508202" y="636248"/>
            <a:ext cx="8059480" cy="4634251"/>
          </a:xfrm>
          <a:prstGeom prst="roundRect">
            <a:avLst>
              <a:gd name="adj" fmla="val 2771"/>
            </a:avLst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67783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6A6998-A5B1-4626-98F3-6C902B82F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575218"/>
            <a:ext cx="3476028" cy="905377"/>
          </a:xfrm>
        </p:spPr>
        <p:txBody>
          <a:bodyPr/>
          <a:lstStyle/>
          <a:p>
            <a:r>
              <a:rPr lang="nb-NO" dirty="0"/>
              <a:t>Sjekkliste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6D78AC-5562-4640-9897-34F323C47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3" y="1825625"/>
            <a:ext cx="3476028" cy="4351338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Alt du må huske i starten</a:t>
            </a:r>
            <a:r>
              <a:rPr lang="nb-NO" dirty="0">
                <a:latin typeface="Helvetica" panose="020B0604020202020204" pitchFamily="34" charset="0"/>
                <a:cs typeface="Helvetica" panose="020B0604020202020204" pitchFamily="34" charset="0"/>
              </a:rPr>
              <a:t>, og hjelp til å komme godt i gang.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A7812D6E-ACEA-DEB6-0D17-1447A8C4F0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009"/>
          <a:stretch/>
        </p:blipFill>
        <p:spPr>
          <a:xfrm>
            <a:off x="4559002" y="699816"/>
            <a:ext cx="7937798" cy="4583383"/>
          </a:xfrm>
          <a:prstGeom prst="rect">
            <a:avLst/>
          </a:prstGeom>
        </p:spPr>
      </p:pic>
      <p:sp>
        <p:nvSpPr>
          <p:cNvPr id="10" name="Avrundet rektangel 8">
            <a:extLst>
              <a:ext uri="{FF2B5EF4-FFF2-40B4-BE49-F238E27FC236}">
                <a16:creationId xmlns:a16="http://schemas.microsoft.com/office/drawing/2014/main" id="{67970C6B-A499-4CDE-7CCD-9AB20BBB44F7}"/>
              </a:ext>
            </a:extLst>
          </p:cNvPr>
          <p:cNvSpPr/>
          <p:nvPr/>
        </p:nvSpPr>
        <p:spPr>
          <a:xfrm>
            <a:off x="4508202" y="636248"/>
            <a:ext cx="8059480" cy="4634251"/>
          </a:xfrm>
          <a:prstGeom prst="roundRect">
            <a:avLst>
              <a:gd name="adj" fmla="val 2771"/>
            </a:avLst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691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6A6998-A5B1-4626-98F3-6C902B82F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uia.no/studentliv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6D78AC-5562-4640-9897-34F323C47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1825625"/>
            <a:ext cx="3636107" cy="4351338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Sosiale tilbud, støttetjenester informasjon om livet som student.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546917DB-26D3-9182-7EAA-B60759B84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8202" y="1087437"/>
            <a:ext cx="8776258" cy="4119563"/>
          </a:xfrm>
          <a:prstGeom prst="rect">
            <a:avLst/>
          </a:prstGeom>
        </p:spPr>
      </p:pic>
      <p:sp>
        <p:nvSpPr>
          <p:cNvPr id="6" name="Avrundet rektangel 8">
            <a:extLst>
              <a:ext uri="{FF2B5EF4-FFF2-40B4-BE49-F238E27FC236}">
                <a16:creationId xmlns:a16="http://schemas.microsoft.com/office/drawing/2014/main" id="{F8F554A4-D186-64E0-B814-9B549ACC09B9}"/>
              </a:ext>
            </a:extLst>
          </p:cNvPr>
          <p:cNvSpPr/>
          <p:nvPr/>
        </p:nvSpPr>
        <p:spPr>
          <a:xfrm>
            <a:off x="4508202" y="636248"/>
            <a:ext cx="8059480" cy="4634251"/>
          </a:xfrm>
          <a:prstGeom prst="roundRect">
            <a:avLst>
              <a:gd name="adj" fmla="val 2771"/>
            </a:avLst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8276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6A6998-A5B1-4626-98F3-6C902B82F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uia.no/for-studenter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6D78AC-5562-4640-9897-34F323C47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3" y="1825625"/>
            <a:ext cx="3903316" cy="4351338"/>
          </a:xfrm>
        </p:spPr>
        <p:txBody>
          <a:bodyPr/>
          <a:lstStyle/>
          <a:p>
            <a:pPr marL="0" indent="0">
              <a:buNone/>
            </a:pP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Startside for </a:t>
            </a:r>
            <a:r>
              <a:rPr lang="nb-NO" sz="2000" dirty="0" err="1">
                <a:latin typeface="Helvetica" panose="020B0604020202020204" pitchFamily="34" charset="0"/>
                <a:cs typeface="Helvetica" panose="020B0604020202020204" pitchFamily="34" charset="0"/>
              </a:rPr>
              <a:t>UiA</a:t>
            </a: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-studenter gjennom hele studieløpet.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F9C6AD-452F-9A60-8F62-D6B08C59F11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18" r="5161"/>
          <a:stretch/>
        </p:blipFill>
        <p:spPr>
          <a:xfrm>
            <a:off x="4495502" y="699749"/>
            <a:ext cx="8059480" cy="4558052"/>
          </a:xfrm>
          <a:prstGeom prst="rect">
            <a:avLst/>
          </a:prstGeom>
        </p:spPr>
      </p:pic>
      <p:sp>
        <p:nvSpPr>
          <p:cNvPr id="4" name="Avrundet rektangel 8">
            <a:extLst>
              <a:ext uri="{FF2B5EF4-FFF2-40B4-BE49-F238E27FC236}">
                <a16:creationId xmlns:a16="http://schemas.microsoft.com/office/drawing/2014/main" id="{65E390CF-C8F6-B2FA-68B1-523D5848354E}"/>
              </a:ext>
            </a:extLst>
          </p:cNvPr>
          <p:cNvSpPr/>
          <p:nvPr/>
        </p:nvSpPr>
        <p:spPr>
          <a:xfrm>
            <a:off x="4508202" y="636248"/>
            <a:ext cx="8059480" cy="4634251"/>
          </a:xfrm>
          <a:prstGeom prst="roundRect">
            <a:avLst>
              <a:gd name="adj" fmla="val 2771"/>
            </a:avLst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BA7688BB-2313-2D8E-1305-4BC4FF2BB6CA}"/>
              </a:ext>
            </a:extLst>
          </p:cNvPr>
          <p:cNvSpPr/>
          <p:nvPr/>
        </p:nvSpPr>
        <p:spPr>
          <a:xfrm>
            <a:off x="9639300" y="1308100"/>
            <a:ext cx="787400" cy="31908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6815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6A6998-A5B1-4626-98F3-6C902B82F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616371"/>
            <a:ext cx="10392508" cy="823070"/>
          </a:xfrm>
        </p:spPr>
        <p:txBody>
          <a:bodyPr/>
          <a:lstStyle/>
          <a:p>
            <a:r>
              <a:rPr lang="nb-NO" dirty="0"/>
              <a:t>Canvas: Læringsplattform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6D78AC-5562-4640-9897-34F323C47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1654937"/>
            <a:ext cx="465705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Verktøy for kommunikasjon mellom studenter og forelesere.</a:t>
            </a:r>
          </a:p>
          <a:p>
            <a:pPr marL="0" indent="0">
              <a:buNone/>
            </a:pPr>
            <a:endParaRPr lang="nb-NO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nb-NO" dirty="0"/>
              <a:t>Informasjon</a:t>
            </a:r>
          </a:p>
          <a:p>
            <a:r>
              <a:rPr lang="nb-NO" dirty="0"/>
              <a:t>Beskjeder</a:t>
            </a:r>
          </a:p>
          <a:p>
            <a:r>
              <a:rPr lang="nb-NO" dirty="0"/>
              <a:t>Oppgaveinnlevering</a:t>
            </a:r>
          </a:p>
          <a:p>
            <a:r>
              <a:rPr lang="nb-NO" dirty="0"/>
              <a:t>Med mer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Tilsvarer It’s learning.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5256B20F-2ACD-44B6-AD9C-8791D0D009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18351" y="1306268"/>
            <a:ext cx="7487868" cy="3984189"/>
          </a:xfrm>
          <a:prstGeom prst="rect">
            <a:avLst/>
          </a:prstGeom>
        </p:spPr>
      </p:pic>
      <p:sp>
        <p:nvSpPr>
          <p:cNvPr id="8" name="Avrundet rektangel 7">
            <a:extLst>
              <a:ext uri="{FF2B5EF4-FFF2-40B4-BE49-F238E27FC236}">
                <a16:creationId xmlns:a16="http://schemas.microsoft.com/office/drawing/2014/main" id="{EE6B0CA4-5355-1B7F-1BD5-21D9B54C78EA}"/>
              </a:ext>
            </a:extLst>
          </p:cNvPr>
          <p:cNvSpPr/>
          <p:nvPr/>
        </p:nvSpPr>
        <p:spPr>
          <a:xfrm>
            <a:off x="5618351" y="1306268"/>
            <a:ext cx="7487868" cy="3984189"/>
          </a:xfrm>
          <a:prstGeom prst="roundRect">
            <a:avLst>
              <a:gd name="adj" fmla="val 2771"/>
            </a:avLst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8500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A8EDFD-D6F7-48F6-A79A-E90621809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Kurs for nye studenter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BFF42FE-9C37-44CC-8EDD-92836515F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i="1" dirty="0"/>
              <a:t>Introduksjon til digitale verktøy </a:t>
            </a:r>
            <a:r>
              <a:rPr lang="nb-NO" dirty="0"/>
              <a:t>| Tirsdag 13. august </a:t>
            </a:r>
            <a:r>
              <a:rPr lang="nb-NO" dirty="0" err="1"/>
              <a:t>kl</a:t>
            </a:r>
            <a:r>
              <a:rPr lang="nb-NO" dirty="0"/>
              <a:t> 10.00</a:t>
            </a:r>
          </a:p>
          <a:p>
            <a:pPr lvl="1"/>
            <a:r>
              <a:rPr lang="nb-NO" sz="2000" dirty="0"/>
              <a:t>Canvas, Teams m.m.</a:t>
            </a:r>
          </a:p>
          <a:p>
            <a:r>
              <a:rPr lang="nb-NO" i="1" dirty="0"/>
              <a:t>Bli student</a:t>
            </a:r>
            <a:r>
              <a:rPr lang="nb-NO" dirty="0"/>
              <a:t> (slik kommer du godt i gang)</a:t>
            </a:r>
            <a:r>
              <a:rPr lang="nb-NO" i="1" dirty="0"/>
              <a:t> </a:t>
            </a:r>
            <a:r>
              <a:rPr lang="nb-NO" dirty="0"/>
              <a:t>| Se timeplan</a:t>
            </a:r>
          </a:p>
          <a:p>
            <a:r>
              <a:rPr lang="nb-NO" dirty="0"/>
              <a:t>Husk også velkomstsamling for nye studenter ved fakultetet tirsdag 13. august </a:t>
            </a:r>
            <a:r>
              <a:rPr lang="nb-NO" dirty="0" err="1"/>
              <a:t>kl</a:t>
            </a:r>
            <a:r>
              <a:rPr lang="nb-NO" dirty="0"/>
              <a:t> 12.30 på Kristiansand Kino!</a:t>
            </a:r>
          </a:p>
        </p:txBody>
      </p:sp>
    </p:spTree>
    <p:extLst>
      <p:ext uri="{BB962C8B-B14F-4D97-AF65-F5344CB8AC3E}">
        <p14:creationId xmlns:p14="http://schemas.microsoft.com/office/powerpoint/2010/main" val="3006306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6C6641-D4ED-498D-A11A-22AD4AFEDA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Studiet og læringsmiljø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7849717-0D1E-4909-9684-C8DD6FBEAC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nb-NO" dirty="0">
                <a:solidFill>
                  <a:schemeClr val="bg1"/>
                </a:solidFill>
              </a:rPr>
              <a:t>Hvordan blir dette semesteret?</a:t>
            </a:r>
          </a:p>
          <a:p>
            <a:r>
              <a:rPr lang="nb-NO" dirty="0"/>
              <a:t>Onsdag 14. august: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Oppstartsseminar </a:t>
            </a:r>
            <a:r>
              <a:rPr lang="nb-NO" dirty="0" err="1"/>
              <a:t>kl</a:t>
            </a:r>
            <a:r>
              <a:rPr lang="nb-NO" dirty="0"/>
              <a:t> 09.00-10.30 i H1 058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Klassereisen (busstur!) kl. 12.00-14.00. </a:t>
            </a:r>
            <a:r>
              <a:rPr lang="nb-NO"/>
              <a:t>Meld dere på her, </a:t>
            </a:r>
            <a:r>
              <a:rPr lang="nb-NO">
                <a:hlinkClick r:id="rId3"/>
              </a:rPr>
              <a:t>https://uia.pameldingssystem.no/klassereisen</a:t>
            </a:r>
            <a:r>
              <a:rPr lang="nb-NO"/>
              <a:t> 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Fotballkamp og grilling </a:t>
            </a:r>
            <a:r>
              <a:rPr lang="nb-NO" dirty="0" err="1"/>
              <a:t>kl</a:t>
            </a:r>
            <a:r>
              <a:rPr lang="nb-NO" dirty="0"/>
              <a:t> 15.00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Første forelesning: Tirsdag 20. august: SV-435 (</a:t>
            </a:r>
            <a:r>
              <a:rPr lang="nb-NO" dirty="0" err="1"/>
              <a:t>social</a:t>
            </a:r>
            <a:r>
              <a:rPr lang="nb-NO" dirty="0"/>
              <a:t> and </a:t>
            </a:r>
            <a:r>
              <a:rPr lang="nb-NO" dirty="0" err="1"/>
              <a:t>political</a:t>
            </a:r>
            <a:r>
              <a:rPr lang="nb-NO" dirty="0"/>
              <a:t> </a:t>
            </a:r>
            <a:r>
              <a:rPr lang="nb-NO" dirty="0" err="1"/>
              <a:t>theory</a:t>
            </a:r>
            <a:r>
              <a:rPr lang="nb-NO" dirty="0"/>
              <a:t>) med Amanda Machin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164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C6A6998-A5B1-4626-98F3-6C902B82F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uia.no/timeplan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6D78AC-5562-4640-9897-34F323C47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</a:rPr>
              <a:t>Følg med på oppdateringer. Kan endres gjennom høsten.</a:t>
            </a:r>
          </a:p>
          <a:p>
            <a:pPr marL="0" indent="0">
              <a:buNone/>
            </a:pPr>
            <a:endParaRPr lang="nb-NO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r>
              <a:rPr lang="nb-NO" sz="2000" dirty="0">
                <a:latin typeface="Helvetica" panose="020B0604020202020204" pitchFamily="34" charset="0"/>
                <a:cs typeface="Helvetica" panose="020B0604020202020204" pitchFamily="34" charset="0"/>
                <a:hlinkClick r:id="rId3"/>
              </a:rPr>
              <a:t>Se timepla</a:t>
            </a:r>
            <a:r>
              <a:rPr lang="nb-NO" dirty="0">
                <a:latin typeface="Helvetica" panose="020B0604020202020204" pitchFamily="34" charset="0"/>
                <a:cs typeface="Helvetica" panose="020B0604020202020204" pitchFamily="34" charset="0"/>
                <a:hlinkClick r:id="rId3"/>
              </a:rPr>
              <a:t>n for høstsemesteret her!</a:t>
            </a:r>
            <a:endParaRPr lang="nb-NO" sz="2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343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FDF502F-0F63-4B40-8447-26C8AD967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«Si ifra» - varslingssystem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092C84E-42E1-4FDB-8DF1-00BF982B85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Du kan bl.a. varsle når du opplever: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Uetiske, ulovlige eller straffbare forhold knyttet til læringsmiljøet, forurensning, korrupsjon, misbruk av offentlige midler, myndighetsmisbruk</a:t>
            </a:r>
          </a:p>
          <a:p>
            <a:r>
              <a:rPr lang="nb-NO" dirty="0"/>
              <a:t>Feil eller mangler som kan medføre fare for liv eller helse</a:t>
            </a:r>
          </a:p>
          <a:p>
            <a:r>
              <a:rPr lang="nb-NO" dirty="0"/>
              <a:t>At medstudenter eller ansatte blir mobbet, trakassert eller diskriminert i forbindelse med sitt virke ved UiA.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>
                <a:solidFill>
                  <a:srgbClr val="D2002B"/>
                </a:solidFill>
              </a:rPr>
              <a:t>uia.no/si-ifra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95833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9DF695F-C533-3722-41C5-49DAFA68FD8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Spørsmål???</a:t>
            </a:r>
            <a:br>
              <a:rPr lang="nb-NO" dirty="0"/>
            </a:br>
            <a:br>
              <a:rPr lang="nb-NO" dirty="0"/>
            </a:br>
            <a:r>
              <a:rPr lang="nb-NO" dirty="0">
                <a:hlinkClick r:id="rId2"/>
              </a:rPr>
              <a:t>Studieprogramleder: Kristian Mjåland</a:t>
            </a:r>
            <a:br>
              <a:rPr lang="nb-NO" dirty="0"/>
            </a:br>
            <a:r>
              <a:rPr lang="nb-NO" dirty="0">
                <a:hlinkClick r:id="rId3"/>
              </a:rPr>
              <a:t>Studierådgiver: Jannike Kittelsen</a:t>
            </a:r>
            <a:endParaRPr lang="nb-NO" dirty="0"/>
          </a:p>
        </p:txBody>
      </p:sp>
      <p:pic>
        <p:nvPicPr>
          <p:cNvPr id="6" name="Plassholder for innhold 5" descr="Et bilde som inneholder Menneskeansikt, person, klær, profilbilde&#10;&#10;Automatisk generert beskrivelse">
            <a:extLst>
              <a:ext uri="{FF2B5EF4-FFF2-40B4-BE49-F238E27FC236}">
                <a16:creationId xmlns:a16="http://schemas.microsoft.com/office/drawing/2014/main" id="{F0F8B0F7-5D7F-60A9-F557-D6EA05F21B6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2751175" y="2797629"/>
            <a:ext cx="2252889" cy="3379334"/>
          </a:xfrm>
        </p:spPr>
      </p:pic>
      <p:pic>
        <p:nvPicPr>
          <p:cNvPr id="8" name="Plassholder for innhold 7" descr="Et bilde som inneholder Menneskeansikt, person, Motetilbehør, innendørs&#10;&#10;Automatisk generert beskrivelse">
            <a:extLst>
              <a:ext uri="{FF2B5EF4-FFF2-40B4-BE49-F238E27FC236}">
                <a16:creationId xmlns:a16="http://schemas.microsoft.com/office/drawing/2014/main" id="{1FFD6E27-B1BA-2DDE-DD13-03DFA0245E6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7984870" y="2797629"/>
            <a:ext cx="2534500" cy="3379334"/>
          </a:xfrm>
        </p:spPr>
      </p:pic>
    </p:spTree>
    <p:extLst>
      <p:ext uri="{BB962C8B-B14F-4D97-AF65-F5344CB8AC3E}">
        <p14:creationId xmlns:p14="http://schemas.microsoft.com/office/powerpoint/2010/main" val="3754162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55E44DB-88E9-4B7C-DEB5-E4E57D3519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697"/>
            <a:ext cx="12177571" cy="6858001"/>
          </a:xfrm>
          <a:prstGeom prst="rect">
            <a:avLst/>
          </a:prstGeom>
        </p:spPr>
      </p:pic>
      <p:pic>
        <p:nvPicPr>
          <p:cNvPr id="6" name="Bilde 5" descr="Et bilde som inneholder person, folk&#10;&#10;Automatisk generert beskrivelse">
            <a:extLst>
              <a:ext uri="{FF2B5EF4-FFF2-40B4-BE49-F238E27FC236}">
                <a16:creationId xmlns:a16="http://schemas.microsoft.com/office/drawing/2014/main" id="{178628DC-0997-D420-4B8A-05F80C29D30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4928" y="0"/>
            <a:ext cx="6344872" cy="6858000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69640" y="3075057"/>
            <a:ext cx="2980303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</a:rPr>
              <a:t>Ha en fin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</a:rPr>
              <a:t>studiestart!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0378F706-DC8E-4069-A8CC-4C903F6157DC}"/>
              </a:ext>
            </a:extLst>
          </p:cNvPr>
          <p:cNvSpPr/>
          <p:nvPr/>
        </p:nvSpPr>
        <p:spPr>
          <a:xfrm>
            <a:off x="6338665" y="3075057"/>
            <a:ext cx="3661580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</a:rPr>
              <a:t>Lykke til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" pitchFamily="2" charset="0"/>
              </a:rPr>
              <a:t>med studiene!</a:t>
            </a:r>
          </a:p>
        </p:txBody>
      </p:sp>
      <p:sp>
        <p:nvSpPr>
          <p:cNvPr id="4" name="Friform 5">
            <a:extLst>
              <a:ext uri="{FF2B5EF4-FFF2-40B4-BE49-F238E27FC236}">
                <a16:creationId xmlns:a16="http://schemas.microsoft.com/office/drawing/2014/main" id="{71EFB3F8-1F92-3B3A-4107-297E943EEE88}"/>
              </a:ext>
            </a:extLst>
          </p:cNvPr>
          <p:cNvSpPr/>
          <p:nvPr/>
        </p:nvSpPr>
        <p:spPr>
          <a:xfrm>
            <a:off x="10519782" y="6131112"/>
            <a:ext cx="1293971" cy="473392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930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</p:bldLst>
      </p:timing>
    </mc:Fallback>
  </mc:AlternateContent>
</p:sld>
</file>

<file path=ppt/theme/theme1.xml><?xml version="1.0" encoding="utf-8"?>
<a:theme xmlns:a="http://schemas.openxmlformats.org/drawingml/2006/main" name="UiA - mø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aase_kompetanse" id="{EE1CA585-96C9-6549-AD62-C1F98B70B7F0}" vid="{B4C9B46E-BCA9-8E4A-BF35-1DCCB59BA24C}"/>
    </a:ext>
  </a:extLst>
</a:theme>
</file>

<file path=ppt/theme/theme2.xml><?xml version="1.0" encoding="utf-8"?>
<a:theme xmlns:a="http://schemas.openxmlformats.org/drawingml/2006/main" name="1_UiA - Ly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aase_kompetanse" id="{EE1CA585-96C9-6549-AD62-C1F98B70B7F0}" vid="{B4C9B46E-BCA9-8E4A-BF35-1DCCB59BA24C}"/>
    </a:ext>
  </a:extLst>
</a:theme>
</file>

<file path=ppt/theme/theme3.xml><?xml version="1.0" encoding="utf-8"?>
<a:theme xmlns:a="http://schemas.openxmlformats.org/drawingml/2006/main" name="1_UiA - mø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aase_kompetanse" id="{EE1CA585-96C9-6549-AD62-C1F98B70B7F0}" vid="{B4C9B46E-BCA9-8E4A-BF35-1DCCB59BA24C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EA599F33A828D4ABBEAF818B668D9C4" ma:contentTypeVersion="16" ma:contentTypeDescription="Opprett et nytt dokument." ma:contentTypeScope="" ma:versionID="27a9a75891b5f3b36eb509b0b25a2a71">
  <xsd:schema xmlns:xsd="http://www.w3.org/2001/XMLSchema" xmlns:xs="http://www.w3.org/2001/XMLSchema" xmlns:p="http://schemas.microsoft.com/office/2006/metadata/properties" xmlns:ns2="2ef88037-6e07-4d70-a337-a7e983683f77" xmlns:ns3="190d7708-f110-4fe1-85dc-aef7dd60d4c7" targetNamespace="http://schemas.microsoft.com/office/2006/metadata/properties" ma:root="true" ma:fieldsID="4dbdc9984c2843dae54a06c8496b3fcf" ns2:_="" ns3:_="">
    <xsd:import namespace="2ef88037-6e07-4d70-a337-a7e983683f77"/>
    <xsd:import namespace="190d7708-f110-4fe1-85dc-aef7dd60d4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SearchPropertie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f88037-6e07-4d70-a337-a7e983683f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2" nillable="true" ma:taxonomy="true" ma:internalName="lcf76f155ced4ddcb4097134ff3c332f" ma:taxonomyFieldName="MediaServiceImageTags" ma:displayName="Bildemerkelapper" ma:readOnly="false" ma:fieldId="{5cf76f15-5ced-4ddc-b409-7134ff3c332f}" ma:taxonomyMulti="true" ma:sspId="5da9934d-bfb1-4def-aef0-a37b7e29cbd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0d7708-f110-4fe1-85dc-aef7dd60d4c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a8327e0-e062-4d48-92e5-8604a370882c}" ma:internalName="TaxCatchAll" ma:showField="CatchAllData" ma:web="190d7708-f110-4fe1-85dc-aef7dd60d4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ef88037-6e07-4d70-a337-a7e983683f77">
      <Terms xmlns="http://schemas.microsoft.com/office/infopath/2007/PartnerControls"/>
    </lcf76f155ced4ddcb4097134ff3c332f>
    <TaxCatchAll xmlns="190d7708-f110-4fe1-85dc-aef7dd60d4c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409A42C-0B52-4FEE-AD64-92B5277755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ef88037-6e07-4d70-a337-a7e983683f77"/>
    <ds:schemaRef ds:uri="190d7708-f110-4fe1-85dc-aef7dd60d4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6EF8D7C-D97A-4EA3-9312-AD8AFB3361C4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2ef88037-6e07-4d70-a337-a7e983683f77"/>
    <ds:schemaRef ds:uri="http://purl.org/dc/dcmitype/"/>
    <ds:schemaRef ds:uri="190d7708-f110-4fe1-85dc-aef7dd60d4c7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214CC7D-C1DA-41BB-81A8-37C82DDB64C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28624</TotalTime>
  <Words>542</Words>
  <Application>Microsoft Office PowerPoint</Application>
  <PresentationFormat>Widescreen</PresentationFormat>
  <Paragraphs>93</Paragraphs>
  <Slides>16</Slides>
  <Notes>13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16</vt:i4>
      </vt:variant>
    </vt:vector>
  </HeadingPairs>
  <TitlesOfParts>
    <vt:vector size="25" baseType="lpstr">
      <vt:lpstr>Arial</vt:lpstr>
      <vt:lpstr>Calibri</vt:lpstr>
      <vt:lpstr>ConduitITCStd Bold</vt:lpstr>
      <vt:lpstr>ConduitITCStd Light</vt:lpstr>
      <vt:lpstr>Helvetica</vt:lpstr>
      <vt:lpstr>Wingdings</vt:lpstr>
      <vt:lpstr>UiA - mørk</vt:lpstr>
      <vt:lpstr>1_UiA - Lys</vt:lpstr>
      <vt:lpstr>1_UiA - mørk</vt:lpstr>
      <vt:lpstr>Velkommen! Oppstartsmøte for masterprogrammet i sosiologi</vt:lpstr>
      <vt:lpstr>Registrering</vt:lpstr>
      <vt:lpstr>1. Registrering av oppmøte nå</vt:lpstr>
      <vt:lpstr>2. Semesterregistrering (viktig!)</vt:lpstr>
      <vt:lpstr>Starthjelp</vt:lpstr>
      <vt:lpstr>uia.no/studiestart</vt:lpstr>
      <vt:lpstr>Sjekkliste</vt:lpstr>
      <vt:lpstr>uia.no/studentliv</vt:lpstr>
      <vt:lpstr>uia.no/for-studenter</vt:lpstr>
      <vt:lpstr>Canvas: Læringsplattform</vt:lpstr>
      <vt:lpstr>Kurs for nye studenter</vt:lpstr>
      <vt:lpstr>Studiet og læringsmiljø</vt:lpstr>
      <vt:lpstr>uia.no/timeplan</vt:lpstr>
      <vt:lpstr>«Si ifra» - varslingssystem</vt:lpstr>
      <vt:lpstr>Spørsmål???  Studieprogramleder: Kristian Mjåland Studierådgiver: Jannike Kittelsen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Thomas Eikeland Fiskå</dc:creator>
  <cp:lastModifiedBy>Erna Synnøve Kjensjord</cp:lastModifiedBy>
  <cp:revision>113</cp:revision>
  <dcterms:created xsi:type="dcterms:W3CDTF">2019-03-26T09:57:44Z</dcterms:created>
  <dcterms:modified xsi:type="dcterms:W3CDTF">2024-08-12T13:12:46Z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0x0101005EA599F33A828D4ABBEAF818B668D9C4</vt:lpwstr>
  </property>
  <property fmtid="{D5CDD505-2E9C-101B-9397-08002B2CF9AE}" pid="3" name="MSIP_Label_b4114459-e220-4ae9-b339-4ebe6008cdd4_Enabled">
    <vt:lpwstr>true</vt:lpwstr>
  </property>
  <property fmtid="{D5CDD505-2E9C-101B-9397-08002B2CF9AE}" pid="4" name="MSIP_Label_b4114459-e220-4ae9-b339-4ebe6008cdd4_SetDate">
    <vt:lpwstr>2021-04-27T11:29:21Z</vt:lpwstr>
  </property>
  <property fmtid="{D5CDD505-2E9C-101B-9397-08002B2CF9AE}" pid="5" name="MSIP_Label_b4114459-e220-4ae9-b339-4ebe6008cdd4_Method">
    <vt:lpwstr>Standard</vt:lpwstr>
  </property>
  <property fmtid="{D5CDD505-2E9C-101B-9397-08002B2CF9AE}" pid="6" name="MSIP_Label_b4114459-e220-4ae9-b339-4ebe6008cdd4_Name">
    <vt:lpwstr>b4114459-e220-4ae9-b339-4ebe6008cdd4</vt:lpwstr>
  </property>
  <property fmtid="{D5CDD505-2E9C-101B-9397-08002B2CF9AE}" pid="7" name="MSIP_Label_b4114459-e220-4ae9-b339-4ebe6008cdd4_SiteId">
    <vt:lpwstr>8482881e-3699-4b3f-b135-cf4800bc1efb</vt:lpwstr>
  </property>
  <property fmtid="{D5CDD505-2E9C-101B-9397-08002B2CF9AE}" pid="8" name="MSIP_Label_b4114459-e220-4ae9-b339-4ebe6008cdd4_ActionId">
    <vt:lpwstr>9f1fbb0b-e186-4d31-8099-b9575892d6c7</vt:lpwstr>
  </property>
  <property fmtid="{D5CDD505-2E9C-101B-9397-08002B2CF9AE}" pid="9" name="MSIP_Label_b4114459-e220-4ae9-b339-4ebe6008cdd4_ContentBits">
    <vt:lpwstr>0</vt:lpwstr>
  </property>
  <property fmtid="{D5CDD505-2E9C-101B-9397-08002B2CF9AE}" pid="10" name="MediaServiceImageTags">
    <vt:lpwstr/>
  </property>
</Properties>
</file>