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0" r:id="rId5"/>
    <p:sldMasterId id="2147483662" r:id="rId6"/>
  </p:sldMasterIdLst>
  <p:notesMasterIdLst>
    <p:notesMasterId r:id="rId30"/>
  </p:notesMasterIdLst>
  <p:sldIdLst>
    <p:sldId id="256" r:id="rId7"/>
    <p:sldId id="257" r:id="rId8"/>
    <p:sldId id="258" r:id="rId9"/>
    <p:sldId id="259" r:id="rId10"/>
    <p:sldId id="260" r:id="rId11"/>
    <p:sldId id="275" r:id="rId12"/>
    <p:sldId id="262" r:id="rId13"/>
    <p:sldId id="263" r:id="rId14"/>
    <p:sldId id="264" r:id="rId15"/>
    <p:sldId id="286" r:id="rId16"/>
    <p:sldId id="266" r:id="rId17"/>
    <p:sldId id="267" r:id="rId18"/>
    <p:sldId id="269" r:id="rId19"/>
    <p:sldId id="279" r:id="rId20"/>
    <p:sldId id="283" r:id="rId21"/>
    <p:sldId id="282" r:id="rId22"/>
    <p:sldId id="284" r:id="rId23"/>
    <p:sldId id="261" r:id="rId24"/>
    <p:sldId id="285" r:id="rId25"/>
    <p:sldId id="271" r:id="rId26"/>
    <p:sldId id="272" r:id="rId27"/>
    <p:sldId id="273" r:id="rId28"/>
    <p:sldId id="274"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ivYI5b2TqDO4mbdTCbFXtUsMIRs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E7FC"/>
    <a:srgbClr val="F8CB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CF4628-3A71-452F-AF5A-7DF424CBDF80}" v="30" dt="2022-08-01T10:46:41.5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038" autoAdjust="0"/>
  </p:normalViewPr>
  <p:slideViewPr>
    <p:cSldViewPr snapToGrid="0">
      <p:cViewPr varScale="1">
        <p:scale>
          <a:sx n="33" d="100"/>
          <a:sy n="33" d="100"/>
        </p:scale>
        <p:origin x="192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a Slaveykov" userId="cad07996-53c1-44f5-ab54-9d186b1bfcad" providerId="ADAL" clId="{84CF4628-3A71-452F-AF5A-7DF424CBDF80}"/>
    <pc:docChg chg="undo custSel addSld delSld modSld sldOrd">
      <pc:chgData name="Ina Slaveykov" userId="cad07996-53c1-44f5-ab54-9d186b1bfcad" providerId="ADAL" clId="{84CF4628-3A71-452F-AF5A-7DF424CBDF80}" dt="2022-08-03T08:18:31.706" v="3551" actId="20577"/>
      <pc:docMkLst>
        <pc:docMk/>
      </pc:docMkLst>
      <pc:sldChg chg="modAnim">
        <pc:chgData name="Ina Slaveykov" userId="cad07996-53c1-44f5-ab54-9d186b1bfcad" providerId="ADAL" clId="{84CF4628-3A71-452F-AF5A-7DF424CBDF80}" dt="2022-08-01T10:43:55.113" v="2546"/>
        <pc:sldMkLst>
          <pc:docMk/>
          <pc:sldMk cId="0" sldId="256"/>
        </pc:sldMkLst>
      </pc:sldChg>
      <pc:sldChg chg="modAnim modNotesTx">
        <pc:chgData name="Ina Slaveykov" userId="cad07996-53c1-44f5-ab54-9d186b1bfcad" providerId="ADAL" clId="{84CF4628-3A71-452F-AF5A-7DF424CBDF80}" dt="2022-08-01T10:44:24.397" v="2550"/>
        <pc:sldMkLst>
          <pc:docMk/>
          <pc:sldMk cId="0" sldId="257"/>
        </pc:sldMkLst>
      </pc:sldChg>
      <pc:sldChg chg="modNotesTx">
        <pc:chgData name="Ina Slaveykov" userId="cad07996-53c1-44f5-ab54-9d186b1bfcad" providerId="ADAL" clId="{84CF4628-3A71-452F-AF5A-7DF424CBDF80}" dt="2022-08-03T08:18:25.105" v="3550" actId="20577"/>
        <pc:sldMkLst>
          <pc:docMk/>
          <pc:sldMk cId="0" sldId="258"/>
        </pc:sldMkLst>
      </pc:sldChg>
      <pc:sldChg chg="modSp mod">
        <pc:chgData name="Ina Slaveykov" userId="cad07996-53c1-44f5-ab54-9d186b1bfcad" providerId="ADAL" clId="{84CF4628-3A71-452F-AF5A-7DF424CBDF80}" dt="2022-08-01T10:28:47.244" v="1059" actId="20577"/>
        <pc:sldMkLst>
          <pc:docMk/>
          <pc:sldMk cId="0" sldId="262"/>
        </pc:sldMkLst>
        <pc:spChg chg="mod">
          <ac:chgData name="Ina Slaveykov" userId="cad07996-53c1-44f5-ab54-9d186b1bfcad" providerId="ADAL" clId="{84CF4628-3A71-452F-AF5A-7DF424CBDF80}" dt="2022-08-01T10:28:47.244" v="1059" actId="20577"/>
          <ac:spMkLst>
            <pc:docMk/>
            <pc:sldMk cId="0" sldId="262"/>
            <ac:spMk id="193" creationId="{00000000-0000-0000-0000-000000000000}"/>
          </ac:spMkLst>
        </pc:spChg>
      </pc:sldChg>
      <pc:sldChg chg="modSp mod modNotesTx">
        <pc:chgData name="Ina Slaveykov" userId="cad07996-53c1-44f5-ab54-9d186b1bfcad" providerId="ADAL" clId="{84CF4628-3A71-452F-AF5A-7DF424CBDF80}" dt="2022-08-03T07:47:33.867" v="2809" actId="20577"/>
        <pc:sldMkLst>
          <pc:docMk/>
          <pc:sldMk cId="0" sldId="263"/>
        </pc:sldMkLst>
        <pc:spChg chg="mod">
          <ac:chgData name="Ina Slaveykov" userId="cad07996-53c1-44f5-ab54-9d186b1bfcad" providerId="ADAL" clId="{84CF4628-3A71-452F-AF5A-7DF424CBDF80}" dt="2022-08-03T07:47:33.867" v="2809" actId="20577"/>
          <ac:spMkLst>
            <pc:docMk/>
            <pc:sldMk cId="0" sldId="263"/>
            <ac:spMk id="208" creationId="{00000000-0000-0000-0000-000000000000}"/>
          </ac:spMkLst>
        </pc:spChg>
      </pc:sldChg>
      <pc:sldChg chg="modSp mod modNotesTx">
        <pc:chgData name="Ina Slaveykov" userId="cad07996-53c1-44f5-ab54-9d186b1bfcad" providerId="ADAL" clId="{84CF4628-3A71-452F-AF5A-7DF424CBDF80}" dt="2022-08-03T07:48:55.016" v="2969" actId="20577"/>
        <pc:sldMkLst>
          <pc:docMk/>
          <pc:sldMk cId="0" sldId="264"/>
        </pc:sldMkLst>
        <pc:spChg chg="mod">
          <ac:chgData name="Ina Slaveykov" userId="cad07996-53c1-44f5-ab54-9d186b1bfcad" providerId="ADAL" clId="{84CF4628-3A71-452F-AF5A-7DF424CBDF80}" dt="2022-08-01T10:44:50.352" v="2551" actId="20577"/>
          <ac:spMkLst>
            <pc:docMk/>
            <pc:sldMk cId="0" sldId="264"/>
            <ac:spMk id="215" creationId="{00000000-0000-0000-0000-000000000000}"/>
          </ac:spMkLst>
        </pc:spChg>
      </pc:sldChg>
      <pc:sldChg chg="del">
        <pc:chgData name="Ina Slaveykov" userId="cad07996-53c1-44f5-ab54-9d186b1bfcad" providerId="ADAL" clId="{84CF4628-3A71-452F-AF5A-7DF424CBDF80}" dt="2022-08-01T10:28:06.779" v="1022" actId="47"/>
        <pc:sldMkLst>
          <pc:docMk/>
          <pc:sldMk cId="0" sldId="265"/>
        </pc:sldMkLst>
      </pc:sldChg>
      <pc:sldChg chg="modNotesTx">
        <pc:chgData name="Ina Slaveykov" userId="cad07996-53c1-44f5-ab54-9d186b1bfcad" providerId="ADAL" clId="{84CF4628-3A71-452F-AF5A-7DF424CBDF80}" dt="2022-08-03T07:50:33.113" v="3025" actId="20577"/>
        <pc:sldMkLst>
          <pc:docMk/>
          <pc:sldMk cId="0" sldId="266"/>
        </pc:sldMkLst>
      </pc:sldChg>
      <pc:sldChg chg="modSp mod modNotesTx">
        <pc:chgData name="Ina Slaveykov" userId="cad07996-53c1-44f5-ab54-9d186b1bfcad" providerId="ADAL" clId="{84CF4628-3A71-452F-AF5A-7DF424CBDF80}" dt="2022-08-03T08:12:52.645" v="3055" actId="20577"/>
        <pc:sldMkLst>
          <pc:docMk/>
          <pc:sldMk cId="0" sldId="267"/>
        </pc:sldMkLst>
        <pc:spChg chg="mod">
          <ac:chgData name="Ina Slaveykov" userId="cad07996-53c1-44f5-ab54-9d186b1bfcad" providerId="ADAL" clId="{84CF4628-3A71-452F-AF5A-7DF424CBDF80}" dt="2022-08-03T08:12:42.984" v="3051" actId="20577"/>
          <ac:spMkLst>
            <pc:docMk/>
            <pc:sldMk cId="0" sldId="267"/>
            <ac:spMk id="247" creationId="{00000000-0000-0000-0000-000000000000}"/>
          </ac:spMkLst>
        </pc:spChg>
      </pc:sldChg>
      <pc:sldChg chg="modSp mod modNotesTx">
        <pc:chgData name="Ina Slaveykov" userId="cad07996-53c1-44f5-ab54-9d186b1bfcad" providerId="ADAL" clId="{84CF4628-3A71-452F-AF5A-7DF424CBDF80}" dt="2022-08-03T08:13:49.072" v="3228" actId="20577"/>
        <pc:sldMkLst>
          <pc:docMk/>
          <pc:sldMk cId="0" sldId="269"/>
        </pc:sldMkLst>
        <pc:spChg chg="mod">
          <ac:chgData name="Ina Slaveykov" userId="cad07996-53c1-44f5-ab54-9d186b1bfcad" providerId="ADAL" clId="{84CF4628-3A71-452F-AF5A-7DF424CBDF80}" dt="2022-08-01T10:29:38.028" v="1125" actId="1076"/>
          <ac:spMkLst>
            <pc:docMk/>
            <pc:sldMk cId="0" sldId="269"/>
            <ac:spMk id="267" creationId="{00000000-0000-0000-0000-000000000000}"/>
          </ac:spMkLst>
        </pc:spChg>
        <pc:picChg chg="mod">
          <ac:chgData name="Ina Slaveykov" userId="cad07996-53c1-44f5-ab54-9d186b1bfcad" providerId="ADAL" clId="{84CF4628-3A71-452F-AF5A-7DF424CBDF80}" dt="2022-08-01T10:29:34.356" v="1124" actId="1076"/>
          <ac:picMkLst>
            <pc:docMk/>
            <pc:sldMk cId="0" sldId="269"/>
            <ac:picMk id="7" creationId="{789115A7-14E0-AC1E-BA7B-DEE70128C6F7}"/>
          </ac:picMkLst>
        </pc:picChg>
      </pc:sldChg>
      <pc:sldChg chg="modNotesTx">
        <pc:chgData name="Ina Slaveykov" userId="cad07996-53c1-44f5-ab54-9d186b1bfcad" providerId="ADAL" clId="{84CF4628-3A71-452F-AF5A-7DF424CBDF80}" dt="2022-08-03T08:18:05.961" v="3548" actId="20577"/>
        <pc:sldMkLst>
          <pc:docMk/>
          <pc:sldMk cId="0" sldId="271"/>
        </pc:sldMkLst>
      </pc:sldChg>
      <pc:sldChg chg="modAnim modNotesTx">
        <pc:chgData name="Ina Slaveykov" userId="cad07996-53c1-44f5-ab54-9d186b1bfcad" providerId="ADAL" clId="{84CF4628-3A71-452F-AF5A-7DF424CBDF80}" dt="2022-08-03T08:18:16.660" v="3549" actId="20577"/>
        <pc:sldMkLst>
          <pc:docMk/>
          <pc:sldMk cId="0" sldId="272"/>
        </pc:sldMkLst>
      </pc:sldChg>
      <pc:sldChg chg="modNotesTx">
        <pc:chgData name="Ina Slaveykov" userId="cad07996-53c1-44f5-ab54-9d186b1bfcad" providerId="ADAL" clId="{84CF4628-3A71-452F-AF5A-7DF424CBDF80}" dt="2022-08-03T08:18:31.706" v="3551" actId="20577"/>
        <pc:sldMkLst>
          <pc:docMk/>
          <pc:sldMk cId="275090589" sldId="275"/>
        </pc:sldMkLst>
      </pc:sldChg>
      <pc:sldChg chg="modNotesTx">
        <pc:chgData name="Ina Slaveykov" userId="cad07996-53c1-44f5-ab54-9d186b1bfcad" providerId="ADAL" clId="{84CF4628-3A71-452F-AF5A-7DF424CBDF80}" dt="2022-08-01T10:32:02.388" v="1385" actId="20577"/>
        <pc:sldMkLst>
          <pc:docMk/>
          <pc:sldMk cId="3182768245" sldId="279"/>
        </pc:sldMkLst>
      </pc:sldChg>
      <pc:sldChg chg="delSp modSp mod modNotesTx">
        <pc:chgData name="Ina Slaveykov" userId="cad07996-53c1-44f5-ab54-9d186b1bfcad" providerId="ADAL" clId="{84CF4628-3A71-452F-AF5A-7DF424CBDF80}" dt="2022-08-03T08:14:37.397" v="3318" actId="6549"/>
        <pc:sldMkLst>
          <pc:docMk/>
          <pc:sldMk cId="2595116488" sldId="282"/>
        </pc:sldMkLst>
        <pc:spChg chg="del">
          <ac:chgData name="Ina Slaveykov" userId="cad07996-53c1-44f5-ab54-9d186b1bfcad" providerId="ADAL" clId="{84CF4628-3A71-452F-AF5A-7DF424CBDF80}" dt="2022-08-01T09:23:23.406" v="99" actId="478"/>
          <ac:spMkLst>
            <pc:docMk/>
            <pc:sldMk cId="2595116488" sldId="282"/>
            <ac:spMk id="4" creationId="{57268246-672B-BF6D-7558-24766B85E652}"/>
          </ac:spMkLst>
        </pc:spChg>
        <pc:spChg chg="mod">
          <ac:chgData name="Ina Slaveykov" userId="cad07996-53c1-44f5-ab54-9d186b1bfcad" providerId="ADAL" clId="{84CF4628-3A71-452F-AF5A-7DF424CBDF80}" dt="2022-08-01T10:33:03.950" v="1512" actId="20577"/>
          <ac:spMkLst>
            <pc:docMk/>
            <pc:sldMk cId="2595116488" sldId="282"/>
            <ac:spMk id="6" creationId="{5EDF0896-65A8-F747-A7FD-A76A1A345470}"/>
          </ac:spMkLst>
        </pc:spChg>
      </pc:sldChg>
      <pc:sldChg chg="modNotesTx">
        <pc:chgData name="Ina Slaveykov" userId="cad07996-53c1-44f5-ab54-9d186b1bfcad" providerId="ADAL" clId="{84CF4628-3A71-452F-AF5A-7DF424CBDF80}" dt="2022-08-01T10:32:41.254" v="1508" actId="20577"/>
        <pc:sldMkLst>
          <pc:docMk/>
          <pc:sldMk cId="1840446395" sldId="283"/>
        </pc:sldMkLst>
      </pc:sldChg>
      <pc:sldChg chg="addSp delSp modSp mod modNotesTx">
        <pc:chgData name="Ina Slaveykov" userId="cad07996-53c1-44f5-ab54-9d186b1bfcad" providerId="ADAL" clId="{84CF4628-3A71-452F-AF5A-7DF424CBDF80}" dt="2022-08-03T08:14:57.338" v="3322" actId="20577"/>
        <pc:sldMkLst>
          <pc:docMk/>
          <pc:sldMk cId="4141583596" sldId="284"/>
        </pc:sldMkLst>
        <pc:spChg chg="del mod">
          <ac:chgData name="Ina Slaveykov" userId="cad07996-53c1-44f5-ab54-9d186b1bfcad" providerId="ADAL" clId="{84CF4628-3A71-452F-AF5A-7DF424CBDF80}" dt="2022-08-01T10:34:03.899" v="1694" actId="478"/>
          <ac:spMkLst>
            <pc:docMk/>
            <pc:sldMk cId="4141583596" sldId="284"/>
            <ac:spMk id="221" creationId="{00000000-0000-0000-0000-000000000000}"/>
          </ac:spMkLst>
        </pc:spChg>
        <pc:spChg chg="mod">
          <ac:chgData name="Ina Slaveykov" userId="cad07996-53c1-44f5-ab54-9d186b1bfcad" providerId="ADAL" clId="{84CF4628-3A71-452F-AF5A-7DF424CBDF80}" dt="2022-08-01T10:34:25.181" v="1702" actId="1076"/>
          <ac:spMkLst>
            <pc:docMk/>
            <pc:sldMk cId="4141583596" sldId="284"/>
            <ac:spMk id="223" creationId="{00000000-0000-0000-0000-000000000000}"/>
          </ac:spMkLst>
        </pc:spChg>
        <pc:spChg chg="del">
          <ac:chgData name="Ina Slaveykov" userId="cad07996-53c1-44f5-ab54-9d186b1bfcad" providerId="ADAL" clId="{84CF4628-3A71-452F-AF5A-7DF424CBDF80}" dt="2022-08-01T10:34:17.612" v="1700" actId="478"/>
          <ac:spMkLst>
            <pc:docMk/>
            <pc:sldMk cId="4141583596" sldId="284"/>
            <ac:spMk id="225" creationId="{00000000-0000-0000-0000-000000000000}"/>
          </ac:spMkLst>
        </pc:spChg>
        <pc:picChg chg="add mod">
          <ac:chgData name="Ina Slaveykov" userId="cad07996-53c1-44f5-ab54-9d186b1bfcad" providerId="ADAL" clId="{84CF4628-3A71-452F-AF5A-7DF424CBDF80}" dt="2022-08-01T10:34:48.974" v="1709" actId="1076"/>
          <ac:picMkLst>
            <pc:docMk/>
            <pc:sldMk cId="4141583596" sldId="284"/>
            <ac:picMk id="11" creationId="{23BC1BDE-5908-41D1-A38A-6B97D950F2CD}"/>
          </ac:picMkLst>
        </pc:picChg>
        <pc:picChg chg="del">
          <ac:chgData name="Ina Slaveykov" userId="cad07996-53c1-44f5-ab54-9d186b1bfcad" providerId="ADAL" clId="{84CF4628-3A71-452F-AF5A-7DF424CBDF80}" dt="2022-08-01T10:34:15.812" v="1698" actId="478"/>
          <ac:picMkLst>
            <pc:docMk/>
            <pc:sldMk cId="4141583596" sldId="284"/>
            <ac:picMk id="226" creationId="{00000000-0000-0000-0000-000000000000}"/>
          </ac:picMkLst>
        </pc:picChg>
        <pc:picChg chg="mod">
          <ac:chgData name="Ina Slaveykov" userId="cad07996-53c1-44f5-ab54-9d186b1bfcad" providerId="ADAL" clId="{84CF4628-3A71-452F-AF5A-7DF424CBDF80}" dt="2022-08-01T10:34:50.280" v="1710" actId="1076"/>
          <ac:picMkLst>
            <pc:docMk/>
            <pc:sldMk cId="4141583596" sldId="284"/>
            <ac:picMk id="227" creationId="{00000000-0000-0000-0000-000000000000}"/>
          </ac:picMkLst>
        </pc:picChg>
        <pc:picChg chg="del">
          <ac:chgData name="Ina Slaveykov" userId="cad07996-53c1-44f5-ab54-9d186b1bfcad" providerId="ADAL" clId="{84CF4628-3A71-452F-AF5A-7DF424CBDF80}" dt="2022-08-01T10:34:16.667" v="1699" actId="478"/>
          <ac:picMkLst>
            <pc:docMk/>
            <pc:sldMk cId="4141583596" sldId="284"/>
            <ac:picMk id="228" creationId="{00000000-0000-0000-0000-000000000000}"/>
          </ac:picMkLst>
        </pc:picChg>
        <pc:picChg chg="del">
          <ac:chgData name="Ina Slaveykov" userId="cad07996-53c1-44f5-ab54-9d186b1bfcad" providerId="ADAL" clId="{84CF4628-3A71-452F-AF5A-7DF424CBDF80}" dt="2022-08-01T10:34:15.154" v="1697" actId="478"/>
          <ac:picMkLst>
            <pc:docMk/>
            <pc:sldMk cId="4141583596" sldId="284"/>
            <ac:picMk id="229" creationId="{00000000-0000-0000-0000-000000000000}"/>
          </ac:picMkLst>
        </pc:picChg>
      </pc:sldChg>
      <pc:sldChg chg="modSp modAnim modNotesTx">
        <pc:chgData name="Ina Slaveykov" userId="cad07996-53c1-44f5-ab54-9d186b1bfcad" providerId="ADAL" clId="{84CF4628-3A71-452F-AF5A-7DF424CBDF80}" dt="2022-08-03T08:17:58.694" v="3547" actId="20577"/>
        <pc:sldMkLst>
          <pc:docMk/>
          <pc:sldMk cId="3479262140" sldId="285"/>
        </pc:sldMkLst>
        <pc:spChg chg="mod">
          <ac:chgData name="Ina Slaveykov" userId="cad07996-53c1-44f5-ab54-9d186b1bfcad" providerId="ADAL" clId="{84CF4628-3A71-452F-AF5A-7DF424CBDF80}" dt="2022-08-01T10:36:27.264" v="1963" actId="20577"/>
          <ac:spMkLst>
            <pc:docMk/>
            <pc:sldMk cId="3479262140" sldId="285"/>
            <ac:spMk id="7" creationId="{1780E8D9-5E99-46C7-8B2A-130EA6BAE05F}"/>
          </ac:spMkLst>
        </pc:spChg>
      </pc:sldChg>
      <pc:sldChg chg="addSp delSp modSp add mod ord modNotesTx">
        <pc:chgData name="Ina Slaveykov" userId="cad07996-53c1-44f5-ab54-9d186b1bfcad" providerId="ADAL" clId="{84CF4628-3A71-452F-AF5A-7DF424CBDF80}" dt="2022-08-01T10:29:10.394" v="1088" actId="1076"/>
        <pc:sldMkLst>
          <pc:docMk/>
          <pc:sldMk cId="2559848108" sldId="286"/>
        </pc:sldMkLst>
        <pc:spChg chg="mod">
          <ac:chgData name="Ina Slaveykov" userId="cad07996-53c1-44f5-ab54-9d186b1bfcad" providerId="ADAL" clId="{84CF4628-3A71-452F-AF5A-7DF424CBDF80}" dt="2022-08-01T10:29:10.394" v="1088" actId="1076"/>
          <ac:spMkLst>
            <pc:docMk/>
            <pc:sldMk cId="2559848108" sldId="286"/>
            <ac:spMk id="193" creationId="{00000000-0000-0000-0000-000000000000}"/>
          </ac:spMkLst>
        </pc:spChg>
        <pc:picChg chg="add mod">
          <ac:chgData name="Ina Slaveykov" userId="cad07996-53c1-44f5-ab54-9d186b1bfcad" providerId="ADAL" clId="{84CF4628-3A71-452F-AF5A-7DF424CBDF80}" dt="2022-08-01T10:27:47.976" v="1017" actId="1076"/>
          <ac:picMkLst>
            <pc:docMk/>
            <pc:sldMk cId="2559848108" sldId="286"/>
            <ac:picMk id="12" creationId="{C133064F-FFEF-1CAD-F238-DB3DFA050EB0}"/>
          </ac:picMkLst>
        </pc:picChg>
        <pc:picChg chg="add mod">
          <ac:chgData name="Ina Slaveykov" userId="cad07996-53c1-44f5-ab54-9d186b1bfcad" providerId="ADAL" clId="{84CF4628-3A71-452F-AF5A-7DF424CBDF80}" dt="2022-08-01T10:27:43.381" v="1015" actId="1076"/>
          <ac:picMkLst>
            <pc:docMk/>
            <pc:sldMk cId="2559848108" sldId="286"/>
            <ac:picMk id="13" creationId="{56946833-8723-0C04-5CCE-C95ABBD31938}"/>
          </ac:picMkLst>
        </pc:picChg>
        <pc:picChg chg="add mod">
          <ac:chgData name="Ina Slaveykov" userId="cad07996-53c1-44f5-ab54-9d186b1bfcad" providerId="ADAL" clId="{84CF4628-3A71-452F-AF5A-7DF424CBDF80}" dt="2022-08-01T10:27:45.790" v="1016" actId="1076"/>
          <ac:picMkLst>
            <pc:docMk/>
            <pc:sldMk cId="2559848108" sldId="286"/>
            <ac:picMk id="14" creationId="{C028C419-84C7-2757-E818-E2725FF86107}"/>
          </ac:picMkLst>
        </pc:picChg>
        <pc:picChg chg="add mod">
          <ac:chgData name="Ina Slaveykov" userId="cad07996-53c1-44f5-ab54-9d186b1bfcad" providerId="ADAL" clId="{84CF4628-3A71-452F-AF5A-7DF424CBDF80}" dt="2022-08-01T10:27:59.766" v="1021" actId="1076"/>
          <ac:picMkLst>
            <pc:docMk/>
            <pc:sldMk cId="2559848108" sldId="286"/>
            <ac:picMk id="15" creationId="{EDD2BCD6-54DE-78D1-7B6E-98C127C85DB2}"/>
          </ac:picMkLst>
        </pc:picChg>
        <pc:picChg chg="del">
          <ac:chgData name="Ina Slaveykov" userId="cad07996-53c1-44f5-ab54-9d186b1bfcad" providerId="ADAL" clId="{84CF4628-3A71-452F-AF5A-7DF424CBDF80}" dt="2022-08-01T10:27:36.555" v="1011" actId="478"/>
          <ac:picMkLst>
            <pc:docMk/>
            <pc:sldMk cId="2559848108" sldId="286"/>
            <ac:picMk id="196" creationId="{00000000-0000-0000-0000-000000000000}"/>
          </ac:picMkLst>
        </pc:picChg>
        <pc:picChg chg="del">
          <ac:chgData name="Ina Slaveykov" userId="cad07996-53c1-44f5-ab54-9d186b1bfcad" providerId="ADAL" clId="{84CF4628-3A71-452F-AF5A-7DF424CBDF80}" dt="2022-08-01T10:27:57.698" v="1020" actId="478"/>
          <ac:picMkLst>
            <pc:docMk/>
            <pc:sldMk cId="2559848108" sldId="286"/>
            <ac:picMk id="198" creationId="{00000000-0000-0000-0000-000000000000}"/>
          </ac:picMkLst>
        </pc:picChg>
        <pc:picChg chg="del mod">
          <ac:chgData name="Ina Slaveykov" userId="cad07996-53c1-44f5-ab54-9d186b1bfcad" providerId="ADAL" clId="{84CF4628-3A71-452F-AF5A-7DF424CBDF80}" dt="2022-08-01T10:27:31.372" v="1007" actId="478"/>
          <ac:picMkLst>
            <pc:docMk/>
            <pc:sldMk cId="2559848108" sldId="286"/>
            <ac:picMk id="199" creationId="{00000000-0000-0000-0000-000000000000}"/>
          </ac:picMkLst>
        </pc:picChg>
        <pc:picChg chg="del">
          <ac:chgData name="Ina Slaveykov" userId="cad07996-53c1-44f5-ab54-9d186b1bfcad" providerId="ADAL" clId="{84CF4628-3A71-452F-AF5A-7DF424CBDF80}" dt="2022-08-01T10:27:35.995" v="1010" actId="478"/>
          <ac:picMkLst>
            <pc:docMk/>
            <pc:sldMk cId="2559848108" sldId="286"/>
            <ac:picMk id="200" creationId="{00000000-0000-0000-0000-000000000000}"/>
          </ac:picMkLst>
        </pc:picChg>
      </pc:sldChg>
    </pc:docChg>
  </pc:docChgLst>
  <pc:docChgLst>
    <pc:chgData name="Ole Nordfjell" userId="b51f2c62-be9e-4a73-bda8-1fcd6055f0c6" providerId="ADAL" clId="{22291170-6313-40D0-8917-C91EF30F9E5C}"/>
    <pc:docChg chg="undo redo custSel addSld delSld modSld sldOrd">
      <pc:chgData name="Ole Nordfjell" userId="b51f2c62-be9e-4a73-bda8-1fcd6055f0c6" providerId="ADAL" clId="{22291170-6313-40D0-8917-C91EF30F9E5C}" dt="2022-07-20T14:52:28.612" v="5946" actId="1076"/>
      <pc:docMkLst>
        <pc:docMk/>
      </pc:docMkLst>
      <pc:sldChg chg="modNotesTx">
        <pc:chgData name="Ole Nordfjell" userId="b51f2c62-be9e-4a73-bda8-1fcd6055f0c6" providerId="ADAL" clId="{22291170-6313-40D0-8917-C91EF30F9E5C}" dt="2022-07-18T12:12:44.790" v="627" actId="20577"/>
        <pc:sldMkLst>
          <pc:docMk/>
          <pc:sldMk cId="0" sldId="256"/>
        </pc:sldMkLst>
      </pc:sldChg>
      <pc:sldChg chg="modSp mod modNotesTx">
        <pc:chgData name="Ole Nordfjell" userId="b51f2c62-be9e-4a73-bda8-1fcd6055f0c6" providerId="ADAL" clId="{22291170-6313-40D0-8917-C91EF30F9E5C}" dt="2022-07-18T12:14:07.043" v="634" actId="948"/>
        <pc:sldMkLst>
          <pc:docMk/>
          <pc:sldMk cId="0" sldId="257"/>
        </pc:sldMkLst>
        <pc:spChg chg="mod">
          <ac:chgData name="Ole Nordfjell" userId="b51f2c62-be9e-4a73-bda8-1fcd6055f0c6" providerId="ADAL" clId="{22291170-6313-40D0-8917-C91EF30F9E5C}" dt="2022-07-18T11:32:13.972" v="6" actId="1076"/>
          <ac:spMkLst>
            <pc:docMk/>
            <pc:sldMk cId="0" sldId="257"/>
            <ac:spMk id="113" creationId="{00000000-0000-0000-0000-000000000000}"/>
          </ac:spMkLst>
        </pc:spChg>
      </pc:sldChg>
      <pc:sldChg chg="modNotesTx">
        <pc:chgData name="Ole Nordfjell" userId="b51f2c62-be9e-4a73-bda8-1fcd6055f0c6" providerId="ADAL" clId="{22291170-6313-40D0-8917-C91EF30F9E5C}" dt="2022-07-18T12:12:48.366" v="628" actId="20577"/>
        <pc:sldMkLst>
          <pc:docMk/>
          <pc:sldMk cId="0" sldId="258"/>
        </pc:sldMkLst>
      </pc:sldChg>
      <pc:sldChg chg="modNotesTx">
        <pc:chgData name="Ole Nordfjell" userId="b51f2c62-be9e-4a73-bda8-1fcd6055f0c6" providerId="ADAL" clId="{22291170-6313-40D0-8917-C91EF30F9E5C}" dt="2022-07-18T12:12:53.452" v="630" actId="20577"/>
        <pc:sldMkLst>
          <pc:docMk/>
          <pc:sldMk cId="0" sldId="259"/>
        </pc:sldMkLst>
      </pc:sldChg>
      <pc:sldChg chg="modNotesTx">
        <pc:chgData name="Ole Nordfjell" userId="b51f2c62-be9e-4a73-bda8-1fcd6055f0c6" providerId="ADAL" clId="{22291170-6313-40D0-8917-C91EF30F9E5C}" dt="2022-07-18T12:12:56.675" v="631" actId="20577"/>
        <pc:sldMkLst>
          <pc:docMk/>
          <pc:sldMk cId="0" sldId="260"/>
        </pc:sldMkLst>
      </pc:sldChg>
      <pc:sldChg chg="modSp mod ord modNotesTx">
        <pc:chgData name="Ole Nordfjell" userId="b51f2c62-be9e-4a73-bda8-1fcd6055f0c6" providerId="ADAL" clId="{22291170-6313-40D0-8917-C91EF30F9E5C}" dt="2022-07-20T12:55:32.522" v="2940" actId="20578"/>
        <pc:sldMkLst>
          <pc:docMk/>
          <pc:sldMk cId="0" sldId="261"/>
        </pc:sldMkLst>
        <pc:spChg chg="mod">
          <ac:chgData name="Ole Nordfjell" userId="b51f2c62-be9e-4a73-bda8-1fcd6055f0c6" providerId="ADAL" clId="{22291170-6313-40D0-8917-C91EF30F9E5C}" dt="2022-07-20T12:55:32.522" v="2940" actId="20578"/>
          <ac:spMkLst>
            <pc:docMk/>
            <pc:sldMk cId="0" sldId="261"/>
            <ac:spMk id="185" creationId="{00000000-0000-0000-0000-000000000000}"/>
          </ac:spMkLst>
        </pc:spChg>
      </pc:sldChg>
      <pc:sldChg chg="modNotesTx">
        <pc:chgData name="Ole Nordfjell" userId="b51f2c62-be9e-4a73-bda8-1fcd6055f0c6" providerId="ADAL" clId="{22291170-6313-40D0-8917-C91EF30F9E5C}" dt="2022-07-18T11:57:42.611" v="490" actId="255"/>
        <pc:sldMkLst>
          <pc:docMk/>
          <pc:sldMk cId="0" sldId="262"/>
        </pc:sldMkLst>
      </pc:sldChg>
      <pc:sldChg chg="modNotesTx">
        <pc:chgData name="Ole Nordfjell" userId="b51f2c62-be9e-4a73-bda8-1fcd6055f0c6" providerId="ADAL" clId="{22291170-6313-40D0-8917-C91EF30F9E5C}" dt="2022-07-20T14:36:37.311" v="5431" actId="20577"/>
        <pc:sldMkLst>
          <pc:docMk/>
          <pc:sldMk cId="0" sldId="263"/>
        </pc:sldMkLst>
      </pc:sldChg>
      <pc:sldChg chg="modNotesTx">
        <pc:chgData name="Ole Nordfjell" userId="b51f2c62-be9e-4a73-bda8-1fcd6055f0c6" providerId="ADAL" clId="{22291170-6313-40D0-8917-C91EF30F9E5C}" dt="2022-07-18T11:58:13.696" v="492" actId="255"/>
        <pc:sldMkLst>
          <pc:docMk/>
          <pc:sldMk cId="0" sldId="264"/>
        </pc:sldMkLst>
      </pc:sldChg>
      <pc:sldChg chg="modNotesTx">
        <pc:chgData name="Ole Nordfjell" userId="b51f2c62-be9e-4a73-bda8-1fcd6055f0c6" providerId="ADAL" clId="{22291170-6313-40D0-8917-C91EF30F9E5C}" dt="2022-07-18T11:58:33.314" v="493" actId="255"/>
        <pc:sldMkLst>
          <pc:docMk/>
          <pc:sldMk cId="0" sldId="265"/>
        </pc:sldMkLst>
      </pc:sldChg>
      <pc:sldChg chg="modSp mod modNotesTx">
        <pc:chgData name="Ole Nordfjell" userId="b51f2c62-be9e-4a73-bda8-1fcd6055f0c6" providerId="ADAL" clId="{22291170-6313-40D0-8917-C91EF30F9E5C}" dt="2022-07-18T12:01:13.657" v="609" actId="6549"/>
        <pc:sldMkLst>
          <pc:docMk/>
          <pc:sldMk cId="0" sldId="266"/>
        </pc:sldMkLst>
        <pc:picChg chg="mod">
          <ac:chgData name="Ole Nordfjell" userId="b51f2c62-be9e-4a73-bda8-1fcd6055f0c6" providerId="ADAL" clId="{22291170-6313-40D0-8917-C91EF30F9E5C}" dt="2022-07-18T12:00:22" v="608" actId="1076"/>
          <ac:picMkLst>
            <pc:docMk/>
            <pc:sldMk cId="0" sldId="266"/>
            <ac:picMk id="240" creationId="{00000000-0000-0000-0000-000000000000}"/>
          </ac:picMkLst>
        </pc:picChg>
      </pc:sldChg>
      <pc:sldChg chg="modNotesTx">
        <pc:chgData name="Ole Nordfjell" userId="b51f2c62-be9e-4a73-bda8-1fcd6055f0c6" providerId="ADAL" clId="{22291170-6313-40D0-8917-C91EF30F9E5C}" dt="2022-07-18T12:02:24.869" v="610" actId="255"/>
        <pc:sldMkLst>
          <pc:docMk/>
          <pc:sldMk cId="0" sldId="267"/>
        </pc:sldMkLst>
      </pc:sldChg>
      <pc:sldChg chg="del modNotesTx">
        <pc:chgData name="Ole Nordfjell" userId="b51f2c62-be9e-4a73-bda8-1fcd6055f0c6" providerId="ADAL" clId="{22291170-6313-40D0-8917-C91EF30F9E5C}" dt="2022-07-20T14:42:36.410" v="5432" actId="47"/>
        <pc:sldMkLst>
          <pc:docMk/>
          <pc:sldMk cId="0" sldId="268"/>
        </pc:sldMkLst>
      </pc:sldChg>
      <pc:sldChg chg="addSp modSp mod modNotesTx">
        <pc:chgData name="Ole Nordfjell" userId="b51f2c62-be9e-4a73-bda8-1fcd6055f0c6" providerId="ADAL" clId="{22291170-6313-40D0-8917-C91EF30F9E5C}" dt="2022-07-20T11:44:32.364" v="1584" actId="20577"/>
        <pc:sldMkLst>
          <pc:docMk/>
          <pc:sldMk cId="0" sldId="269"/>
        </pc:sldMkLst>
        <pc:spChg chg="mod">
          <ac:chgData name="Ole Nordfjell" userId="b51f2c62-be9e-4a73-bda8-1fcd6055f0c6" providerId="ADAL" clId="{22291170-6313-40D0-8917-C91EF30F9E5C}" dt="2022-07-20T11:08:33.832" v="712" actId="1076"/>
          <ac:spMkLst>
            <pc:docMk/>
            <pc:sldMk cId="0" sldId="269"/>
            <ac:spMk id="267" creationId="{00000000-0000-0000-0000-000000000000}"/>
          </ac:spMkLst>
        </pc:spChg>
        <pc:picChg chg="add mod">
          <ac:chgData name="Ole Nordfjell" userId="b51f2c62-be9e-4a73-bda8-1fcd6055f0c6" providerId="ADAL" clId="{22291170-6313-40D0-8917-C91EF30F9E5C}" dt="2022-07-20T11:06:00.513" v="669" actId="1076"/>
          <ac:picMkLst>
            <pc:docMk/>
            <pc:sldMk cId="0" sldId="269"/>
            <ac:picMk id="7" creationId="{789115A7-14E0-AC1E-BA7B-DEE70128C6F7}"/>
          </ac:picMkLst>
        </pc:picChg>
        <pc:picChg chg="add mod">
          <ac:chgData name="Ole Nordfjell" userId="b51f2c62-be9e-4a73-bda8-1fcd6055f0c6" providerId="ADAL" clId="{22291170-6313-40D0-8917-C91EF30F9E5C}" dt="2022-07-20T11:06:18.385" v="670"/>
          <ac:picMkLst>
            <pc:docMk/>
            <pc:sldMk cId="0" sldId="269"/>
            <ac:picMk id="8" creationId="{A28566EC-0F9D-56E2-0631-57FF78BCC7F6}"/>
          </ac:picMkLst>
        </pc:picChg>
        <pc:picChg chg="add mod">
          <ac:chgData name="Ole Nordfjell" userId="b51f2c62-be9e-4a73-bda8-1fcd6055f0c6" providerId="ADAL" clId="{22291170-6313-40D0-8917-C91EF30F9E5C}" dt="2022-07-20T11:06:28.989" v="671"/>
          <ac:picMkLst>
            <pc:docMk/>
            <pc:sldMk cId="0" sldId="269"/>
            <ac:picMk id="9" creationId="{AD88B878-C1E9-CA12-D193-546D41341530}"/>
          </ac:picMkLst>
        </pc:picChg>
        <pc:picChg chg="add mod">
          <ac:chgData name="Ole Nordfjell" userId="b51f2c62-be9e-4a73-bda8-1fcd6055f0c6" providerId="ADAL" clId="{22291170-6313-40D0-8917-C91EF30F9E5C}" dt="2022-07-20T11:06:44.815" v="672"/>
          <ac:picMkLst>
            <pc:docMk/>
            <pc:sldMk cId="0" sldId="269"/>
            <ac:picMk id="10" creationId="{8C9A7F5A-BFB6-6B9E-BCF4-34CD4AA58E88}"/>
          </ac:picMkLst>
        </pc:picChg>
      </pc:sldChg>
      <pc:sldChg chg="modSp del mod modNotesTx">
        <pc:chgData name="Ole Nordfjell" userId="b51f2c62-be9e-4a73-bda8-1fcd6055f0c6" providerId="ADAL" clId="{22291170-6313-40D0-8917-C91EF30F9E5C}" dt="2022-07-20T12:55:17.566" v="2939" actId="47"/>
        <pc:sldMkLst>
          <pc:docMk/>
          <pc:sldMk cId="0" sldId="270"/>
        </pc:sldMkLst>
        <pc:spChg chg="mod">
          <ac:chgData name="Ole Nordfjell" userId="b51f2c62-be9e-4a73-bda8-1fcd6055f0c6" providerId="ADAL" clId="{22291170-6313-40D0-8917-C91EF30F9E5C}" dt="2022-07-20T12:50:12.007" v="2928" actId="1076"/>
          <ac:spMkLst>
            <pc:docMk/>
            <pc:sldMk cId="0" sldId="270"/>
            <ac:spMk id="275" creationId="{00000000-0000-0000-0000-000000000000}"/>
          </ac:spMkLst>
        </pc:spChg>
      </pc:sldChg>
      <pc:sldChg chg="modNotesTx">
        <pc:chgData name="Ole Nordfjell" userId="b51f2c62-be9e-4a73-bda8-1fcd6055f0c6" providerId="ADAL" clId="{22291170-6313-40D0-8917-C91EF30F9E5C}" dt="2022-07-18T12:17:29.961" v="641" actId="6549"/>
        <pc:sldMkLst>
          <pc:docMk/>
          <pc:sldMk cId="0" sldId="271"/>
        </pc:sldMkLst>
      </pc:sldChg>
      <pc:sldChg chg="modNotesTx">
        <pc:chgData name="Ole Nordfjell" userId="b51f2c62-be9e-4a73-bda8-1fcd6055f0c6" providerId="ADAL" clId="{22291170-6313-40D0-8917-C91EF30F9E5C}" dt="2022-07-18T12:15:57.050" v="638" actId="6549"/>
        <pc:sldMkLst>
          <pc:docMk/>
          <pc:sldMk cId="0" sldId="272"/>
        </pc:sldMkLst>
      </pc:sldChg>
      <pc:sldChg chg="modNotesTx">
        <pc:chgData name="Ole Nordfjell" userId="b51f2c62-be9e-4a73-bda8-1fcd6055f0c6" providerId="ADAL" clId="{22291170-6313-40D0-8917-C91EF30F9E5C}" dt="2022-07-18T12:03:33.325" v="614" actId="255"/>
        <pc:sldMkLst>
          <pc:docMk/>
          <pc:sldMk cId="0" sldId="273"/>
        </pc:sldMkLst>
      </pc:sldChg>
      <pc:sldChg chg="modNotesTx">
        <pc:chgData name="Ole Nordfjell" userId="b51f2c62-be9e-4a73-bda8-1fcd6055f0c6" providerId="ADAL" clId="{22291170-6313-40D0-8917-C91EF30F9E5C}" dt="2022-07-18T12:10:41.122" v="624" actId="948"/>
        <pc:sldMkLst>
          <pc:docMk/>
          <pc:sldMk cId="0" sldId="274"/>
        </pc:sldMkLst>
      </pc:sldChg>
      <pc:sldChg chg="modNotesTx">
        <pc:chgData name="Ole Nordfjell" userId="b51f2c62-be9e-4a73-bda8-1fcd6055f0c6" providerId="ADAL" clId="{22291170-6313-40D0-8917-C91EF30F9E5C}" dt="2022-07-18T12:13:00.148" v="632" actId="20577"/>
        <pc:sldMkLst>
          <pc:docMk/>
          <pc:sldMk cId="275090589" sldId="275"/>
        </pc:sldMkLst>
      </pc:sldChg>
      <pc:sldChg chg="addSp delSp modSp del mod modClrScheme chgLayout modNotesTx">
        <pc:chgData name="Ole Nordfjell" userId="b51f2c62-be9e-4a73-bda8-1fcd6055f0c6" providerId="ADAL" clId="{22291170-6313-40D0-8917-C91EF30F9E5C}" dt="2022-07-20T11:35:37.063" v="1151" actId="47"/>
        <pc:sldMkLst>
          <pc:docMk/>
          <pc:sldMk cId="3165855878" sldId="276"/>
        </pc:sldMkLst>
        <pc:spChg chg="add del mod ord">
          <ac:chgData name="Ole Nordfjell" userId="b51f2c62-be9e-4a73-bda8-1fcd6055f0c6" providerId="ADAL" clId="{22291170-6313-40D0-8917-C91EF30F9E5C}" dt="2022-07-20T11:30:59.175" v="1125" actId="700"/>
          <ac:spMkLst>
            <pc:docMk/>
            <pc:sldMk cId="3165855878" sldId="276"/>
            <ac:spMk id="4" creationId="{4CE02069-6022-FC68-B2C3-DF63D15BAFD6}"/>
          </ac:spMkLst>
        </pc:spChg>
        <pc:spChg chg="add del mod ord">
          <ac:chgData name="Ole Nordfjell" userId="b51f2c62-be9e-4a73-bda8-1fcd6055f0c6" providerId="ADAL" clId="{22291170-6313-40D0-8917-C91EF30F9E5C}" dt="2022-07-20T11:31:04.470" v="1127"/>
          <ac:spMkLst>
            <pc:docMk/>
            <pc:sldMk cId="3165855878" sldId="276"/>
            <ac:spMk id="6" creationId="{246CA809-5C88-4F17-3276-41CB32F3C4E1}"/>
          </ac:spMkLst>
        </pc:spChg>
        <pc:spChg chg="add mod ord">
          <ac:chgData name="Ole Nordfjell" userId="b51f2c62-be9e-4a73-bda8-1fcd6055f0c6" providerId="ADAL" clId="{22291170-6313-40D0-8917-C91EF30F9E5C}" dt="2022-07-20T11:31:33.421" v="1129" actId="700"/>
          <ac:spMkLst>
            <pc:docMk/>
            <pc:sldMk cId="3165855878" sldId="276"/>
            <ac:spMk id="8" creationId="{9975FAB9-10CF-3B5C-F8BD-AA029CAAC273}"/>
          </ac:spMkLst>
        </pc:spChg>
        <pc:spChg chg="mod ord">
          <ac:chgData name="Ole Nordfjell" userId="b51f2c62-be9e-4a73-bda8-1fcd6055f0c6" providerId="ADAL" clId="{22291170-6313-40D0-8917-C91EF30F9E5C}" dt="2022-07-20T11:31:33.421" v="1129" actId="700"/>
          <ac:spMkLst>
            <pc:docMk/>
            <pc:sldMk cId="3165855878" sldId="276"/>
            <ac:spMk id="257" creationId="{00000000-0000-0000-0000-000000000000}"/>
          </ac:spMkLst>
        </pc:spChg>
        <pc:spChg chg="del mod">
          <ac:chgData name="Ole Nordfjell" userId="b51f2c62-be9e-4a73-bda8-1fcd6055f0c6" providerId="ADAL" clId="{22291170-6313-40D0-8917-C91EF30F9E5C}" dt="2022-07-20T11:30:13.278" v="1121" actId="700"/>
          <ac:spMkLst>
            <pc:docMk/>
            <pc:sldMk cId="3165855878" sldId="276"/>
            <ac:spMk id="258" creationId="{00000000-0000-0000-0000-000000000000}"/>
          </ac:spMkLst>
        </pc:spChg>
        <pc:spChg chg="mod ord">
          <ac:chgData name="Ole Nordfjell" userId="b51f2c62-be9e-4a73-bda8-1fcd6055f0c6" providerId="ADAL" clId="{22291170-6313-40D0-8917-C91EF30F9E5C}" dt="2022-07-20T11:31:33.468" v="1130" actId="27636"/>
          <ac:spMkLst>
            <pc:docMk/>
            <pc:sldMk cId="3165855878" sldId="276"/>
            <ac:spMk id="259" creationId="{00000000-0000-0000-0000-000000000000}"/>
          </ac:spMkLst>
        </pc:spChg>
        <pc:picChg chg="add del mod">
          <ac:chgData name="Ole Nordfjell" userId="b51f2c62-be9e-4a73-bda8-1fcd6055f0c6" providerId="ADAL" clId="{22291170-6313-40D0-8917-C91EF30F9E5C}" dt="2022-07-20T11:29:57.922" v="1120" actId="931"/>
          <ac:picMkLst>
            <pc:docMk/>
            <pc:sldMk cId="3165855878" sldId="276"/>
            <ac:picMk id="3" creationId="{9E91B9A7-23FC-48DC-D3BC-89EFB323C55F}"/>
          </ac:picMkLst>
        </pc:picChg>
        <pc:picChg chg="add del">
          <ac:chgData name="Ole Nordfjell" userId="b51f2c62-be9e-4a73-bda8-1fcd6055f0c6" providerId="ADAL" clId="{22291170-6313-40D0-8917-C91EF30F9E5C}" dt="2022-07-20T11:30:49.785" v="1124"/>
          <ac:picMkLst>
            <pc:docMk/>
            <pc:sldMk cId="3165855878" sldId="276"/>
            <ac:picMk id="5" creationId="{AFFC69DD-CFBE-C2A8-FCF5-549ADEB946A2}"/>
          </ac:picMkLst>
        </pc:picChg>
        <pc:picChg chg="add mod ord modCrop">
          <ac:chgData name="Ole Nordfjell" userId="b51f2c62-be9e-4a73-bda8-1fcd6055f0c6" providerId="ADAL" clId="{22291170-6313-40D0-8917-C91EF30F9E5C}" dt="2022-07-20T11:31:33.421" v="1129" actId="700"/>
          <ac:picMkLst>
            <pc:docMk/>
            <pc:sldMk cId="3165855878" sldId="276"/>
            <ac:picMk id="7" creationId="{CCA1F886-97B5-6817-AEE6-424370657BA2}"/>
          </ac:picMkLst>
        </pc:picChg>
      </pc:sldChg>
      <pc:sldChg chg="addSp delSp modSp new del mod modClrScheme chgLayout modNotesTx">
        <pc:chgData name="Ole Nordfjell" userId="b51f2c62-be9e-4a73-bda8-1fcd6055f0c6" providerId="ADAL" clId="{22291170-6313-40D0-8917-C91EF30F9E5C}" dt="2022-07-20T12:25:49.228" v="2511" actId="47"/>
        <pc:sldMkLst>
          <pc:docMk/>
          <pc:sldMk cId="1944490903" sldId="277"/>
        </pc:sldMkLst>
        <pc:spChg chg="del mod ord">
          <ac:chgData name="Ole Nordfjell" userId="b51f2c62-be9e-4a73-bda8-1fcd6055f0c6" providerId="ADAL" clId="{22291170-6313-40D0-8917-C91EF30F9E5C}" dt="2022-07-20T11:31:55.602" v="1132" actId="700"/>
          <ac:spMkLst>
            <pc:docMk/>
            <pc:sldMk cId="1944490903" sldId="277"/>
            <ac:spMk id="2" creationId="{C1A7CC39-4AB1-0542-AA14-F616BD960EC7}"/>
          </ac:spMkLst>
        </pc:spChg>
        <pc:spChg chg="del mod ord">
          <ac:chgData name="Ole Nordfjell" userId="b51f2c62-be9e-4a73-bda8-1fcd6055f0c6" providerId="ADAL" clId="{22291170-6313-40D0-8917-C91EF30F9E5C}" dt="2022-07-20T11:31:55.602" v="1132" actId="700"/>
          <ac:spMkLst>
            <pc:docMk/>
            <pc:sldMk cId="1944490903" sldId="277"/>
            <ac:spMk id="3" creationId="{F0A05A67-0FA7-DF86-E0EF-8D905DB9C370}"/>
          </ac:spMkLst>
        </pc:spChg>
        <pc:spChg chg="del">
          <ac:chgData name="Ole Nordfjell" userId="b51f2c62-be9e-4a73-bda8-1fcd6055f0c6" providerId="ADAL" clId="{22291170-6313-40D0-8917-C91EF30F9E5C}" dt="2022-07-20T11:31:55.602" v="1132" actId="700"/>
          <ac:spMkLst>
            <pc:docMk/>
            <pc:sldMk cId="1944490903" sldId="277"/>
            <ac:spMk id="4" creationId="{D42DCD0C-89C5-10F4-0743-EDD76911760F}"/>
          </ac:spMkLst>
        </pc:spChg>
        <pc:spChg chg="add mod ord">
          <ac:chgData name="Ole Nordfjell" userId="b51f2c62-be9e-4a73-bda8-1fcd6055f0c6" providerId="ADAL" clId="{22291170-6313-40D0-8917-C91EF30F9E5C}" dt="2022-07-20T11:34:37.373" v="1144" actId="26606"/>
          <ac:spMkLst>
            <pc:docMk/>
            <pc:sldMk cId="1944490903" sldId="277"/>
            <ac:spMk id="5" creationId="{B4B2AD59-2693-3526-0865-17F6629E7217}"/>
          </ac:spMkLst>
        </pc:spChg>
        <pc:spChg chg="add mod ord">
          <ac:chgData name="Ole Nordfjell" userId="b51f2c62-be9e-4a73-bda8-1fcd6055f0c6" providerId="ADAL" clId="{22291170-6313-40D0-8917-C91EF30F9E5C}" dt="2022-07-20T11:35:10.018" v="1149" actId="20577"/>
          <ac:spMkLst>
            <pc:docMk/>
            <pc:sldMk cId="1944490903" sldId="277"/>
            <ac:spMk id="6" creationId="{415E8788-1AEF-8B04-E9C5-8733F441DD0E}"/>
          </ac:spMkLst>
        </pc:spChg>
        <pc:spChg chg="add del mod ord">
          <ac:chgData name="Ole Nordfjell" userId="b51f2c62-be9e-4a73-bda8-1fcd6055f0c6" providerId="ADAL" clId="{22291170-6313-40D0-8917-C91EF30F9E5C}" dt="2022-07-20T11:32:04.072" v="1133"/>
          <ac:spMkLst>
            <pc:docMk/>
            <pc:sldMk cId="1944490903" sldId="277"/>
            <ac:spMk id="7" creationId="{839F21CC-8850-1DA5-3DA3-D54BB7F754E8}"/>
          </ac:spMkLst>
        </pc:spChg>
        <pc:spChg chg="add mod">
          <ac:chgData name="Ole Nordfjell" userId="b51f2c62-be9e-4a73-bda8-1fcd6055f0c6" providerId="ADAL" clId="{22291170-6313-40D0-8917-C91EF30F9E5C}" dt="2022-07-20T12:24:17.740" v="2503" actId="14100"/>
          <ac:spMkLst>
            <pc:docMk/>
            <pc:sldMk cId="1944490903" sldId="277"/>
            <ac:spMk id="11" creationId="{40E2F205-9DD5-AE8F-DBF9-F80886A19A94}"/>
          </ac:spMkLst>
        </pc:spChg>
        <pc:picChg chg="add del mod ord">
          <ac:chgData name="Ole Nordfjell" userId="b51f2c62-be9e-4a73-bda8-1fcd6055f0c6" providerId="ADAL" clId="{22291170-6313-40D0-8917-C91EF30F9E5C}" dt="2022-07-20T11:33:42.149" v="1143" actId="21"/>
          <ac:picMkLst>
            <pc:docMk/>
            <pc:sldMk cId="1944490903" sldId="277"/>
            <ac:picMk id="8" creationId="{9A630F78-AD22-AEB4-4109-C352C502F75F}"/>
          </ac:picMkLst>
        </pc:picChg>
        <pc:picChg chg="add mod modCrop">
          <ac:chgData name="Ole Nordfjell" userId="b51f2c62-be9e-4a73-bda8-1fcd6055f0c6" providerId="ADAL" clId="{22291170-6313-40D0-8917-C91EF30F9E5C}" dt="2022-07-20T11:35:02.317" v="1148" actId="732"/>
          <ac:picMkLst>
            <pc:docMk/>
            <pc:sldMk cId="1944490903" sldId="277"/>
            <ac:picMk id="9" creationId="{318B099A-DA7B-7887-F2FD-05DB3F8F6DB0}"/>
          </ac:picMkLst>
        </pc:picChg>
      </pc:sldChg>
      <pc:sldChg chg="addSp delSp modSp del mod setBg modClrScheme chgLayout modNotesTx">
        <pc:chgData name="Ole Nordfjell" userId="b51f2c62-be9e-4a73-bda8-1fcd6055f0c6" providerId="ADAL" clId="{22291170-6313-40D0-8917-C91EF30F9E5C}" dt="2022-07-20T12:02:12.337" v="2251" actId="47"/>
        <pc:sldMkLst>
          <pc:docMk/>
          <pc:sldMk cId="2932100922" sldId="278"/>
        </pc:sldMkLst>
        <pc:spChg chg="add del mod ord">
          <ac:chgData name="Ole Nordfjell" userId="b51f2c62-be9e-4a73-bda8-1fcd6055f0c6" providerId="ADAL" clId="{22291170-6313-40D0-8917-C91EF30F9E5C}" dt="2022-07-20T11:56:38.389" v="2228" actId="700"/>
          <ac:spMkLst>
            <pc:docMk/>
            <pc:sldMk cId="2932100922" sldId="278"/>
            <ac:spMk id="4" creationId="{8AE7216F-D31D-BD1A-B08A-A28D1248B497}"/>
          </ac:spMkLst>
        </pc:spChg>
        <pc:spChg chg="add del mod ord">
          <ac:chgData name="Ole Nordfjell" userId="b51f2c62-be9e-4a73-bda8-1fcd6055f0c6" providerId="ADAL" clId="{22291170-6313-40D0-8917-C91EF30F9E5C}" dt="2022-07-20T11:58:49.947" v="2235" actId="478"/>
          <ac:spMkLst>
            <pc:docMk/>
            <pc:sldMk cId="2932100922" sldId="278"/>
            <ac:spMk id="5" creationId="{5F67E16B-BC0B-3216-0BEC-BFEB7077EF86}"/>
          </ac:spMkLst>
        </pc:spChg>
        <pc:spChg chg="del">
          <ac:chgData name="Ole Nordfjell" userId="b51f2c62-be9e-4a73-bda8-1fcd6055f0c6" providerId="ADAL" clId="{22291170-6313-40D0-8917-C91EF30F9E5C}" dt="2022-07-20T11:48:32.065" v="1621" actId="478"/>
          <ac:spMkLst>
            <pc:docMk/>
            <pc:sldMk cId="2932100922" sldId="278"/>
            <ac:spMk id="206" creationId="{00000000-0000-0000-0000-000000000000}"/>
          </ac:spMkLst>
        </pc:spChg>
        <pc:spChg chg="mod ord">
          <ac:chgData name="Ole Nordfjell" userId="b51f2c62-be9e-4a73-bda8-1fcd6055f0c6" providerId="ADAL" clId="{22291170-6313-40D0-8917-C91EF30F9E5C}" dt="2022-07-20T11:57:08.934" v="2230" actId="14100"/>
          <ac:spMkLst>
            <pc:docMk/>
            <pc:sldMk cId="2932100922" sldId="278"/>
            <ac:spMk id="208" creationId="{00000000-0000-0000-0000-000000000000}"/>
          </ac:spMkLst>
        </pc:spChg>
        <pc:picChg chg="add mod ord">
          <ac:chgData name="Ole Nordfjell" userId="b51f2c62-be9e-4a73-bda8-1fcd6055f0c6" providerId="ADAL" clId="{22291170-6313-40D0-8917-C91EF30F9E5C}" dt="2022-07-20T11:53:48.860" v="2081" actId="1076"/>
          <ac:picMkLst>
            <pc:docMk/>
            <pc:sldMk cId="2932100922" sldId="278"/>
            <ac:picMk id="3" creationId="{A4240037-98BA-EB89-AC90-279DA60E1BDD}"/>
          </ac:picMkLst>
        </pc:picChg>
        <pc:picChg chg="del">
          <ac:chgData name="Ole Nordfjell" userId="b51f2c62-be9e-4a73-bda8-1fcd6055f0c6" providerId="ADAL" clId="{22291170-6313-40D0-8917-C91EF30F9E5C}" dt="2022-07-20T11:45:17.720" v="1585" actId="478"/>
          <ac:picMkLst>
            <pc:docMk/>
            <pc:sldMk cId="2932100922" sldId="278"/>
            <ac:picMk id="207" creationId="{00000000-0000-0000-0000-000000000000}"/>
          </ac:picMkLst>
        </pc:picChg>
      </pc:sldChg>
      <pc:sldChg chg="addSp delSp modSp mod modNotesTx">
        <pc:chgData name="Ole Nordfjell" userId="b51f2c62-be9e-4a73-bda8-1fcd6055f0c6" providerId="ADAL" clId="{22291170-6313-40D0-8917-C91EF30F9E5C}" dt="2022-07-20T13:54:19.641" v="3881" actId="20577"/>
        <pc:sldMkLst>
          <pc:docMk/>
          <pc:sldMk cId="3182768245" sldId="279"/>
        </pc:sldMkLst>
        <pc:spChg chg="ord">
          <ac:chgData name="Ole Nordfjell" userId="b51f2c62-be9e-4a73-bda8-1fcd6055f0c6" providerId="ADAL" clId="{22291170-6313-40D0-8917-C91EF30F9E5C}" dt="2022-07-20T12:01:01.882" v="2244" actId="167"/>
          <ac:spMkLst>
            <pc:docMk/>
            <pc:sldMk cId="3182768245" sldId="279"/>
            <ac:spMk id="206" creationId="{00000000-0000-0000-0000-000000000000}"/>
          </ac:spMkLst>
        </pc:spChg>
        <pc:spChg chg="mod">
          <ac:chgData name="Ole Nordfjell" userId="b51f2c62-be9e-4a73-bda8-1fcd6055f0c6" providerId="ADAL" clId="{22291170-6313-40D0-8917-C91EF30F9E5C}" dt="2022-07-20T13:51:30.049" v="3679" actId="1036"/>
          <ac:spMkLst>
            <pc:docMk/>
            <pc:sldMk cId="3182768245" sldId="279"/>
            <ac:spMk id="208" creationId="{00000000-0000-0000-0000-000000000000}"/>
          </ac:spMkLst>
        </pc:spChg>
        <pc:spChg chg="mod">
          <ac:chgData name="Ole Nordfjell" userId="b51f2c62-be9e-4a73-bda8-1fcd6055f0c6" providerId="ADAL" clId="{22291170-6313-40D0-8917-C91EF30F9E5C}" dt="2022-07-20T12:10:03.230" v="2337" actId="14100"/>
          <ac:spMkLst>
            <pc:docMk/>
            <pc:sldMk cId="3182768245" sldId="279"/>
            <ac:spMk id="209" creationId="{00000000-0000-0000-0000-000000000000}"/>
          </ac:spMkLst>
        </pc:spChg>
        <pc:picChg chg="add del mod ord modCrop">
          <ac:chgData name="Ole Nordfjell" userId="b51f2c62-be9e-4a73-bda8-1fcd6055f0c6" providerId="ADAL" clId="{22291170-6313-40D0-8917-C91EF30F9E5C}" dt="2022-07-20T13:50:50.471" v="3667" actId="1076"/>
          <ac:picMkLst>
            <pc:docMk/>
            <pc:sldMk cId="3182768245" sldId="279"/>
            <ac:picMk id="6" creationId="{45D2262B-9CE0-A2EC-F341-EB075D080115}"/>
          </ac:picMkLst>
        </pc:picChg>
        <pc:picChg chg="del">
          <ac:chgData name="Ole Nordfjell" userId="b51f2c62-be9e-4a73-bda8-1fcd6055f0c6" providerId="ADAL" clId="{22291170-6313-40D0-8917-C91EF30F9E5C}" dt="2022-07-20T11:59:14.730" v="2236" actId="478"/>
          <ac:picMkLst>
            <pc:docMk/>
            <pc:sldMk cId="3182768245" sldId="279"/>
            <ac:picMk id="207" creationId="{00000000-0000-0000-0000-000000000000}"/>
          </ac:picMkLst>
        </pc:picChg>
      </pc:sldChg>
      <pc:sldChg chg="new del">
        <pc:chgData name="Ole Nordfjell" userId="b51f2c62-be9e-4a73-bda8-1fcd6055f0c6" providerId="ADAL" clId="{22291170-6313-40D0-8917-C91EF30F9E5C}" dt="2022-07-20T12:23:34.911" v="2497" actId="47"/>
        <pc:sldMkLst>
          <pc:docMk/>
          <pc:sldMk cId="3755017557" sldId="280"/>
        </pc:sldMkLst>
      </pc:sldChg>
      <pc:sldChg chg="addSp delSp modSp del mod setBg modClrScheme setClrOvrMap chgLayout modNotesTx">
        <pc:chgData name="Ole Nordfjell" userId="b51f2c62-be9e-4a73-bda8-1fcd6055f0c6" providerId="ADAL" clId="{22291170-6313-40D0-8917-C91EF30F9E5C}" dt="2022-07-20T12:36:03.921" v="2585" actId="47"/>
        <pc:sldMkLst>
          <pc:docMk/>
          <pc:sldMk cId="3144415355" sldId="281"/>
        </pc:sldMkLst>
        <pc:spChg chg="mod ord">
          <ac:chgData name="Ole Nordfjell" userId="b51f2c62-be9e-4a73-bda8-1fcd6055f0c6" providerId="ADAL" clId="{22291170-6313-40D0-8917-C91EF30F9E5C}" dt="2022-07-20T12:31:06.797" v="2547" actId="14100"/>
          <ac:spMkLst>
            <pc:docMk/>
            <pc:sldMk cId="3144415355" sldId="281"/>
            <ac:spMk id="4" creationId="{57268246-672B-BF6D-7558-24766B85E652}"/>
          </ac:spMkLst>
        </pc:spChg>
        <pc:spChg chg="del">
          <ac:chgData name="Ole Nordfjell" userId="b51f2c62-be9e-4a73-bda8-1fcd6055f0c6" providerId="ADAL" clId="{22291170-6313-40D0-8917-C91EF30F9E5C}" dt="2022-07-20T12:24:44.818" v="2504" actId="931"/>
          <ac:spMkLst>
            <pc:docMk/>
            <pc:sldMk cId="3144415355" sldId="281"/>
            <ac:spMk id="5" creationId="{E0516F89-C9A3-429E-60C6-8691397AA1C6}"/>
          </ac:spMkLst>
        </pc:spChg>
        <pc:spChg chg="del mod">
          <ac:chgData name="Ole Nordfjell" userId="b51f2c62-be9e-4a73-bda8-1fcd6055f0c6" providerId="ADAL" clId="{22291170-6313-40D0-8917-C91EF30F9E5C}" dt="2022-07-20T12:26:37.784" v="2515" actId="700"/>
          <ac:spMkLst>
            <pc:docMk/>
            <pc:sldMk cId="3144415355" sldId="281"/>
            <ac:spMk id="6" creationId="{5EDF0896-65A8-F747-A7FD-A76A1A345470}"/>
          </ac:spMkLst>
        </pc:spChg>
        <pc:spChg chg="add del">
          <ac:chgData name="Ole Nordfjell" userId="b51f2c62-be9e-4a73-bda8-1fcd6055f0c6" providerId="ADAL" clId="{22291170-6313-40D0-8917-C91EF30F9E5C}" dt="2022-07-20T12:30:35.622" v="2542" actId="478"/>
          <ac:spMkLst>
            <pc:docMk/>
            <pc:sldMk cId="3144415355" sldId="281"/>
            <ac:spMk id="8" creationId="{FF814ECE-2B6C-2102-0FEE-9266CD4C9CB5}"/>
          </ac:spMkLst>
        </pc:spChg>
        <pc:spChg chg="add">
          <ac:chgData name="Ole Nordfjell" userId="b51f2c62-be9e-4a73-bda8-1fcd6055f0c6" providerId="ADAL" clId="{22291170-6313-40D0-8917-C91EF30F9E5C}" dt="2022-07-20T12:26:59.008" v="2516" actId="26606"/>
          <ac:spMkLst>
            <pc:docMk/>
            <pc:sldMk cId="3144415355" sldId="281"/>
            <ac:spMk id="11" creationId="{1A9F7B4E-B03D-4F64-BE33-00D074458D45}"/>
          </ac:spMkLst>
        </pc:spChg>
        <pc:spChg chg="add">
          <ac:chgData name="Ole Nordfjell" userId="b51f2c62-be9e-4a73-bda8-1fcd6055f0c6" providerId="ADAL" clId="{22291170-6313-40D0-8917-C91EF30F9E5C}" dt="2022-07-20T12:26:59.008" v="2516" actId="26606"/>
          <ac:spMkLst>
            <pc:docMk/>
            <pc:sldMk cId="3144415355" sldId="281"/>
            <ac:spMk id="13" creationId="{7E2BE7F7-CA89-4002-ACCE-A478AEA24F5E}"/>
          </ac:spMkLst>
        </pc:spChg>
        <pc:picChg chg="add mod ord modCrop">
          <ac:chgData name="Ole Nordfjell" userId="b51f2c62-be9e-4a73-bda8-1fcd6055f0c6" providerId="ADAL" clId="{22291170-6313-40D0-8917-C91EF30F9E5C}" dt="2022-07-20T12:33:07.908" v="2577" actId="1035"/>
          <ac:picMkLst>
            <pc:docMk/>
            <pc:sldMk cId="3144415355" sldId="281"/>
            <ac:picMk id="3" creationId="{A74FD199-6083-406B-C3B3-012AC1227DB3}"/>
          </ac:picMkLst>
        </pc:picChg>
      </pc:sldChg>
      <pc:sldChg chg="addSp delSp modSp mod setBg modClrScheme setClrOvrMap chgLayout modNotesTx">
        <pc:chgData name="Ole Nordfjell" userId="b51f2c62-be9e-4a73-bda8-1fcd6055f0c6" providerId="ADAL" clId="{22291170-6313-40D0-8917-C91EF30F9E5C}" dt="2022-07-20T13:55:42.304" v="3888" actId="20577"/>
        <pc:sldMkLst>
          <pc:docMk/>
          <pc:sldMk cId="2595116488" sldId="282"/>
        </pc:sldMkLst>
        <pc:spChg chg="add del mod ord">
          <ac:chgData name="Ole Nordfjell" userId="b51f2c62-be9e-4a73-bda8-1fcd6055f0c6" providerId="ADAL" clId="{22291170-6313-40D0-8917-C91EF30F9E5C}" dt="2022-07-20T12:33:04.231" v="2575" actId="700"/>
          <ac:spMkLst>
            <pc:docMk/>
            <pc:sldMk cId="2595116488" sldId="282"/>
            <ac:spMk id="2" creationId="{457C5DC8-01AC-F3C0-64EF-6804B4A44DBC}"/>
          </ac:spMkLst>
        </pc:spChg>
        <pc:spChg chg="add del mod ord">
          <ac:chgData name="Ole Nordfjell" userId="b51f2c62-be9e-4a73-bda8-1fcd6055f0c6" providerId="ADAL" clId="{22291170-6313-40D0-8917-C91EF30F9E5C}" dt="2022-07-20T12:35:23.182" v="2583"/>
          <ac:spMkLst>
            <pc:docMk/>
            <pc:sldMk cId="2595116488" sldId="282"/>
            <ac:spMk id="4" creationId="{57268246-672B-BF6D-7558-24766B85E652}"/>
          </ac:spMkLst>
        </pc:spChg>
        <pc:spChg chg="mod ord">
          <ac:chgData name="Ole Nordfjell" userId="b51f2c62-be9e-4a73-bda8-1fcd6055f0c6" providerId="ADAL" clId="{22291170-6313-40D0-8917-C91EF30F9E5C}" dt="2022-07-20T12:37:59.920" v="2594" actId="27636"/>
          <ac:spMkLst>
            <pc:docMk/>
            <pc:sldMk cId="2595116488" sldId="282"/>
            <ac:spMk id="6" creationId="{5EDF0896-65A8-F747-A7FD-A76A1A345470}"/>
          </ac:spMkLst>
        </pc:spChg>
        <pc:spChg chg="add">
          <ac:chgData name="Ole Nordfjell" userId="b51f2c62-be9e-4a73-bda8-1fcd6055f0c6" providerId="ADAL" clId="{22291170-6313-40D0-8917-C91EF30F9E5C}" dt="2022-07-20T12:33:29.760" v="2578" actId="26606"/>
          <ac:spMkLst>
            <pc:docMk/>
            <pc:sldMk cId="2595116488" sldId="282"/>
            <ac:spMk id="11" creationId="{A9D2268A-D939-4E78-91B6-6C7E46406788}"/>
          </ac:spMkLst>
        </pc:spChg>
        <pc:spChg chg="add">
          <ac:chgData name="Ole Nordfjell" userId="b51f2c62-be9e-4a73-bda8-1fcd6055f0c6" providerId="ADAL" clId="{22291170-6313-40D0-8917-C91EF30F9E5C}" dt="2022-07-20T12:33:29.760" v="2578" actId="26606"/>
          <ac:spMkLst>
            <pc:docMk/>
            <pc:sldMk cId="2595116488" sldId="282"/>
            <ac:spMk id="13" creationId="{E0C43A58-225D-452D-8185-0D89D1EED861}"/>
          </ac:spMkLst>
        </pc:spChg>
        <pc:picChg chg="mod ord">
          <ac:chgData name="Ole Nordfjell" userId="b51f2c62-be9e-4a73-bda8-1fcd6055f0c6" providerId="ADAL" clId="{22291170-6313-40D0-8917-C91EF30F9E5C}" dt="2022-07-20T12:48:23.030" v="2925" actId="1076"/>
          <ac:picMkLst>
            <pc:docMk/>
            <pc:sldMk cId="2595116488" sldId="282"/>
            <ac:picMk id="3" creationId="{A74FD199-6083-406B-C3B3-012AC1227DB3}"/>
          </ac:picMkLst>
        </pc:picChg>
      </pc:sldChg>
      <pc:sldChg chg="addSp delSp modSp mod modNotesTx">
        <pc:chgData name="Ole Nordfjell" userId="b51f2c62-be9e-4a73-bda8-1fcd6055f0c6" providerId="ADAL" clId="{22291170-6313-40D0-8917-C91EF30F9E5C}" dt="2022-07-20T13:54:52.412" v="3882" actId="6549"/>
        <pc:sldMkLst>
          <pc:docMk/>
          <pc:sldMk cId="1840446395" sldId="283"/>
        </pc:sldMkLst>
        <pc:spChg chg="del">
          <ac:chgData name="Ole Nordfjell" userId="b51f2c62-be9e-4a73-bda8-1fcd6055f0c6" providerId="ADAL" clId="{22291170-6313-40D0-8917-C91EF30F9E5C}" dt="2022-07-20T12:37:36.679" v="2591" actId="478"/>
          <ac:spMkLst>
            <pc:docMk/>
            <pc:sldMk cId="1840446395" sldId="283"/>
            <ac:spMk id="4" creationId="{57268246-672B-BF6D-7558-24766B85E652}"/>
          </ac:spMkLst>
        </pc:spChg>
        <pc:spChg chg="add del mod">
          <ac:chgData name="Ole Nordfjell" userId="b51f2c62-be9e-4a73-bda8-1fcd6055f0c6" providerId="ADAL" clId="{22291170-6313-40D0-8917-C91EF30F9E5C}" dt="2022-07-20T12:37:31.946" v="2590" actId="478"/>
          <ac:spMkLst>
            <pc:docMk/>
            <pc:sldMk cId="1840446395" sldId="283"/>
            <ac:spMk id="5" creationId="{DC9F328C-DE61-BA9E-324F-7114F8285837}"/>
          </ac:spMkLst>
        </pc:spChg>
        <pc:spChg chg="mod">
          <ac:chgData name="Ole Nordfjell" userId="b51f2c62-be9e-4a73-bda8-1fcd6055f0c6" providerId="ADAL" clId="{22291170-6313-40D0-8917-C91EF30F9E5C}" dt="2022-07-20T12:37:20.199" v="2588" actId="113"/>
          <ac:spMkLst>
            <pc:docMk/>
            <pc:sldMk cId="1840446395" sldId="283"/>
            <ac:spMk id="6" creationId="{5EDF0896-65A8-F747-A7FD-A76A1A345470}"/>
          </ac:spMkLst>
        </pc:spChg>
        <pc:picChg chg="add del">
          <ac:chgData name="Ole Nordfjell" userId="b51f2c62-be9e-4a73-bda8-1fcd6055f0c6" providerId="ADAL" clId="{22291170-6313-40D0-8917-C91EF30F9E5C}" dt="2022-07-20T12:37:31.946" v="2590" actId="478"/>
          <ac:picMkLst>
            <pc:docMk/>
            <pc:sldMk cId="1840446395" sldId="283"/>
            <ac:picMk id="3" creationId="{A74FD199-6083-406B-C3B3-012AC1227DB3}"/>
          </ac:picMkLst>
        </pc:picChg>
      </pc:sldChg>
      <pc:sldChg chg="modSp mod modNotesTx">
        <pc:chgData name="Ole Nordfjell" userId="b51f2c62-be9e-4a73-bda8-1fcd6055f0c6" providerId="ADAL" clId="{22291170-6313-40D0-8917-C91EF30F9E5C}" dt="2022-07-20T12:46:53.443" v="2922" actId="20577"/>
        <pc:sldMkLst>
          <pc:docMk/>
          <pc:sldMk cId="4141583596" sldId="284"/>
        </pc:sldMkLst>
        <pc:spChg chg="mod">
          <ac:chgData name="Ole Nordfjell" userId="b51f2c62-be9e-4a73-bda8-1fcd6055f0c6" providerId="ADAL" clId="{22291170-6313-40D0-8917-C91EF30F9E5C}" dt="2022-07-20T12:46:53.443" v="2922" actId="20577"/>
          <ac:spMkLst>
            <pc:docMk/>
            <pc:sldMk cId="4141583596" sldId="284"/>
            <ac:spMk id="223" creationId="{00000000-0000-0000-0000-000000000000}"/>
          </ac:spMkLst>
        </pc:spChg>
      </pc:sldChg>
      <pc:sldChg chg="addSp modSp mod modAnim modNotesTx">
        <pc:chgData name="Ole Nordfjell" userId="b51f2c62-be9e-4a73-bda8-1fcd6055f0c6" providerId="ADAL" clId="{22291170-6313-40D0-8917-C91EF30F9E5C}" dt="2022-07-20T14:52:28.612" v="5946" actId="1076"/>
        <pc:sldMkLst>
          <pc:docMk/>
          <pc:sldMk cId="3479262140" sldId="285"/>
        </pc:sldMkLst>
        <pc:spChg chg="add mod">
          <ac:chgData name="Ole Nordfjell" userId="b51f2c62-be9e-4a73-bda8-1fcd6055f0c6" providerId="ADAL" clId="{22291170-6313-40D0-8917-C91EF30F9E5C}" dt="2022-07-20T14:50:03.050" v="5696" actId="1076"/>
          <ac:spMkLst>
            <pc:docMk/>
            <pc:sldMk cId="3479262140" sldId="285"/>
            <ac:spMk id="6" creationId="{F2D3CE8F-3A0C-D584-51BA-ABE3596F5319}"/>
          </ac:spMkLst>
        </pc:spChg>
        <pc:spChg chg="add mod">
          <ac:chgData name="Ole Nordfjell" userId="b51f2c62-be9e-4a73-bda8-1fcd6055f0c6" providerId="ADAL" clId="{22291170-6313-40D0-8917-C91EF30F9E5C}" dt="2022-07-20T14:52:28.612" v="5946" actId="1076"/>
          <ac:spMkLst>
            <pc:docMk/>
            <pc:sldMk cId="3479262140" sldId="285"/>
            <ac:spMk id="7" creationId="{1780E8D9-5E99-46C7-8B2A-130EA6BAE05F}"/>
          </ac:spMkLst>
        </pc:spChg>
        <pc:spChg chg="mod">
          <ac:chgData name="Ole Nordfjell" userId="b51f2c62-be9e-4a73-bda8-1fcd6055f0c6" providerId="ADAL" clId="{22291170-6313-40D0-8917-C91EF30F9E5C}" dt="2022-07-20T13:00:20.895" v="2958" actId="207"/>
          <ac:spMkLst>
            <pc:docMk/>
            <pc:sldMk cId="3479262140" sldId="285"/>
            <ac:spMk id="182" creationId="{00000000-0000-0000-0000-000000000000}"/>
          </ac:spMkLst>
        </pc:spChg>
        <pc:spChg chg="mod">
          <ac:chgData name="Ole Nordfjell" userId="b51f2c62-be9e-4a73-bda8-1fcd6055f0c6" providerId="ADAL" clId="{22291170-6313-40D0-8917-C91EF30F9E5C}" dt="2022-07-20T13:00:49.021" v="2959" actId="207"/>
          <ac:spMkLst>
            <pc:docMk/>
            <pc:sldMk cId="3479262140" sldId="285"/>
            <ac:spMk id="185" creationId="{00000000-0000-0000-0000-000000000000}"/>
          </ac:spMkLst>
        </pc:spChg>
      </pc:sldChg>
      <pc:sldMasterChg chg="delSldLayout">
        <pc:chgData name="Ole Nordfjell" userId="b51f2c62-be9e-4a73-bda8-1fcd6055f0c6" providerId="ADAL" clId="{22291170-6313-40D0-8917-C91EF30F9E5C}" dt="2022-07-20T12:25:49.228" v="2511" actId="47"/>
        <pc:sldMasterMkLst>
          <pc:docMk/>
          <pc:sldMasterMk cId="0" sldId="2147483648"/>
        </pc:sldMasterMkLst>
        <pc:sldLayoutChg chg="del">
          <pc:chgData name="Ole Nordfjell" userId="b51f2c62-be9e-4a73-bda8-1fcd6055f0c6" providerId="ADAL" clId="{22291170-6313-40D0-8917-C91EF30F9E5C}" dt="2022-07-20T12:25:49.228" v="2511" actId="47"/>
          <pc:sldLayoutMkLst>
            <pc:docMk/>
            <pc:sldMasterMk cId="0" sldId="2147483648"/>
            <pc:sldLayoutMk cId="0" sldId="2147483656"/>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Clr>
                <a:schemeClr val="dk1"/>
              </a:buClr>
              <a:buSzPts val="1400"/>
              <a:buFont typeface="Calibri"/>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Google Shape;9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400" dirty="0"/>
              <a:t>Følelsen av å være utenfor et fellesskap er noe vi alle har opplevd og </a:t>
            </a:r>
            <a:r>
              <a:rPr lang="nb-NO" sz="1400" dirty="0"/>
              <a:t>kommer til å </a:t>
            </a:r>
            <a:r>
              <a:rPr lang="no-NO" sz="1400" dirty="0"/>
              <a:t>oppleve, til ulike tider. Og det er nettopp det vi skal snakke om i dag, det å være den eneste</a:t>
            </a:r>
            <a:r>
              <a:rPr lang="nb-NO" sz="1400" dirty="0"/>
              <a:t> og om det å være utenfor eller innenfor fellesskapet</a:t>
            </a:r>
            <a:r>
              <a:rPr lang="no-NO" sz="1400" dirty="0"/>
              <a:t>. Vi skal også snakke om likestilling og om hvordan kjønnsnormer, altså regler for hva gutter og jenter får lov og ikke lov til å gjøre, og hvordan det påvirker oss.</a:t>
            </a:r>
            <a:r>
              <a:rPr lang="no-NO" sz="1400" dirty="0">
                <a:solidFill>
                  <a:srgbClr val="FF0000"/>
                </a:solidFill>
              </a:rPr>
              <a:t> </a:t>
            </a:r>
            <a:endParaRPr lang="nb-NO" sz="1400" dirty="0">
              <a:solidFill>
                <a:srgbClr val="FF0000"/>
              </a:solidFill>
            </a:endParaRPr>
          </a:p>
          <a:p>
            <a:pPr marL="0" lvl="0" indent="0" algn="l" rtl="0">
              <a:lnSpc>
                <a:spcPct val="100000"/>
              </a:lnSpc>
              <a:spcBef>
                <a:spcPts val="0"/>
              </a:spcBef>
              <a:spcAft>
                <a:spcPts val="0"/>
              </a:spcAft>
              <a:buSzPts val="1400"/>
              <a:buNone/>
            </a:pPr>
            <a:endParaRPr lang="nb-NO" sz="1400" dirty="0">
              <a:solidFill>
                <a:srgbClr val="FF0000"/>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b-NO" sz="1400" dirty="0">
                <a:latin typeface="Calibri"/>
                <a:ea typeface="Calibri"/>
                <a:cs typeface="Calibri"/>
                <a:sym typeface="Calibri"/>
              </a:rPr>
              <a:t>(Målgruppen for dette opplegget er yrkesfaglinjer med stor kjønnsskjevhet på vg1 og/ eller vg2)</a:t>
            </a:r>
            <a:endParaRPr lang="nb-NO" sz="1400" dirty="0"/>
          </a:p>
        </p:txBody>
      </p:sp>
      <p:sp>
        <p:nvSpPr>
          <p:cNvPr id="99" name="Google Shape;9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400" baseline="0" dirty="0"/>
              <a:t>Dette er målene for denne timen. Vi skal lære mer om hva det vil si å være en minoritet og hvordan det kan oppleves. Vi skal også lære hva en norm er og snakke litt om normer, spesielt kjønnsnormer, og hvordan de påvirker oss og våre liv. Denne timen vil både bestå av en presentasjonsdel fra </a:t>
            </a:r>
            <a:r>
              <a:rPr lang="nb-NO" sz="1400" baseline="0" dirty="0"/>
              <a:t>meg </a:t>
            </a:r>
            <a:r>
              <a:rPr lang="no-NO" sz="1400" baseline="0" dirty="0"/>
              <a:t>og noen felles aktiviteter hvor alle må delta.</a:t>
            </a:r>
            <a:endParaRPr lang="nb-NO" sz="1400" baseline="0" dirty="0">
              <a:latin typeface="Calibri"/>
              <a:ea typeface="Calibri"/>
              <a:cs typeface="Calibri"/>
              <a:sym typeface="Calibri"/>
            </a:endParaRPr>
          </a:p>
          <a:p>
            <a:pPr marL="0" lvl="0" indent="0" algn="l" rtl="0">
              <a:lnSpc>
                <a:spcPct val="100000"/>
              </a:lnSpc>
              <a:spcBef>
                <a:spcPts val="0"/>
              </a:spcBef>
              <a:spcAft>
                <a:spcPts val="0"/>
              </a:spcAft>
              <a:buSzPts val="1400"/>
              <a:buNone/>
            </a:pPr>
            <a:r>
              <a:rPr lang="nb-NO" sz="1400" baseline="0" dirty="0">
                <a:latin typeface="Calibri"/>
                <a:ea typeface="Calibri"/>
                <a:cs typeface="Calibri"/>
                <a:sym typeface="Calibri"/>
              </a:rPr>
              <a:t>(</a:t>
            </a:r>
            <a:r>
              <a:rPr lang="no-NO" sz="1400" baseline="0" dirty="0">
                <a:latin typeface="Calibri"/>
                <a:ea typeface="Calibri"/>
                <a:cs typeface="Calibri"/>
                <a:sym typeface="Calibri"/>
              </a:rPr>
              <a:t>Læreren kan legge inn målene fra læringsplan avhengig av hvilket fag opplegget blir gjennomført i.</a:t>
            </a:r>
            <a:r>
              <a:rPr lang="nb-NO" sz="1400" baseline="0" dirty="0">
                <a:latin typeface="Calibri"/>
                <a:ea typeface="Calibri"/>
                <a:cs typeface="Calibri"/>
                <a:sym typeface="Calibri"/>
              </a:rPr>
              <a:t>)</a:t>
            </a:r>
            <a:endParaRPr sz="1400" baseline="0" dirty="0"/>
          </a:p>
        </p:txBody>
      </p:sp>
      <p:sp>
        <p:nvSpPr>
          <p:cNvPr id="109" name="Google Shape;10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Google Shape;12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400" dirty="0"/>
              <a:t>*Spør klassen i plenum*: Hva er en minoritet?</a:t>
            </a:r>
            <a:endParaRPr lang="nb-NO" sz="1400" dirty="0"/>
          </a:p>
          <a:p>
            <a:pPr marL="0" lvl="0" indent="0" algn="l" rtl="0">
              <a:lnSpc>
                <a:spcPct val="100000"/>
              </a:lnSpc>
              <a:spcBef>
                <a:spcPts val="0"/>
              </a:spcBef>
              <a:spcAft>
                <a:spcPts val="0"/>
              </a:spcAft>
              <a:buSzPts val="1400"/>
              <a:buNone/>
            </a:pPr>
            <a:endParaRPr sz="1400" dirty="0"/>
          </a:p>
          <a:p>
            <a:pPr marL="0" lvl="0" indent="0" algn="l" rtl="0">
              <a:lnSpc>
                <a:spcPct val="100000"/>
              </a:lnSpc>
              <a:spcBef>
                <a:spcPts val="0"/>
              </a:spcBef>
              <a:spcAft>
                <a:spcPts val="0"/>
              </a:spcAft>
              <a:buSzPts val="1400"/>
              <a:buNone/>
            </a:pPr>
            <a:r>
              <a:rPr lang="nb-NO" sz="1400" dirty="0"/>
              <a:t>Enkelt sagt så kan man si at; Minoritet betyr å være i mindretall, og det motsatte er majoritet som betyr å være i flertall. </a:t>
            </a:r>
            <a:r>
              <a:rPr lang="no-NO" sz="1400" dirty="0"/>
              <a:t> </a:t>
            </a:r>
            <a:endParaRPr sz="1400" dirty="0"/>
          </a:p>
        </p:txBody>
      </p:sp>
      <p:sp>
        <p:nvSpPr>
          <p:cNvPr id="122" name="Google Shape;12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400" dirty="0"/>
              <a:t>Ofte tenker vi at det å være minoritet er knyttet til for eksempel hudfarge, religion, språk eller kultur. Men det å være minoritet er noe vi alle kan ha følt på til ulike tider og i ulike sammenhenger. </a:t>
            </a:r>
            <a:endParaRPr sz="1400" dirty="0"/>
          </a:p>
          <a:p>
            <a:pPr marL="0" lvl="0" indent="0" algn="l" rtl="0">
              <a:lnSpc>
                <a:spcPct val="100000"/>
              </a:lnSpc>
              <a:spcBef>
                <a:spcPts val="0"/>
              </a:spcBef>
              <a:spcAft>
                <a:spcPts val="0"/>
              </a:spcAft>
              <a:buSzPts val="1400"/>
              <a:buNone/>
            </a:pPr>
            <a:endParaRPr sz="1400" dirty="0"/>
          </a:p>
          <a:p>
            <a:pPr marL="0" lvl="0" indent="0" algn="l" rtl="0">
              <a:lnSpc>
                <a:spcPct val="100000"/>
              </a:lnSpc>
              <a:spcBef>
                <a:spcPts val="0"/>
              </a:spcBef>
              <a:spcAft>
                <a:spcPts val="0"/>
              </a:spcAft>
              <a:buSzPts val="1400"/>
              <a:buNone/>
            </a:pPr>
            <a:r>
              <a:rPr lang="no-NO" sz="1400" dirty="0"/>
              <a:t>Et eksempel kan være </a:t>
            </a:r>
            <a:r>
              <a:rPr lang="nb-NO" sz="1400" dirty="0"/>
              <a:t>at</a:t>
            </a:r>
            <a:r>
              <a:rPr lang="no-NO" sz="1400" dirty="0"/>
              <a:t> du er på en fest hvor du ikke kjenner noen fra før eller ikke passer helt inn</a:t>
            </a:r>
            <a:r>
              <a:rPr lang="nb-NO" sz="1400" dirty="0"/>
              <a:t> så du føler deg litt alene</a:t>
            </a:r>
            <a:r>
              <a:rPr lang="no-NO" sz="1400" dirty="0"/>
              <a:t>. Eller </a:t>
            </a:r>
            <a:r>
              <a:rPr lang="nb-NO" sz="1400" dirty="0"/>
              <a:t>om</a:t>
            </a:r>
            <a:r>
              <a:rPr lang="no-NO" sz="1400" dirty="0"/>
              <a:t> man er ny i klassen og </a:t>
            </a:r>
            <a:r>
              <a:rPr lang="nb-NO" sz="1400" dirty="0"/>
              <a:t>flere i klassen allerede kjenner hverandre godt</a:t>
            </a:r>
            <a:r>
              <a:rPr lang="no-NO" sz="1400" dirty="0"/>
              <a:t>. Et </a:t>
            </a:r>
            <a:r>
              <a:rPr lang="nb-NO" sz="1400" dirty="0"/>
              <a:t>siste</a:t>
            </a:r>
            <a:r>
              <a:rPr lang="no-NO" sz="1400" dirty="0"/>
              <a:t> eksempel kan være </a:t>
            </a:r>
            <a:r>
              <a:rPr lang="nb-NO" sz="1400" dirty="0"/>
              <a:t>når</a:t>
            </a:r>
            <a:r>
              <a:rPr lang="no-NO" sz="1400" dirty="0"/>
              <a:t> man er på ferie et sted hvor man ikke snakker språket.</a:t>
            </a:r>
            <a:endParaRPr dirty="0"/>
          </a:p>
        </p:txBody>
      </p:sp>
      <p:sp>
        <p:nvSpPr>
          <p:cNvPr id="139" name="Google Shape;13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no-NO" sz="1400" dirty="0"/>
              <a:t>Nå vil jeg at dere setter dere sammen med sidepersonen og kommer opp med noen</a:t>
            </a:r>
            <a:r>
              <a:rPr lang="nb-NO" sz="1400" dirty="0"/>
              <a:t> flere</a:t>
            </a:r>
            <a:r>
              <a:rPr lang="no-NO" sz="1400" dirty="0"/>
              <a:t> eksempler hvor dere har følt dere som en minoritet. Tenk etter en konkret gang hvor du har opplevd å være en minoritet. Hva gjorde du selv for å bli inkludert i den sammenhengen? Og hva kan andre gjøre for at du blir inkludert?</a:t>
            </a:r>
            <a:r>
              <a:rPr lang="no-NO" sz="1400" dirty="0">
                <a:solidFill>
                  <a:srgbClr val="FF0000"/>
                </a:solidFill>
              </a:rPr>
              <a:t> </a:t>
            </a:r>
            <a:r>
              <a:rPr lang="no-NO" sz="1400" dirty="0"/>
              <a:t>Dere får 5 minutter til å diskutere.</a:t>
            </a:r>
            <a:endParaRPr lang="nb-NO" sz="1400" dirty="0"/>
          </a:p>
          <a:p>
            <a:pPr marL="0" marR="0" lvl="0" indent="0" algn="l" rtl="0">
              <a:lnSpc>
                <a:spcPct val="100000"/>
              </a:lnSpc>
              <a:spcBef>
                <a:spcPts val="0"/>
              </a:spcBef>
              <a:spcAft>
                <a:spcPts val="0"/>
              </a:spcAft>
              <a:buClr>
                <a:schemeClr val="dk1"/>
              </a:buClr>
              <a:buSzPts val="1200"/>
              <a:buFont typeface="Calibri"/>
              <a:buNone/>
            </a:pPr>
            <a:endParaRPr sz="1400" dirty="0"/>
          </a:p>
          <a:p>
            <a:pPr marL="0" lvl="0" indent="0" algn="l" rtl="0">
              <a:lnSpc>
                <a:spcPct val="100000"/>
              </a:lnSpc>
              <a:spcBef>
                <a:spcPts val="0"/>
              </a:spcBef>
              <a:spcAft>
                <a:spcPts val="0"/>
              </a:spcAft>
              <a:buSzPts val="1400"/>
              <a:buNone/>
            </a:pPr>
            <a:r>
              <a:rPr lang="nb-NO" sz="1400" dirty="0"/>
              <a:t>(</a:t>
            </a:r>
            <a:r>
              <a:rPr lang="no-NO" sz="1400" dirty="0"/>
              <a:t>Målet med denne oppgaven: at elevene tenker på/ reflekterer rundt en gang de har opplevd å være utenfor, slik at de skal få en mer direkte innsikt i hva det vil si å være en minoritet.</a:t>
            </a:r>
            <a:r>
              <a:rPr lang="nb-NO" sz="1400" dirty="0"/>
              <a:t>)</a:t>
            </a:r>
            <a:endParaRPr sz="1400"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162" name="Google Shape;16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nb-NO" sz="1400" dirty="0"/>
              <a:t>Nå er jeg spent på å høre hva dere kom frem til: </a:t>
            </a:r>
          </a:p>
          <a:p>
            <a:pPr marL="0" marR="0" lvl="0" indent="0" algn="l" rtl="0">
              <a:lnSpc>
                <a:spcPct val="100000"/>
              </a:lnSpc>
              <a:spcBef>
                <a:spcPts val="0"/>
              </a:spcBef>
              <a:spcAft>
                <a:spcPts val="0"/>
              </a:spcAft>
              <a:buClr>
                <a:schemeClr val="dk1"/>
              </a:buClr>
              <a:buSzPts val="1200"/>
              <a:buFont typeface="Calibri"/>
              <a:buNone/>
            </a:pPr>
            <a:r>
              <a:rPr lang="nb-NO" sz="1400" dirty="0"/>
              <a:t>Når har dere følt dere som en minoritet? </a:t>
            </a:r>
            <a:br>
              <a:rPr lang="nb-NO" sz="1400" dirty="0"/>
            </a:br>
            <a:r>
              <a:rPr lang="nb-NO" sz="1400" dirty="0"/>
              <a:t>Hva kan du selv gjøre for å bli inkludert? </a:t>
            </a:r>
            <a:br>
              <a:rPr lang="nb-NO" sz="1400" dirty="0"/>
            </a:br>
            <a:r>
              <a:rPr lang="nb-NO" sz="1400" dirty="0"/>
              <a:t>Og hva kan andre gjøre</a:t>
            </a:r>
            <a:r>
              <a:rPr lang="nb-NO" sz="1400"/>
              <a:t>? </a:t>
            </a:r>
            <a:endParaRPr lang="nb-NO" sz="1400" dirty="0"/>
          </a:p>
        </p:txBody>
      </p:sp>
      <p:sp>
        <p:nvSpPr>
          <p:cNvPr id="162" name="Google Shape;16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6</a:t>
            </a:fld>
            <a:endParaRPr/>
          </a:p>
        </p:txBody>
      </p:sp>
    </p:spTree>
    <p:extLst>
      <p:ext uri="{BB962C8B-B14F-4D97-AF65-F5344CB8AC3E}">
        <p14:creationId xmlns:p14="http://schemas.microsoft.com/office/powerpoint/2010/main" val="307085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362d34c24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g1362d34c24b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800"/>
              </a:spcBef>
              <a:spcAft>
                <a:spcPts val="0"/>
              </a:spcAft>
              <a:buSzPts val="1400"/>
              <a:buNone/>
            </a:pPr>
            <a:r>
              <a:rPr lang="no-NO" sz="1400" dirty="0">
                <a:latin typeface="Calibri"/>
                <a:ea typeface="Calibri"/>
                <a:cs typeface="Calibri"/>
                <a:sym typeface="Calibri"/>
              </a:rPr>
              <a:t>*Stille spørsmålet i plenum til klassen</a:t>
            </a:r>
            <a:r>
              <a:rPr lang="nb-NO" sz="1400" dirty="0">
                <a:latin typeface="Calibri"/>
                <a:ea typeface="Calibri"/>
                <a:cs typeface="Calibri"/>
                <a:sym typeface="Calibri"/>
              </a:rPr>
              <a:t>*</a:t>
            </a:r>
            <a:r>
              <a:rPr lang="no-NO" sz="1400" dirty="0">
                <a:latin typeface="Calibri"/>
                <a:ea typeface="Calibri"/>
                <a:cs typeface="Calibri"/>
                <a:sym typeface="Calibri"/>
              </a:rPr>
              <a:t> Hva kan skje om du er den eneste jenta som elektriker eller ingeniør?</a:t>
            </a:r>
            <a:endParaRPr sz="1400" dirty="0">
              <a:latin typeface="Calibri"/>
              <a:ea typeface="Calibri"/>
              <a:cs typeface="Calibri"/>
              <a:sym typeface="Calibri"/>
            </a:endParaRPr>
          </a:p>
        </p:txBody>
      </p:sp>
      <p:sp>
        <p:nvSpPr>
          <p:cNvPr id="189" name="Google Shape;189;g1362d34c24b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62d34c24b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1362d34c24b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400" dirty="0"/>
              <a:t>Her er et eksempel på hva som kan skje når man er eneste kvinnen på en arbeidsplass. Man kan for eksempel oppleve at det er en forventning om at den eneste kvinnen skal rydde opp eller ta inn og ut av oppvaskmaskinen</a:t>
            </a:r>
            <a:r>
              <a:rPr lang="nb-NO" sz="1400" dirty="0"/>
              <a:t>. </a:t>
            </a:r>
          </a:p>
          <a:p>
            <a:pPr marL="0" lvl="0" indent="0" algn="l" rtl="0">
              <a:lnSpc>
                <a:spcPct val="100000"/>
              </a:lnSpc>
              <a:spcBef>
                <a:spcPts val="0"/>
              </a:spcBef>
              <a:spcAft>
                <a:spcPts val="0"/>
              </a:spcAft>
              <a:buSzPts val="1400"/>
              <a:buNone/>
            </a:pPr>
            <a:br>
              <a:rPr lang="nb-NO" sz="1400" dirty="0"/>
            </a:br>
            <a:r>
              <a:rPr lang="nb-NO" sz="1400" dirty="0"/>
              <a:t>Man kan også få en annen oppmerksomhet på grunn av sitt kjønn som andre ansatte ikke får, som for eksempel retter seg mot hvordan man ser ut eller personlige karakteristika som at man er omsorgsfull. </a:t>
            </a:r>
            <a:br>
              <a:rPr lang="nb-NO" sz="1400" dirty="0"/>
            </a:br>
            <a:endParaRPr lang="nb-NO" sz="1400" dirty="0"/>
          </a:p>
          <a:p>
            <a:pPr marL="0" lvl="0" indent="0" algn="l" rtl="0">
              <a:lnSpc>
                <a:spcPct val="100000"/>
              </a:lnSpc>
              <a:spcBef>
                <a:spcPts val="0"/>
              </a:spcBef>
              <a:spcAft>
                <a:spcPts val="0"/>
              </a:spcAft>
              <a:buSzPts val="1400"/>
              <a:buNone/>
            </a:pPr>
            <a:r>
              <a:rPr lang="nb-NO" sz="1400" dirty="0"/>
              <a:t>Kilde: Ellen Møller og Inger Vagle, 2003: </a:t>
            </a:r>
            <a:r>
              <a:rPr lang="nb-NO" sz="1400" i="1" dirty="0"/>
              <a:t>En av gutta? Skole og bedriftsutvikling for å gjøre guttedominerte håndverksfag attraktive for jenter</a:t>
            </a:r>
            <a:r>
              <a:rPr lang="nb-NO" sz="1400" dirty="0"/>
              <a:t>. Gyldendal Akademisk.</a:t>
            </a:r>
          </a:p>
        </p:txBody>
      </p:sp>
      <p:sp>
        <p:nvSpPr>
          <p:cNvPr id="204" name="Google Shape;204;g1362d34c24b_0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no-NO"/>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20156ca410_2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g120156ca410_2_20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b-NO" sz="1400" dirty="0"/>
              <a:t>Et annet eksempel er at man opplever at man må bevise at man er dyktig nok til å gjøre jobben på tvers av sitt kjønn. Man kan for eksempel bli møtt med fordommer rundt at den eneste grunnen til at man fikk jobben er fordi arbeidsplassen ønsker flere jenter. Altså at man ble kvotert inn. Og da kan man føle at man må bevise sin plass der og kjenne at andre har forventninger til deg og ditt arbeid på en annen måte enn andre. </a:t>
            </a:r>
            <a:br>
              <a:rPr lang="nb-NO" sz="1400" dirty="0"/>
            </a:br>
            <a:br>
              <a:rPr lang="nb-NO" sz="1400" dirty="0"/>
            </a:br>
            <a:r>
              <a:rPr lang="nb-NO" sz="1400" dirty="0"/>
              <a:t>Kilde: Ellen Møller og Inger Vagle, 2003: </a:t>
            </a:r>
            <a:r>
              <a:rPr lang="nb-NO" sz="1400" i="1" dirty="0"/>
              <a:t>En av gutta? Skole og bedriftsutvikling for å gjøre guttedominerte håndverksfag attraktive for jenter</a:t>
            </a:r>
            <a:r>
              <a:rPr lang="nb-NO" sz="1400" dirty="0"/>
              <a:t>. Gyldendal Akademisk.</a:t>
            </a:r>
          </a:p>
        </p:txBody>
      </p:sp>
      <p:sp>
        <p:nvSpPr>
          <p:cNvPr id="213" name="Google Shape;213;g120156ca410_2_20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no-NO"/>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1362d34c24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g1362d34c24b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800"/>
              </a:spcBef>
              <a:spcAft>
                <a:spcPts val="0"/>
              </a:spcAft>
              <a:buSzPts val="1400"/>
              <a:buNone/>
            </a:pPr>
            <a:r>
              <a:rPr lang="nb-NO" sz="1400" dirty="0">
                <a:latin typeface="Calibri"/>
                <a:ea typeface="Calibri"/>
                <a:cs typeface="Calibri"/>
                <a:sym typeface="Calibri"/>
              </a:rPr>
              <a:t>*Stille spørsmålet i plenum til klassen* Hva kan skje om du er den eneste gutten som er helsefagarbeider eller sykepleier?</a:t>
            </a:r>
          </a:p>
        </p:txBody>
      </p:sp>
      <p:sp>
        <p:nvSpPr>
          <p:cNvPr id="189" name="Google Shape;189;g1362d34c24b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10</a:t>
            </a:fld>
            <a:endParaRPr/>
          </a:p>
        </p:txBody>
      </p:sp>
    </p:spTree>
    <p:extLst>
      <p:ext uri="{BB962C8B-B14F-4D97-AF65-F5344CB8AC3E}">
        <p14:creationId xmlns:p14="http://schemas.microsoft.com/office/powerpoint/2010/main" val="33008152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1362d34c24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g1362d34c24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b-NO" sz="1400" dirty="0"/>
              <a:t>Ett eksempel som er hentet fra mannlige sykepleierstudenters erfaringer er at man er den som alltid blir bedt om å løfte pasienter og det kan ha negative konsekvenser for kroppen som vi ser i eksempelet her. </a:t>
            </a:r>
          </a:p>
          <a:p>
            <a:pPr marL="0" lvl="0" indent="0" algn="l" rtl="0">
              <a:lnSpc>
                <a:spcPct val="100000"/>
              </a:lnSpc>
              <a:spcBef>
                <a:spcPts val="0"/>
              </a:spcBef>
              <a:spcAft>
                <a:spcPts val="0"/>
              </a:spcAft>
              <a:buSzPts val="1400"/>
              <a:buNone/>
            </a:pPr>
            <a:endParaRPr lang="nb-NO" sz="1400" dirty="0"/>
          </a:p>
          <a:p>
            <a:pPr marL="0" lvl="0" indent="0" algn="l" rtl="0">
              <a:lnSpc>
                <a:spcPct val="100000"/>
              </a:lnSpc>
              <a:spcBef>
                <a:spcPts val="0"/>
              </a:spcBef>
              <a:spcAft>
                <a:spcPts val="0"/>
              </a:spcAft>
              <a:buSzPts val="1400"/>
              <a:buNone/>
            </a:pPr>
            <a:r>
              <a:rPr lang="nb-NO" sz="1400" dirty="0"/>
              <a:t>Kilde: Reform, 2019: </a:t>
            </a:r>
            <a:r>
              <a:rPr lang="nb-NO" sz="1400" i="1" dirty="0"/>
              <a:t>Men in </a:t>
            </a:r>
            <a:r>
              <a:rPr lang="nb-NO" sz="1400" i="1" dirty="0" err="1"/>
              <a:t>Nursing</a:t>
            </a:r>
            <a:r>
              <a:rPr lang="nb-NO" sz="1400" i="1" dirty="0"/>
              <a:t> </a:t>
            </a:r>
            <a:r>
              <a:rPr lang="nb-NO" sz="1400" i="1" dirty="0" err="1"/>
              <a:t>Education</a:t>
            </a:r>
            <a:r>
              <a:rPr lang="nb-NO" sz="1400" i="0" dirty="0"/>
              <a:t> </a:t>
            </a:r>
            <a:r>
              <a:rPr lang="nb-NO" sz="1400" i="0" dirty="0" err="1"/>
              <a:t>NiKK</a:t>
            </a:r>
            <a:r>
              <a:rPr lang="nb-NO" sz="1400" i="0" dirty="0"/>
              <a:t>. </a:t>
            </a:r>
            <a:endParaRPr sz="1400" dirty="0"/>
          </a:p>
        </p:txBody>
      </p:sp>
      <p:sp>
        <p:nvSpPr>
          <p:cNvPr id="233" name="Google Shape;233;g1362d34c24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no-NO"/>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1362d34c24b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g1362d34c24b_0_4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b-NO" sz="1400" dirty="0"/>
              <a:t>Et annet eksempel er at gutter blir brukt som teknisk personell fordi man går utfra at de kan tekniske ting kun fordi de er gutter. </a:t>
            </a:r>
          </a:p>
          <a:p>
            <a:pPr marL="0" lvl="0" indent="0" algn="l" rtl="0">
              <a:lnSpc>
                <a:spcPct val="100000"/>
              </a:lnSpc>
              <a:spcBef>
                <a:spcPts val="0"/>
              </a:spcBef>
              <a:spcAft>
                <a:spcPts val="0"/>
              </a:spcAft>
              <a:buSzPts val="1400"/>
              <a:buNone/>
            </a:pPr>
            <a:endParaRPr lang="nb-NO" sz="140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b-NO" sz="1400" dirty="0"/>
              <a:t>(Kilde: Men in </a:t>
            </a:r>
            <a:r>
              <a:rPr lang="nb-NO" sz="1400" dirty="0" err="1"/>
              <a:t>Nursing</a:t>
            </a:r>
            <a:r>
              <a:rPr lang="nb-NO" sz="1400" dirty="0"/>
              <a:t> </a:t>
            </a:r>
            <a:r>
              <a:rPr lang="nb-NO" sz="1400" dirty="0" err="1"/>
              <a:t>Education</a:t>
            </a:r>
            <a:r>
              <a:rPr lang="nb-NO" sz="1400" dirty="0"/>
              <a:t>)</a:t>
            </a:r>
          </a:p>
          <a:p>
            <a:pPr marL="0" lvl="0" indent="0" algn="l" rtl="0">
              <a:lnSpc>
                <a:spcPct val="100000"/>
              </a:lnSpc>
              <a:spcBef>
                <a:spcPts val="0"/>
              </a:spcBef>
              <a:spcAft>
                <a:spcPts val="0"/>
              </a:spcAft>
              <a:buSzPts val="1400"/>
              <a:buNone/>
            </a:pPr>
            <a:endParaRPr lang="nb-NO" sz="1400" dirty="0"/>
          </a:p>
        </p:txBody>
      </p:sp>
      <p:sp>
        <p:nvSpPr>
          <p:cNvPr id="244" name="Google Shape;244;g1362d34c24b_0_4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no-NO"/>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120156ca410_2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g120156ca410_2_2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800"/>
              </a:spcBef>
              <a:spcAft>
                <a:spcPts val="0"/>
              </a:spcAft>
              <a:buSzPts val="1400"/>
              <a:buNone/>
            </a:pPr>
            <a:r>
              <a:rPr lang="nb-NO" sz="1400" dirty="0"/>
              <a:t>Et siste eksempel jeg har lyst til å trekke frem når det kommer til å være en minoritet, er det som handler om å være en etnisk minoritet. Det er generelt få lærere med etnisk minoritetsbakgrunn, dette selv om andelen innbyggere med innvandrer bakgrunn er høy i mange av de største byene. </a:t>
            </a:r>
            <a:r>
              <a:rPr lang="nb-NO" sz="1400" dirty="0">
                <a:latin typeface="Calibri"/>
                <a:ea typeface="Calibri"/>
                <a:cs typeface="Calibri"/>
                <a:sym typeface="Calibri"/>
              </a:rPr>
              <a:t>Hva kan skje om du er den eneste læreren på en skole med etnisk minoritetsbakgrunn? </a:t>
            </a:r>
            <a:endParaRPr lang="nb-NO" sz="1400" dirty="0"/>
          </a:p>
        </p:txBody>
      </p:sp>
      <p:sp>
        <p:nvSpPr>
          <p:cNvPr id="263" name="Google Shape;263;g120156ca410_2_2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62d34c24b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1362d34c24b_0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b-NO" sz="1400" dirty="0"/>
              <a:t>Du kan bli møtt med rasisme fra elever, særlig dersom det er få minoritets etniske elever på skolen. Eksemplet her er fra Hung som </a:t>
            </a:r>
            <a:r>
              <a:rPr lang="nb-NO" sz="1400" dirty="0">
                <a:solidFill>
                  <a:srgbClr val="FFFFFF"/>
                </a:solidFill>
              </a:rPr>
              <a:t>går på allmennlærerutdanningen.</a:t>
            </a:r>
            <a:endParaRPr lang="nb-NO" sz="1400" dirty="0"/>
          </a:p>
          <a:p>
            <a:pPr marL="0" lvl="0" indent="0" algn="l" rtl="0">
              <a:lnSpc>
                <a:spcPct val="100000"/>
              </a:lnSpc>
              <a:spcBef>
                <a:spcPts val="0"/>
              </a:spcBef>
              <a:spcAft>
                <a:spcPts val="0"/>
              </a:spcAft>
              <a:buSzPts val="1400"/>
              <a:buNone/>
            </a:pPr>
            <a:endParaRPr lang="nb-NO" sz="1400" dirty="0"/>
          </a:p>
          <a:p>
            <a:pPr marL="0" lvl="0" indent="0" algn="l" rtl="0">
              <a:lnSpc>
                <a:spcPct val="100000"/>
              </a:lnSpc>
              <a:spcBef>
                <a:spcPts val="0"/>
              </a:spcBef>
              <a:spcAft>
                <a:spcPts val="0"/>
              </a:spcAft>
              <a:buSzPts val="1400"/>
              <a:buNone/>
            </a:pPr>
            <a:endParaRPr lang="nb-NO" sz="1400" dirty="0"/>
          </a:p>
          <a:p>
            <a:pPr marL="0" lvl="0" indent="0" algn="l" rtl="0">
              <a:lnSpc>
                <a:spcPct val="100000"/>
              </a:lnSpc>
              <a:spcBef>
                <a:spcPts val="0"/>
              </a:spcBef>
              <a:spcAft>
                <a:spcPts val="0"/>
              </a:spcAft>
              <a:buSzPts val="1400"/>
              <a:buNone/>
            </a:pPr>
            <a:r>
              <a:rPr lang="nb-NO" sz="1400" dirty="0"/>
              <a:t>Kilde: </a:t>
            </a:r>
            <a:r>
              <a:rPr lang="nb-NO" sz="1400" i="0" dirty="0"/>
              <a:t>Fra Trine Lise Islands intervjuer av lærerstudenter i 2007, s. 142. </a:t>
            </a:r>
            <a:r>
              <a:rPr lang="nb-NO" sz="1400" i="1" dirty="0"/>
              <a:t>Fryktløse forbilder – Minoritetsstudenter på vei inn i eksponerte yrker. En empirisk studie om journalist- og lærerstudenter med minoritetsbakgrunn og deres begrunnelser for yrkesvalg og tanker om sitt fremtidige yrke. </a:t>
            </a:r>
            <a:r>
              <a:rPr lang="nb-NO" sz="1400" i="0" dirty="0"/>
              <a:t>Mastergradsavhandling, Universitetet i Oslo. Lenke: https://www.duo.uio.no/bitstream/handle/10852/30905/Island.pdf?sequence=1&amp;isAllowed=y </a:t>
            </a:r>
          </a:p>
          <a:p>
            <a:pPr marL="0" lvl="0" indent="0" algn="l" rtl="0">
              <a:lnSpc>
                <a:spcPct val="100000"/>
              </a:lnSpc>
              <a:spcBef>
                <a:spcPts val="0"/>
              </a:spcBef>
              <a:spcAft>
                <a:spcPts val="0"/>
              </a:spcAft>
              <a:buSzPts val="1400"/>
              <a:buNone/>
            </a:pPr>
            <a:endParaRPr lang="nb-NO" sz="1400" dirty="0"/>
          </a:p>
        </p:txBody>
      </p:sp>
      <p:sp>
        <p:nvSpPr>
          <p:cNvPr id="204" name="Google Shape;204;g1362d34c24b_0_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fld id="{00000000-1234-1234-1234-123412341234}" type="slidenum">
              <a:rPr kumimoji="0" lang="no-NO"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87355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Man kan bli møtt med en forventning om at man kan svare på alle spørsmål som handler om religion og etnisitet</a:t>
            </a:r>
          </a:p>
        </p:txBody>
      </p:sp>
      <p:sp>
        <p:nvSpPr>
          <p:cNvPr id="4" name="Plassholder for lysbildenumm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no-NO"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15</a:t>
            </a:fld>
            <a:endParaRPr kumimoji="0" lang="no-NO"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799861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r>
              <a:rPr lang="nb-NO" dirty="0"/>
              <a:t>Og her finner vi et eksempel på nettopp det. Dette er fra en student på allmennlærerutdanningen som heter Saynab og som opplever at hun må være en slags «talsperson» for alle minoriteter. </a:t>
            </a:r>
            <a:br>
              <a:rPr lang="nb-NO" dirty="0"/>
            </a:br>
            <a:br>
              <a:rPr lang="nb-NO" dirty="0"/>
            </a:br>
            <a:r>
              <a:rPr lang="nb-NO" dirty="0"/>
              <a:t>Kilde: Fra Trine Lise Islands intervjuer av lærerstudenter i 2007, s. 147. </a:t>
            </a:r>
          </a:p>
        </p:txBody>
      </p:sp>
      <p:sp>
        <p:nvSpPr>
          <p:cNvPr id="4" name="Plassholder for lysbildenumm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no-NO"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16</a:t>
            </a:fld>
            <a:endParaRPr kumimoji="0" lang="no-NO"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22989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1362d34c24b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g1362d34c24b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7000"/>
              </a:lnSpc>
              <a:spcBef>
                <a:spcPts val="800"/>
              </a:spcBef>
              <a:spcAft>
                <a:spcPts val="0"/>
              </a:spcAft>
              <a:buSzPts val="1400"/>
              <a:buNone/>
            </a:pPr>
            <a:r>
              <a:rPr lang="nb-NO" sz="1400" dirty="0">
                <a:latin typeface="Calibri"/>
                <a:ea typeface="Calibri"/>
                <a:cs typeface="Calibri"/>
                <a:sym typeface="Calibri"/>
              </a:rPr>
              <a:t>Å være en minoritet kan oppleves veldig likt uavhengig av grunnen til at du er i minoritet. </a:t>
            </a:r>
            <a:endParaRPr sz="1400" dirty="0">
              <a:latin typeface="Calibri"/>
              <a:ea typeface="Calibri"/>
              <a:cs typeface="Calibri"/>
              <a:sym typeface="Calibri"/>
            </a:endParaRPr>
          </a:p>
        </p:txBody>
      </p:sp>
      <p:sp>
        <p:nvSpPr>
          <p:cNvPr id="219" name="Google Shape;219;g1362d34c24b_0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fld id="{00000000-1234-1234-1234-123412341234}" type="slidenum">
              <a:rPr kumimoji="0" lang="no-NO"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1178932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1200"/>
              <a:buFont typeface="Calibri"/>
              <a:buNone/>
            </a:pPr>
            <a:r>
              <a:rPr lang="no-NO" sz="1400" dirty="0">
                <a:latin typeface="Calibri"/>
                <a:ea typeface="Calibri"/>
                <a:cs typeface="Calibri"/>
                <a:sym typeface="Calibri"/>
              </a:rPr>
              <a:t>Hva legger dere merke til her? Er det noe som skiller seg ut?</a:t>
            </a:r>
            <a:endParaRPr lang="nb-NO" sz="1400" dirty="0">
              <a:latin typeface="Calibri"/>
              <a:ea typeface="Calibri"/>
              <a:cs typeface="Calibri"/>
              <a:sym typeface="Calibri"/>
            </a:endParaRPr>
          </a:p>
          <a:p>
            <a:pPr marL="0" marR="0" lvl="0" indent="0" algn="l" rtl="0">
              <a:lnSpc>
                <a:spcPct val="107000"/>
              </a:lnSpc>
              <a:spcBef>
                <a:spcPts val="0"/>
              </a:spcBef>
              <a:spcAft>
                <a:spcPts val="0"/>
              </a:spcAft>
              <a:buClr>
                <a:schemeClr val="dk1"/>
              </a:buClr>
              <a:buSzPts val="1200"/>
              <a:buFont typeface="Calibri"/>
              <a:buNone/>
            </a:pPr>
            <a:endParaRPr sz="1400" dirty="0"/>
          </a:p>
          <a:p>
            <a:pPr marL="0" marR="0" lvl="0" indent="0" algn="l" rtl="0">
              <a:lnSpc>
                <a:spcPct val="107000"/>
              </a:lnSpc>
              <a:spcBef>
                <a:spcPts val="800"/>
              </a:spcBef>
              <a:spcAft>
                <a:spcPts val="0"/>
              </a:spcAft>
              <a:buClr>
                <a:schemeClr val="dk1"/>
              </a:buClr>
              <a:buSzPts val="1200"/>
              <a:buFont typeface="Calibri"/>
              <a:buNone/>
            </a:pPr>
            <a:r>
              <a:rPr lang="no-NO" sz="1400" dirty="0">
                <a:latin typeface="Calibri"/>
                <a:ea typeface="Calibri"/>
                <a:cs typeface="Calibri"/>
                <a:sym typeface="Calibri"/>
              </a:rPr>
              <a:t>Vi legger merke til det som skiller seg ut automatisk, O</a:t>
            </a:r>
            <a:r>
              <a:rPr lang="nb-NO" sz="1400" dirty="0">
                <a:latin typeface="Calibri"/>
                <a:ea typeface="Calibri"/>
                <a:cs typeface="Calibri"/>
                <a:sym typeface="Calibri"/>
              </a:rPr>
              <a:t>’en </a:t>
            </a:r>
            <a:r>
              <a:rPr lang="no-NO" sz="1400" dirty="0">
                <a:latin typeface="Calibri"/>
                <a:ea typeface="Calibri"/>
                <a:cs typeface="Calibri"/>
                <a:sym typeface="Calibri"/>
              </a:rPr>
              <a:t>blant alle X’ene. Litt sånn kan det oppleves å være en minoritet, </a:t>
            </a:r>
            <a:r>
              <a:rPr lang="no-NO" sz="1400" dirty="0"/>
              <a:t>vi legger fort merke til den som skiller seg ut, sånn som O’en her</a:t>
            </a:r>
            <a:r>
              <a:rPr lang="nb-NO" sz="1400" dirty="0"/>
              <a:t>,</a:t>
            </a:r>
            <a:r>
              <a:rPr lang="no-NO" sz="1400" dirty="0"/>
              <a:t> og </a:t>
            </a:r>
            <a:r>
              <a:rPr lang="nb-NO" sz="1400" dirty="0"/>
              <a:t>man merker det godt selv også når man skiller seg ut. </a:t>
            </a:r>
          </a:p>
        </p:txBody>
      </p:sp>
      <p:sp>
        <p:nvSpPr>
          <p:cNvPr id="180" name="Google Shape;18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1200"/>
              <a:buFont typeface="Calibri"/>
              <a:buNone/>
            </a:pPr>
            <a:r>
              <a:rPr lang="nb-NO" sz="1400" dirty="0"/>
              <a:t>Fra forskning vet vi at det er mye av det samme som skjer enten du er den eneste jenta, eneste gutten eller eneste med minoritetsetnisk bakgrunn. </a:t>
            </a:r>
          </a:p>
          <a:p>
            <a:pPr marL="0" marR="0" lvl="0" indent="0" algn="l" rtl="0">
              <a:lnSpc>
                <a:spcPct val="107000"/>
              </a:lnSpc>
              <a:spcBef>
                <a:spcPts val="0"/>
              </a:spcBef>
              <a:spcAft>
                <a:spcPts val="0"/>
              </a:spcAft>
              <a:buClr>
                <a:schemeClr val="dk1"/>
              </a:buClr>
              <a:buSzPts val="1200"/>
              <a:buFont typeface="Calibri"/>
              <a:buNone/>
            </a:pPr>
            <a:endParaRPr lang="nb-NO" sz="1400" dirty="0"/>
          </a:p>
          <a:p>
            <a:pPr marL="285750" marR="0" lvl="0" indent="-285750" algn="l" defTabSz="914400" rtl="0" eaLnBrk="1" fontAlgn="auto" latinLnBrk="0" hangingPunct="1">
              <a:lnSpc>
                <a:spcPct val="107000"/>
              </a:lnSpc>
              <a:spcBef>
                <a:spcPts val="0"/>
              </a:spcBef>
              <a:spcAft>
                <a:spcPts val="0"/>
              </a:spcAft>
              <a:buClr>
                <a:schemeClr val="dk1"/>
              </a:buClr>
              <a:buSzPts val="1200"/>
              <a:buFont typeface="Arial" panose="020B0604020202020204" pitchFamily="34" charset="0"/>
              <a:buChar char="•"/>
              <a:tabLst/>
              <a:defRPr/>
            </a:pPr>
            <a:r>
              <a:rPr lang="nb-NO" sz="1400" dirty="0"/>
              <a:t>Det flertallet har til felles, om det er at de er menn, kvinner, hvite, </a:t>
            </a:r>
            <a:r>
              <a:rPr lang="nb-NO" sz="1400" dirty="0" err="1"/>
              <a:t>osv</a:t>
            </a:r>
            <a:r>
              <a:rPr lang="nb-NO" sz="1400" dirty="0"/>
              <a:t> – blir på mange måter «normalen». </a:t>
            </a:r>
          </a:p>
          <a:p>
            <a:pPr marL="285750" marR="0" lvl="0" indent="-285750" algn="l" defTabSz="914400" rtl="0" eaLnBrk="1" fontAlgn="auto" latinLnBrk="0" hangingPunct="1">
              <a:lnSpc>
                <a:spcPct val="107000"/>
              </a:lnSpc>
              <a:spcBef>
                <a:spcPts val="0"/>
              </a:spcBef>
              <a:spcAft>
                <a:spcPts val="0"/>
              </a:spcAft>
              <a:buClr>
                <a:schemeClr val="dk1"/>
              </a:buClr>
              <a:buSzPts val="1200"/>
              <a:buFont typeface="Arial" panose="020B0604020202020204" pitchFamily="34" charset="0"/>
              <a:buChar char="•"/>
              <a:tabLst/>
              <a:defRPr/>
            </a:pPr>
            <a:r>
              <a:rPr lang="nb-NO" sz="1400" dirty="0"/>
              <a:t>Er man utenfor denne «normalen» kan man oppleve å få oppmerksomhet på bakgrunn av det som gjør at du skiller deg ut fra normalen, eller majoriteten. </a:t>
            </a:r>
          </a:p>
          <a:p>
            <a:pPr marL="285750" marR="0" lvl="0" indent="-285750" algn="l" defTabSz="914400" rtl="0" eaLnBrk="1" fontAlgn="auto" latinLnBrk="0" hangingPunct="1">
              <a:lnSpc>
                <a:spcPct val="107000"/>
              </a:lnSpc>
              <a:spcBef>
                <a:spcPts val="0"/>
              </a:spcBef>
              <a:spcAft>
                <a:spcPts val="0"/>
              </a:spcAft>
              <a:buClr>
                <a:schemeClr val="dk1"/>
              </a:buClr>
              <a:buSzPts val="1200"/>
              <a:buFont typeface="Arial" panose="020B0604020202020204" pitchFamily="34" charset="0"/>
              <a:buChar char="•"/>
              <a:tabLst/>
              <a:defRPr/>
            </a:pPr>
            <a:r>
              <a:rPr lang="nb-NO" sz="1400" dirty="0"/>
              <a:t>Dette kan skje på overdrevne eller negative måter. Dette kan </a:t>
            </a:r>
            <a:r>
              <a:rPr lang="nb-NO" sz="1400" dirty="0" err="1"/>
              <a:t>f.eks</a:t>
            </a:r>
            <a:r>
              <a:rPr lang="nb-NO" sz="1400" dirty="0"/>
              <a:t> være menn som studerer helsefag eller sykepleie som blir møtt av medelever og lærere som sier at de er så overrasket over hvor omsorgsfulle de er. Dette fokuset kan være ubehagelig og føre til at man ikke får bare være en del av gjengen. </a:t>
            </a:r>
          </a:p>
          <a:p>
            <a:pPr marL="285750" marR="0" lvl="0" indent="-285750" algn="l" defTabSz="914400" rtl="0" eaLnBrk="1" fontAlgn="auto" latinLnBrk="0" hangingPunct="1">
              <a:lnSpc>
                <a:spcPct val="107000"/>
              </a:lnSpc>
              <a:spcBef>
                <a:spcPts val="0"/>
              </a:spcBef>
              <a:spcAft>
                <a:spcPts val="0"/>
              </a:spcAft>
              <a:buClr>
                <a:schemeClr val="dk1"/>
              </a:buClr>
              <a:buSzPts val="1200"/>
              <a:buFont typeface="Arial" panose="020B0604020202020204" pitchFamily="34" charset="0"/>
              <a:buChar char="•"/>
              <a:tabLst/>
              <a:defRPr/>
            </a:pPr>
            <a:r>
              <a:rPr lang="nb-NO" sz="1400" dirty="0"/>
              <a:t>Det å være minoritet er ikke alltid lett og det kan være krevende å føle at man står utenfor fellesskapet eller at man skiller seg ut. Hvis man for eksempel er den eneste gutten eller jenta et sted kan det føre til at man føler seg skilt fra de andre på det som gjør dem annerledes, og ikke på det de har til felles. Andre egenskaper du har blir altså oversett. Selv om man sikkert har masse til felles når man for eksempel går i samme klasse, jobber på samme arbeidsplass eller studerer sammen, så kan man fortsatt bli sett på som annerledes bare fordi man tilhører et annet kjønn eller har en annen etnisitet. </a:t>
            </a:r>
          </a:p>
          <a:p>
            <a:pPr marL="285750" marR="0" lvl="0" indent="-285750" algn="l" defTabSz="914400" rtl="0" eaLnBrk="1" fontAlgn="auto" latinLnBrk="0" hangingPunct="1">
              <a:lnSpc>
                <a:spcPct val="107000"/>
              </a:lnSpc>
              <a:spcBef>
                <a:spcPts val="0"/>
              </a:spcBef>
              <a:spcAft>
                <a:spcPts val="0"/>
              </a:spcAft>
              <a:buClr>
                <a:schemeClr val="dk1"/>
              </a:buClr>
              <a:buSzPts val="1200"/>
              <a:buFont typeface="Arial" panose="020B0604020202020204" pitchFamily="34" charset="0"/>
              <a:buChar char="•"/>
              <a:tabLst/>
              <a:defRPr/>
            </a:pPr>
            <a:r>
              <a:rPr lang="nb-NO" sz="1400" dirty="0"/>
              <a:t>Som vi så i eksempelet med lærerstudent Saynab i stad, så kan det å være en minoritet føre til at man blir gjort til «talspersoner» for </a:t>
            </a:r>
            <a:r>
              <a:rPr lang="nb-NO" sz="1400" dirty="0" err="1"/>
              <a:t>f.eks</a:t>
            </a:r>
            <a:r>
              <a:rPr lang="nb-NO" sz="1400" dirty="0"/>
              <a:t> et helt kjønn, etnisitet eller religion. </a:t>
            </a:r>
          </a:p>
          <a:p>
            <a:pPr marL="285750" marR="0" lvl="0" indent="-285750" algn="l" defTabSz="914400" rtl="0" eaLnBrk="1" fontAlgn="auto" latinLnBrk="0" hangingPunct="1">
              <a:lnSpc>
                <a:spcPct val="107000"/>
              </a:lnSpc>
              <a:spcBef>
                <a:spcPts val="0"/>
              </a:spcBef>
              <a:spcAft>
                <a:spcPts val="0"/>
              </a:spcAft>
              <a:buClr>
                <a:schemeClr val="dk1"/>
              </a:buClr>
              <a:buSzPts val="1200"/>
              <a:buFont typeface="Arial" panose="020B0604020202020204" pitchFamily="34" charset="0"/>
              <a:buChar char="•"/>
              <a:tabLst/>
              <a:defRPr/>
            </a:pPr>
            <a:r>
              <a:rPr lang="nb-NO" sz="1400" dirty="0"/>
              <a:t>Samtidig så er det viktig å nevne at man kan også bli møtt med positive reaksjoner som oppleves som positivt. Som et eksempel så er arbeidsplasser innenfor helse og oppvekst ofte ute etter mangfoldighet fordi det blir sett på som positivt for pasienter, ansatte og arbeidsmiljø. Man ser altså verdien av å ha flere og ulike mennesker på en arbeidsplass fordi det er mange positive sider ved det. </a:t>
            </a:r>
          </a:p>
          <a:p>
            <a:pPr marL="0" marR="0" lvl="0" indent="0" algn="l" rtl="0">
              <a:lnSpc>
                <a:spcPct val="107000"/>
              </a:lnSpc>
              <a:spcBef>
                <a:spcPts val="0"/>
              </a:spcBef>
              <a:spcAft>
                <a:spcPts val="0"/>
              </a:spcAft>
              <a:buClr>
                <a:schemeClr val="dk1"/>
              </a:buClr>
              <a:buSzPts val="1200"/>
              <a:buFont typeface="Calibri"/>
              <a:buNone/>
            </a:pPr>
            <a:endParaRPr lang="nb-NO" sz="1400" dirty="0"/>
          </a:p>
          <a:p>
            <a:pPr marL="0" marR="0" lvl="0" indent="0" algn="l" rtl="0">
              <a:lnSpc>
                <a:spcPct val="107000"/>
              </a:lnSpc>
              <a:spcBef>
                <a:spcPts val="0"/>
              </a:spcBef>
              <a:spcAft>
                <a:spcPts val="0"/>
              </a:spcAft>
              <a:buClr>
                <a:schemeClr val="dk1"/>
              </a:buClr>
              <a:buSzPts val="1200"/>
              <a:buFont typeface="Calibri"/>
              <a:buNone/>
            </a:pPr>
            <a:r>
              <a:rPr lang="nb-NO" sz="1400" dirty="0"/>
              <a:t>Så da blir jo spørsmålet: Hvorfor får man egentlig så mange reaksjoner, positive og negative, om man har valgt en litt utradisjonell vei eller er en minoritet et sted? Jo nettopp fordi vi har noen regler for hvordan man kan være gutt eller jente i samfunnet vårt. </a:t>
            </a:r>
          </a:p>
          <a:p>
            <a:pPr marL="0" marR="0" lvl="0" indent="0" algn="l" rtl="0">
              <a:lnSpc>
                <a:spcPct val="107000"/>
              </a:lnSpc>
              <a:spcBef>
                <a:spcPts val="0"/>
              </a:spcBef>
              <a:spcAft>
                <a:spcPts val="0"/>
              </a:spcAft>
              <a:buClr>
                <a:schemeClr val="dk1"/>
              </a:buClr>
              <a:buSzPts val="1200"/>
              <a:buFont typeface="Calibri"/>
              <a:buNone/>
            </a:pPr>
            <a:endParaRPr lang="nb-NO" sz="1400" dirty="0"/>
          </a:p>
          <a:p>
            <a:pPr marL="0" marR="0" lvl="0" indent="0" algn="l" rtl="0">
              <a:lnSpc>
                <a:spcPct val="107000"/>
              </a:lnSpc>
              <a:spcBef>
                <a:spcPts val="0"/>
              </a:spcBef>
              <a:spcAft>
                <a:spcPts val="0"/>
              </a:spcAft>
              <a:buClr>
                <a:schemeClr val="dk1"/>
              </a:buClr>
              <a:buSzPts val="1200"/>
              <a:buFont typeface="Calibri"/>
              <a:buNone/>
            </a:pPr>
            <a:r>
              <a:rPr lang="nb-NO" sz="1400" dirty="0"/>
              <a:t>Kilde: </a:t>
            </a:r>
            <a:r>
              <a:rPr lang="nb-NO" sz="1400" dirty="0" err="1"/>
              <a:t>Rosabeth</a:t>
            </a:r>
            <a:r>
              <a:rPr lang="nb-NO" sz="1400" dirty="0"/>
              <a:t> Moss Kanter og teorien om relativt antall</a:t>
            </a:r>
          </a:p>
          <a:p>
            <a:pPr marL="0" marR="0" lvl="0" indent="0" algn="l" rtl="0">
              <a:lnSpc>
                <a:spcPct val="107000"/>
              </a:lnSpc>
              <a:spcBef>
                <a:spcPts val="0"/>
              </a:spcBef>
              <a:spcAft>
                <a:spcPts val="0"/>
              </a:spcAft>
              <a:buClr>
                <a:schemeClr val="dk1"/>
              </a:buClr>
              <a:buSzPts val="1200"/>
              <a:buFont typeface="Calibri"/>
              <a:buNone/>
            </a:pPr>
            <a:endParaRPr lang="nb-NO" sz="1400" dirty="0"/>
          </a:p>
        </p:txBody>
      </p:sp>
      <p:sp>
        <p:nvSpPr>
          <p:cNvPr id="180" name="Google Shape;18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fld id="{00000000-1234-1234-1234-123412341234}" type="slidenum">
              <a:rPr kumimoji="0" lang="no-NO"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800"/>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786051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400" baseline="0" dirty="0">
                <a:latin typeface="Calibri"/>
                <a:ea typeface="Calibri"/>
                <a:cs typeface="Calibri"/>
                <a:sym typeface="Calibri"/>
              </a:rPr>
              <a:t>Spør klassen i plenum: «Finnes det noen regler for hva gutter og jenter skal eller ikke skal gjøre?»</a:t>
            </a:r>
            <a:endParaRPr lang="nb-NO" sz="1400" baseline="0" dirty="0">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nb-NO" sz="1400" baseline="0" dirty="0">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o-NO" sz="1400" baseline="0" dirty="0">
                <a:latin typeface="Calibri"/>
                <a:ea typeface="Calibri"/>
                <a:cs typeface="Calibri"/>
                <a:sym typeface="Calibri"/>
              </a:rPr>
              <a:t>Vise eksemplene en etter en: </a:t>
            </a:r>
            <a:endParaRPr sz="1400" baseline="0" dirty="0">
              <a:latin typeface="Calibri"/>
              <a:ea typeface="Calibri"/>
              <a:cs typeface="Calibri"/>
              <a:sym typeface="Calibri"/>
            </a:endParaRPr>
          </a:p>
          <a:p>
            <a:pPr marL="285750" lvl="0" indent="-285750" algn="l" rtl="0">
              <a:lnSpc>
                <a:spcPct val="100000"/>
              </a:lnSpc>
              <a:spcBef>
                <a:spcPts val="0"/>
              </a:spcBef>
              <a:spcAft>
                <a:spcPts val="0"/>
              </a:spcAft>
              <a:buSzPts val="1400"/>
              <a:buFont typeface="Arial" panose="020B0604020202020204" pitchFamily="34" charset="0"/>
              <a:buChar char="•"/>
            </a:pPr>
            <a:r>
              <a:rPr lang="no-NO" sz="1400" baseline="0" dirty="0">
                <a:latin typeface="Calibri"/>
                <a:ea typeface="Calibri"/>
                <a:cs typeface="Calibri"/>
                <a:sym typeface="Calibri"/>
              </a:rPr>
              <a:t>Hvorfor går ikke menn med kjole eller skjørt? Hadde det ikke vært behagelig for menn å ha på kjole på en varm sommerdag?</a:t>
            </a:r>
            <a:endParaRPr sz="1400" baseline="0" dirty="0"/>
          </a:p>
          <a:p>
            <a:pPr marL="285750" lvl="0" indent="-285750" algn="l" rtl="0">
              <a:lnSpc>
                <a:spcPct val="100000"/>
              </a:lnSpc>
              <a:spcBef>
                <a:spcPts val="0"/>
              </a:spcBef>
              <a:spcAft>
                <a:spcPts val="0"/>
              </a:spcAft>
              <a:buSzPts val="1400"/>
              <a:buFont typeface="Arial" panose="020B0604020202020204" pitchFamily="34" charset="0"/>
              <a:buChar char="•"/>
            </a:pPr>
            <a:r>
              <a:rPr lang="no-NO" sz="1400" baseline="0" dirty="0">
                <a:latin typeface="Calibri"/>
                <a:ea typeface="Calibri"/>
                <a:cs typeface="Calibri"/>
                <a:sym typeface="Calibri"/>
              </a:rPr>
              <a:t>Hvorfor soler ikke damer seg toppløst</a:t>
            </a:r>
            <a:r>
              <a:rPr lang="nb-NO" sz="1400" baseline="0" dirty="0">
                <a:latin typeface="Calibri"/>
                <a:ea typeface="Calibri"/>
                <a:cs typeface="Calibri"/>
                <a:sym typeface="Calibri"/>
              </a:rPr>
              <a:t> når menn kan gå i </a:t>
            </a:r>
            <a:r>
              <a:rPr lang="nb-NO" sz="1400" baseline="0" dirty="0" err="1">
                <a:latin typeface="Calibri"/>
                <a:ea typeface="Calibri"/>
                <a:cs typeface="Calibri"/>
                <a:sym typeface="Calibri"/>
              </a:rPr>
              <a:t>baris</a:t>
            </a:r>
            <a:r>
              <a:rPr lang="no-NO" sz="1400" baseline="0" dirty="0">
                <a:latin typeface="Calibri"/>
                <a:ea typeface="Calibri"/>
                <a:cs typeface="Calibri"/>
                <a:sym typeface="Calibri"/>
              </a:rPr>
              <a:t>? </a:t>
            </a:r>
            <a:endParaRPr lang="nb-NO" sz="1400" baseline="0" dirty="0">
              <a:latin typeface="Calibri"/>
              <a:ea typeface="Calibri"/>
              <a:cs typeface="Calibri"/>
              <a:sym typeface="Calibri"/>
            </a:endParaRPr>
          </a:p>
          <a:p>
            <a:pPr marL="285750" marR="0" lvl="0" indent="-2857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nb-NO" sz="1400" baseline="0" dirty="0">
                <a:latin typeface="Calibri"/>
                <a:ea typeface="Calibri"/>
                <a:cs typeface="Calibri"/>
                <a:sym typeface="Calibri"/>
              </a:rPr>
              <a:t>Hvorfor snakker gutter mer i forsamlinger enn jenter uten at noen reagerer på det? </a:t>
            </a:r>
            <a:endParaRPr lang="nb-NO" sz="1400" baseline="0" dirty="0"/>
          </a:p>
          <a:p>
            <a:pPr marL="285750" lvl="0" indent="-285750" algn="l" rtl="0">
              <a:lnSpc>
                <a:spcPct val="100000"/>
              </a:lnSpc>
              <a:spcBef>
                <a:spcPts val="0"/>
              </a:spcBef>
              <a:spcAft>
                <a:spcPts val="0"/>
              </a:spcAft>
              <a:buSzPts val="1400"/>
              <a:buFont typeface="Arial" panose="020B0604020202020204" pitchFamily="34" charset="0"/>
              <a:buChar char="•"/>
            </a:pPr>
            <a:r>
              <a:rPr lang="no-NO" sz="1400" baseline="0" dirty="0">
                <a:latin typeface="Calibri"/>
                <a:ea typeface="Calibri"/>
                <a:cs typeface="Calibri"/>
                <a:sym typeface="Calibri"/>
              </a:rPr>
              <a:t>Hvorfor sitter ikke gutter og tisser? Det blir mindre messy. </a:t>
            </a:r>
            <a:endParaRPr sz="1400" baseline="0" dirty="0"/>
          </a:p>
          <a:p>
            <a:pPr marL="285750" lvl="0" indent="-285750" algn="l" rtl="0">
              <a:lnSpc>
                <a:spcPct val="100000"/>
              </a:lnSpc>
              <a:spcBef>
                <a:spcPts val="0"/>
              </a:spcBef>
              <a:spcAft>
                <a:spcPts val="0"/>
              </a:spcAft>
              <a:buSzPts val="1400"/>
              <a:buFont typeface="Arial" panose="020B0604020202020204" pitchFamily="34" charset="0"/>
              <a:buChar char="•"/>
            </a:pPr>
            <a:r>
              <a:rPr lang="no-NO" sz="1400" baseline="0" dirty="0">
                <a:latin typeface="Calibri"/>
                <a:ea typeface="Calibri"/>
                <a:cs typeface="Calibri"/>
                <a:sym typeface="Calibri"/>
              </a:rPr>
              <a:t>Hvorfor barberer jenter leggene?</a:t>
            </a:r>
            <a:endParaRPr lang="nb-NO" sz="1400" baseline="0" dirty="0">
              <a:latin typeface="Calibri"/>
              <a:ea typeface="Calibri"/>
              <a:cs typeface="Calibri"/>
              <a:sym typeface="Calibri"/>
            </a:endParaRPr>
          </a:p>
          <a:p>
            <a:pPr marL="285750" lvl="0" indent="-285750" algn="l" rtl="0">
              <a:lnSpc>
                <a:spcPct val="100000"/>
              </a:lnSpc>
              <a:spcBef>
                <a:spcPts val="0"/>
              </a:spcBef>
              <a:spcAft>
                <a:spcPts val="0"/>
              </a:spcAft>
              <a:buSzPts val="1400"/>
              <a:buFont typeface="Arial" panose="020B0604020202020204" pitchFamily="34" charset="0"/>
              <a:buChar char="•"/>
            </a:pPr>
            <a:endParaRPr lang="nb-NO" sz="1400" baseline="0" dirty="0">
              <a:latin typeface="Calibri"/>
              <a:cs typeface="Calibri"/>
              <a:sym typeface="Calibri"/>
            </a:endParaRPr>
          </a:p>
          <a:p>
            <a:pPr marL="0" lvl="0" indent="0" algn="l" rtl="0">
              <a:lnSpc>
                <a:spcPct val="100000"/>
              </a:lnSpc>
              <a:spcBef>
                <a:spcPts val="0"/>
              </a:spcBef>
              <a:spcAft>
                <a:spcPts val="0"/>
              </a:spcAft>
              <a:buSzPts val="1400"/>
              <a:buFont typeface="Arial" panose="020B0604020202020204" pitchFamily="34" charset="0"/>
              <a:buNone/>
            </a:pPr>
            <a:r>
              <a:rPr lang="nb-NO" sz="1400" baseline="0" dirty="0">
                <a:latin typeface="Calibri"/>
                <a:cs typeface="Calibri"/>
                <a:sym typeface="Calibri"/>
              </a:rPr>
              <a:t>Flere av disse reglene handler om det vi kaller for normer. </a:t>
            </a:r>
          </a:p>
        </p:txBody>
      </p:sp>
      <p:sp>
        <p:nvSpPr>
          <p:cNvPr id="287" name="Google Shape;28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b-NO" sz="1400" dirty="0"/>
              <a:t>Det er m</a:t>
            </a:r>
            <a:r>
              <a:rPr lang="no-NO" sz="1400" dirty="0"/>
              <a:t>ange regler for hvordan gutter og jenter kan oppføre seg og være. Dette handler </a:t>
            </a:r>
            <a:r>
              <a:rPr lang="nb-NO" sz="1400" dirty="0"/>
              <a:t>da </a:t>
            </a:r>
            <a:r>
              <a:rPr lang="no-NO" sz="1400" dirty="0"/>
              <a:t>i stor grad om normer. Måten vi oppfører oss på, hvilken jobb vi har, måten vi kler oss på og hvilken frisyre vi har, er i stor grad styrt av</a:t>
            </a:r>
            <a:r>
              <a:rPr lang="nb-NO" sz="1400" dirty="0"/>
              <a:t> </a:t>
            </a:r>
            <a:r>
              <a:rPr lang="no-NO" sz="1400" dirty="0"/>
              <a:t>normer. </a:t>
            </a:r>
            <a:endParaRPr lang="nb-NO" sz="1400" dirty="0"/>
          </a:p>
          <a:p>
            <a:pPr marL="0" lvl="0" indent="0" algn="l" rtl="0">
              <a:lnSpc>
                <a:spcPct val="100000"/>
              </a:lnSpc>
              <a:spcBef>
                <a:spcPts val="0"/>
              </a:spcBef>
              <a:spcAft>
                <a:spcPts val="0"/>
              </a:spcAft>
              <a:buSzPts val="1400"/>
              <a:buNone/>
            </a:pPr>
            <a:endParaRPr sz="1400" dirty="0"/>
          </a:p>
          <a:p>
            <a:pPr marL="285750" lvl="0" indent="-285750" algn="l" rtl="0">
              <a:lnSpc>
                <a:spcPct val="100000"/>
              </a:lnSpc>
              <a:spcBef>
                <a:spcPts val="0"/>
              </a:spcBef>
              <a:spcAft>
                <a:spcPts val="0"/>
              </a:spcAft>
              <a:buSzPts val="1400"/>
              <a:buFont typeface="Arial" panose="020B0604020202020204" pitchFamily="34" charset="0"/>
              <a:buChar char="•"/>
            </a:pPr>
            <a:r>
              <a:rPr lang="no-NO" sz="1400" dirty="0"/>
              <a:t>Normer er regler som både kan være formelle og uformelle, og som legger føringer for hvordan vi oppfører oss. Man kan tenke på normer som et form for mønster for hvordan vi oppfører oss, og disse kan ofte være ganske stabile over tid. </a:t>
            </a:r>
            <a:endParaRPr lang="nb-NO" sz="1400" dirty="0"/>
          </a:p>
          <a:p>
            <a:pPr marL="285750" lvl="0" indent="-285750" algn="l" rtl="0">
              <a:lnSpc>
                <a:spcPct val="100000"/>
              </a:lnSpc>
              <a:spcBef>
                <a:spcPts val="0"/>
              </a:spcBef>
              <a:spcAft>
                <a:spcPts val="0"/>
              </a:spcAft>
              <a:buSzPts val="1400"/>
              <a:buFont typeface="Arial" panose="020B0604020202020204" pitchFamily="34" charset="0"/>
              <a:buChar char="•"/>
            </a:pPr>
            <a:r>
              <a:rPr lang="no-NO" sz="1400" dirty="0"/>
              <a:t>Normene blir ofte tatt for gitt som naturlige, men de endres og utvikles over tid. Og normene er også ulike i ulike deler av verden. </a:t>
            </a:r>
            <a:endParaRPr lang="nb-NO" sz="1400" dirty="0"/>
          </a:p>
          <a:p>
            <a:pPr marL="285750" lvl="0" indent="-285750" algn="l" rtl="0">
              <a:lnSpc>
                <a:spcPct val="100000"/>
              </a:lnSpc>
              <a:spcBef>
                <a:spcPts val="0"/>
              </a:spcBef>
              <a:spcAft>
                <a:spcPts val="0"/>
              </a:spcAft>
              <a:buSzPts val="1400"/>
              <a:buFont typeface="Arial" panose="020B0604020202020204" pitchFamily="34" charset="0"/>
              <a:buChar char="•"/>
            </a:pPr>
            <a:r>
              <a:rPr lang="no-NO" sz="1400" dirty="0"/>
              <a:t>Vi legger ofte ikke merke til at normene er der i det hele tatt, bortsett fra når de brytes. Dette kaller vi et normbrudd. </a:t>
            </a:r>
            <a:endParaRPr lang="nb-NO" sz="1400" dirty="0"/>
          </a:p>
          <a:p>
            <a:pPr marL="285750" lvl="0" indent="-285750" algn="l" rtl="0">
              <a:lnSpc>
                <a:spcPct val="100000"/>
              </a:lnSpc>
              <a:spcBef>
                <a:spcPts val="0"/>
              </a:spcBef>
              <a:spcAft>
                <a:spcPts val="0"/>
              </a:spcAft>
              <a:buSzPts val="1400"/>
              <a:buFont typeface="Arial" panose="020B0604020202020204" pitchFamily="34" charset="0"/>
              <a:buChar char="•"/>
            </a:pPr>
            <a:r>
              <a:rPr lang="nb-NO" sz="1400" dirty="0"/>
              <a:t>Men normer endrer seg hele tiden. </a:t>
            </a:r>
            <a:r>
              <a:rPr lang="no-NO" sz="1400" dirty="0"/>
              <a:t>Bildet dere ser på sliden er et eksempel på en norm som har endret seg. På bildet ser vi en deltaker på NRKs tv-program «Åpen post» som tenner seg en røyk i studio under opptak. Dette bildet er tatt i 1968. I dag ville dette være helt utenkelig å gjøre, mens det på den tiden var vanlig å røyke inne på restauranter, på kontoret og til og med på fly. I dag ville det være brudd på både formelle normer, røykeloven, og på uformelle normer. </a:t>
            </a:r>
            <a:endParaRPr lang="nb-NO" sz="1400" dirty="0">
              <a:latin typeface="Calibri"/>
              <a:cs typeface="Calibri"/>
              <a:sym typeface="Calibri"/>
            </a:endParaRPr>
          </a:p>
          <a:p>
            <a:pPr marL="285750" lvl="0" indent="-285750" algn="l" rtl="0">
              <a:lnSpc>
                <a:spcPct val="100000"/>
              </a:lnSpc>
              <a:spcBef>
                <a:spcPts val="0"/>
              </a:spcBef>
              <a:spcAft>
                <a:spcPts val="0"/>
              </a:spcAft>
              <a:buSzPts val="1400"/>
              <a:buFont typeface="Arial" panose="020B0604020202020204" pitchFamily="34" charset="0"/>
              <a:buChar char="•"/>
            </a:pPr>
            <a:r>
              <a:rPr lang="no-NO" sz="1400" dirty="0">
                <a:latin typeface="Calibri"/>
                <a:ea typeface="Calibri"/>
                <a:cs typeface="Calibri"/>
                <a:sym typeface="Calibri"/>
              </a:rPr>
              <a:t>Så har vi det som vi kaller for kjønnsnormer. </a:t>
            </a:r>
            <a:r>
              <a:rPr lang="no-NO" sz="1400" dirty="0"/>
              <a:t>Kjønnsnormer er noen av de sterkeste normene vi har i samfunnet. Kjønnsnormene regulerer hva som er greit og ikke greit å gjøre for kvinner og menn. </a:t>
            </a:r>
            <a:r>
              <a:rPr lang="no-NO" sz="1400" dirty="0">
                <a:latin typeface="Calibri"/>
                <a:ea typeface="Calibri"/>
                <a:cs typeface="Calibri"/>
                <a:sym typeface="Calibri"/>
              </a:rPr>
              <a:t>Når vi snakker om kjønnsnormer så handler det om forventninger og uskrevne regler vi har knyttet til kjønnene. Litt sånn som de reglene vi gikk gjennom i stad. </a:t>
            </a:r>
            <a:endParaRPr sz="1400" dirty="0">
              <a:latin typeface="Calibri"/>
              <a:ea typeface="Calibri"/>
              <a:cs typeface="Calibri"/>
              <a:sym typeface="Calibri"/>
            </a:endParaRPr>
          </a:p>
          <a:p>
            <a:pPr marL="0" lvl="0" indent="0" algn="l" rtl="0">
              <a:lnSpc>
                <a:spcPct val="100000"/>
              </a:lnSpc>
              <a:spcBef>
                <a:spcPts val="0"/>
              </a:spcBef>
              <a:spcAft>
                <a:spcPts val="0"/>
              </a:spcAft>
              <a:buSzPts val="1400"/>
              <a:buNone/>
            </a:pPr>
            <a:endParaRPr lang="nb-NO" sz="1400" dirty="0">
              <a:latin typeface="Calibri"/>
              <a:ea typeface="Calibri"/>
              <a:cs typeface="Calibri"/>
              <a:sym typeface="Calibri"/>
            </a:endParaRPr>
          </a:p>
          <a:p>
            <a:pPr marL="0" lvl="0" indent="0" algn="l" rtl="0">
              <a:lnSpc>
                <a:spcPct val="100000"/>
              </a:lnSpc>
              <a:spcBef>
                <a:spcPts val="0"/>
              </a:spcBef>
              <a:spcAft>
                <a:spcPts val="0"/>
              </a:spcAft>
              <a:buSzPts val="1400"/>
              <a:buNone/>
            </a:pPr>
            <a:r>
              <a:rPr lang="no-NO" sz="1400" dirty="0">
                <a:latin typeface="Calibri"/>
                <a:ea typeface="Calibri"/>
                <a:cs typeface="Calibri"/>
                <a:sym typeface="Calibri"/>
              </a:rPr>
              <a:t>Normer kan virke veiledende for våre valg i livet på forskjellige områder, som for eksempel valg av utdanning, yrkesretning, interesser og valg av fritidsaktiviteter. Og dette lærer vi helt fra vi er født av. Disse reglene er så naturlige eller selvfølgelig for oss at vi ikke </a:t>
            </a:r>
            <a:r>
              <a:rPr lang="no-NO" sz="1400" dirty="0"/>
              <a:t>engang</a:t>
            </a:r>
            <a:r>
              <a:rPr lang="no-NO" sz="1400" dirty="0">
                <a:latin typeface="Calibri"/>
                <a:ea typeface="Calibri"/>
                <a:cs typeface="Calibri"/>
                <a:sym typeface="Calibri"/>
              </a:rPr>
              <a:t> tenker over at de eksisterer. Bryter man med normen så kan man oppleve å bli diskriminert, eller så kan man bli heiet på av andre som synes det er kult at du bryter med normene.</a:t>
            </a:r>
            <a:endParaRPr sz="1400" dirty="0">
              <a:latin typeface="Calibri"/>
              <a:ea typeface="Calibri"/>
              <a:cs typeface="Calibri"/>
              <a:sym typeface="Calibri"/>
            </a:endParaRPr>
          </a:p>
          <a:p>
            <a:pPr marL="0" lvl="0" indent="0" algn="l" rtl="0">
              <a:lnSpc>
                <a:spcPct val="100000"/>
              </a:lnSpc>
              <a:spcBef>
                <a:spcPts val="0"/>
              </a:spcBef>
              <a:spcAft>
                <a:spcPts val="0"/>
              </a:spcAft>
              <a:buSzPts val="1400"/>
              <a:buNone/>
            </a:pPr>
            <a:endParaRPr lang="nb-NO" sz="1400" dirty="0">
              <a:latin typeface="Calibri"/>
              <a:ea typeface="Calibri"/>
              <a:cs typeface="Calibri"/>
              <a:sym typeface="Calibri"/>
            </a:endParaRPr>
          </a:p>
          <a:p>
            <a:pPr marL="0" lvl="0" indent="0" algn="l" rtl="0">
              <a:lnSpc>
                <a:spcPct val="100000"/>
              </a:lnSpc>
              <a:spcBef>
                <a:spcPts val="0"/>
              </a:spcBef>
              <a:spcAft>
                <a:spcPts val="0"/>
              </a:spcAft>
              <a:buSzPts val="1400"/>
              <a:buNone/>
            </a:pPr>
            <a:r>
              <a:rPr lang="no-NO" sz="1400" dirty="0">
                <a:latin typeface="Calibri"/>
                <a:ea typeface="Calibri"/>
                <a:cs typeface="Calibri"/>
                <a:sym typeface="Calibri"/>
              </a:rPr>
              <a:t>Vi skal nå vise et lite videoklipp fra Schrödingers katt som viser hvordan vi også tilskriver nyfødte babyer kjønnsnormer helt fra de blir født. </a:t>
            </a:r>
            <a:endParaRPr dirty="0"/>
          </a:p>
        </p:txBody>
      </p:sp>
      <p:sp>
        <p:nvSpPr>
          <p:cNvPr id="304" name="Google Shape;304;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b-NO" sz="1400" dirty="0"/>
              <a:t>Start: 02.19- 03.36 </a:t>
            </a:r>
          </a:p>
        </p:txBody>
      </p:sp>
      <p:sp>
        <p:nvSpPr>
          <p:cNvPr id="314" name="Google Shape;314;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800"/>
              <a:buFont typeface="Arial"/>
              <a:buNone/>
            </a:pPr>
            <a:fld id="{00000000-1234-1234-1234-123412341234}" type="slidenum">
              <a:rPr lang="no-NO"/>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20156ca410_2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120156ca410_2_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400" kern="0" baseline="0" dirty="0">
                <a:latin typeface="Calibri" panose="020F0502020204030204" pitchFamily="34" charset="0"/>
                <a:ea typeface="Times New Roman"/>
                <a:cs typeface="Calibri" panose="020F0502020204030204" pitchFamily="34" charset="0"/>
                <a:sym typeface="Times New Roman"/>
              </a:rPr>
              <a:t>Videosnutten vi nettopp så er bare for å vise hvor forskjellig vi tenker om en baby om vi tror det er en gutt eller en jente. De i videoen antok at en baby kledd i blått er en gutt og en baby kledd i rosa er en jente, og kommenterer dermed ulike ting basert på hvilket kjønn de antar at barnet har. Denne videosnutten viser nettopp hvor sterk kjønnsnormene er i samfunnet. </a:t>
            </a:r>
            <a:endParaRPr sz="1400" kern="0" baseline="0" dirty="0">
              <a:latin typeface="Calibri" panose="020F0502020204030204" pitchFamily="34" charset="0"/>
              <a:cs typeface="Calibri" panose="020F0502020204030204" pitchFamily="34" charset="0"/>
            </a:endParaRPr>
          </a:p>
          <a:p>
            <a:pPr marL="0" lvl="0" indent="0" algn="l" rtl="0">
              <a:lnSpc>
                <a:spcPct val="100000"/>
              </a:lnSpc>
              <a:spcBef>
                <a:spcPts val="0"/>
              </a:spcBef>
              <a:spcAft>
                <a:spcPts val="0"/>
              </a:spcAft>
              <a:buSzPts val="1400"/>
              <a:buNone/>
            </a:pPr>
            <a:endParaRPr sz="1400" kern="0" baseline="0" dirty="0">
              <a:latin typeface="Calibri" panose="020F0502020204030204" pitchFamily="34" charset="0"/>
              <a:ea typeface="Calibri"/>
              <a:cs typeface="Calibri" panose="020F0502020204030204" pitchFamily="34" charset="0"/>
              <a:sym typeface="Calibri"/>
            </a:endParaRPr>
          </a:p>
          <a:p>
            <a:pPr marL="0" lvl="0" indent="0" algn="l" rtl="0">
              <a:lnSpc>
                <a:spcPct val="100000"/>
              </a:lnSpc>
              <a:spcBef>
                <a:spcPts val="0"/>
              </a:spcBef>
              <a:spcAft>
                <a:spcPts val="0"/>
              </a:spcAft>
              <a:buSzPts val="1400"/>
              <a:buNone/>
            </a:pPr>
            <a:r>
              <a:rPr lang="no-NO" sz="1400" kern="0" baseline="0" dirty="0">
                <a:latin typeface="Calibri" panose="020F0502020204030204" pitchFamily="34" charset="0"/>
                <a:ea typeface="Times New Roman"/>
                <a:cs typeface="Calibri" panose="020F0502020204030204" pitchFamily="34" charset="0"/>
                <a:sym typeface="Times New Roman"/>
              </a:rPr>
              <a:t>I dag har vi snakket om hva det vil si å være en minoritet og hvordan det kan oppleves å være det. Vi har også lært litt om hva en normer er, spesifikt om kjønnsnormer og hvordan de påvirker oss i for eksempel</a:t>
            </a:r>
            <a:r>
              <a:rPr lang="nb-NO" sz="1400" kern="0" baseline="0" dirty="0">
                <a:latin typeface="Calibri" panose="020F0502020204030204" pitchFamily="34" charset="0"/>
                <a:ea typeface="Times New Roman"/>
                <a:cs typeface="Calibri" panose="020F0502020204030204" pitchFamily="34" charset="0"/>
                <a:sym typeface="Times New Roman"/>
              </a:rPr>
              <a:t> </a:t>
            </a:r>
            <a:r>
              <a:rPr lang="no-NO" sz="1400" kern="0" baseline="0" dirty="0">
                <a:latin typeface="Calibri" panose="020F0502020204030204" pitchFamily="34" charset="0"/>
                <a:ea typeface="Times New Roman"/>
                <a:cs typeface="Calibri" panose="020F0502020204030204" pitchFamily="34" charset="0"/>
                <a:sym typeface="Times New Roman"/>
              </a:rPr>
              <a:t>yrke, måten vi oppfører oss på og hvordan vi kler. </a:t>
            </a:r>
            <a:endParaRPr lang="nb-NO" sz="1400" kern="0" baseline="0" dirty="0">
              <a:latin typeface="Calibri" panose="020F0502020204030204" pitchFamily="34" charset="0"/>
              <a:ea typeface="Times New Roman"/>
              <a:cs typeface="Calibri" panose="020F0502020204030204" pitchFamily="34" charset="0"/>
              <a:sym typeface="Times New Roman"/>
            </a:endParaRPr>
          </a:p>
          <a:p>
            <a:pPr marL="0" lvl="0" indent="0" algn="l" rtl="0">
              <a:lnSpc>
                <a:spcPct val="100000"/>
              </a:lnSpc>
              <a:spcBef>
                <a:spcPts val="0"/>
              </a:spcBef>
              <a:spcAft>
                <a:spcPts val="0"/>
              </a:spcAft>
              <a:buSzPts val="1400"/>
              <a:buNone/>
            </a:pPr>
            <a:endParaRPr sz="1400" kern="0" baseline="0" dirty="0">
              <a:latin typeface="Calibri" panose="020F0502020204030204" pitchFamily="34" charset="0"/>
              <a:ea typeface="Calibri"/>
              <a:cs typeface="Calibri" panose="020F0502020204030204" pitchFamily="34" charset="0"/>
              <a:sym typeface="Calibri"/>
            </a:endParaRPr>
          </a:p>
          <a:p>
            <a:pPr marL="0" lvl="0" indent="0" algn="l" rtl="0">
              <a:lnSpc>
                <a:spcPct val="100000"/>
              </a:lnSpc>
              <a:spcBef>
                <a:spcPts val="0"/>
              </a:spcBef>
              <a:spcAft>
                <a:spcPts val="0"/>
              </a:spcAft>
              <a:buSzPts val="1400"/>
              <a:buNone/>
            </a:pPr>
            <a:r>
              <a:rPr lang="no-NO" sz="1400" kern="0" baseline="0" dirty="0">
                <a:latin typeface="Calibri" panose="020F0502020204030204" pitchFamily="34" charset="0"/>
                <a:ea typeface="Times New Roman"/>
                <a:cs typeface="Calibri" panose="020F0502020204030204" pitchFamily="34" charset="0"/>
                <a:sym typeface="Times New Roman"/>
              </a:rPr>
              <a:t>Til slutt lurte jeg på om dere i dag har lært noe som du tar med deg ut i praksis eller ut i arbeidslivet? *spør klassen i plenum*</a:t>
            </a:r>
            <a:endParaRPr sz="1400" kern="0" baseline="0" dirty="0">
              <a:latin typeface="Calibri" panose="020F0502020204030204" pitchFamily="34" charset="0"/>
              <a:ea typeface="Calibri"/>
              <a:cs typeface="Calibri" panose="020F0502020204030204" pitchFamily="34" charset="0"/>
              <a:sym typeface="Calibri"/>
            </a:endParaRPr>
          </a:p>
          <a:p>
            <a:pPr marL="457200" lvl="0" indent="-228600" algn="l" rtl="0">
              <a:lnSpc>
                <a:spcPct val="100000"/>
              </a:lnSpc>
              <a:spcBef>
                <a:spcPts val="800"/>
              </a:spcBef>
              <a:spcAft>
                <a:spcPts val="0"/>
              </a:spcAft>
              <a:buSzPts val="1400"/>
              <a:buNone/>
            </a:pPr>
            <a:endParaRPr sz="400" dirty="0"/>
          </a:p>
        </p:txBody>
      </p:sp>
      <p:sp>
        <p:nvSpPr>
          <p:cNvPr id="346" name="Google Shape;346;g120156ca410_2_6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chemeClr val="dk1"/>
              </a:buClr>
              <a:buSzPts val="1200"/>
              <a:buFont typeface="Calibri"/>
              <a:buNone/>
            </a:pPr>
            <a:fld id="{00000000-1234-1234-1234-123412341234}" type="slidenum">
              <a:rPr lang="no-NO"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5"/>
        <p:cNvGrpSpPr/>
        <p:nvPr/>
      </p:nvGrpSpPr>
      <p:grpSpPr>
        <a:xfrm>
          <a:off x="0" y="0"/>
          <a:ext cx="0" cy="0"/>
          <a:chOff x="0" y="0"/>
          <a:chExt cx="0" cy="0"/>
        </a:xfrm>
      </p:grpSpPr>
      <p:sp>
        <p:nvSpPr>
          <p:cNvPr id="16" name="Google Shape;16;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 innholdsdeler" type="twoObj">
  <p:cSld name="TWO_OBJECTS">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eloverskrift" type="secHead">
  <p:cSld name="SECTION_HEADER">
    <p:spTree>
      <p:nvGrpSpPr>
        <p:cNvPr id="1" name="Shape 34"/>
        <p:cNvGrpSpPr/>
        <p:nvPr/>
      </p:nvGrpSpPr>
      <p:grpSpPr>
        <a:xfrm>
          <a:off x="0" y="0"/>
          <a:ext cx="0" cy="0"/>
          <a:chOff x="0" y="0"/>
          <a:chExt cx="0" cy="0"/>
        </a:xfrm>
      </p:grpSpPr>
      <p:sp>
        <p:nvSpPr>
          <p:cNvPr id="35" name="Google Shape;35;p3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3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7" name="Google Shape;3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40"/>
        <p:cNvGrpSpPr/>
        <p:nvPr/>
      </p:nvGrpSpPr>
      <p:grpSpPr>
        <a:xfrm>
          <a:off x="0" y="0"/>
          <a:ext cx="0" cy="0"/>
          <a:chOff x="0" y="0"/>
          <a:chExt cx="0" cy="0"/>
        </a:xfrm>
      </p:grpSpPr>
      <p:sp>
        <p:nvSpPr>
          <p:cNvPr id="41" name="Google Shape;41;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re tittel" type="titleOnly">
  <p:cSld name="TITLE_ONLY">
    <p:spTree>
      <p:nvGrpSpPr>
        <p:cNvPr id="1" name="Shape 49"/>
        <p:cNvGrpSpPr/>
        <p:nvPr/>
      </p:nvGrpSpPr>
      <p:grpSpPr>
        <a:xfrm>
          <a:off x="0" y="0"/>
          <a:ext cx="0" cy="0"/>
          <a:chOff x="0" y="0"/>
          <a:chExt cx="0" cy="0"/>
        </a:xfrm>
      </p:grpSpPr>
      <p:sp>
        <p:nvSpPr>
          <p:cNvPr id="50" name="Google Shape;50;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54"/>
        <p:cNvGrpSpPr/>
        <p:nvPr/>
      </p:nvGrpSpPr>
      <p:grpSpPr>
        <a:xfrm>
          <a:off x="0" y="0"/>
          <a:ext cx="0" cy="0"/>
          <a:chOff x="0" y="0"/>
          <a:chExt cx="0" cy="0"/>
        </a:xfrm>
      </p:grpSpPr>
      <p:sp>
        <p:nvSpPr>
          <p:cNvPr id="55" name="Google Shape;5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5"/>
        <p:cNvGrpSpPr/>
        <p:nvPr/>
      </p:nvGrpSpPr>
      <p:grpSpPr>
        <a:xfrm>
          <a:off x="0" y="0"/>
          <a:ext cx="0" cy="0"/>
          <a:chOff x="0" y="0"/>
          <a:chExt cx="0" cy="0"/>
        </a:xfrm>
      </p:grpSpPr>
      <p:sp>
        <p:nvSpPr>
          <p:cNvPr id="66" name="Google Shape;66;p3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5"/>
          <p:cNvSpPr>
            <a:spLocks noGrp="1"/>
          </p:cNvSpPr>
          <p:nvPr>
            <p:ph type="pic" idx="2"/>
          </p:nvPr>
        </p:nvSpPr>
        <p:spPr>
          <a:xfrm>
            <a:off x="5183188" y="987425"/>
            <a:ext cx="6172200" cy="4873625"/>
          </a:xfrm>
          <a:prstGeom prst="rect">
            <a:avLst/>
          </a:prstGeom>
          <a:noFill/>
          <a:ln>
            <a:noFill/>
          </a:ln>
        </p:spPr>
      </p:sp>
      <p:sp>
        <p:nvSpPr>
          <p:cNvPr id="68" name="Google Shape;68;p3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888888"/>
              </a:buClr>
              <a:buSzPts val="1200"/>
              <a:buFont typeface="Calibri"/>
              <a:buNone/>
              <a:defRPr/>
            </a:lvl1pPr>
            <a:lvl2pPr marL="0" lvl="1" indent="0" algn="r">
              <a:spcBef>
                <a:spcPts val="0"/>
              </a:spcBef>
              <a:spcAft>
                <a:spcPts val="0"/>
              </a:spcAft>
              <a:buClr>
                <a:srgbClr val="888888"/>
              </a:buClr>
              <a:buSzPts val="1200"/>
              <a:buFont typeface="Calibri"/>
              <a:buNone/>
              <a:defRPr/>
            </a:lvl2pPr>
            <a:lvl3pPr marL="0" lvl="2" indent="0" algn="r">
              <a:spcBef>
                <a:spcPts val="0"/>
              </a:spcBef>
              <a:spcAft>
                <a:spcPts val="0"/>
              </a:spcAft>
              <a:buClr>
                <a:srgbClr val="888888"/>
              </a:buClr>
              <a:buSzPts val="1200"/>
              <a:buFont typeface="Calibri"/>
              <a:buNone/>
              <a:defRPr/>
            </a:lvl3pPr>
            <a:lvl4pPr marL="0" lvl="3" indent="0" algn="r">
              <a:spcBef>
                <a:spcPts val="0"/>
              </a:spcBef>
              <a:spcAft>
                <a:spcPts val="0"/>
              </a:spcAft>
              <a:buClr>
                <a:srgbClr val="888888"/>
              </a:buClr>
              <a:buSzPts val="1200"/>
              <a:buFont typeface="Calibri"/>
              <a:buNone/>
              <a:defRPr/>
            </a:lvl4pPr>
            <a:lvl5pPr marL="0" lvl="4" indent="0" algn="r">
              <a:spcBef>
                <a:spcPts val="0"/>
              </a:spcBef>
              <a:spcAft>
                <a:spcPts val="0"/>
              </a:spcAft>
              <a:buClr>
                <a:srgbClr val="888888"/>
              </a:buClr>
              <a:buSzPts val="1200"/>
              <a:buFont typeface="Calibri"/>
              <a:buNone/>
              <a:defRPr/>
            </a:lvl5pPr>
            <a:lvl6pPr marL="0" lvl="5" indent="0" algn="r">
              <a:spcBef>
                <a:spcPts val="0"/>
              </a:spcBef>
              <a:spcAft>
                <a:spcPts val="0"/>
              </a:spcAft>
              <a:buClr>
                <a:srgbClr val="888888"/>
              </a:buClr>
              <a:buSzPts val="1200"/>
              <a:buFont typeface="Calibri"/>
              <a:buNone/>
              <a:defRPr/>
            </a:lvl6pPr>
            <a:lvl7pPr marL="0" lvl="6" indent="0" algn="r">
              <a:spcBef>
                <a:spcPts val="0"/>
              </a:spcBef>
              <a:spcAft>
                <a:spcPts val="0"/>
              </a:spcAft>
              <a:buClr>
                <a:srgbClr val="888888"/>
              </a:buClr>
              <a:buSzPts val="1200"/>
              <a:buFont typeface="Calibri"/>
              <a:buNone/>
              <a:defRPr/>
            </a:lvl7pPr>
            <a:lvl8pPr marL="0" lvl="7" indent="0" algn="r">
              <a:spcBef>
                <a:spcPts val="0"/>
              </a:spcBef>
              <a:spcAft>
                <a:spcPts val="0"/>
              </a:spcAft>
              <a:buClr>
                <a:srgbClr val="888888"/>
              </a:buClr>
              <a:buSzPts val="1200"/>
              <a:buFont typeface="Calibri"/>
              <a:buNone/>
              <a:defRPr/>
            </a:lvl8pPr>
            <a:lvl9pPr marL="0" lvl="8" indent="0" algn="r">
              <a:spcBef>
                <a:spcPts val="0"/>
              </a:spcBef>
              <a:spcAft>
                <a:spcPts val="0"/>
              </a:spcAft>
              <a:buClr>
                <a:srgbClr val="888888"/>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90"/>
        <p:cNvGrpSpPr/>
        <p:nvPr/>
      </p:nvGrpSpPr>
      <p:grpSpPr>
        <a:xfrm>
          <a:off x="0" y="0"/>
          <a:ext cx="0" cy="0"/>
          <a:chOff x="0" y="0"/>
          <a:chExt cx="0" cy="0"/>
        </a:xfrm>
      </p:grpSpPr>
      <p:sp>
        <p:nvSpPr>
          <p:cNvPr id="91" name="Google Shape;91;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3" name="Google Shape;9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chemeClr val="lt1"/>
              </a:buClr>
              <a:buSzPts val="1200"/>
              <a:buFont typeface="Calibri"/>
              <a:buNone/>
              <a:defRPr/>
            </a:lvl1pPr>
            <a:lvl2pPr marL="0" lvl="1" indent="0" algn="r">
              <a:spcBef>
                <a:spcPts val="0"/>
              </a:spcBef>
              <a:spcAft>
                <a:spcPts val="0"/>
              </a:spcAft>
              <a:buClr>
                <a:schemeClr val="lt1"/>
              </a:buClr>
              <a:buSzPts val="1200"/>
              <a:buFont typeface="Calibri"/>
              <a:buNone/>
              <a:defRPr/>
            </a:lvl2pPr>
            <a:lvl3pPr marL="0" lvl="2" indent="0" algn="r">
              <a:spcBef>
                <a:spcPts val="0"/>
              </a:spcBef>
              <a:spcAft>
                <a:spcPts val="0"/>
              </a:spcAft>
              <a:buClr>
                <a:schemeClr val="lt1"/>
              </a:buClr>
              <a:buSzPts val="1200"/>
              <a:buFont typeface="Calibri"/>
              <a:buNone/>
              <a:defRPr/>
            </a:lvl3pPr>
            <a:lvl4pPr marL="0" lvl="3" indent="0" algn="r">
              <a:spcBef>
                <a:spcPts val="0"/>
              </a:spcBef>
              <a:spcAft>
                <a:spcPts val="0"/>
              </a:spcAft>
              <a:buClr>
                <a:schemeClr val="lt1"/>
              </a:buClr>
              <a:buSzPts val="1200"/>
              <a:buFont typeface="Calibri"/>
              <a:buNone/>
              <a:defRPr/>
            </a:lvl4pPr>
            <a:lvl5pPr marL="0" lvl="4" indent="0" algn="r">
              <a:spcBef>
                <a:spcPts val="0"/>
              </a:spcBef>
              <a:spcAft>
                <a:spcPts val="0"/>
              </a:spcAft>
              <a:buClr>
                <a:schemeClr val="lt1"/>
              </a:buClr>
              <a:buSzPts val="1200"/>
              <a:buFont typeface="Calibri"/>
              <a:buNone/>
              <a:defRPr/>
            </a:lvl5pPr>
            <a:lvl6pPr marL="0" lvl="5" indent="0" algn="r">
              <a:spcBef>
                <a:spcPts val="0"/>
              </a:spcBef>
              <a:spcAft>
                <a:spcPts val="0"/>
              </a:spcAft>
              <a:buClr>
                <a:schemeClr val="lt1"/>
              </a:buClr>
              <a:buSzPts val="1200"/>
              <a:buFont typeface="Calibri"/>
              <a:buNone/>
              <a:defRPr/>
            </a:lvl6pPr>
            <a:lvl7pPr marL="0" lvl="6" indent="0" algn="r">
              <a:spcBef>
                <a:spcPts val="0"/>
              </a:spcBef>
              <a:spcAft>
                <a:spcPts val="0"/>
              </a:spcAft>
              <a:buClr>
                <a:schemeClr val="lt1"/>
              </a:buClr>
              <a:buSzPts val="1200"/>
              <a:buFont typeface="Calibri"/>
              <a:buNone/>
              <a:defRPr/>
            </a:lvl7pPr>
            <a:lvl8pPr marL="0" lvl="7" indent="0" algn="r">
              <a:spcBef>
                <a:spcPts val="0"/>
              </a:spcBef>
              <a:spcAft>
                <a:spcPts val="0"/>
              </a:spcAft>
              <a:buClr>
                <a:schemeClr val="lt1"/>
              </a:buClr>
              <a:buSzPts val="1200"/>
              <a:buFont typeface="Calibri"/>
              <a:buNone/>
              <a:defRPr/>
            </a:lvl8pPr>
            <a:lvl9pPr marL="0" lvl="8" indent="0" algn="r">
              <a:spcBef>
                <a:spcPts val="0"/>
              </a:spcBef>
              <a:spcAft>
                <a:spcPts val="0"/>
              </a:spcAft>
              <a:buClr>
                <a:schemeClr val="lt1"/>
              </a:buClr>
              <a:buSzPts val="1200"/>
              <a:buFont typeface="Calibri"/>
              <a:buNone/>
              <a:defRPr/>
            </a:lvl9pPr>
          </a:lstStyle>
          <a:p>
            <a:pPr marL="0" lvl="0" indent="0" algn="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868683-42D4-A00B-2533-43738077CFFD}"/>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DAEBE5E2-3BB7-CD06-0265-A29726FC2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E90B9AF2-BC45-61E7-40BB-09AAB69E1DB5}"/>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5" name="Plassholder for bunntekst 4">
            <a:extLst>
              <a:ext uri="{FF2B5EF4-FFF2-40B4-BE49-F238E27FC236}">
                <a16:creationId xmlns:a16="http://schemas.microsoft.com/office/drawing/2014/main" id="{0A36FE14-8F86-4C5E-670E-61396A53CF2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69DE6C7-30A8-BC33-5B7E-9D1F9C5B97FC}"/>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3634087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6E9631-7096-E0C5-4487-D4459663DCF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E580845-0606-3ACC-B49A-32602A3E6B1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F7111E7-FC9E-425A-211C-1CD9DBE96EF0}"/>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5" name="Plassholder for bunntekst 4">
            <a:extLst>
              <a:ext uri="{FF2B5EF4-FFF2-40B4-BE49-F238E27FC236}">
                <a16:creationId xmlns:a16="http://schemas.microsoft.com/office/drawing/2014/main" id="{B96ACAEB-F0AB-AF8E-DECD-6A498476CE3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D87311F-1FC9-4F13-487F-22BDD038DD83}"/>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9426245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C45A26-4DE8-DFAA-8A89-3715E2D15817}"/>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D346829F-AFC8-0267-81E0-4754A3DDC3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87D00172-D143-E2EF-731A-E1053A72F680}"/>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5" name="Plassholder for bunntekst 4">
            <a:extLst>
              <a:ext uri="{FF2B5EF4-FFF2-40B4-BE49-F238E27FC236}">
                <a16:creationId xmlns:a16="http://schemas.microsoft.com/office/drawing/2014/main" id="{DD42EE7F-1154-F5FB-276B-99B59C726ED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C21F585-5FD5-37F5-19AA-8519A004F9C3}"/>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1997048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E7BCA8-6E89-3F07-595A-80CF92D8154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958A86-E107-834A-BEF5-7CF11CC34621}"/>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7A4C082-8447-7F2E-0F91-7E1C088ED5C7}"/>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5B841D4B-F8D3-20EE-0834-6A64F05D3FE6}"/>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6" name="Plassholder for bunntekst 5">
            <a:extLst>
              <a:ext uri="{FF2B5EF4-FFF2-40B4-BE49-F238E27FC236}">
                <a16:creationId xmlns:a16="http://schemas.microsoft.com/office/drawing/2014/main" id="{D47D0B43-3826-F74F-81C4-63F15B0BFD0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6030A16-013B-1AEF-857C-C7EB7258B311}"/>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377482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3A3DF7A-F4E5-F015-66CA-67B455921757}"/>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DF50231B-B10C-B5D6-AF61-37BB66941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151CD2FA-F7B0-11D1-D0AD-A21C215E5FB8}"/>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501A544E-097C-6753-671E-F7C9BD5F2A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4D508234-5DB5-D62E-8B84-F8D2DD8E11FE}"/>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85B20E0-9C5E-5E78-31A1-BE2D2B9C1BEE}"/>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8" name="Plassholder for bunntekst 7">
            <a:extLst>
              <a:ext uri="{FF2B5EF4-FFF2-40B4-BE49-F238E27FC236}">
                <a16:creationId xmlns:a16="http://schemas.microsoft.com/office/drawing/2014/main" id="{064CE130-8D80-AF3F-BDF4-6C4A20856B3B}"/>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E88C4B80-97EB-4A6B-4720-DAB181B2E50E}"/>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3816456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515099-E88A-746D-1CEC-263EE5870216}"/>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19FB86EA-F303-D98B-7878-1EE0A330F0EE}"/>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4" name="Plassholder for bunntekst 3">
            <a:extLst>
              <a:ext uri="{FF2B5EF4-FFF2-40B4-BE49-F238E27FC236}">
                <a16:creationId xmlns:a16="http://schemas.microsoft.com/office/drawing/2014/main" id="{0D712253-3879-DAD4-21D5-6A40316F175E}"/>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3151D1BA-EBA6-1E3C-8D5A-9054681FCDDA}"/>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12120055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744B850-2EF0-B034-E62B-BDCC774730FA}"/>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3" name="Plassholder for bunntekst 2">
            <a:extLst>
              <a:ext uri="{FF2B5EF4-FFF2-40B4-BE49-F238E27FC236}">
                <a16:creationId xmlns:a16="http://schemas.microsoft.com/office/drawing/2014/main" id="{A42A89AF-7889-4079-C9D6-0D93FB41AD67}"/>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CC0EC283-721A-ACE3-92DC-81D1B09C49FB}"/>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35459809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FA076B-3800-0D42-666C-BD49E516D30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6025F1D4-AD4C-F4C9-BDA2-C6ABA2A7B3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9A2B9EDE-25E6-12EF-F50F-00D2596B47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B14CFEB-4121-0414-12F1-A6096E79D31E}"/>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6" name="Plassholder for bunntekst 5">
            <a:extLst>
              <a:ext uri="{FF2B5EF4-FFF2-40B4-BE49-F238E27FC236}">
                <a16:creationId xmlns:a16="http://schemas.microsoft.com/office/drawing/2014/main" id="{E6DF40CA-FDCE-CE87-DE37-6845F8415ACF}"/>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9A6C081A-9333-A366-A57F-ACEE2C23D373}"/>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21395571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4713DD-9119-CCB8-14FE-561F5D7A714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6C8FA2A3-094E-C32D-143F-8F6C6091BD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CF6378DD-A3BD-F8E3-6C0A-187615E4D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99F6342-D5A7-4F29-7FAF-1A7763C76156}"/>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6" name="Plassholder for bunntekst 5">
            <a:extLst>
              <a:ext uri="{FF2B5EF4-FFF2-40B4-BE49-F238E27FC236}">
                <a16:creationId xmlns:a16="http://schemas.microsoft.com/office/drawing/2014/main" id="{87F90DF5-6036-002E-A72C-5A784AC55124}"/>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2D74BB0-9DAA-EDF0-2273-B968E0A55460}"/>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1561978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4AC2D7-8B32-BF9C-4EE1-E83A7A2591A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EA42D9A-4099-945D-50F0-1D2AD0D5BC3E}"/>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0DB5FDC-2E00-7915-7921-3A80D0A69437}"/>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5" name="Plassholder for bunntekst 4">
            <a:extLst>
              <a:ext uri="{FF2B5EF4-FFF2-40B4-BE49-F238E27FC236}">
                <a16:creationId xmlns:a16="http://schemas.microsoft.com/office/drawing/2014/main" id="{E2A59649-2DDA-058E-EA93-D116DAA43FA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8C0A6A4-25E8-34B9-674E-BA1EA123FB8F}"/>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26881224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5A0E30B4-900E-69F9-98AD-31B2B8EAF28B}"/>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15A0277D-AFC0-FD26-F114-EE66C67B405F}"/>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05BD8F8-3A66-0494-CF21-DC4791D1ED36}"/>
              </a:ext>
            </a:extLst>
          </p:cNvPr>
          <p:cNvSpPr>
            <a:spLocks noGrp="1"/>
          </p:cNvSpPr>
          <p:nvPr>
            <p:ph type="dt" sz="half" idx="10"/>
          </p:nvPr>
        </p:nvSpPr>
        <p:spPr/>
        <p:txBody>
          <a:bodyPr/>
          <a:lstStyle/>
          <a:p>
            <a:fld id="{E859CC5A-9811-4086-9A7C-4482F1B22BA0}" type="datetimeFigureOut">
              <a:rPr lang="nb-NO" smtClean="0"/>
              <a:t>03.08.2022</a:t>
            </a:fld>
            <a:endParaRPr lang="nb-NO"/>
          </a:p>
        </p:txBody>
      </p:sp>
      <p:sp>
        <p:nvSpPr>
          <p:cNvPr id="5" name="Plassholder for bunntekst 4">
            <a:extLst>
              <a:ext uri="{FF2B5EF4-FFF2-40B4-BE49-F238E27FC236}">
                <a16:creationId xmlns:a16="http://schemas.microsoft.com/office/drawing/2014/main" id="{81B79AB8-BDA4-8DE9-9768-DCD2F8380949}"/>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7950E0D-9831-A547-7BC4-25267530F1B6}"/>
              </a:ext>
            </a:extLst>
          </p:cNvPr>
          <p:cNvSpPr>
            <a:spLocks noGrp="1"/>
          </p:cNvSpPr>
          <p:nvPr>
            <p:ph type="sldNum" sz="quarter" idx="12"/>
          </p:nvPr>
        </p:nvSpPr>
        <p:spPr/>
        <p:txBody>
          <a:bodyPr/>
          <a:lstStyle/>
          <a:p>
            <a:fld id="{59A76EA5-27A6-45CE-AE72-FB040FCC4517}" type="slidenum">
              <a:rPr lang="nb-NO" smtClean="0"/>
              <a:t>‹#›</a:t>
            </a:fld>
            <a:endParaRPr lang="nb-NO"/>
          </a:p>
        </p:txBody>
      </p:sp>
    </p:spTree>
    <p:extLst>
      <p:ext uri="{BB962C8B-B14F-4D97-AF65-F5344CB8AC3E}">
        <p14:creationId xmlns:p14="http://schemas.microsoft.com/office/powerpoint/2010/main" val="1211283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4"/>
        <p:cNvGrpSpPr/>
        <p:nvPr/>
      </p:nvGrpSpPr>
      <p:grpSpPr>
        <a:xfrm>
          <a:off x="0" y="0"/>
          <a:ext cx="0" cy="0"/>
          <a:chOff x="0" y="0"/>
          <a:chExt cx="0" cy="0"/>
        </a:xfrm>
      </p:grpSpPr>
      <p:sp>
        <p:nvSpPr>
          <p:cNvPr id="85" name="Google Shape;85;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1pPr>
            <a:lvl2pPr marL="0" marR="0" lvl="1"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2pPr>
            <a:lvl3pPr marL="0" marR="0" lvl="2"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3pPr>
            <a:lvl4pPr marL="0" marR="0" lvl="3"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4pPr>
            <a:lvl5pPr marL="0" marR="0" lvl="4"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5pPr>
            <a:lvl6pPr marL="0" marR="0" lvl="5"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6pPr>
            <a:lvl7pPr marL="0" marR="0" lvl="6"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7pPr>
            <a:lvl8pPr marL="0" marR="0" lvl="7"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8pPr>
            <a:lvl9pPr marL="0" marR="0" lvl="8" indent="0" algn="r" rtl="0">
              <a:spcBef>
                <a:spcPts val="0"/>
              </a:spcBef>
              <a:spcAft>
                <a:spcPts val="0"/>
              </a:spcAft>
              <a:buClr>
                <a:schemeClr val="lt1"/>
              </a:buClr>
              <a:buSzPts val="1200"/>
              <a:buFont typeface="Calibri"/>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a:t>
            </a:fld>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F2C93BBC-9BF6-5046-0EAB-5F722DE137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1A81F9C5-3BD0-129D-B459-3EB3BABC5D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68D6BFB-53F7-A84D-1A4C-57D0A412537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9CC5A-9811-4086-9A7C-4482F1B22BA0}" type="datetimeFigureOut">
              <a:rPr lang="nb-NO" smtClean="0"/>
              <a:t>03.08.2022</a:t>
            </a:fld>
            <a:endParaRPr lang="nb-NO"/>
          </a:p>
        </p:txBody>
      </p:sp>
      <p:sp>
        <p:nvSpPr>
          <p:cNvPr id="5" name="Plassholder for bunntekst 4">
            <a:extLst>
              <a:ext uri="{FF2B5EF4-FFF2-40B4-BE49-F238E27FC236}">
                <a16:creationId xmlns:a16="http://schemas.microsoft.com/office/drawing/2014/main" id="{24B873D9-14D1-83C0-40BC-0DAFC092E92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03861F11-84D8-6D32-A342-067A299B77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A76EA5-27A6-45CE-AE72-FB040FCC4517}" type="slidenum">
              <a:rPr lang="nb-NO" smtClean="0"/>
              <a:t>‹#›</a:t>
            </a:fld>
            <a:endParaRPr lang="nb-NO"/>
          </a:p>
        </p:txBody>
      </p:sp>
    </p:spTree>
    <p:extLst>
      <p:ext uri="{BB962C8B-B14F-4D97-AF65-F5344CB8AC3E}">
        <p14:creationId xmlns:p14="http://schemas.microsoft.com/office/powerpoint/2010/main" val="11703118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image" Target="../media/image21.jpg"/><Relationship Id="rId7"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4.jpg"/><Relationship Id="rId11" Type="http://schemas.openxmlformats.org/officeDocument/2006/relationships/image" Target="../media/image29.jpg"/><Relationship Id="rId5" Type="http://schemas.openxmlformats.org/officeDocument/2006/relationships/image" Target="../media/image23.jpg"/><Relationship Id="rId10" Type="http://schemas.openxmlformats.org/officeDocument/2006/relationships/image" Target="../media/image28.jpg"/><Relationship Id="rId4" Type="http://schemas.openxmlformats.org/officeDocument/2006/relationships/image" Target="../media/image22.jpg"/><Relationship Id="rId9"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tv.nrk.no/serie/schrodingers-katt/2013/DMPV73001513/avspiller"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
        <p:cNvGrpSpPr/>
        <p:nvPr/>
      </p:nvGrpSpPr>
      <p:grpSpPr>
        <a:xfrm>
          <a:off x="0" y="0"/>
          <a:ext cx="0" cy="0"/>
          <a:chOff x="0" y="0"/>
          <a:chExt cx="0" cy="0"/>
        </a:xfrm>
      </p:grpSpPr>
      <p:pic>
        <p:nvPicPr>
          <p:cNvPr id="101" name="Google Shape;101;p1" descr="Rødt papirfly som flyr bort fra gruppe med hvite fly"/>
          <p:cNvPicPr preferRelativeResize="0"/>
          <p:nvPr/>
        </p:nvPicPr>
        <p:blipFill rotWithShape="1">
          <a:blip r:embed="rId3">
            <a:alphaModFix/>
          </a:blip>
          <a:srcRect t="20495"/>
          <a:stretch/>
        </p:blipFill>
        <p:spPr>
          <a:xfrm>
            <a:off x="20" y="10"/>
            <a:ext cx="12191980" cy="6857990"/>
          </a:xfrm>
          <a:prstGeom prst="rect">
            <a:avLst/>
          </a:prstGeom>
          <a:noFill/>
          <a:ln>
            <a:noFill/>
          </a:ln>
        </p:spPr>
      </p:pic>
      <p:sp>
        <p:nvSpPr>
          <p:cNvPr id="102" name="Google Shape;102;p1"/>
          <p:cNvSpPr/>
          <p:nvPr/>
        </p:nvSpPr>
        <p:spPr>
          <a:xfrm>
            <a:off x="7488621" y="2277613"/>
            <a:ext cx="4703379" cy="4580387"/>
          </a:xfrm>
          <a:custGeom>
            <a:avLst/>
            <a:gdLst/>
            <a:ahLst/>
            <a:cxnLst/>
            <a:rect l="l" t="t" r="r" b="b"/>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lt1">
              <a:alpha val="69411"/>
            </a:schemeClr>
          </a:solidFill>
          <a:ln>
            <a:noFill/>
          </a:ln>
        </p:spPr>
        <p:txBody>
          <a:bodyPr spcFirstLastPara="1" wrap="square" lIns="91425" tIns="45700" rIns="91425" bIns="45700" anchor="t" anchorCtr="0">
            <a:normAutofit/>
          </a:bodyPr>
          <a:lstStyle/>
          <a:p>
            <a:pPr marL="0" marR="0" lvl="0" indent="0" algn="ctr" rtl="0">
              <a:spcBef>
                <a:spcPts val="0"/>
              </a:spcBef>
              <a:spcAft>
                <a:spcPts val="0"/>
              </a:spcAft>
              <a:buClr>
                <a:schemeClr val="dk1"/>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103" name="Google Shape;103;p1"/>
          <p:cNvSpPr txBox="1">
            <a:spLocks noGrp="1"/>
          </p:cNvSpPr>
          <p:nvPr>
            <p:ph type="ctrTitle"/>
          </p:nvPr>
        </p:nvSpPr>
        <p:spPr>
          <a:xfrm>
            <a:off x="8010145" y="3231931"/>
            <a:ext cx="3863918" cy="1834056"/>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000"/>
              <a:buFont typeface="Calibri"/>
              <a:buNone/>
            </a:pPr>
            <a:r>
              <a:rPr lang="no-NO" sz="4000"/>
              <a:t>Å være den eneste </a:t>
            </a:r>
            <a:endParaRPr/>
          </a:p>
        </p:txBody>
      </p:sp>
      <p:sp>
        <p:nvSpPr>
          <p:cNvPr id="104" name="Google Shape;104;p1"/>
          <p:cNvSpPr txBox="1">
            <a:spLocks noGrp="1"/>
          </p:cNvSpPr>
          <p:nvPr>
            <p:ph type="subTitle" idx="1"/>
          </p:nvPr>
        </p:nvSpPr>
        <p:spPr>
          <a:xfrm>
            <a:off x="7782910" y="5242675"/>
            <a:ext cx="4330262" cy="68328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000"/>
              <a:buNone/>
            </a:pPr>
            <a:r>
              <a:rPr lang="no-NO" sz="2000"/>
              <a:t>Om det å være utenfor eller innenfor fellesskapet</a:t>
            </a:r>
            <a:endParaRPr/>
          </a:p>
        </p:txBody>
      </p:sp>
      <p:cxnSp>
        <p:nvCxnSpPr>
          <p:cNvPr id="105" name="Google Shape;105;p1"/>
          <p:cNvCxnSpPr/>
          <p:nvPr/>
        </p:nvCxnSpPr>
        <p:spPr>
          <a:xfrm>
            <a:off x="9480331" y="5123793"/>
            <a:ext cx="935420" cy="0"/>
          </a:xfrm>
          <a:prstGeom prst="straightConnector1">
            <a:avLst/>
          </a:prstGeom>
          <a:noFill/>
          <a:ln w="25400" cap="sq" cmpd="sng">
            <a:solidFill>
              <a:srgbClr val="262626"/>
            </a:solidFill>
            <a:prstDash val="solid"/>
            <a:bevel/>
            <a:headEnd type="none" w="sm" len="sm"/>
            <a:tailEnd type="none" w="sm" len="sm"/>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0"/>
        <p:cNvGrpSpPr/>
        <p:nvPr/>
      </p:nvGrpSpPr>
      <p:grpSpPr>
        <a:xfrm>
          <a:off x="0" y="0"/>
          <a:ext cx="0" cy="0"/>
          <a:chOff x="0" y="0"/>
          <a:chExt cx="0" cy="0"/>
        </a:xfrm>
      </p:grpSpPr>
      <p:sp>
        <p:nvSpPr>
          <p:cNvPr id="111" name="Google Shape;111;p2"/>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12" name="Google Shape;112;p2"/>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13" name="Google Shape;113;p2"/>
          <p:cNvSpPr txBox="1">
            <a:spLocks noGrp="1"/>
          </p:cNvSpPr>
          <p:nvPr>
            <p:ph type="title"/>
          </p:nvPr>
        </p:nvSpPr>
        <p:spPr>
          <a:xfrm>
            <a:off x="379617" y="982581"/>
            <a:ext cx="3323692" cy="244641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no-NO" dirty="0">
                <a:solidFill>
                  <a:srgbClr val="FFFFFF"/>
                </a:solidFill>
              </a:rPr>
              <a:t>Mål for </a:t>
            </a:r>
            <a:br>
              <a:rPr lang="nb-NO" dirty="0">
                <a:solidFill>
                  <a:srgbClr val="FFFFFF"/>
                </a:solidFill>
              </a:rPr>
            </a:br>
            <a:r>
              <a:rPr lang="nb-NO" dirty="0">
                <a:solidFill>
                  <a:srgbClr val="FFFFFF"/>
                </a:solidFill>
              </a:rPr>
              <a:t>timen</a:t>
            </a:r>
            <a:endParaRPr dirty="0"/>
          </a:p>
        </p:txBody>
      </p:sp>
      <p:sp>
        <p:nvSpPr>
          <p:cNvPr id="114" name="Google Shape;114;p2"/>
          <p:cNvSpPr txBox="1">
            <a:spLocks noGrp="1"/>
          </p:cNvSpPr>
          <p:nvPr>
            <p:ph type="body" idx="1"/>
          </p:nvPr>
        </p:nvSpPr>
        <p:spPr>
          <a:xfrm>
            <a:off x="4412490" y="656465"/>
            <a:ext cx="7062133" cy="496052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2800"/>
              <a:buChar char="•"/>
            </a:pPr>
            <a:r>
              <a:rPr lang="no-NO" dirty="0"/>
              <a:t>Lære hva begrepene minoritet og majoritet betyr</a:t>
            </a:r>
            <a:endParaRPr dirty="0"/>
          </a:p>
          <a:p>
            <a:pPr marL="228600" lvl="0" indent="-228600" algn="l" rtl="0">
              <a:lnSpc>
                <a:spcPct val="90000"/>
              </a:lnSpc>
              <a:spcBef>
                <a:spcPts val="1000"/>
              </a:spcBef>
              <a:spcAft>
                <a:spcPts val="0"/>
              </a:spcAft>
              <a:buClr>
                <a:schemeClr val="dk1"/>
              </a:buClr>
              <a:buSzPts val="2800"/>
              <a:buChar char="•"/>
            </a:pPr>
            <a:r>
              <a:rPr lang="no-NO" dirty="0"/>
              <a:t>Lære om hva normer er </a:t>
            </a:r>
            <a:endParaRPr dirty="0"/>
          </a:p>
          <a:p>
            <a:pPr marL="228600" lvl="0" indent="-228600" algn="l" rtl="0">
              <a:lnSpc>
                <a:spcPct val="90000"/>
              </a:lnSpc>
              <a:spcBef>
                <a:spcPts val="1000"/>
              </a:spcBef>
              <a:spcAft>
                <a:spcPts val="0"/>
              </a:spcAft>
              <a:buClr>
                <a:schemeClr val="dk1"/>
              </a:buClr>
              <a:buSzPts val="2800"/>
              <a:buChar char="•"/>
            </a:pPr>
            <a:r>
              <a:rPr lang="no-NO" dirty="0"/>
              <a:t>Få mer kunnskap om hvordan kjønnsnormer påvirker hvordan vi lever våre liv</a:t>
            </a:r>
            <a:endParaRPr dirty="0">
              <a:solidFill>
                <a:srgbClr val="FF0000"/>
              </a:solidFill>
            </a:endParaRPr>
          </a:p>
        </p:txBody>
      </p:sp>
      <p:sp>
        <p:nvSpPr>
          <p:cNvPr id="115" name="Google Shape;115;p2"/>
          <p:cNvSpPr/>
          <p:nvPr/>
        </p:nvSpPr>
        <p:spPr>
          <a:xfrm rot="10800000" flipH="1">
            <a:off x="7550402" y="2455479"/>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16" name="Google Shape;116;p2"/>
          <p:cNvSpPr txBox="1"/>
          <p:nvPr/>
        </p:nvSpPr>
        <p:spPr>
          <a:xfrm>
            <a:off x="329057" y="4497195"/>
            <a:ext cx="408343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4400"/>
              <a:buFont typeface="Calibri"/>
              <a:buNone/>
            </a:pPr>
            <a:endParaRPr sz="4400" b="0" i="0" u="none" strike="noStrike" cap="none">
              <a:solidFill>
                <a:schemeClr val="lt1"/>
              </a:solidFill>
              <a:latin typeface="Calibri"/>
              <a:ea typeface="Calibri"/>
              <a:cs typeface="Calibri"/>
              <a:sym typeface="Calibri"/>
            </a:endParaRPr>
          </a:p>
        </p:txBody>
      </p:sp>
      <p:sp>
        <p:nvSpPr>
          <p:cNvPr id="117" name="Google Shape;117;p2"/>
          <p:cNvSpPr txBox="1"/>
          <p:nvPr/>
        </p:nvSpPr>
        <p:spPr>
          <a:xfrm>
            <a:off x="4421105" y="2706651"/>
            <a:ext cx="633572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18" name="Google Shape;118;p2"/>
          <p:cNvSpPr txBox="1"/>
          <p:nvPr/>
        </p:nvSpPr>
        <p:spPr>
          <a:xfrm>
            <a:off x="4515308" y="5162130"/>
            <a:ext cx="685649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p7"/>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25" name="Google Shape;125;p7"/>
          <p:cNvSpPr/>
          <p:nvPr/>
        </p:nvSpPr>
        <p:spPr>
          <a:xfrm rot="2700000">
            <a:off x="82782" y="-1386168"/>
            <a:ext cx="2424873" cy="3611191"/>
          </a:xfrm>
          <a:custGeom>
            <a:avLst/>
            <a:gdLst/>
            <a:ahLst/>
            <a:cxnLst/>
            <a:rect l="l" t="t" r="r" b="b"/>
            <a:pathLst>
              <a:path w="2424873" h="3611191" extrusionOk="0">
                <a:moveTo>
                  <a:pt x="0" y="2424874"/>
                </a:moveTo>
                <a:lnTo>
                  <a:pt x="2424873" y="0"/>
                </a:lnTo>
                <a:lnTo>
                  <a:pt x="2424873" y="3611191"/>
                </a:lnTo>
                <a:lnTo>
                  <a:pt x="1186317" y="3611191"/>
                </a:lnTo>
                <a:close/>
              </a:path>
            </a:pathLst>
          </a:custGeom>
          <a:solidFill>
            <a:schemeClr val="accent4">
              <a:alpha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26" name="Google Shape;126;p7"/>
          <p:cNvSpPr/>
          <p:nvPr/>
        </p:nvSpPr>
        <p:spPr>
          <a:xfrm rot="2700000">
            <a:off x="1571000" y="-338582"/>
            <a:ext cx="1635955" cy="1635955"/>
          </a:xfrm>
          <a:custGeom>
            <a:avLst/>
            <a:gdLst/>
            <a:ahLst/>
            <a:cxnLst/>
            <a:rect l="l" t="t" r="r" b="b"/>
            <a:pathLst>
              <a:path w="1635955" h="1635955" extrusionOk="0">
                <a:moveTo>
                  <a:pt x="0" y="957987"/>
                </a:moveTo>
                <a:lnTo>
                  <a:pt x="957987" y="0"/>
                </a:lnTo>
                <a:lnTo>
                  <a:pt x="1635955" y="0"/>
                </a:lnTo>
                <a:lnTo>
                  <a:pt x="1635955" y="1635955"/>
                </a:lnTo>
                <a:lnTo>
                  <a:pt x="0" y="1635955"/>
                </a:lnTo>
                <a:close/>
              </a:path>
            </a:pathLst>
          </a:custGeom>
          <a:solidFill>
            <a:schemeClr val="accent4">
              <a:alpha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27" name="Google Shape;127;p7"/>
          <p:cNvSpPr/>
          <p:nvPr/>
        </p:nvSpPr>
        <p:spPr>
          <a:xfrm rot="2700000">
            <a:off x="9627985" y="-6588"/>
            <a:ext cx="4059393" cy="2548110"/>
          </a:xfrm>
          <a:custGeom>
            <a:avLst/>
            <a:gdLst/>
            <a:ahLst/>
            <a:cxnLst/>
            <a:rect l="l" t="t" r="r" b="b"/>
            <a:pathLst>
              <a:path w="4059393" h="2548110" extrusionOk="0">
                <a:moveTo>
                  <a:pt x="0" y="1511282"/>
                </a:moveTo>
                <a:lnTo>
                  <a:pt x="1511282" y="0"/>
                </a:lnTo>
                <a:lnTo>
                  <a:pt x="4059393" y="2548110"/>
                </a:lnTo>
                <a:lnTo>
                  <a:pt x="0" y="2548110"/>
                </a:lnTo>
                <a:close/>
              </a:path>
            </a:pathLst>
          </a:custGeom>
          <a:solidFill>
            <a:schemeClr val="accent1">
              <a:alpha val="2941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28" name="Google Shape;128;p7"/>
          <p:cNvSpPr/>
          <p:nvPr/>
        </p:nvSpPr>
        <p:spPr>
          <a:xfrm rot="2700000">
            <a:off x="10262924" y="1465780"/>
            <a:ext cx="1185708" cy="1185708"/>
          </a:xfrm>
          <a:prstGeom prst="rect">
            <a:avLst/>
          </a:prstGeom>
          <a:solidFill>
            <a:schemeClr val="accent1">
              <a:alpha val="2941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29" name="Google Shape;129;p7"/>
          <p:cNvSpPr/>
          <p:nvPr/>
        </p:nvSpPr>
        <p:spPr>
          <a:xfrm rot="2700000">
            <a:off x="-29557" y="5198743"/>
            <a:ext cx="2444907" cy="2366116"/>
          </a:xfrm>
          <a:custGeom>
            <a:avLst/>
            <a:gdLst/>
            <a:ahLst/>
            <a:cxnLst/>
            <a:rect l="l" t="t" r="r" b="b"/>
            <a:pathLst>
              <a:path w="2203753" h="2132734" extrusionOk="0">
                <a:moveTo>
                  <a:pt x="0" y="0"/>
                </a:moveTo>
                <a:lnTo>
                  <a:pt x="2203753" y="0"/>
                </a:lnTo>
                <a:lnTo>
                  <a:pt x="2203753" y="576461"/>
                </a:lnTo>
                <a:lnTo>
                  <a:pt x="647480" y="2132734"/>
                </a:lnTo>
                <a:lnTo>
                  <a:pt x="0" y="1485255"/>
                </a:lnTo>
                <a:close/>
              </a:path>
            </a:pathLst>
          </a:custGeom>
          <a:solidFill>
            <a:schemeClr val="accent1">
              <a:alpha val="2941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0" name="Google Shape;130;p7"/>
          <p:cNvSpPr/>
          <p:nvPr/>
        </p:nvSpPr>
        <p:spPr>
          <a:xfrm rot="2700000">
            <a:off x="1769787" y="5439893"/>
            <a:ext cx="928467" cy="928467"/>
          </a:xfrm>
          <a:prstGeom prst="rect">
            <a:avLst/>
          </a:prstGeom>
          <a:solidFill>
            <a:schemeClr val="accent1">
              <a:alpha val="2941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31" name="Google Shape;131;p7"/>
          <p:cNvSpPr/>
          <p:nvPr/>
        </p:nvSpPr>
        <p:spPr>
          <a:xfrm rot="2700000">
            <a:off x="3401311" y="734311"/>
            <a:ext cx="5389379" cy="5389379"/>
          </a:xfrm>
          <a:custGeom>
            <a:avLst/>
            <a:gdLst/>
            <a:ahLst/>
            <a:cxnLst/>
            <a:rect l="l" t="t" r="r" b="b"/>
            <a:pathLst>
              <a:path w="5389379" h="5389379" extrusionOk="0">
                <a:moveTo>
                  <a:pt x="0" y="540040"/>
                </a:moveTo>
                <a:lnTo>
                  <a:pt x="540040" y="0"/>
                </a:lnTo>
                <a:lnTo>
                  <a:pt x="5389379" y="0"/>
                </a:lnTo>
                <a:lnTo>
                  <a:pt x="5389379" y="4838655"/>
                </a:lnTo>
                <a:lnTo>
                  <a:pt x="4838655" y="5389379"/>
                </a:lnTo>
                <a:lnTo>
                  <a:pt x="0" y="5389379"/>
                </a:lnTo>
                <a:close/>
              </a:path>
            </a:pathLst>
          </a:cu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2" name="Google Shape;132;p7"/>
          <p:cNvSpPr/>
          <p:nvPr/>
        </p:nvSpPr>
        <p:spPr>
          <a:xfrm rot="2700000">
            <a:off x="2700283" y="33283"/>
            <a:ext cx="6791435" cy="6791435"/>
          </a:xfrm>
          <a:custGeom>
            <a:avLst/>
            <a:gdLst/>
            <a:ahLst/>
            <a:cxnLst/>
            <a:rect l="l" t="t" r="r" b="b"/>
            <a:pathLst>
              <a:path w="6791435" h="6791435" extrusionOk="0">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33" name="Google Shape;133;p7"/>
          <p:cNvSpPr txBox="1">
            <a:spLocks noGrp="1"/>
          </p:cNvSpPr>
          <p:nvPr>
            <p:ph type="title"/>
          </p:nvPr>
        </p:nvSpPr>
        <p:spPr>
          <a:xfrm>
            <a:off x="3204642" y="2353641"/>
            <a:ext cx="5782716" cy="215071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80808"/>
              </a:buClr>
              <a:buSzPts val="3600"/>
              <a:buFont typeface="Calibri"/>
              <a:buNone/>
            </a:pPr>
            <a:r>
              <a:rPr lang="no-NO" sz="3600">
                <a:solidFill>
                  <a:srgbClr val="080808"/>
                </a:solidFill>
                <a:latin typeface="Calibri"/>
                <a:ea typeface="Calibri"/>
                <a:cs typeface="Calibri"/>
                <a:sym typeface="Calibri"/>
              </a:rPr>
              <a:t>En minoritet er …</a:t>
            </a:r>
            <a:endParaRPr/>
          </a:p>
        </p:txBody>
      </p:sp>
      <p:sp>
        <p:nvSpPr>
          <p:cNvPr id="134" name="Google Shape;134;p7"/>
          <p:cNvSpPr/>
          <p:nvPr/>
        </p:nvSpPr>
        <p:spPr>
          <a:xfrm rot="2700000">
            <a:off x="9629823" y="5457591"/>
            <a:ext cx="2231794" cy="2568811"/>
          </a:xfrm>
          <a:custGeom>
            <a:avLst/>
            <a:gdLst/>
            <a:ahLst/>
            <a:cxnLst/>
            <a:rect l="l" t="t" r="r" b="b"/>
            <a:pathLst>
              <a:path w="2940086" h="3384061" extrusionOk="0">
                <a:moveTo>
                  <a:pt x="0" y="0"/>
                </a:moveTo>
                <a:lnTo>
                  <a:pt x="2496112" y="0"/>
                </a:lnTo>
                <a:lnTo>
                  <a:pt x="2940086" y="443975"/>
                </a:lnTo>
                <a:lnTo>
                  <a:pt x="0" y="3384061"/>
                </a:lnTo>
                <a:close/>
              </a:path>
            </a:pathLst>
          </a:custGeom>
          <a:solidFill>
            <a:schemeClr val="accent4">
              <a:alpha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35" name="Google Shape;135;p7"/>
          <p:cNvSpPr/>
          <p:nvPr/>
        </p:nvSpPr>
        <p:spPr>
          <a:xfrm rot="2700000">
            <a:off x="9720059" y="5243545"/>
            <a:ext cx="959985" cy="959985"/>
          </a:xfrm>
          <a:prstGeom prst="rect">
            <a:avLst/>
          </a:prstGeom>
          <a:solidFill>
            <a:schemeClr val="accent4">
              <a:alpha val="4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33"/>
                                        </p:tgtEl>
                                        <p:attrNameLst>
                                          <p:attrName>style.visibility</p:attrName>
                                        </p:attrNameLst>
                                      </p:cBhvr>
                                      <p:to>
                                        <p:strVal val="visible"/>
                                      </p:to>
                                    </p:set>
                                    <p:animEffect transition="in" filter="fade">
                                      <p:cBhvr>
                                        <p:cTn id="7" dur="7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0"/>
        <p:cNvGrpSpPr/>
        <p:nvPr/>
      </p:nvGrpSpPr>
      <p:grpSpPr>
        <a:xfrm>
          <a:off x="0" y="0"/>
          <a:ext cx="0" cy="0"/>
          <a:chOff x="0" y="0"/>
          <a:chExt cx="0" cy="0"/>
        </a:xfrm>
      </p:grpSpPr>
      <p:sp>
        <p:nvSpPr>
          <p:cNvPr id="142" name="Google Shape;142;p8"/>
          <p:cNvSpPr/>
          <p:nvPr/>
        </p:nvSpPr>
        <p:spPr>
          <a:xfrm flipH="1">
            <a:off x="2" y="0"/>
            <a:ext cx="12191998" cy="1575955"/>
          </a:xfrm>
          <a:prstGeom prst="rect">
            <a:avLst/>
          </a:prstGeom>
          <a:gradFill>
            <a:gsLst>
              <a:gs pos="0">
                <a:srgbClr val="000000">
                  <a:alpha val="95294"/>
                </a:srgbClr>
              </a:gs>
              <a:gs pos="100000">
                <a:srgbClr val="2F5496"/>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43" name="Google Shape;143;p8"/>
          <p:cNvSpPr/>
          <p:nvPr/>
        </p:nvSpPr>
        <p:spPr>
          <a:xfrm rot="10800000" flipH="1">
            <a:off x="8128857" y="0"/>
            <a:ext cx="4063143" cy="1576412"/>
          </a:xfrm>
          <a:prstGeom prst="rect">
            <a:avLst/>
          </a:prstGeom>
          <a:gradFill>
            <a:gsLst>
              <a:gs pos="0">
                <a:srgbClr val="1F3864">
                  <a:alpha val="67450"/>
                </a:srgbClr>
              </a:gs>
              <a:gs pos="19000">
                <a:srgbClr val="1F3864">
                  <a:alpha val="67450"/>
                </a:srgbClr>
              </a:gs>
              <a:gs pos="100000">
                <a:srgbClr val="4472C4">
                  <a:alpha val="78431"/>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44" name="Google Shape;144;p8"/>
          <p:cNvSpPr/>
          <p:nvPr/>
        </p:nvSpPr>
        <p:spPr>
          <a:xfrm rot="5400000">
            <a:off x="5307777" y="-5307778"/>
            <a:ext cx="1576446" cy="12192002"/>
          </a:xfrm>
          <a:prstGeom prst="rect">
            <a:avLst/>
          </a:prstGeom>
          <a:gradFill>
            <a:gsLst>
              <a:gs pos="0">
                <a:srgbClr val="4472C4">
                  <a:alpha val="0"/>
                </a:srgbClr>
              </a:gs>
              <a:gs pos="23000">
                <a:srgbClr val="4472C4">
                  <a:alpha val="0"/>
                </a:srgbClr>
              </a:gs>
              <a:gs pos="99000">
                <a:srgbClr val="000000">
                  <a:alpha val="73333"/>
                </a:srgbClr>
              </a:gs>
              <a:gs pos="100000">
                <a:srgbClr val="000000">
                  <a:alpha val="73333"/>
                </a:srgbClr>
              </a:gs>
            </a:gsLst>
            <a:lin ang="203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45" name="Google Shape;145;p8"/>
          <p:cNvSpPr txBox="1">
            <a:spLocks noGrp="1"/>
          </p:cNvSpPr>
          <p:nvPr>
            <p:ph type="title"/>
          </p:nvPr>
        </p:nvSpPr>
        <p:spPr>
          <a:xfrm>
            <a:off x="1371597" y="348865"/>
            <a:ext cx="10044023" cy="87772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100"/>
              <a:buFont typeface="Calibri"/>
              <a:buNone/>
            </a:pPr>
            <a:r>
              <a:rPr lang="no-NO" sz="3100">
                <a:solidFill>
                  <a:srgbClr val="FFFFFF"/>
                </a:solidFill>
              </a:rPr>
              <a:t>Vi føler alle på å være minoriteter i enkelte sammenhenger </a:t>
            </a:r>
            <a:endParaRPr/>
          </a:p>
        </p:txBody>
      </p:sp>
      <p:sp>
        <p:nvSpPr>
          <p:cNvPr id="147" name="Google Shape;147;p8"/>
          <p:cNvSpPr/>
          <p:nvPr/>
        </p:nvSpPr>
        <p:spPr>
          <a:xfrm>
            <a:off x="1362720" y="2566481"/>
            <a:ext cx="1955812" cy="1955812"/>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48" name="Google Shape;148;p8"/>
          <p:cNvSpPr/>
          <p:nvPr/>
        </p:nvSpPr>
        <p:spPr>
          <a:xfrm>
            <a:off x="1779532" y="2983293"/>
            <a:ext cx="1122187" cy="1122187"/>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49" name="Google Shape;149;p8"/>
          <p:cNvSpPr/>
          <p:nvPr/>
        </p:nvSpPr>
        <p:spPr>
          <a:xfrm>
            <a:off x="737501" y="5131481"/>
            <a:ext cx="3206250"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0" name="Google Shape;150;p8"/>
          <p:cNvSpPr txBox="1"/>
          <p:nvPr/>
        </p:nvSpPr>
        <p:spPr>
          <a:xfrm>
            <a:off x="737501" y="5131481"/>
            <a:ext cx="3206250"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3100"/>
              <a:buFont typeface="Calibri"/>
              <a:buNone/>
            </a:pPr>
            <a:r>
              <a:rPr lang="no-NO" sz="3100" b="0" i="0" u="none" strike="noStrike" cap="none">
                <a:solidFill>
                  <a:schemeClr val="dk1"/>
                </a:solidFill>
                <a:latin typeface="Calibri"/>
                <a:ea typeface="Calibri"/>
                <a:cs typeface="Calibri"/>
                <a:sym typeface="Calibri"/>
              </a:rPr>
              <a:t>FEST </a:t>
            </a:r>
            <a:endParaRPr sz="3100" b="0" i="0" u="none" strike="noStrike" cap="none">
              <a:solidFill>
                <a:schemeClr val="dk1"/>
              </a:solidFill>
              <a:latin typeface="Calibri"/>
              <a:ea typeface="Calibri"/>
              <a:cs typeface="Calibri"/>
              <a:sym typeface="Calibri"/>
            </a:endParaRPr>
          </a:p>
        </p:txBody>
      </p:sp>
      <p:sp>
        <p:nvSpPr>
          <p:cNvPr id="151" name="Google Shape;151;p8"/>
          <p:cNvSpPr/>
          <p:nvPr/>
        </p:nvSpPr>
        <p:spPr>
          <a:xfrm>
            <a:off x="5130064" y="2566481"/>
            <a:ext cx="1955812" cy="1955812"/>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2" name="Google Shape;152;p8"/>
          <p:cNvSpPr/>
          <p:nvPr/>
        </p:nvSpPr>
        <p:spPr>
          <a:xfrm>
            <a:off x="5546876" y="2983293"/>
            <a:ext cx="1122187" cy="1122187"/>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3" name="Google Shape;153;p8"/>
          <p:cNvSpPr/>
          <p:nvPr/>
        </p:nvSpPr>
        <p:spPr>
          <a:xfrm>
            <a:off x="4504845" y="5131481"/>
            <a:ext cx="3206250"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4" name="Google Shape;154;p8"/>
          <p:cNvSpPr txBox="1"/>
          <p:nvPr/>
        </p:nvSpPr>
        <p:spPr>
          <a:xfrm>
            <a:off x="4504845" y="5131481"/>
            <a:ext cx="3206250"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3100"/>
              <a:buFont typeface="Calibri"/>
              <a:buNone/>
            </a:pPr>
            <a:r>
              <a:rPr lang="no-NO" sz="3100" b="0" i="0" u="none" strike="noStrike" cap="none">
                <a:solidFill>
                  <a:schemeClr val="dk1"/>
                </a:solidFill>
                <a:latin typeface="Calibri"/>
                <a:ea typeface="Calibri"/>
                <a:cs typeface="Calibri"/>
                <a:sym typeface="Calibri"/>
              </a:rPr>
              <a:t>NY I KLASSEN </a:t>
            </a:r>
            <a:endParaRPr sz="3100" b="0" i="0" u="none" strike="noStrike" cap="none">
              <a:solidFill>
                <a:schemeClr val="dk1"/>
              </a:solidFill>
              <a:latin typeface="Calibri"/>
              <a:ea typeface="Calibri"/>
              <a:cs typeface="Calibri"/>
              <a:sym typeface="Calibri"/>
            </a:endParaRPr>
          </a:p>
        </p:txBody>
      </p:sp>
      <p:sp>
        <p:nvSpPr>
          <p:cNvPr id="155" name="Google Shape;155;p8"/>
          <p:cNvSpPr/>
          <p:nvPr/>
        </p:nvSpPr>
        <p:spPr>
          <a:xfrm>
            <a:off x="8897408" y="2566481"/>
            <a:ext cx="1955812" cy="1955812"/>
          </a:xfrm>
          <a:prstGeom prst="ellipse">
            <a:avLst/>
          </a:prstGeom>
          <a:solidFill>
            <a:schemeClr val="dk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7" name="Google Shape;157;p8"/>
          <p:cNvSpPr/>
          <p:nvPr/>
        </p:nvSpPr>
        <p:spPr>
          <a:xfrm>
            <a:off x="8272189" y="5131481"/>
            <a:ext cx="3206250"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58" name="Google Shape;158;p8"/>
          <p:cNvSpPr txBox="1"/>
          <p:nvPr/>
        </p:nvSpPr>
        <p:spPr>
          <a:xfrm>
            <a:off x="8272189" y="5131481"/>
            <a:ext cx="3206250"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3100"/>
              <a:buFont typeface="Calibri"/>
              <a:buNone/>
            </a:pPr>
            <a:r>
              <a:rPr lang="nb-NO" sz="3100" b="0" i="0" u="none" strike="noStrike" cap="none" dirty="0">
                <a:solidFill>
                  <a:schemeClr val="dk1"/>
                </a:solidFill>
                <a:latin typeface="Calibri"/>
                <a:ea typeface="Calibri"/>
                <a:cs typeface="Calibri"/>
                <a:sym typeface="Calibri"/>
              </a:rPr>
              <a:t>PÅ FERIE</a:t>
            </a:r>
            <a:endParaRPr sz="3100" b="0" i="0" u="none" strike="noStrike" cap="none" dirty="0">
              <a:solidFill>
                <a:schemeClr val="dk1"/>
              </a:solidFill>
              <a:latin typeface="Calibri"/>
              <a:ea typeface="Calibri"/>
              <a:cs typeface="Calibri"/>
              <a:sym typeface="Calibri"/>
            </a:endParaRPr>
          </a:p>
        </p:txBody>
      </p:sp>
      <p:pic>
        <p:nvPicPr>
          <p:cNvPr id="3" name="Grafikk 2" descr="Bagasje med heldekkende fyll">
            <a:extLst>
              <a:ext uri="{FF2B5EF4-FFF2-40B4-BE49-F238E27FC236}">
                <a16:creationId xmlns:a16="http://schemas.microsoft.com/office/drawing/2014/main" id="{B783598B-EF5C-7842-BF4D-DA40E63D32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051481" y="2659982"/>
            <a:ext cx="1647666" cy="16476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50" grpId="0"/>
      <p:bldP spid="151" grpId="0" animBg="1"/>
      <p:bldP spid="152" grpId="0" animBg="1"/>
      <p:bldP spid="154" grpId="0"/>
      <p:bldP spid="155" grpId="0" animBg="1"/>
      <p:bldP spid="15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9"/>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65" name="Google Shape;165;p9"/>
          <p:cNvSpPr txBox="1">
            <a:spLocks noGrp="1"/>
          </p:cNvSpPr>
          <p:nvPr>
            <p:ph type="title"/>
          </p:nvPr>
        </p:nvSpPr>
        <p:spPr>
          <a:xfrm>
            <a:off x="838200" y="459863"/>
            <a:ext cx="10515600" cy="100459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400"/>
              <a:buFont typeface="Calibri"/>
              <a:buNone/>
            </a:pPr>
            <a:r>
              <a:rPr lang="no-NO">
                <a:solidFill>
                  <a:srgbClr val="FFFFFF"/>
                </a:solidFill>
              </a:rPr>
              <a:t>Å være utenfor fellesskapet </a:t>
            </a:r>
            <a:endParaRPr/>
          </a:p>
        </p:txBody>
      </p:sp>
      <p:sp>
        <p:nvSpPr>
          <p:cNvPr id="166" name="Google Shape;166;p9"/>
          <p:cNvSpPr/>
          <p:nvPr/>
        </p:nvSpPr>
        <p:spPr>
          <a:xfrm>
            <a:off x="579496" y="1587970"/>
            <a:ext cx="11033008" cy="4768380"/>
          </a:xfrm>
          <a:prstGeom prst="roundRect">
            <a:avLst>
              <a:gd name="adj" fmla="val 3174"/>
            </a:avLst>
          </a:prstGeom>
          <a:solidFill>
            <a:schemeClr val="lt1">
              <a:alpha val="94509"/>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dirty="0">
              <a:solidFill>
                <a:schemeClr val="lt1"/>
              </a:solidFill>
              <a:latin typeface="Calibri"/>
              <a:ea typeface="Calibri"/>
              <a:cs typeface="Calibri"/>
              <a:sym typeface="Calibri"/>
            </a:endParaRPr>
          </a:p>
        </p:txBody>
      </p:sp>
      <p:sp>
        <p:nvSpPr>
          <p:cNvPr id="168" name="Google Shape;168;p9"/>
          <p:cNvSpPr/>
          <p:nvPr/>
        </p:nvSpPr>
        <p:spPr>
          <a:xfrm>
            <a:off x="3194692" y="3000048"/>
            <a:ext cx="932563" cy="932563"/>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9" name="Google Shape;169;p9"/>
          <p:cNvSpPr/>
          <p:nvPr/>
        </p:nvSpPr>
        <p:spPr>
          <a:xfrm>
            <a:off x="2624792" y="4224287"/>
            <a:ext cx="2072362"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0" name="Google Shape;170;p9"/>
          <p:cNvSpPr txBox="1"/>
          <p:nvPr/>
        </p:nvSpPr>
        <p:spPr>
          <a:xfrm>
            <a:off x="2624792" y="4224287"/>
            <a:ext cx="2072362"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900"/>
              <a:buFont typeface="Calibri"/>
              <a:buNone/>
            </a:pPr>
            <a:r>
              <a:rPr lang="no-NO" sz="1900" b="0" i="0" u="none" strike="noStrike" cap="none" dirty="0">
                <a:solidFill>
                  <a:schemeClr val="dk1"/>
                </a:solidFill>
                <a:latin typeface="Calibri"/>
                <a:ea typeface="Calibri"/>
                <a:cs typeface="Calibri"/>
                <a:sym typeface="Calibri"/>
              </a:rPr>
              <a:t>Når har du følt deg som en minoritet?</a:t>
            </a:r>
            <a:endParaRPr sz="1900" b="0" i="0" u="none" strike="noStrike" cap="none" dirty="0">
              <a:solidFill>
                <a:schemeClr val="dk1"/>
              </a:solidFill>
              <a:latin typeface="Calibri"/>
              <a:ea typeface="Calibri"/>
              <a:cs typeface="Calibri"/>
              <a:sym typeface="Calibri"/>
            </a:endParaRPr>
          </a:p>
        </p:txBody>
      </p:sp>
      <p:sp>
        <p:nvSpPr>
          <p:cNvPr id="171" name="Google Shape;171;p9"/>
          <p:cNvSpPr/>
          <p:nvPr/>
        </p:nvSpPr>
        <p:spPr>
          <a:xfrm>
            <a:off x="5629718" y="3000048"/>
            <a:ext cx="932563" cy="932563"/>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dirty="0">
              <a:solidFill>
                <a:schemeClr val="dk1"/>
              </a:solidFill>
              <a:latin typeface="Calibri"/>
              <a:ea typeface="Calibri"/>
              <a:cs typeface="Calibri"/>
              <a:sym typeface="Calibri"/>
            </a:endParaRPr>
          </a:p>
        </p:txBody>
      </p:sp>
      <p:sp>
        <p:nvSpPr>
          <p:cNvPr id="172" name="Google Shape;172;p9"/>
          <p:cNvSpPr/>
          <p:nvPr/>
        </p:nvSpPr>
        <p:spPr>
          <a:xfrm>
            <a:off x="5059818" y="4224287"/>
            <a:ext cx="2072362"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3" name="Google Shape;173;p9"/>
          <p:cNvSpPr txBox="1"/>
          <p:nvPr/>
        </p:nvSpPr>
        <p:spPr>
          <a:xfrm>
            <a:off x="5059818" y="4224287"/>
            <a:ext cx="2072362"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900"/>
              <a:buFont typeface="Calibri"/>
              <a:buNone/>
            </a:pPr>
            <a:r>
              <a:rPr lang="no-NO" sz="1900" b="0" i="0" u="none" strike="noStrike" cap="none" dirty="0">
                <a:solidFill>
                  <a:schemeClr val="dk1"/>
                </a:solidFill>
                <a:latin typeface="Calibri"/>
                <a:ea typeface="Calibri"/>
                <a:cs typeface="Calibri"/>
                <a:sym typeface="Calibri"/>
              </a:rPr>
              <a:t>Hva kan du selv gjøre for å bli inkludert? </a:t>
            </a:r>
            <a:endParaRPr sz="1900" b="0" i="0" u="none" strike="noStrike" cap="none" dirty="0">
              <a:solidFill>
                <a:schemeClr val="dk1"/>
              </a:solidFill>
              <a:latin typeface="Calibri"/>
              <a:ea typeface="Calibri"/>
              <a:cs typeface="Calibri"/>
              <a:sym typeface="Calibri"/>
            </a:endParaRPr>
          </a:p>
        </p:txBody>
      </p:sp>
      <p:sp>
        <p:nvSpPr>
          <p:cNvPr id="174" name="Google Shape;174;p9"/>
          <p:cNvSpPr/>
          <p:nvPr/>
        </p:nvSpPr>
        <p:spPr>
          <a:xfrm>
            <a:off x="8064744" y="3000048"/>
            <a:ext cx="932563" cy="932563"/>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5" name="Google Shape;175;p9"/>
          <p:cNvSpPr/>
          <p:nvPr/>
        </p:nvSpPr>
        <p:spPr>
          <a:xfrm>
            <a:off x="7494844" y="4224287"/>
            <a:ext cx="2072362"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6" name="Google Shape;176;p9"/>
          <p:cNvSpPr txBox="1"/>
          <p:nvPr/>
        </p:nvSpPr>
        <p:spPr>
          <a:xfrm>
            <a:off x="7494844" y="4224287"/>
            <a:ext cx="2072362"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900"/>
              <a:buFont typeface="Calibri"/>
              <a:buNone/>
            </a:pPr>
            <a:r>
              <a:rPr lang="no-NO" sz="1900" b="0" i="0" u="none" strike="noStrike" cap="none">
                <a:solidFill>
                  <a:schemeClr val="dk1"/>
                </a:solidFill>
                <a:latin typeface="Calibri"/>
                <a:ea typeface="Calibri"/>
                <a:cs typeface="Calibri"/>
                <a:sym typeface="Calibri"/>
              </a:rPr>
              <a:t>Hva kan andre gjøre? </a:t>
            </a:r>
            <a:endParaRPr sz="19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70" grpId="0"/>
      <p:bldP spid="171" grpId="0" animBg="1"/>
      <p:bldP spid="173" grpId="0"/>
      <p:bldP spid="174" grpId="0" animBg="1"/>
      <p:bldP spid="17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3"/>
        <p:cNvGrpSpPr/>
        <p:nvPr/>
      </p:nvGrpSpPr>
      <p:grpSpPr>
        <a:xfrm>
          <a:off x="0" y="0"/>
          <a:ext cx="0" cy="0"/>
          <a:chOff x="0" y="0"/>
          <a:chExt cx="0" cy="0"/>
        </a:xfrm>
      </p:grpSpPr>
      <p:sp>
        <p:nvSpPr>
          <p:cNvPr id="164" name="Google Shape;164;p9"/>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65" name="Google Shape;165;p9"/>
          <p:cNvSpPr txBox="1">
            <a:spLocks noGrp="1"/>
          </p:cNvSpPr>
          <p:nvPr>
            <p:ph type="title"/>
          </p:nvPr>
        </p:nvSpPr>
        <p:spPr>
          <a:xfrm>
            <a:off x="838200" y="459863"/>
            <a:ext cx="10515600" cy="100459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4400"/>
              <a:buFont typeface="Calibri"/>
              <a:buNone/>
            </a:pPr>
            <a:r>
              <a:rPr lang="nb-NO" dirty="0">
                <a:solidFill>
                  <a:srgbClr val="FFFFFF"/>
                </a:solidFill>
              </a:rPr>
              <a:t>Hva kom dere frem til? </a:t>
            </a:r>
            <a:endParaRPr dirty="0"/>
          </a:p>
        </p:txBody>
      </p:sp>
      <p:sp>
        <p:nvSpPr>
          <p:cNvPr id="166" name="Google Shape;166;p9"/>
          <p:cNvSpPr/>
          <p:nvPr/>
        </p:nvSpPr>
        <p:spPr>
          <a:xfrm>
            <a:off x="579496" y="1587970"/>
            <a:ext cx="11033008" cy="4768380"/>
          </a:xfrm>
          <a:prstGeom prst="roundRect">
            <a:avLst>
              <a:gd name="adj" fmla="val 3174"/>
            </a:avLst>
          </a:prstGeom>
          <a:solidFill>
            <a:schemeClr val="lt1">
              <a:alpha val="94509"/>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dirty="0">
              <a:solidFill>
                <a:schemeClr val="lt1"/>
              </a:solidFill>
              <a:latin typeface="Calibri"/>
              <a:ea typeface="Calibri"/>
              <a:cs typeface="Calibri"/>
              <a:sym typeface="Calibri"/>
            </a:endParaRPr>
          </a:p>
        </p:txBody>
      </p:sp>
      <p:sp>
        <p:nvSpPr>
          <p:cNvPr id="168" name="Google Shape;168;p9"/>
          <p:cNvSpPr/>
          <p:nvPr/>
        </p:nvSpPr>
        <p:spPr>
          <a:xfrm>
            <a:off x="3194692" y="3000048"/>
            <a:ext cx="932563" cy="932563"/>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69" name="Google Shape;169;p9"/>
          <p:cNvSpPr/>
          <p:nvPr/>
        </p:nvSpPr>
        <p:spPr>
          <a:xfrm>
            <a:off x="2624792" y="4224287"/>
            <a:ext cx="2072362"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0" name="Google Shape;170;p9"/>
          <p:cNvSpPr txBox="1"/>
          <p:nvPr/>
        </p:nvSpPr>
        <p:spPr>
          <a:xfrm>
            <a:off x="2624792" y="4224287"/>
            <a:ext cx="2072362"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900"/>
              <a:buFont typeface="Calibri"/>
              <a:buNone/>
            </a:pPr>
            <a:r>
              <a:rPr lang="no-NO" sz="1900" b="0" i="0" u="none" strike="noStrike" cap="none" dirty="0">
                <a:solidFill>
                  <a:schemeClr val="dk1"/>
                </a:solidFill>
                <a:latin typeface="Calibri"/>
                <a:ea typeface="Calibri"/>
                <a:cs typeface="Calibri"/>
                <a:sym typeface="Calibri"/>
              </a:rPr>
              <a:t>Når har du følt deg som en minoritet?</a:t>
            </a:r>
            <a:endParaRPr sz="1900" b="0" i="0" u="none" strike="noStrike" cap="none" dirty="0">
              <a:solidFill>
                <a:schemeClr val="dk1"/>
              </a:solidFill>
              <a:latin typeface="Calibri"/>
              <a:ea typeface="Calibri"/>
              <a:cs typeface="Calibri"/>
              <a:sym typeface="Calibri"/>
            </a:endParaRPr>
          </a:p>
        </p:txBody>
      </p:sp>
      <p:sp>
        <p:nvSpPr>
          <p:cNvPr id="171" name="Google Shape;171;p9"/>
          <p:cNvSpPr/>
          <p:nvPr/>
        </p:nvSpPr>
        <p:spPr>
          <a:xfrm>
            <a:off x="5629718" y="3000048"/>
            <a:ext cx="932563" cy="932563"/>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dirty="0">
              <a:solidFill>
                <a:schemeClr val="dk1"/>
              </a:solidFill>
              <a:latin typeface="Calibri"/>
              <a:ea typeface="Calibri"/>
              <a:cs typeface="Calibri"/>
              <a:sym typeface="Calibri"/>
            </a:endParaRPr>
          </a:p>
        </p:txBody>
      </p:sp>
      <p:sp>
        <p:nvSpPr>
          <p:cNvPr id="172" name="Google Shape;172;p9"/>
          <p:cNvSpPr/>
          <p:nvPr/>
        </p:nvSpPr>
        <p:spPr>
          <a:xfrm>
            <a:off x="5059818" y="4224287"/>
            <a:ext cx="2072362"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3" name="Google Shape;173;p9"/>
          <p:cNvSpPr txBox="1"/>
          <p:nvPr/>
        </p:nvSpPr>
        <p:spPr>
          <a:xfrm>
            <a:off x="5059818" y="4224287"/>
            <a:ext cx="2072362"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900"/>
              <a:buFont typeface="Calibri"/>
              <a:buNone/>
            </a:pPr>
            <a:r>
              <a:rPr lang="no-NO" sz="1900" b="0" i="0" u="none" strike="noStrike" cap="none" dirty="0">
                <a:solidFill>
                  <a:schemeClr val="dk1"/>
                </a:solidFill>
                <a:latin typeface="Calibri"/>
                <a:ea typeface="Calibri"/>
                <a:cs typeface="Calibri"/>
                <a:sym typeface="Calibri"/>
              </a:rPr>
              <a:t>Hva kan du selv gjøre for å bli inkludert? </a:t>
            </a:r>
            <a:endParaRPr sz="1900" b="0" i="0" u="none" strike="noStrike" cap="none" dirty="0">
              <a:solidFill>
                <a:schemeClr val="dk1"/>
              </a:solidFill>
              <a:latin typeface="Calibri"/>
              <a:ea typeface="Calibri"/>
              <a:cs typeface="Calibri"/>
              <a:sym typeface="Calibri"/>
            </a:endParaRPr>
          </a:p>
        </p:txBody>
      </p:sp>
      <p:sp>
        <p:nvSpPr>
          <p:cNvPr id="174" name="Google Shape;174;p9"/>
          <p:cNvSpPr/>
          <p:nvPr/>
        </p:nvSpPr>
        <p:spPr>
          <a:xfrm>
            <a:off x="8064744" y="3000048"/>
            <a:ext cx="932563" cy="932563"/>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5" name="Google Shape;175;p9"/>
          <p:cNvSpPr/>
          <p:nvPr/>
        </p:nvSpPr>
        <p:spPr>
          <a:xfrm>
            <a:off x="7494844" y="4224287"/>
            <a:ext cx="2072362" cy="720000"/>
          </a:xfrm>
          <a:prstGeom prst="rect">
            <a:avLst/>
          </a:prstGeom>
          <a:no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76" name="Google Shape;176;p9"/>
          <p:cNvSpPr txBox="1"/>
          <p:nvPr/>
        </p:nvSpPr>
        <p:spPr>
          <a:xfrm>
            <a:off x="7494844" y="4224287"/>
            <a:ext cx="2072362" cy="7200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chemeClr val="dk1"/>
              </a:buClr>
              <a:buSzPts val="1900"/>
              <a:buFont typeface="Calibri"/>
              <a:buNone/>
            </a:pPr>
            <a:r>
              <a:rPr lang="no-NO" sz="1900" b="0" i="0" u="none" strike="noStrike" cap="none">
                <a:solidFill>
                  <a:schemeClr val="dk1"/>
                </a:solidFill>
                <a:latin typeface="Calibri"/>
                <a:ea typeface="Calibri"/>
                <a:cs typeface="Calibri"/>
                <a:sym typeface="Calibri"/>
              </a:rPr>
              <a:t>Hva kan andre gjøre? </a:t>
            </a:r>
            <a:endParaRPr sz="19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09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1" name="Google Shape;191;g1362d34c24b_0_23"/>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2" name="Google Shape;192;g1362d34c24b_0_23"/>
          <p:cNvSpPr/>
          <p:nvPr/>
        </p:nvSpPr>
        <p:spPr>
          <a:xfrm rot="-4995232">
            <a:off x="675636" y="775756"/>
            <a:ext cx="2987988" cy="2987988"/>
          </a:xfrm>
          <a:prstGeom prst="arc">
            <a:avLst>
              <a:gd name="adj1" fmla="val 14455503"/>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3" name="Google Shape;193;g1362d34c24b_0_23"/>
          <p:cNvSpPr txBox="1">
            <a:spLocks noGrp="1"/>
          </p:cNvSpPr>
          <p:nvPr>
            <p:ph type="title"/>
          </p:nvPr>
        </p:nvSpPr>
        <p:spPr>
          <a:xfrm>
            <a:off x="1080748" y="967809"/>
            <a:ext cx="5670027" cy="2227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FFFF"/>
              </a:buClr>
              <a:buSzPct val="100000"/>
              <a:buFont typeface="Calibri"/>
              <a:buNone/>
            </a:pPr>
            <a:r>
              <a:rPr lang="nb-NO" sz="4700" dirty="0">
                <a:solidFill>
                  <a:srgbClr val="FFFFFF"/>
                </a:solidFill>
              </a:rPr>
              <a:t>Opplevelser med å være den </a:t>
            </a:r>
            <a:r>
              <a:rPr lang="no-NO" sz="4700" dirty="0">
                <a:solidFill>
                  <a:srgbClr val="FFFFFF"/>
                </a:solidFill>
              </a:rPr>
              <a:t>eneste jenta som elektriker eller ingeniør</a:t>
            </a:r>
            <a:endParaRPr dirty="0"/>
          </a:p>
        </p:txBody>
      </p:sp>
      <p:sp>
        <p:nvSpPr>
          <p:cNvPr id="194" name="Google Shape;194;g1362d34c24b_0_23"/>
          <p:cNvSpPr/>
          <p:nvPr/>
        </p:nvSpPr>
        <p:spPr>
          <a:xfrm>
            <a:off x="10895976" y="2130090"/>
            <a:ext cx="457800" cy="4455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5" name="Google Shape;195;g1362d34c24b_0_23"/>
          <p:cNvSpPr/>
          <p:nvPr/>
        </p:nvSpPr>
        <p:spPr>
          <a:xfrm>
            <a:off x="7592375" y="3005326"/>
            <a:ext cx="4597034" cy="3854186"/>
          </a:xfrm>
          <a:custGeom>
            <a:avLst/>
            <a:gdLst/>
            <a:ahLst/>
            <a:cxnLst/>
            <a:rect l="l" t="t" r="r" b="b"/>
            <a:pathLst>
              <a:path w="4378128" h="3741928" extrusionOk="0">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196" name="Google Shape;196;g1362d34c24b_0_23" descr="Gruppe med menn kontur"/>
          <p:cNvPicPr preferRelativeResize="0"/>
          <p:nvPr/>
        </p:nvPicPr>
        <p:blipFill rotWithShape="1">
          <a:blip r:embed="rId3">
            <a:alphaModFix/>
          </a:blip>
          <a:srcRect/>
          <a:stretch/>
        </p:blipFill>
        <p:spPr>
          <a:xfrm>
            <a:off x="10038925" y="4870074"/>
            <a:ext cx="1983542" cy="1987680"/>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sp>
        <p:nvSpPr>
          <p:cNvPr id="197" name="Google Shape;197;g1362d34c24b_0_23"/>
          <p:cNvSpPr txBox="1"/>
          <p:nvPr/>
        </p:nvSpPr>
        <p:spPr>
          <a:xfrm>
            <a:off x="741876" y="3374425"/>
            <a:ext cx="5507400" cy="461700"/>
          </a:xfrm>
          <a:prstGeom prst="rect">
            <a:avLst/>
          </a:prstGeom>
          <a:noFill/>
          <a:ln>
            <a:noFill/>
          </a:ln>
        </p:spPr>
        <p:txBody>
          <a:bodyPr spcFirstLastPara="1" wrap="square" lIns="91425" tIns="45700" rIns="91425" bIns="45700" anchor="t" anchorCtr="0">
            <a:spAutoFit/>
          </a:bodyPr>
          <a:lstStyle/>
          <a:p>
            <a:pPr marL="342900" marR="0" lvl="0" indent="-190500" algn="l" rtl="0">
              <a:spcBef>
                <a:spcPts val="0"/>
              </a:spcBef>
              <a:spcAft>
                <a:spcPts val="0"/>
              </a:spcAft>
              <a:buClr>
                <a:schemeClr val="dk1"/>
              </a:buClr>
              <a:buSzPts val="2400"/>
              <a:buFont typeface="Noto Sans Symbols"/>
              <a:buNone/>
            </a:pPr>
            <a:endParaRPr sz="2400" b="0" i="0" u="none" strike="noStrike" cap="none">
              <a:solidFill>
                <a:schemeClr val="lt1"/>
              </a:solidFill>
              <a:latin typeface="Calibri"/>
              <a:ea typeface="Calibri"/>
              <a:cs typeface="Calibri"/>
              <a:sym typeface="Calibri"/>
            </a:endParaRPr>
          </a:p>
        </p:txBody>
      </p:sp>
      <p:pic>
        <p:nvPicPr>
          <p:cNvPr id="198" name="Google Shape;198;g1362d34c24b_0_23"/>
          <p:cNvPicPr preferRelativeResize="0"/>
          <p:nvPr/>
        </p:nvPicPr>
        <p:blipFill rotWithShape="1">
          <a:blip r:embed="rId4">
            <a:alphaModFix/>
          </a:blip>
          <a:srcRect/>
          <a:stretch/>
        </p:blipFill>
        <p:spPr>
          <a:xfrm>
            <a:off x="6530326" y="1437700"/>
            <a:ext cx="1664100" cy="1664100"/>
          </a:xfrm>
          <a:prstGeom prst="rect">
            <a:avLst/>
          </a:prstGeom>
          <a:noFill/>
          <a:ln>
            <a:noFill/>
          </a:ln>
        </p:spPr>
      </p:pic>
      <p:pic>
        <p:nvPicPr>
          <p:cNvPr id="199" name="Google Shape;199;g1362d34c24b_0_23" descr="Gruppe med menn kontur"/>
          <p:cNvPicPr preferRelativeResize="0"/>
          <p:nvPr/>
        </p:nvPicPr>
        <p:blipFill rotWithShape="1">
          <a:blip r:embed="rId3">
            <a:alphaModFix/>
          </a:blip>
          <a:srcRect/>
          <a:stretch/>
        </p:blipFill>
        <p:spPr>
          <a:xfrm>
            <a:off x="9275575" y="3113099"/>
            <a:ext cx="1983542" cy="1987680"/>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pic>
        <p:nvPicPr>
          <p:cNvPr id="200" name="Google Shape;200;g1362d34c24b_0_23" descr="Gruppe med menn kontur"/>
          <p:cNvPicPr preferRelativeResize="0"/>
          <p:nvPr/>
        </p:nvPicPr>
        <p:blipFill rotWithShape="1">
          <a:blip r:embed="rId3">
            <a:alphaModFix/>
          </a:blip>
          <a:srcRect/>
          <a:stretch/>
        </p:blipFill>
        <p:spPr>
          <a:xfrm>
            <a:off x="8255850" y="4870074"/>
            <a:ext cx="1983542" cy="1987680"/>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5"/>
        <p:cNvGrpSpPr/>
        <p:nvPr/>
      </p:nvGrpSpPr>
      <p:grpSpPr>
        <a:xfrm>
          <a:off x="0" y="0"/>
          <a:ext cx="0" cy="0"/>
          <a:chOff x="0" y="0"/>
          <a:chExt cx="0" cy="0"/>
        </a:xfrm>
      </p:grpSpPr>
      <p:sp>
        <p:nvSpPr>
          <p:cNvPr id="206" name="Google Shape;206;g1362d34c24b_0_36"/>
          <p:cNvSpPr/>
          <p:nvPr/>
        </p:nvSpPr>
        <p:spPr>
          <a:xfrm>
            <a:off x="0" y="0"/>
            <a:ext cx="12188952"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07" name="Google Shape;207;g1362d34c24b_0_36" descr="Et bilde som inneholder innendørs&#10;&#10;Automatisk generert beskrivelse"/>
          <p:cNvPicPr preferRelativeResize="0"/>
          <p:nvPr/>
        </p:nvPicPr>
        <p:blipFill rotWithShape="1">
          <a:blip r:embed="rId3">
            <a:alphaModFix amt="50000"/>
          </a:blip>
          <a:srcRect t="15708" r="-1"/>
          <a:stretch/>
        </p:blipFill>
        <p:spPr>
          <a:xfrm>
            <a:off x="20" y="10"/>
            <a:ext cx="12188930" cy="6857990"/>
          </a:xfrm>
          <a:prstGeom prst="rect">
            <a:avLst/>
          </a:prstGeom>
          <a:noFill/>
          <a:ln>
            <a:noFill/>
          </a:ln>
        </p:spPr>
      </p:pic>
      <p:sp>
        <p:nvSpPr>
          <p:cNvPr id="208" name="Google Shape;208;g1362d34c24b_0_36"/>
          <p:cNvSpPr txBox="1">
            <a:spLocks noGrp="1"/>
          </p:cNvSpPr>
          <p:nvPr>
            <p:ph type="title"/>
          </p:nvPr>
        </p:nvSpPr>
        <p:spPr>
          <a:xfrm>
            <a:off x="1524000" y="1122363"/>
            <a:ext cx="9144000" cy="306324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5100"/>
              <a:buFont typeface="Calibri"/>
              <a:buNone/>
            </a:pPr>
            <a:r>
              <a:rPr lang="no-NO" sz="5100" dirty="0">
                <a:solidFill>
                  <a:srgbClr val="FFFFFF"/>
                </a:solidFill>
              </a:rPr>
              <a:t>Du er alltid den man forventer skal rydde opp eller ta ut og inn av oppvaskmaskinen </a:t>
            </a:r>
            <a:endParaRPr dirty="0"/>
          </a:p>
        </p:txBody>
      </p:sp>
      <p:sp>
        <p:nvSpPr>
          <p:cNvPr id="209" name="Google Shape;209;g1362d34c24b_0_36"/>
          <p:cNvSpPr/>
          <p:nvPr/>
        </p:nvSpPr>
        <p:spPr>
          <a:xfrm>
            <a:off x="3974206" y="4368623"/>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4901"/>
            </a:srgbClr>
          </a:solidFill>
          <a:ln w="44450" cap="rnd" cmpd="sng">
            <a:solidFill>
              <a:srgbClr val="FFFFFF">
                <a:alpha val="74901"/>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7000"/>
            <a:lum/>
          </a:blip>
          <a:srcRect/>
          <a:stretch>
            <a:fillRect t="-9000" b="-9000"/>
          </a:stretch>
        </a:blipFill>
        <a:effectLst/>
      </p:bgPr>
    </p:bg>
    <p:spTree>
      <p:nvGrpSpPr>
        <p:cNvPr id="1" name="Shape 214"/>
        <p:cNvGrpSpPr/>
        <p:nvPr/>
      </p:nvGrpSpPr>
      <p:grpSpPr>
        <a:xfrm>
          <a:off x="0" y="0"/>
          <a:ext cx="0" cy="0"/>
          <a:chOff x="0" y="0"/>
          <a:chExt cx="0" cy="0"/>
        </a:xfrm>
      </p:grpSpPr>
      <p:sp>
        <p:nvSpPr>
          <p:cNvPr id="215" name="Google Shape;215;g120156ca410_2_203"/>
          <p:cNvSpPr txBox="1">
            <a:spLocks noGrp="1"/>
          </p:cNvSpPr>
          <p:nvPr>
            <p:ph type="body" idx="1"/>
          </p:nvPr>
        </p:nvSpPr>
        <p:spPr>
          <a:xfrm>
            <a:off x="1727200" y="2870200"/>
            <a:ext cx="9613900" cy="1117600"/>
          </a:xfrm>
          <a:prstGeom prst="rect">
            <a:avLst/>
          </a:prstGeom>
          <a:solidFill>
            <a:srgbClr val="AAE7FC">
              <a:alpha val="45098"/>
            </a:srgbClr>
          </a:solidFill>
          <a:ln>
            <a:noFill/>
          </a:ln>
        </p:spPr>
        <p:txBody>
          <a:bodyPr spcFirstLastPara="1" wrap="square" lIns="91425" tIns="45700" rIns="91425" bIns="45700" anchor="t" anchorCtr="0">
            <a:normAutofit fontScale="92500" lnSpcReduction="20000"/>
          </a:bodyPr>
          <a:lstStyle/>
          <a:p>
            <a:pPr marL="0" lvl="0" indent="0" algn="ctr" rtl="0">
              <a:lnSpc>
                <a:spcPct val="90000"/>
              </a:lnSpc>
              <a:spcBef>
                <a:spcPts val="1000"/>
              </a:spcBef>
              <a:spcAft>
                <a:spcPts val="0"/>
              </a:spcAft>
              <a:buClr>
                <a:schemeClr val="dk1"/>
              </a:buClr>
              <a:buSzPts val="2800"/>
              <a:buNone/>
            </a:pPr>
            <a:r>
              <a:rPr lang="no-NO" sz="4000" dirty="0"/>
              <a:t>“Det er ikke nok å være jente</a:t>
            </a:r>
            <a:r>
              <a:rPr lang="nb-NO" sz="4000" dirty="0"/>
              <a:t>,</a:t>
            </a:r>
            <a:r>
              <a:rPr lang="no-NO" sz="4000" dirty="0"/>
              <a:t> du må også kunne montere”</a:t>
            </a:r>
            <a:endParaRPr sz="4000" dirty="0"/>
          </a:p>
          <a:p>
            <a:pPr marL="0" lvl="0" indent="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1" name="Google Shape;191;g1362d34c24b_0_23"/>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92" name="Google Shape;192;g1362d34c24b_0_23"/>
          <p:cNvSpPr/>
          <p:nvPr/>
        </p:nvSpPr>
        <p:spPr>
          <a:xfrm rot="-4995232">
            <a:off x="675636" y="775756"/>
            <a:ext cx="2987988" cy="2987988"/>
          </a:xfrm>
          <a:prstGeom prst="arc">
            <a:avLst>
              <a:gd name="adj1" fmla="val 14455503"/>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93" name="Google Shape;193;g1362d34c24b_0_23"/>
          <p:cNvSpPr txBox="1">
            <a:spLocks noGrp="1"/>
          </p:cNvSpPr>
          <p:nvPr>
            <p:ph type="title"/>
          </p:nvPr>
        </p:nvSpPr>
        <p:spPr>
          <a:xfrm>
            <a:off x="1013208" y="1417389"/>
            <a:ext cx="5740943" cy="22278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FFFF"/>
              </a:buClr>
              <a:buSzPct val="100000"/>
              <a:buFont typeface="Calibri"/>
              <a:buNone/>
            </a:pPr>
            <a:r>
              <a:rPr lang="nb-NO" sz="4700" dirty="0">
                <a:solidFill>
                  <a:srgbClr val="FFFFFF"/>
                </a:solidFill>
              </a:rPr>
              <a:t>Opplevelser med å være </a:t>
            </a:r>
            <a:r>
              <a:rPr lang="no-NO" sz="4700" dirty="0">
                <a:solidFill>
                  <a:srgbClr val="FFFFFF"/>
                </a:solidFill>
              </a:rPr>
              <a:t>den eneste gutten som hel</a:t>
            </a:r>
            <a:r>
              <a:rPr lang="nb-NO" sz="4700" dirty="0">
                <a:solidFill>
                  <a:srgbClr val="FFFFFF"/>
                </a:solidFill>
              </a:rPr>
              <a:t>s</a:t>
            </a:r>
            <a:r>
              <a:rPr lang="no-NO" sz="4700" dirty="0">
                <a:solidFill>
                  <a:srgbClr val="FFFFFF"/>
                </a:solidFill>
              </a:rPr>
              <a:t>efagarbeider eller sykepleier</a:t>
            </a:r>
            <a:r>
              <a:rPr lang="no-NO" sz="4700" dirty="0"/>
              <a:t> </a:t>
            </a:r>
            <a:endParaRPr dirty="0"/>
          </a:p>
        </p:txBody>
      </p:sp>
      <p:sp>
        <p:nvSpPr>
          <p:cNvPr id="194" name="Google Shape;194;g1362d34c24b_0_23"/>
          <p:cNvSpPr/>
          <p:nvPr/>
        </p:nvSpPr>
        <p:spPr>
          <a:xfrm>
            <a:off x="10895976" y="2130090"/>
            <a:ext cx="457800" cy="4455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5" name="Google Shape;195;g1362d34c24b_0_23"/>
          <p:cNvSpPr/>
          <p:nvPr/>
        </p:nvSpPr>
        <p:spPr>
          <a:xfrm>
            <a:off x="7592375" y="3005326"/>
            <a:ext cx="4597034" cy="3854186"/>
          </a:xfrm>
          <a:custGeom>
            <a:avLst/>
            <a:gdLst/>
            <a:ahLst/>
            <a:cxnLst/>
            <a:rect l="l" t="t" r="r" b="b"/>
            <a:pathLst>
              <a:path w="4378128" h="3741928" extrusionOk="0">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97" name="Google Shape;197;g1362d34c24b_0_23"/>
          <p:cNvSpPr txBox="1"/>
          <p:nvPr/>
        </p:nvSpPr>
        <p:spPr>
          <a:xfrm>
            <a:off x="741876" y="3374425"/>
            <a:ext cx="5507400" cy="461700"/>
          </a:xfrm>
          <a:prstGeom prst="rect">
            <a:avLst/>
          </a:prstGeom>
          <a:noFill/>
          <a:ln>
            <a:noFill/>
          </a:ln>
        </p:spPr>
        <p:txBody>
          <a:bodyPr spcFirstLastPara="1" wrap="square" lIns="91425" tIns="45700" rIns="91425" bIns="45700" anchor="t" anchorCtr="0">
            <a:spAutoFit/>
          </a:bodyPr>
          <a:lstStyle/>
          <a:p>
            <a:pPr marL="342900" marR="0" lvl="0" indent="-190500" algn="l" rtl="0">
              <a:spcBef>
                <a:spcPts val="0"/>
              </a:spcBef>
              <a:spcAft>
                <a:spcPts val="0"/>
              </a:spcAft>
              <a:buClr>
                <a:schemeClr val="dk1"/>
              </a:buClr>
              <a:buSzPts val="2400"/>
              <a:buFont typeface="Noto Sans Symbols"/>
              <a:buNone/>
            </a:pPr>
            <a:endParaRPr sz="2400" b="0" i="0" u="none" strike="noStrike" cap="none">
              <a:solidFill>
                <a:schemeClr val="lt1"/>
              </a:solidFill>
              <a:latin typeface="Calibri"/>
              <a:ea typeface="Calibri"/>
              <a:cs typeface="Calibri"/>
              <a:sym typeface="Calibri"/>
            </a:endParaRPr>
          </a:p>
        </p:txBody>
      </p:sp>
      <p:pic>
        <p:nvPicPr>
          <p:cNvPr id="12" name="Google Shape;229;g1362d34c24b_0_10" descr="Gruppe med kvinner kontur">
            <a:extLst>
              <a:ext uri="{FF2B5EF4-FFF2-40B4-BE49-F238E27FC236}">
                <a16:creationId xmlns:a16="http://schemas.microsoft.com/office/drawing/2014/main" id="{C133064F-FFEF-1CAD-F238-DB3DFA050EB0}"/>
              </a:ext>
            </a:extLst>
          </p:cNvPr>
          <p:cNvPicPr preferRelativeResize="0"/>
          <p:nvPr/>
        </p:nvPicPr>
        <p:blipFill rotWithShape="1">
          <a:blip r:embed="rId3">
            <a:alphaModFix/>
          </a:blip>
          <a:srcRect/>
          <a:stretch/>
        </p:blipFill>
        <p:spPr>
          <a:xfrm>
            <a:off x="9194203" y="3222994"/>
            <a:ext cx="1834776" cy="1840444"/>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pic>
        <p:nvPicPr>
          <p:cNvPr id="13" name="Google Shape;229;g1362d34c24b_0_10" descr="Gruppe med kvinner kontur">
            <a:extLst>
              <a:ext uri="{FF2B5EF4-FFF2-40B4-BE49-F238E27FC236}">
                <a16:creationId xmlns:a16="http://schemas.microsoft.com/office/drawing/2014/main" id="{56946833-8723-0C04-5CCE-C95ABBD31938}"/>
              </a:ext>
            </a:extLst>
          </p:cNvPr>
          <p:cNvPicPr preferRelativeResize="0"/>
          <p:nvPr/>
        </p:nvPicPr>
        <p:blipFill rotWithShape="1">
          <a:blip r:embed="rId3">
            <a:alphaModFix/>
          </a:blip>
          <a:srcRect/>
          <a:stretch/>
        </p:blipFill>
        <p:spPr>
          <a:xfrm>
            <a:off x="10011075" y="4915801"/>
            <a:ext cx="1834776" cy="1840444"/>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pic>
        <p:nvPicPr>
          <p:cNvPr id="14" name="Google Shape;229;g1362d34c24b_0_10" descr="Gruppe med kvinner kontur">
            <a:extLst>
              <a:ext uri="{FF2B5EF4-FFF2-40B4-BE49-F238E27FC236}">
                <a16:creationId xmlns:a16="http://schemas.microsoft.com/office/drawing/2014/main" id="{C028C419-84C7-2757-E818-E2725FF86107}"/>
              </a:ext>
            </a:extLst>
          </p:cNvPr>
          <p:cNvPicPr preferRelativeResize="0"/>
          <p:nvPr/>
        </p:nvPicPr>
        <p:blipFill rotWithShape="1">
          <a:blip r:embed="rId3">
            <a:alphaModFix/>
          </a:blip>
          <a:srcRect/>
          <a:stretch/>
        </p:blipFill>
        <p:spPr>
          <a:xfrm>
            <a:off x="8362163" y="4966679"/>
            <a:ext cx="1834776" cy="1840444"/>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pic>
        <p:nvPicPr>
          <p:cNvPr id="15" name="Google Shape;227;g1362d34c24b_0_10">
            <a:extLst>
              <a:ext uri="{FF2B5EF4-FFF2-40B4-BE49-F238E27FC236}">
                <a16:creationId xmlns:a16="http://schemas.microsoft.com/office/drawing/2014/main" id="{EDD2BCD6-54DE-78D1-7B6E-98C127C85DB2}"/>
              </a:ext>
            </a:extLst>
          </p:cNvPr>
          <p:cNvPicPr preferRelativeResize="0"/>
          <p:nvPr/>
        </p:nvPicPr>
        <p:blipFill rotWithShape="1">
          <a:blip r:embed="rId4">
            <a:alphaModFix/>
          </a:blip>
          <a:srcRect/>
          <a:stretch/>
        </p:blipFill>
        <p:spPr>
          <a:xfrm>
            <a:off x="6596800" y="1325978"/>
            <a:ext cx="1608224" cy="1608224"/>
          </a:xfrm>
          <a:prstGeom prst="rect">
            <a:avLst/>
          </a:prstGeom>
          <a:noFill/>
          <a:ln>
            <a:noFill/>
          </a:ln>
        </p:spPr>
      </p:pic>
    </p:spTree>
    <p:extLst>
      <p:ext uri="{BB962C8B-B14F-4D97-AF65-F5344CB8AC3E}">
        <p14:creationId xmlns:p14="http://schemas.microsoft.com/office/powerpoint/2010/main" val="2559848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4"/>
        <p:cNvGrpSpPr/>
        <p:nvPr/>
      </p:nvGrpSpPr>
      <p:grpSpPr>
        <a:xfrm>
          <a:off x="0" y="0"/>
          <a:ext cx="0" cy="0"/>
          <a:chOff x="0" y="0"/>
          <a:chExt cx="0" cy="0"/>
        </a:xfrm>
      </p:grpSpPr>
      <p:sp>
        <p:nvSpPr>
          <p:cNvPr id="235" name="Google Shape;235;g1362d34c24b_0_0"/>
          <p:cNvSpPr/>
          <p:nvPr/>
        </p:nvSpPr>
        <p:spPr>
          <a:xfrm>
            <a:off x="396882" y="280374"/>
            <a:ext cx="11438793" cy="1844256"/>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36" name="Google Shape;236;g1362d34c24b_0_0"/>
          <p:cNvSpPr txBox="1"/>
          <p:nvPr/>
        </p:nvSpPr>
        <p:spPr>
          <a:xfrm>
            <a:off x="546351" y="433545"/>
            <a:ext cx="11139854" cy="930447"/>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600"/>
              </a:spcAft>
              <a:buNone/>
            </a:pPr>
            <a:r>
              <a:rPr lang="no-NO" sz="3800" b="0" i="0" u="none" strike="noStrike" cap="none">
                <a:solidFill>
                  <a:srgbClr val="FFFFFF"/>
                </a:solidFill>
                <a:latin typeface="Calibri"/>
                <a:ea typeface="Calibri"/>
                <a:cs typeface="Calibri"/>
                <a:sym typeface="Calibri"/>
              </a:rPr>
              <a:t>Du er den som alltid blir bedt om å løfte pasientene</a:t>
            </a:r>
            <a:endParaRPr/>
          </a:p>
        </p:txBody>
      </p:sp>
      <p:cxnSp>
        <p:nvCxnSpPr>
          <p:cNvPr id="237" name="Google Shape;237;g1362d34c24b_0_0"/>
          <p:cNvCxnSpPr/>
          <p:nvPr/>
        </p:nvCxnSpPr>
        <p:spPr>
          <a:xfrm>
            <a:off x="2230078" y="1522292"/>
            <a:ext cx="7772400" cy="0"/>
          </a:xfrm>
          <a:prstGeom prst="straightConnector1">
            <a:avLst/>
          </a:prstGeom>
          <a:noFill/>
          <a:ln w="22225" cap="flat" cmpd="sng">
            <a:solidFill>
              <a:srgbClr val="D9D9D9"/>
            </a:solidFill>
            <a:prstDash val="solid"/>
            <a:miter lim="800000"/>
            <a:headEnd type="none" w="sm" len="sm"/>
            <a:tailEnd type="none" w="sm" len="sm"/>
          </a:ln>
        </p:spPr>
      </p:cxnSp>
      <p:pic>
        <p:nvPicPr>
          <p:cNvPr id="238" name="Google Shape;238;g1362d34c24b_0_0"/>
          <p:cNvPicPr preferRelativeResize="0"/>
          <p:nvPr/>
        </p:nvPicPr>
        <p:blipFill rotWithShape="1">
          <a:blip r:embed="rId3">
            <a:alphaModFix/>
          </a:blip>
          <a:srcRect/>
          <a:stretch/>
        </p:blipFill>
        <p:spPr>
          <a:xfrm>
            <a:off x="1255591" y="2426818"/>
            <a:ext cx="3607868" cy="3997637"/>
          </a:xfrm>
          <a:prstGeom prst="rect">
            <a:avLst/>
          </a:prstGeom>
          <a:noFill/>
          <a:ln>
            <a:noFill/>
          </a:ln>
        </p:spPr>
      </p:pic>
      <p:cxnSp>
        <p:nvCxnSpPr>
          <p:cNvPr id="239" name="Google Shape;239;g1362d34c24b_0_0"/>
          <p:cNvCxnSpPr/>
          <p:nvPr/>
        </p:nvCxnSpPr>
        <p:spPr>
          <a:xfrm>
            <a:off x="6116278" y="2596836"/>
            <a:ext cx="0" cy="3657600"/>
          </a:xfrm>
          <a:prstGeom prst="straightConnector1">
            <a:avLst/>
          </a:prstGeom>
          <a:noFill/>
          <a:ln w="101600" cap="flat" cmpd="dbl">
            <a:solidFill>
              <a:srgbClr val="595959"/>
            </a:solidFill>
            <a:prstDash val="solid"/>
            <a:miter lim="800000"/>
            <a:headEnd type="none" w="sm" len="sm"/>
            <a:tailEnd type="none" w="sm" len="sm"/>
          </a:ln>
        </p:spPr>
      </p:cxnSp>
      <p:pic>
        <p:nvPicPr>
          <p:cNvPr id="240" name="Google Shape;240;g1362d34c24b_0_0" descr="Et bilde som inneholder tekst&#10;&#10;Automatisk generert beskrivelse"/>
          <p:cNvPicPr preferRelativeResize="0"/>
          <p:nvPr/>
        </p:nvPicPr>
        <p:blipFill rotWithShape="1">
          <a:blip r:embed="rId4">
            <a:alphaModFix/>
          </a:blip>
          <a:srcRect/>
          <a:stretch/>
        </p:blipFill>
        <p:spPr>
          <a:xfrm>
            <a:off x="6445073" y="2733899"/>
            <a:ext cx="5455917" cy="33834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5"/>
        <p:cNvGrpSpPr/>
        <p:nvPr/>
      </p:nvGrpSpPr>
      <p:grpSpPr>
        <a:xfrm>
          <a:off x="0" y="0"/>
          <a:ext cx="0" cy="0"/>
          <a:chOff x="0" y="0"/>
          <a:chExt cx="0" cy="0"/>
        </a:xfrm>
      </p:grpSpPr>
      <p:sp>
        <p:nvSpPr>
          <p:cNvPr id="246" name="Google Shape;246;g1362d34c24b_0_43"/>
          <p:cNvSpPr/>
          <p:nvPr/>
        </p:nvSpPr>
        <p:spPr>
          <a:xfrm>
            <a:off x="396882" y="280374"/>
            <a:ext cx="11438793" cy="1844256"/>
          </a:xfrm>
          <a:prstGeom prst="rect">
            <a:avLst/>
          </a:prstGeom>
          <a:solidFill>
            <a:srgbClr val="404040"/>
          </a:solidFill>
          <a:ln w="127000" cap="sq" cmpd="thinThick">
            <a:solidFill>
              <a:srgbClr val="40404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47" name="Google Shape;247;g1362d34c24b_0_43"/>
          <p:cNvSpPr txBox="1">
            <a:spLocks noGrp="1"/>
          </p:cNvSpPr>
          <p:nvPr>
            <p:ph type="title"/>
          </p:nvPr>
        </p:nvSpPr>
        <p:spPr>
          <a:xfrm>
            <a:off x="546351" y="433545"/>
            <a:ext cx="11139854" cy="93044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4600"/>
              <a:buFont typeface="Calibri"/>
              <a:buNone/>
            </a:pPr>
            <a:r>
              <a:rPr lang="nb-NO" sz="4600" dirty="0">
                <a:solidFill>
                  <a:srgbClr val="FFFFFF"/>
                </a:solidFill>
              </a:rPr>
              <a:t>Man forventer at du kan </a:t>
            </a:r>
            <a:r>
              <a:rPr lang="no-NO" sz="4600" dirty="0">
                <a:solidFill>
                  <a:srgbClr val="FFFFFF"/>
                </a:solidFill>
              </a:rPr>
              <a:t>fikse tekniske ting</a:t>
            </a:r>
            <a:endParaRPr dirty="0"/>
          </a:p>
        </p:txBody>
      </p:sp>
      <p:cxnSp>
        <p:nvCxnSpPr>
          <p:cNvPr id="248" name="Google Shape;248;g1362d34c24b_0_43"/>
          <p:cNvCxnSpPr/>
          <p:nvPr/>
        </p:nvCxnSpPr>
        <p:spPr>
          <a:xfrm>
            <a:off x="2230078" y="1522292"/>
            <a:ext cx="7772400" cy="0"/>
          </a:xfrm>
          <a:prstGeom prst="straightConnector1">
            <a:avLst/>
          </a:prstGeom>
          <a:noFill/>
          <a:ln w="22225" cap="flat" cmpd="sng">
            <a:solidFill>
              <a:srgbClr val="D9D9D9"/>
            </a:solidFill>
            <a:prstDash val="solid"/>
            <a:miter lim="800000"/>
            <a:headEnd type="none" w="sm" len="sm"/>
            <a:tailEnd type="none" w="sm" len="sm"/>
          </a:ln>
        </p:spPr>
      </p:cxnSp>
      <p:pic>
        <p:nvPicPr>
          <p:cNvPr id="249" name="Google Shape;249;g1362d34c24b_0_43" descr="Et bilde som inneholder tekst&#10;&#10;Automatisk generert beskrivelse"/>
          <p:cNvPicPr preferRelativeResize="0"/>
          <p:nvPr/>
        </p:nvPicPr>
        <p:blipFill rotWithShape="1">
          <a:blip r:embed="rId3">
            <a:alphaModFix/>
          </a:blip>
          <a:srcRect/>
          <a:stretch/>
        </p:blipFill>
        <p:spPr>
          <a:xfrm>
            <a:off x="1063875" y="2426818"/>
            <a:ext cx="3991301" cy="3997637"/>
          </a:xfrm>
          <a:prstGeom prst="rect">
            <a:avLst/>
          </a:prstGeom>
          <a:noFill/>
          <a:ln>
            <a:noFill/>
          </a:ln>
        </p:spPr>
      </p:pic>
      <p:cxnSp>
        <p:nvCxnSpPr>
          <p:cNvPr id="250" name="Google Shape;250;g1362d34c24b_0_43"/>
          <p:cNvCxnSpPr/>
          <p:nvPr/>
        </p:nvCxnSpPr>
        <p:spPr>
          <a:xfrm>
            <a:off x="6116278" y="2596836"/>
            <a:ext cx="0" cy="3657600"/>
          </a:xfrm>
          <a:prstGeom prst="straightConnector1">
            <a:avLst/>
          </a:prstGeom>
          <a:noFill/>
          <a:ln w="101600" cap="flat" cmpd="dbl">
            <a:solidFill>
              <a:srgbClr val="595959"/>
            </a:solidFill>
            <a:prstDash val="solid"/>
            <a:miter lim="800000"/>
            <a:headEnd type="none" w="sm" len="sm"/>
            <a:tailEnd type="none" w="sm" len="sm"/>
          </a:ln>
        </p:spPr>
      </p:cxnSp>
      <p:pic>
        <p:nvPicPr>
          <p:cNvPr id="251" name="Google Shape;251;g1362d34c24b_0_43" descr="Et bilde som inneholder innendørs, pult&#10;&#10;Automatisk generert beskrivelse"/>
          <p:cNvPicPr preferRelativeResize="0"/>
          <p:nvPr/>
        </p:nvPicPr>
        <p:blipFill rotWithShape="1">
          <a:blip r:embed="rId4">
            <a:alphaModFix/>
          </a:blip>
          <a:srcRect/>
          <a:stretch/>
        </p:blipFill>
        <p:spPr>
          <a:xfrm>
            <a:off x="6577164" y="2426818"/>
            <a:ext cx="5191734" cy="399763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4"/>
        <p:cNvGrpSpPr/>
        <p:nvPr/>
      </p:nvGrpSpPr>
      <p:grpSpPr>
        <a:xfrm>
          <a:off x="0" y="0"/>
          <a:ext cx="0" cy="0"/>
          <a:chOff x="0" y="0"/>
          <a:chExt cx="0" cy="0"/>
        </a:xfrm>
      </p:grpSpPr>
      <p:sp>
        <p:nvSpPr>
          <p:cNvPr id="265" name="Google Shape;265;g120156ca410_2_226"/>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266" name="Google Shape;266;g120156ca410_2_226"/>
          <p:cNvSpPr/>
          <p:nvPr/>
        </p:nvSpPr>
        <p:spPr>
          <a:xfrm rot="-4995232">
            <a:off x="675636" y="775756"/>
            <a:ext cx="2987988" cy="2987988"/>
          </a:xfrm>
          <a:prstGeom prst="arc">
            <a:avLst>
              <a:gd name="adj1" fmla="val 14455503"/>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67" name="Google Shape;267;g120156ca410_2_226"/>
          <p:cNvSpPr txBox="1">
            <a:spLocks noGrp="1"/>
          </p:cNvSpPr>
          <p:nvPr>
            <p:ph type="title"/>
          </p:nvPr>
        </p:nvSpPr>
        <p:spPr>
          <a:xfrm>
            <a:off x="838224" y="2130090"/>
            <a:ext cx="5926403" cy="15165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FFFF"/>
              </a:buClr>
              <a:buSzPct val="100000"/>
              <a:buFont typeface="Calibri"/>
              <a:buNone/>
            </a:pPr>
            <a:r>
              <a:rPr lang="nb-NO" sz="4700" dirty="0">
                <a:solidFill>
                  <a:srgbClr val="FFFFFF"/>
                </a:solidFill>
              </a:rPr>
              <a:t>Opplevelser med å være den </a:t>
            </a:r>
            <a:r>
              <a:rPr lang="no-NO" sz="4700" dirty="0">
                <a:solidFill>
                  <a:srgbClr val="FFFFFF"/>
                </a:solidFill>
              </a:rPr>
              <a:t>eneste</a:t>
            </a:r>
            <a:r>
              <a:rPr lang="nb-NO" sz="4700" dirty="0">
                <a:solidFill>
                  <a:srgbClr val="FFFFFF"/>
                </a:solidFill>
              </a:rPr>
              <a:t> læreren på en skole </a:t>
            </a:r>
            <a:r>
              <a:rPr lang="no-NO" sz="4700" dirty="0">
                <a:solidFill>
                  <a:srgbClr val="FFFFFF"/>
                </a:solidFill>
              </a:rPr>
              <a:t>med etnisk minoritetsbakgrunn</a:t>
            </a:r>
            <a:endParaRPr dirty="0"/>
          </a:p>
        </p:txBody>
      </p:sp>
      <p:sp>
        <p:nvSpPr>
          <p:cNvPr id="268" name="Google Shape;268;g120156ca410_2_226"/>
          <p:cNvSpPr/>
          <p:nvPr/>
        </p:nvSpPr>
        <p:spPr>
          <a:xfrm>
            <a:off x="10895976" y="2130090"/>
            <a:ext cx="457800" cy="4455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69" name="Google Shape;269;g120156ca410_2_226"/>
          <p:cNvSpPr/>
          <p:nvPr/>
        </p:nvSpPr>
        <p:spPr>
          <a:xfrm>
            <a:off x="7813872" y="3116072"/>
            <a:ext cx="4378128" cy="3741928"/>
          </a:xfrm>
          <a:custGeom>
            <a:avLst/>
            <a:gdLst/>
            <a:ahLst/>
            <a:cxnLst/>
            <a:rect l="l" t="t" r="r" b="b"/>
            <a:pathLst>
              <a:path w="4378128" h="3741928" extrusionOk="0">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7" name="Google Shape;227;g1362d34c24b_0_10">
            <a:extLst>
              <a:ext uri="{FF2B5EF4-FFF2-40B4-BE49-F238E27FC236}">
                <a16:creationId xmlns:a16="http://schemas.microsoft.com/office/drawing/2014/main" id="{789115A7-14E0-AC1E-BA7B-DEE70128C6F7}"/>
              </a:ext>
            </a:extLst>
          </p:cNvPr>
          <p:cNvPicPr preferRelativeResize="0"/>
          <p:nvPr/>
        </p:nvPicPr>
        <p:blipFill rotWithShape="1">
          <a:blip r:embed="rId3">
            <a:alphaModFix/>
          </a:blip>
          <a:srcRect/>
          <a:stretch/>
        </p:blipFill>
        <p:spPr>
          <a:xfrm>
            <a:off x="6725846" y="1177085"/>
            <a:ext cx="1608224" cy="1608224"/>
          </a:xfrm>
          <a:prstGeom prst="rect">
            <a:avLst/>
          </a:prstGeom>
          <a:noFill/>
          <a:ln>
            <a:noFill/>
          </a:ln>
        </p:spPr>
      </p:pic>
      <p:pic>
        <p:nvPicPr>
          <p:cNvPr id="8" name="Google Shape;200;g1362d34c24b_0_23" descr="Gruppe med menn kontur">
            <a:extLst>
              <a:ext uri="{FF2B5EF4-FFF2-40B4-BE49-F238E27FC236}">
                <a16:creationId xmlns:a16="http://schemas.microsoft.com/office/drawing/2014/main" id="{A28566EC-0F9D-56E2-0631-57FF78BCC7F6}"/>
              </a:ext>
            </a:extLst>
          </p:cNvPr>
          <p:cNvPicPr preferRelativeResize="0"/>
          <p:nvPr/>
        </p:nvPicPr>
        <p:blipFill rotWithShape="1">
          <a:blip r:embed="rId4">
            <a:alphaModFix/>
          </a:blip>
          <a:srcRect/>
          <a:stretch/>
        </p:blipFill>
        <p:spPr>
          <a:xfrm>
            <a:off x="8255850" y="4870074"/>
            <a:ext cx="1983542" cy="1987680"/>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pic>
        <p:nvPicPr>
          <p:cNvPr id="9" name="Google Shape;199;g1362d34c24b_0_23" descr="Gruppe med menn kontur">
            <a:extLst>
              <a:ext uri="{FF2B5EF4-FFF2-40B4-BE49-F238E27FC236}">
                <a16:creationId xmlns:a16="http://schemas.microsoft.com/office/drawing/2014/main" id="{AD88B878-C1E9-CA12-D193-546D41341530}"/>
              </a:ext>
            </a:extLst>
          </p:cNvPr>
          <p:cNvPicPr preferRelativeResize="0"/>
          <p:nvPr/>
        </p:nvPicPr>
        <p:blipFill rotWithShape="1">
          <a:blip r:embed="rId4">
            <a:alphaModFix/>
          </a:blip>
          <a:srcRect/>
          <a:stretch/>
        </p:blipFill>
        <p:spPr>
          <a:xfrm>
            <a:off x="9275575" y="3113099"/>
            <a:ext cx="1983542" cy="1987680"/>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pic>
        <p:nvPicPr>
          <p:cNvPr id="10" name="Google Shape;196;g1362d34c24b_0_23" descr="Gruppe med menn kontur">
            <a:extLst>
              <a:ext uri="{FF2B5EF4-FFF2-40B4-BE49-F238E27FC236}">
                <a16:creationId xmlns:a16="http://schemas.microsoft.com/office/drawing/2014/main" id="{8C9A7F5A-BFB6-6B9E-BCF4-34CD4AA58E88}"/>
              </a:ext>
            </a:extLst>
          </p:cNvPr>
          <p:cNvPicPr preferRelativeResize="0"/>
          <p:nvPr/>
        </p:nvPicPr>
        <p:blipFill rotWithShape="1">
          <a:blip r:embed="rId4">
            <a:alphaModFix/>
          </a:blip>
          <a:srcRect/>
          <a:stretch/>
        </p:blipFill>
        <p:spPr>
          <a:xfrm>
            <a:off x="10038925" y="4870074"/>
            <a:ext cx="1983542" cy="1987680"/>
          </a:xfrm>
          <a:custGeom>
            <a:avLst/>
            <a:gdLst/>
            <a:ahLst/>
            <a:cxnLst/>
            <a:rect l="l" t="t" r="r" b="b"/>
            <a:pathLst>
              <a:path w="2833631" h="2677010" extrusionOk="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5"/>
        <p:cNvGrpSpPr/>
        <p:nvPr/>
      </p:nvGrpSpPr>
      <p:grpSpPr>
        <a:xfrm>
          <a:off x="0" y="0"/>
          <a:ext cx="0" cy="0"/>
          <a:chOff x="0" y="0"/>
          <a:chExt cx="0" cy="0"/>
        </a:xfrm>
      </p:grpSpPr>
      <p:sp>
        <p:nvSpPr>
          <p:cNvPr id="206" name="Google Shape;206;g1362d34c24b_0_36"/>
          <p:cNvSpPr/>
          <p:nvPr/>
        </p:nvSpPr>
        <p:spPr>
          <a:xfrm>
            <a:off x="0" y="0"/>
            <a:ext cx="12188952"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dirty="0">
              <a:ln>
                <a:noFill/>
              </a:ln>
              <a:solidFill>
                <a:srgbClr val="FFFFFF"/>
              </a:solidFill>
              <a:effectLst/>
              <a:uLnTx/>
              <a:uFillTx/>
              <a:latin typeface="Calibri"/>
              <a:ea typeface="Calibri"/>
              <a:cs typeface="Calibri"/>
              <a:sym typeface="Calibri"/>
            </a:endParaRPr>
          </a:p>
        </p:txBody>
      </p:sp>
      <p:pic>
        <p:nvPicPr>
          <p:cNvPr id="6" name="Bilde 5" descr="Tavle og gule stoler i et klasserom">
            <a:extLst>
              <a:ext uri="{FF2B5EF4-FFF2-40B4-BE49-F238E27FC236}">
                <a16:creationId xmlns:a16="http://schemas.microsoft.com/office/drawing/2014/main" id="{45D2262B-9CE0-A2EC-F341-EB075D080115}"/>
              </a:ext>
            </a:extLst>
          </p:cNvPr>
          <p:cNvPicPr>
            <a:picLocks noChangeAspect="1"/>
          </p:cNvPicPr>
          <p:nvPr/>
        </p:nvPicPr>
        <p:blipFill rotWithShape="1">
          <a:blip r:embed="rId3">
            <a:alphaModFix amt="50000"/>
          </a:blip>
          <a:srcRect l="5461" t="7922" r="5437" b="2976"/>
          <a:stretch/>
        </p:blipFill>
        <p:spPr>
          <a:xfrm>
            <a:off x="0" y="378"/>
            <a:ext cx="12192000" cy="6857243"/>
          </a:xfrm>
          <a:prstGeom prst="rect">
            <a:avLst/>
          </a:prstGeom>
        </p:spPr>
      </p:pic>
      <p:sp>
        <p:nvSpPr>
          <p:cNvPr id="208" name="Google Shape;208;g1362d34c24b_0_36"/>
          <p:cNvSpPr txBox="1">
            <a:spLocks noGrp="1"/>
          </p:cNvSpPr>
          <p:nvPr>
            <p:ph type="title"/>
          </p:nvPr>
        </p:nvSpPr>
        <p:spPr>
          <a:xfrm>
            <a:off x="1460500" y="1671406"/>
            <a:ext cx="8794749" cy="414236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5100"/>
              <a:buFont typeface="Calibri"/>
              <a:buNone/>
            </a:pPr>
            <a:r>
              <a:rPr lang="nb-NO" sz="5100" dirty="0">
                <a:solidFill>
                  <a:srgbClr val="FFFFFF"/>
                </a:solidFill>
              </a:rPr>
              <a:t>«</a:t>
            </a:r>
            <a:r>
              <a:rPr lang="nb-NO" sz="4800" dirty="0">
                <a:solidFill>
                  <a:srgbClr val="FFFFFF"/>
                </a:solidFill>
              </a:rPr>
              <a:t>Åh, du er en guling jo»</a:t>
            </a:r>
            <a:br>
              <a:rPr lang="nb-NO" sz="4800" dirty="0">
                <a:solidFill>
                  <a:srgbClr val="FFFFFF"/>
                </a:solidFill>
              </a:rPr>
            </a:br>
            <a:br>
              <a:rPr lang="nb-NO" sz="4800" dirty="0">
                <a:solidFill>
                  <a:srgbClr val="FFFFFF"/>
                </a:solidFill>
              </a:rPr>
            </a:br>
            <a:br>
              <a:rPr lang="nb-NO" sz="4800" dirty="0">
                <a:solidFill>
                  <a:srgbClr val="FFFFFF"/>
                </a:solidFill>
              </a:rPr>
            </a:br>
            <a:br>
              <a:rPr lang="nb-NO" sz="4800" dirty="0">
                <a:solidFill>
                  <a:srgbClr val="FFFFFF"/>
                </a:solidFill>
              </a:rPr>
            </a:br>
            <a:r>
              <a:rPr lang="nb-NO" sz="4800" dirty="0">
                <a:solidFill>
                  <a:srgbClr val="FFFFFF"/>
                </a:solidFill>
              </a:rPr>
              <a:t>Kommentar fra elev på sin første dag som lærer </a:t>
            </a:r>
            <a:endParaRPr sz="4800" dirty="0"/>
          </a:p>
        </p:txBody>
      </p:sp>
      <p:sp>
        <p:nvSpPr>
          <p:cNvPr id="209" name="Google Shape;209;g1362d34c24b_0_36"/>
          <p:cNvSpPr/>
          <p:nvPr/>
        </p:nvSpPr>
        <p:spPr>
          <a:xfrm>
            <a:off x="3847205" y="2625668"/>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4901"/>
            </a:srgbClr>
          </a:solidFill>
          <a:ln w="44450" cap="rnd" cmpd="sng">
            <a:solidFill>
              <a:srgbClr val="FFFFFF">
                <a:alpha val="74901"/>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182768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3" name="Plassholder for innhold 2" descr="Gifterringer på Qur'an">
            <a:extLst>
              <a:ext uri="{FF2B5EF4-FFF2-40B4-BE49-F238E27FC236}">
                <a16:creationId xmlns:a16="http://schemas.microsoft.com/office/drawing/2014/main" id="{A74FD199-6083-406B-C3B3-012AC1227DB3}"/>
              </a:ext>
            </a:extLst>
          </p:cNvPr>
          <p:cNvPicPr>
            <a:picLocks noGrp="1" noChangeAspect="1"/>
          </p:cNvPicPr>
          <p:nvPr>
            <p:ph sz="half" idx="1"/>
          </p:nvPr>
        </p:nvPicPr>
        <p:blipFill rotWithShape="1">
          <a:blip r:embed="rId3">
            <a:alphaModFix amt="40000"/>
          </a:blip>
          <a:srcRect t="4045" b="11686"/>
          <a:stretch/>
        </p:blipFill>
        <p:spPr>
          <a:xfrm>
            <a:off x="20" y="10"/>
            <a:ext cx="12191979" cy="6857990"/>
          </a:xfrm>
          <a:prstGeom prst="rect">
            <a:avLst/>
          </a:prstGeom>
        </p:spPr>
      </p:pic>
      <p:sp>
        <p:nvSpPr>
          <p:cNvPr id="6" name="Plassholder for innhold 5">
            <a:extLst>
              <a:ext uri="{FF2B5EF4-FFF2-40B4-BE49-F238E27FC236}">
                <a16:creationId xmlns:a16="http://schemas.microsoft.com/office/drawing/2014/main" id="{5EDF0896-65A8-F747-A7FD-A76A1A345470}"/>
              </a:ext>
            </a:extLst>
          </p:cNvPr>
          <p:cNvSpPr>
            <a:spLocks noGrp="1"/>
          </p:cNvSpPr>
          <p:nvPr>
            <p:ph sz="half" idx="2"/>
          </p:nvPr>
        </p:nvSpPr>
        <p:spPr>
          <a:xfrm>
            <a:off x="5562600" y="853673"/>
            <a:ext cx="5751483" cy="5004794"/>
          </a:xfrm>
        </p:spPr>
        <p:txBody>
          <a:bodyPr vert="horz" lIns="91440" tIns="45720" rIns="91440" bIns="45720" rtlCol="0" anchor="ctr">
            <a:normAutofit/>
          </a:bodyPr>
          <a:lstStyle/>
          <a:p>
            <a:pPr marL="0" indent="0">
              <a:buNone/>
            </a:pPr>
            <a:r>
              <a:rPr kumimoji="0" lang="nb-NO" sz="4800" i="0" u="none" strike="noStrike" kern="1200" cap="none" spc="0" normalizeH="0" baseline="0" noProof="0" dirty="0">
                <a:ln>
                  <a:noFill/>
                </a:ln>
                <a:solidFill>
                  <a:srgbClr val="FFFFFF"/>
                </a:solidFill>
                <a:effectLst/>
                <a:uLnTx/>
                <a:uFillTx/>
                <a:latin typeface="Calibri Light" panose="020F0302020204030204"/>
                <a:ea typeface="+mj-ea"/>
                <a:cs typeface="+mj-cs"/>
              </a:rPr>
              <a:t>De tror du kan svare på alle spørsmål om islam og innvandring</a:t>
            </a:r>
            <a:endParaRPr lang="en-US" sz="4800" dirty="0">
              <a:solidFill>
                <a:srgbClr val="FFFFFF"/>
              </a:solidFill>
            </a:endParaRPr>
          </a:p>
        </p:txBody>
      </p:sp>
      <p:sp>
        <p:nvSpPr>
          <p:cNvPr id="13"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prstClr val="white"/>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184044639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lassholder for innhold 2" descr="Gifterringer på Qur'an">
            <a:extLst>
              <a:ext uri="{FF2B5EF4-FFF2-40B4-BE49-F238E27FC236}">
                <a16:creationId xmlns:a16="http://schemas.microsoft.com/office/drawing/2014/main" id="{A74FD199-6083-406B-C3B3-012AC1227DB3}"/>
              </a:ext>
            </a:extLst>
          </p:cNvPr>
          <p:cNvPicPr>
            <a:picLocks noGrp="1" noChangeAspect="1"/>
          </p:cNvPicPr>
          <p:nvPr>
            <p:ph sz="half" idx="1"/>
          </p:nvPr>
        </p:nvPicPr>
        <p:blipFill rotWithShape="1">
          <a:blip r:embed="rId3">
            <a:alphaModFix amt="40000"/>
          </a:blip>
          <a:srcRect t="4045" b="11686"/>
          <a:stretch/>
        </p:blipFill>
        <p:spPr>
          <a:xfrm>
            <a:off x="20" y="10"/>
            <a:ext cx="12191979" cy="6857990"/>
          </a:xfrm>
          <a:prstGeom prst="rect">
            <a:avLst/>
          </a:prstGeom>
        </p:spPr>
      </p:pic>
      <p:sp>
        <p:nvSpPr>
          <p:cNvPr id="6" name="Plassholder for innhold 5">
            <a:extLst>
              <a:ext uri="{FF2B5EF4-FFF2-40B4-BE49-F238E27FC236}">
                <a16:creationId xmlns:a16="http://schemas.microsoft.com/office/drawing/2014/main" id="{5EDF0896-65A8-F747-A7FD-A76A1A345470}"/>
              </a:ext>
            </a:extLst>
          </p:cNvPr>
          <p:cNvSpPr>
            <a:spLocks noGrp="1"/>
          </p:cNvSpPr>
          <p:nvPr>
            <p:ph sz="half" idx="2"/>
          </p:nvPr>
        </p:nvSpPr>
        <p:spPr>
          <a:xfrm>
            <a:off x="5562600" y="853673"/>
            <a:ext cx="5751483" cy="5004794"/>
          </a:xfrm>
        </p:spPr>
        <p:txBody>
          <a:bodyPr vert="horz" lIns="91440" tIns="45720" rIns="91440" bIns="45720" rtlCol="0" anchor="ctr">
            <a:normAutofit lnSpcReduction="10000"/>
          </a:bodyPr>
          <a:lstStyle/>
          <a:p>
            <a:pPr marL="0" indent="0">
              <a:buNone/>
            </a:pPr>
            <a:r>
              <a:rPr lang="en-US" sz="3200" dirty="0">
                <a:solidFill>
                  <a:srgbClr val="FFFFFF"/>
                </a:solidFill>
              </a:rPr>
              <a:t>«Du </a:t>
            </a:r>
            <a:r>
              <a:rPr lang="en-US" sz="3200" dirty="0" err="1">
                <a:solidFill>
                  <a:srgbClr val="FFFFFF"/>
                </a:solidFill>
              </a:rPr>
              <a:t>må</a:t>
            </a:r>
            <a:r>
              <a:rPr lang="en-US" sz="3200" dirty="0">
                <a:solidFill>
                  <a:srgbClr val="FFFFFF"/>
                </a:solidFill>
              </a:rPr>
              <a:t> hele </a:t>
            </a:r>
            <a:r>
              <a:rPr lang="en-US" sz="3200" dirty="0" err="1">
                <a:solidFill>
                  <a:srgbClr val="FFFFFF"/>
                </a:solidFill>
              </a:rPr>
              <a:t>tiden</a:t>
            </a:r>
            <a:r>
              <a:rPr lang="en-US" sz="3200" dirty="0">
                <a:solidFill>
                  <a:srgbClr val="FFFFFF"/>
                </a:solidFill>
              </a:rPr>
              <a:t> </a:t>
            </a:r>
            <a:r>
              <a:rPr lang="en-US" sz="3200" dirty="0" err="1">
                <a:solidFill>
                  <a:srgbClr val="FFFFFF"/>
                </a:solidFill>
              </a:rPr>
              <a:t>stå</a:t>
            </a:r>
            <a:r>
              <a:rPr lang="en-US" sz="3200" dirty="0">
                <a:solidFill>
                  <a:srgbClr val="FFFFFF"/>
                </a:solidFill>
              </a:rPr>
              <a:t> </a:t>
            </a:r>
            <a:r>
              <a:rPr lang="en-US" sz="3200" dirty="0" err="1">
                <a:solidFill>
                  <a:srgbClr val="FFFFFF"/>
                </a:solidFill>
              </a:rPr>
              <a:t>til</a:t>
            </a:r>
            <a:r>
              <a:rPr lang="en-US" sz="3200" dirty="0">
                <a:solidFill>
                  <a:srgbClr val="FFFFFF"/>
                </a:solidFill>
              </a:rPr>
              <a:t> </a:t>
            </a:r>
            <a:r>
              <a:rPr lang="en-US" sz="3200" dirty="0" err="1">
                <a:solidFill>
                  <a:srgbClr val="FFFFFF"/>
                </a:solidFill>
              </a:rPr>
              <a:t>forsvar</a:t>
            </a:r>
            <a:r>
              <a:rPr lang="en-US" sz="3200" dirty="0">
                <a:solidFill>
                  <a:srgbClr val="FFFFFF"/>
                </a:solidFill>
              </a:rPr>
              <a:t> for alt, og </a:t>
            </a:r>
            <a:r>
              <a:rPr lang="en-US" sz="3200" dirty="0" err="1">
                <a:solidFill>
                  <a:srgbClr val="FFFFFF"/>
                </a:solidFill>
              </a:rPr>
              <a:t>så</a:t>
            </a:r>
            <a:r>
              <a:rPr lang="en-US" sz="3200" dirty="0">
                <a:solidFill>
                  <a:srgbClr val="FFFFFF"/>
                </a:solidFill>
              </a:rPr>
              <a:t> </a:t>
            </a:r>
            <a:r>
              <a:rPr lang="en-US" sz="3200" dirty="0" err="1">
                <a:solidFill>
                  <a:srgbClr val="FFFFFF"/>
                </a:solidFill>
              </a:rPr>
              <a:t>må</a:t>
            </a:r>
            <a:r>
              <a:rPr lang="en-US" sz="3200" dirty="0">
                <a:solidFill>
                  <a:srgbClr val="FFFFFF"/>
                </a:solidFill>
              </a:rPr>
              <a:t> </a:t>
            </a:r>
            <a:r>
              <a:rPr lang="en-US" sz="3200" dirty="0" err="1">
                <a:solidFill>
                  <a:srgbClr val="FFFFFF"/>
                </a:solidFill>
              </a:rPr>
              <a:t>jeg</a:t>
            </a:r>
            <a:r>
              <a:rPr lang="en-US" sz="3200" dirty="0">
                <a:solidFill>
                  <a:srgbClr val="FFFFFF"/>
                </a:solidFill>
              </a:rPr>
              <a:t> </a:t>
            </a:r>
            <a:r>
              <a:rPr lang="en-US" sz="3200" dirty="0" err="1">
                <a:solidFill>
                  <a:srgbClr val="FFFFFF"/>
                </a:solidFill>
              </a:rPr>
              <a:t>snakke</a:t>
            </a:r>
            <a:r>
              <a:rPr lang="en-US" sz="3200" dirty="0">
                <a:solidFill>
                  <a:srgbClr val="FFFFFF"/>
                </a:solidFill>
              </a:rPr>
              <a:t> for alle da… det er </a:t>
            </a:r>
            <a:r>
              <a:rPr lang="en-US" sz="3200" dirty="0" err="1">
                <a:solidFill>
                  <a:srgbClr val="FFFFFF"/>
                </a:solidFill>
              </a:rPr>
              <a:t>gjerne</a:t>
            </a:r>
            <a:r>
              <a:rPr lang="en-US" sz="3200" dirty="0">
                <a:solidFill>
                  <a:srgbClr val="FFFFFF"/>
                </a:solidFill>
              </a:rPr>
              <a:t> den </a:t>
            </a:r>
            <a:r>
              <a:rPr lang="en-US" sz="3200" dirty="0" err="1">
                <a:solidFill>
                  <a:srgbClr val="FFFFFF"/>
                </a:solidFill>
              </a:rPr>
              <a:t>eldre</a:t>
            </a:r>
            <a:r>
              <a:rPr lang="en-US" sz="3200" dirty="0">
                <a:solidFill>
                  <a:srgbClr val="FFFFFF"/>
                </a:solidFill>
              </a:rPr>
              <a:t> </a:t>
            </a:r>
            <a:r>
              <a:rPr lang="en-US" sz="3200" dirty="0" err="1">
                <a:solidFill>
                  <a:srgbClr val="FFFFFF"/>
                </a:solidFill>
              </a:rPr>
              <a:t>generasjonen</a:t>
            </a:r>
            <a:r>
              <a:rPr lang="en-US" sz="3200" dirty="0">
                <a:solidFill>
                  <a:srgbClr val="FFFFFF"/>
                </a:solidFill>
              </a:rPr>
              <a:t> av </a:t>
            </a:r>
            <a:r>
              <a:rPr lang="en-US" sz="3200" dirty="0" err="1">
                <a:solidFill>
                  <a:srgbClr val="FFFFFF"/>
                </a:solidFill>
              </a:rPr>
              <a:t>lærere</a:t>
            </a:r>
            <a:r>
              <a:rPr lang="en-US" sz="3200" dirty="0">
                <a:solidFill>
                  <a:srgbClr val="FFFFFF"/>
                </a:solidFill>
              </a:rPr>
              <a:t>, de </a:t>
            </a:r>
            <a:r>
              <a:rPr lang="en-US" sz="3200" dirty="0" err="1">
                <a:solidFill>
                  <a:srgbClr val="FFFFFF"/>
                </a:solidFill>
              </a:rPr>
              <a:t>snakker</a:t>
            </a:r>
            <a:r>
              <a:rPr lang="en-US" sz="3200" dirty="0">
                <a:solidFill>
                  <a:srgbClr val="FFFFFF"/>
                </a:solidFill>
              </a:rPr>
              <a:t> </a:t>
            </a:r>
            <a:r>
              <a:rPr lang="en-US" sz="3200" dirty="0" err="1">
                <a:solidFill>
                  <a:srgbClr val="FFFFFF"/>
                </a:solidFill>
              </a:rPr>
              <a:t>ikke</a:t>
            </a:r>
            <a:r>
              <a:rPr lang="en-US" sz="3200" dirty="0">
                <a:solidFill>
                  <a:srgbClr val="FFFFFF"/>
                </a:solidFill>
              </a:rPr>
              <a:t> </a:t>
            </a:r>
            <a:r>
              <a:rPr lang="en-US" sz="3200" dirty="0" err="1">
                <a:solidFill>
                  <a:srgbClr val="FFFFFF"/>
                </a:solidFill>
              </a:rPr>
              <a:t>så</a:t>
            </a:r>
            <a:r>
              <a:rPr lang="en-US" sz="3200" dirty="0">
                <a:solidFill>
                  <a:srgbClr val="FFFFFF"/>
                </a:solidFill>
              </a:rPr>
              <a:t> </a:t>
            </a:r>
            <a:r>
              <a:rPr lang="en-US" sz="3200" dirty="0" err="1">
                <a:solidFill>
                  <a:srgbClr val="FFFFFF"/>
                </a:solidFill>
              </a:rPr>
              <a:t>mye</a:t>
            </a:r>
            <a:r>
              <a:rPr lang="en-US" sz="3200" dirty="0">
                <a:solidFill>
                  <a:srgbClr val="FFFFFF"/>
                </a:solidFill>
              </a:rPr>
              <a:t> med </a:t>
            </a:r>
            <a:r>
              <a:rPr lang="en-US" sz="3200" dirty="0" err="1">
                <a:solidFill>
                  <a:srgbClr val="FFFFFF"/>
                </a:solidFill>
              </a:rPr>
              <a:t>minoritetsfolk</a:t>
            </a:r>
            <a:r>
              <a:rPr lang="en-US" sz="3200" dirty="0">
                <a:solidFill>
                  <a:srgbClr val="FFFFFF"/>
                </a:solidFill>
              </a:rPr>
              <a:t>, og med </a:t>
            </a:r>
            <a:r>
              <a:rPr lang="en-US" sz="3200" dirty="0" err="1">
                <a:solidFill>
                  <a:srgbClr val="FFFFFF"/>
                </a:solidFill>
              </a:rPr>
              <a:t>en</a:t>
            </a:r>
            <a:r>
              <a:rPr lang="en-US" sz="3200" dirty="0">
                <a:solidFill>
                  <a:srgbClr val="FFFFFF"/>
                </a:solidFill>
              </a:rPr>
              <a:t> gang de </a:t>
            </a:r>
            <a:r>
              <a:rPr lang="en-US" sz="3200" dirty="0" err="1">
                <a:solidFill>
                  <a:srgbClr val="FFFFFF"/>
                </a:solidFill>
              </a:rPr>
              <a:t>får</a:t>
            </a:r>
            <a:r>
              <a:rPr lang="en-US" sz="3200" dirty="0">
                <a:solidFill>
                  <a:srgbClr val="FFFFFF"/>
                </a:solidFill>
              </a:rPr>
              <a:t> </a:t>
            </a:r>
            <a:r>
              <a:rPr lang="en-US" sz="3200" dirty="0" err="1">
                <a:solidFill>
                  <a:srgbClr val="FFFFFF"/>
                </a:solidFill>
              </a:rPr>
              <a:t>tak</a:t>
            </a:r>
            <a:r>
              <a:rPr lang="en-US" sz="3200" dirty="0">
                <a:solidFill>
                  <a:srgbClr val="FFFFFF"/>
                </a:solidFill>
              </a:rPr>
              <a:t> i </a:t>
            </a:r>
            <a:r>
              <a:rPr lang="en-US" sz="3200" dirty="0" err="1">
                <a:solidFill>
                  <a:srgbClr val="FFFFFF"/>
                </a:solidFill>
              </a:rPr>
              <a:t>en</a:t>
            </a:r>
            <a:r>
              <a:rPr lang="en-US" sz="3200" dirty="0">
                <a:solidFill>
                  <a:srgbClr val="FFFFFF"/>
                </a:solidFill>
              </a:rPr>
              <a:t> </a:t>
            </a:r>
            <a:r>
              <a:rPr lang="en-US" sz="3200" dirty="0" err="1">
                <a:solidFill>
                  <a:srgbClr val="FFFFFF"/>
                </a:solidFill>
              </a:rPr>
              <a:t>så</a:t>
            </a:r>
            <a:r>
              <a:rPr lang="en-US" sz="3200" dirty="0">
                <a:solidFill>
                  <a:srgbClr val="FFFFFF"/>
                </a:solidFill>
              </a:rPr>
              <a:t> </a:t>
            </a:r>
            <a:r>
              <a:rPr lang="en-US" sz="3200" dirty="0" err="1">
                <a:solidFill>
                  <a:srgbClr val="FFFFFF"/>
                </a:solidFill>
              </a:rPr>
              <a:t>skal</a:t>
            </a:r>
            <a:r>
              <a:rPr lang="en-US" sz="3200" dirty="0">
                <a:solidFill>
                  <a:srgbClr val="FFFFFF"/>
                </a:solidFill>
              </a:rPr>
              <a:t> de ha </a:t>
            </a:r>
            <a:r>
              <a:rPr lang="en-US" sz="3200" dirty="0" err="1">
                <a:solidFill>
                  <a:srgbClr val="FFFFFF"/>
                </a:solidFill>
              </a:rPr>
              <a:t>svar</a:t>
            </a:r>
            <a:r>
              <a:rPr lang="en-US" sz="3200" dirty="0">
                <a:solidFill>
                  <a:srgbClr val="FFFFFF"/>
                </a:solidFill>
              </a:rPr>
              <a:t> </a:t>
            </a:r>
            <a:r>
              <a:rPr lang="en-US" sz="3200" dirty="0" err="1">
                <a:solidFill>
                  <a:srgbClr val="FFFFFF"/>
                </a:solidFill>
              </a:rPr>
              <a:t>på</a:t>
            </a:r>
            <a:r>
              <a:rPr lang="en-US" sz="3200" dirty="0">
                <a:solidFill>
                  <a:srgbClr val="FFFFFF"/>
                </a:solidFill>
              </a:rPr>
              <a:t> alt.» </a:t>
            </a:r>
          </a:p>
          <a:p>
            <a:pPr marL="0" indent="0">
              <a:buNone/>
            </a:pPr>
            <a:endParaRPr lang="en-US" sz="3200" dirty="0">
              <a:solidFill>
                <a:srgbClr val="FFFFFF"/>
              </a:solidFill>
            </a:endParaRPr>
          </a:p>
          <a:p>
            <a:pPr marL="0" indent="0">
              <a:buNone/>
            </a:pPr>
            <a:r>
              <a:rPr lang="en-US" sz="3200" dirty="0" err="1">
                <a:solidFill>
                  <a:srgbClr val="FFFFFF"/>
                </a:solidFill>
              </a:rPr>
              <a:t>Saynab</a:t>
            </a:r>
            <a:r>
              <a:rPr lang="en-US" sz="3200" dirty="0">
                <a:solidFill>
                  <a:srgbClr val="FFFFFF"/>
                </a:solidFill>
              </a:rPr>
              <a:t>, student </a:t>
            </a:r>
            <a:r>
              <a:rPr lang="en-US" sz="3200" dirty="0" err="1">
                <a:solidFill>
                  <a:srgbClr val="FFFFFF"/>
                </a:solidFill>
              </a:rPr>
              <a:t>på</a:t>
            </a:r>
            <a:r>
              <a:rPr lang="en-US" sz="3200" dirty="0">
                <a:solidFill>
                  <a:srgbClr val="FFFFFF"/>
                </a:solidFill>
              </a:rPr>
              <a:t> </a:t>
            </a:r>
            <a:r>
              <a:rPr lang="en-US" sz="3200" dirty="0" err="1">
                <a:solidFill>
                  <a:srgbClr val="FFFFFF"/>
                </a:solidFill>
              </a:rPr>
              <a:t>allmennlærerutdanningen</a:t>
            </a:r>
            <a:endParaRPr lang="en-US" sz="3200" dirty="0">
              <a:solidFill>
                <a:srgbClr val="FFFFFF"/>
              </a:solidFill>
            </a:endParaRPr>
          </a:p>
          <a:p>
            <a:endParaRPr lang="en-US" sz="2200" dirty="0">
              <a:solidFill>
                <a:srgbClr val="FFFFFF"/>
              </a:solidFill>
            </a:endParaRPr>
          </a:p>
        </p:txBody>
      </p:sp>
      <p:sp>
        <p:nvSpPr>
          <p:cNvPr id="13"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5116488"/>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2" name="Google Shape;222;g1362d34c24b_0_10"/>
          <p:cNvSpPr/>
          <p:nvPr/>
        </p:nvSpPr>
        <p:spPr>
          <a:xfrm rot="-4995232">
            <a:off x="675636" y="775756"/>
            <a:ext cx="2987988" cy="2987988"/>
          </a:xfrm>
          <a:prstGeom prst="arc">
            <a:avLst>
              <a:gd name="adj1" fmla="val 14455503"/>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223" name="Google Shape;223;g1362d34c24b_0_10"/>
          <p:cNvSpPr txBox="1">
            <a:spLocks noGrp="1"/>
          </p:cNvSpPr>
          <p:nvPr>
            <p:ph type="title"/>
          </p:nvPr>
        </p:nvSpPr>
        <p:spPr>
          <a:xfrm>
            <a:off x="1012484" y="93273"/>
            <a:ext cx="5083516" cy="4073633"/>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ct val="100000"/>
              <a:buFont typeface="Calibri"/>
              <a:buNone/>
            </a:pPr>
            <a:r>
              <a:rPr lang="nb-NO" sz="3600" dirty="0">
                <a:solidFill>
                  <a:schemeClr val="tx1"/>
                </a:solidFill>
              </a:rPr>
              <a:t>Å være den eneste </a:t>
            </a:r>
            <a:br>
              <a:rPr lang="nb-NO" sz="3600" dirty="0">
                <a:solidFill>
                  <a:schemeClr val="tx1"/>
                </a:solidFill>
              </a:rPr>
            </a:br>
            <a:r>
              <a:rPr lang="nb-NO" sz="3600" dirty="0">
                <a:solidFill>
                  <a:schemeClr val="tx1"/>
                </a:solidFill>
              </a:rPr>
              <a:t>har likhetstrekk enten du er jente, gutt, har en etnisk minoritetsbakgrunn eller skiller deg ut på andre måter</a:t>
            </a:r>
            <a:endParaRPr sz="3600" dirty="0">
              <a:solidFill>
                <a:schemeClr val="tx1"/>
              </a:solidFill>
            </a:endParaRPr>
          </a:p>
        </p:txBody>
      </p:sp>
      <p:sp>
        <p:nvSpPr>
          <p:cNvPr id="224" name="Google Shape;224;g1362d34c24b_0_10"/>
          <p:cNvSpPr/>
          <p:nvPr/>
        </p:nvSpPr>
        <p:spPr>
          <a:xfrm>
            <a:off x="10895976" y="2130090"/>
            <a:ext cx="457800" cy="4455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227" name="Google Shape;227;g1362d34c24b_0_10"/>
          <p:cNvPicPr preferRelativeResize="0"/>
          <p:nvPr/>
        </p:nvPicPr>
        <p:blipFill rotWithShape="1">
          <a:blip r:embed="rId3">
            <a:alphaModFix/>
          </a:blip>
          <a:srcRect/>
          <a:stretch/>
        </p:blipFill>
        <p:spPr>
          <a:xfrm>
            <a:off x="6067277" y="3928900"/>
            <a:ext cx="2671234" cy="2452803"/>
          </a:xfrm>
          <a:prstGeom prst="rect">
            <a:avLst/>
          </a:prstGeom>
          <a:noFill/>
          <a:ln>
            <a:noFill/>
          </a:ln>
        </p:spPr>
      </p:pic>
      <p:pic>
        <p:nvPicPr>
          <p:cNvPr id="11" name="Google Shape;198;g1362d34c24b_0_23">
            <a:extLst>
              <a:ext uri="{FF2B5EF4-FFF2-40B4-BE49-F238E27FC236}">
                <a16:creationId xmlns:a16="http://schemas.microsoft.com/office/drawing/2014/main" id="{23BC1BDE-5908-41D1-A38A-6B97D950F2CD}"/>
              </a:ext>
            </a:extLst>
          </p:cNvPr>
          <p:cNvPicPr preferRelativeResize="0"/>
          <p:nvPr/>
        </p:nvPicPr>
        <p:blipFill rotWithShape="1">
          <a:blip r:embed="rId4">
            <a:alphaModFix/>
          </a:blip>
          <a:srcRect/>
          <a:stretch/>
        </p:blipFill>
        <p:spPr>
          <a:xfrm>
            <a:off x="8738511" y="3928900"/>
            <a:ext cx="2615265" cy="2452803"/>
          </a:xfrm>
          <a:prstGeom prst="rect">
            <a:avLst/>
          </a:prstGeom>
          <a:noFill/>
          <a:ln>
            <a:noFill/>
          </a:ln>
        </p:spPr>
      </p:pic>
    </p:spTree>
    <p:extLst>
      <p:ext uri="{BB962C8B-B14F-4D97-AF65-F5344CB8AC3E}">
        <p14:creationId xmlns:p14="http://schemas.microsoft.com/office/powerpoint/2010/main" val="4141583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10"/>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83" name="Google Shape;183;p10"/>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184" name="Google Shape;184;p10"/>
          <p:cNvSpPr/>
          <p:nvPr/>
        </p:nvSpPr>
        <p:spPr>
          <a:xfrm rot="-5400000" flipH="1">
            <a:off x="555710" y="2183223"/>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85" name="Google Shape;185;p10"/>
          <p:cNvSpPr txBox="1">
            <a:spLocks noGrp="1"/>
          </p:cNvSpPr>
          <p:nvPr>
            <p:ph type="body" idx="1"/>
          </p:nvPr>
        </p:nvSpPr>
        <p:spPr>
          <a:xfrm>
            <a:off x="1656497" y="477998"/>
            <a:ext cx="8879006" cy="5476201"/>
          </a:xfrm>
          <a:prstGeom prst="rect">
            <a:avLst/>
          </a:prstGeom>
          <a:noFill/>
          <a:ln>
            <a:noFill/>
          </a:ln>
        </p:spPr>
        <p:txBody>
          <a:bodyPr spcFirstLastPara="1" wrap="square" lIns="91425" tIns="45700" rIns="91425" bIns="45700" anchor="t" anchorCtr="0">
            <a:noAutofit/>
          </a:bodyPr>
          <a:lstStyle/>
          <a:p>
            <a:pPr marL="0" lvl="0" indent="0">
              <a:spcBef>
                <a:spcPts val="0"/>
              </a:spcBef>
              <a:buSzPts val="2800"/>
              <a:buNone/>
            </a:pPr>
            <a:r>
              <a:rPr lang="no-NO" sz="3600" b="0" i="0" u="none" strike="noStrike" dirty="0">
                <a:latin typeface="Calibri"/>
                <a:ea typeface="Calibri"/>
                <a:cs typeface="Calibri"/>
                <a:sym typeface="Calibri"/>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r>
              <a:rPr lang="no-NO" sz="3600" b="1" dirty="0"/>
              <a:t>o</a:t>
            </a:r>
            <a:r>
              <a:rPr lang="no-NO" sz="3600" b="0" i="0" u="none" strike="noStrike" dirty="0">
                <a:latin typeface="Calibri"/>
                <a:ea typeface="Calibri"/>
                <a:cs typeface="Calibri"/>
                <a:sym typeface="Calibri"/>
              </a:rPr>
              <a:t>xxxxxxxxxxxxxxxxxxxxxxxxxxxxxxxxxxxxxxxxxxxxxxxxxxxxxxxx</a:t>
            </a:r>
            <a:r>
              <a:rPr lang="nb-NO" sz="3600" b="0" i="0" u="none" strike="noStrike" dirty="0">
                <a:latin typeface="Calibri"/>
                <a:ea typeface="Calibri"/>
                <a:cs typeface="Calibri"/>
                <a:sym typeface="Calibri"/>
              </a:rPr>
              <a:t>xxxxxxxxxxxxxxxxxxxxxxxxxxxxxxxxxxxxxxxxxxxxxxxxxxxxxxxxxxxxxxxxxxxxxxxx</a:t>
            </a:r>
            <a:r>
              <a:rPr lang="no-NO" sz="3600" b="0" i="0" u="none" strike="noStrike" dirty="0">
                <a:latin typeface="Calibri"/>
                <a:ea typeface="Calibri"/>
                <a:cs typeface="Calibri"/>
                <a:sym typeface="Calibri"/>
              </a:rPr>
              <a:t>xxxxxxxxxxxxx</a:t>
            </a:r>
            <a:r>
              <a:rPr lang="nb-NO" sz="3600" b="0" i="0" u="none" strike="noStrike" dirty="0">
                <a:latin typeface="Calibri"/>
                <a:ea typeface="Calibri"/>
                <a:cs typeface="Calibri"/>
                <a:sym typeface="Calibri"/>
              </a:rPr>
              <a:t>x</a:t>
            </a:r>
            <a:endParaRPr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1"/>
        <p:cNvGrpSpPr/>
        <p:nvPr/>
      </p:nvGrpSpPr>
      <p:grpSpPr>
        <a:xfrm>
          <a:off x="0" y="0"/>
          <a:ext cx="0" cy="0"/>
          <a:chOff x="0" y="0"/>
          <a:chExt cx="0" cy="0"/>
        </a:xfrm>
      </p:grpSpPr>
      <p:sp>
        <p:nvSpPr>
          <p:cNvPr id="182" name="Google Shape;182;p10"/>
          <p:cNvSpPr/>
          <p:nvPr/>
        </p:nvSpPr>
        <p:spPr>
          <a:xfrm>
            <a:off x="3048" y="0"/>
            <a:ext cx="12188952" cy="6858000"/>
          </a:xfrm>
          <a:prstGeom prst="rect">
            <a:avLst/>
          </a:prstGeom>
          <a:solidFill>
            <a:schemeClr val="tx1">
              <a:lumMod val="75000"/>
              <a:lumOff val="25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3" name="Google Shape;183;p10"/>
          <p:cNvSpPr/>
          <p:nvPr/>
        </p:nvSpPr>
        <p:spPr>
          <a:xfrm>
            <a:off x="10208695" y="1"/>
            <a:ext cx="1135066" cy="477997"/>
          </a:xfrm>
          <a:custGeom>
            <a:avLst/>
            <a:gdLst/>
            <a:ahLst/>
            <a:cxnLst/>
            <a:rect l="l" t="t" r="r" b="b"/>
            <a:pathLst>
              <a:path w="1135066" h="477997" extrusionOk="0">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84" name="Google Shape;184;p10"/>
          <p:cNvSpPr/>
          <p:nvPr/>
        </p:nvSpPr>
        <p:spPr>
          <a:xfrm rot="-5400000" flipH="1">
            <a:off x="555710" y="2183223"/>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00"/>
              <a:buFont typeface="Calibri"/>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85" name="Google Shape;185;p10"/>
          <p:cNvSpPr txBox="1">
            <a:spLocks noGrp="1"/>
          </p:cNvSpPr>
          <p:nvPr>
            <p:ph type="body" idx="1"/>
          </p:nvPr>
        </p:nvSpPr>
        <p:spPr>
          <a:xfrm>
            <a:off x="1656497" y="477998"/>
            <a:ext cx="8879006" cy="5476201"/>
          </a:xfrm>
          <a:prstGeom prst="rect">
            <a:avLst/>
          </a:prstGeom>
          <a:noFill/>
          <a:ln>
            <a:noFill/>
          </a:ln>
        </p:spPr>
        <p:txBody>
          <a:bodyPr spcFirstLastPara="1" wrap="square" lIns="91425" tIns="45700" rIns="91425" bIns="45700" anchor="t" anchorCtr="0">
            <a:noAutofit/>
          </a:bodyPr>
          <a:lstStyle/>
          <a:p>
            <a:pPr marL="0" lvl="0" indent="0">
              <a:spcBef>
                <a:spcPts val="0"/>
              </a:spcBef>
              <a:buSzPts val="2800"/>
              <a:buNone/>
            </a:pPr>
            <a:r>
              <a:rPr lang="no-NO" sz="3600" b="0" i="0" u="none" strike="noStrike" dirty="0">
                <a:solidFill>
                  <a:schemeClr val="tx1">
                    <a:lumMod val="95000"/>
                    <a:lumOff val="5000"/>
                  </a:schemeClr>
                </a:solidFill>
                <a:latin typeface="Calibri"/>
                <a:ea typeface="Calibri"/>
                <a:cs typeface="Calibri"/>
                <a:sym typeface="Calibri"/>
              </a:rPr>
              <a:t>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a:t>
            </a:r>
            <a:r>
              <a:rPr lang="no-NO" sz="3600" b="1" dirty="0">
                <a:solidFill>
                  <a:srgbClr val="FFC000"/>
                </a:solidFill>
              </a:rPr>
              <a:t>o</a:t>
            </a:r>
            <a:r>
              <a:rPr lang="no-NO" sz="3600" b="0" i="0" u="none" strike="noStrike" dirty="0">
                <a:solidFill>
                  <a:schemeClr val="tx1">
                    <a:lumMod val="95000"/>
                    <a:lumOff val="5000"/>
                  </a:schemeClr>
                </a:solidFill>
                <a:latin typeface="Calibri"/>
                <a:ea typeface="Calibri"/>
                <a:cs typeface="Calibri"/>
                <a:sym typeface="Calibri"/>
              </a:rPr>
              <a:t>xxxxxxxxxxxxxxxxxxxxxxxxxxxxxxxxxxxxxxxxxxxxxxxxxx</a:t>
            </a:r>
            <a:r>
              <a:rPr lang="nb-NO" sz="3600" b="0" i="0" u="none" strike="noStrike" dirty="0">
                <a:solidFill>
                  <a:schemeClr val="tx1">
                    <a:lumMod val="95000"/>
                    <a:lumOff val="5000"/>
                  </a:schemeClr>
                </a:solidFill>
                <a:latin typeface="Calibri"/>
                <a:ea typeface="Calibri"/>
                <a:cs typeface="Calibri"/>
                <a:sym typeface="Calibri"/>
              </a:rPr>
              <a:t>xxxxxxxxxxxxxxxxxxxxxxxxxxxxxxxxxxxxxxxxxxxxxxxxxxxxxxxxxxxxxxxxxxxxxxxx</a:t>
            </a:r>
            <a:r>
              <a:rPr lang="no-NO" sz="3600" b="0" i="0" u="none" strike="noStrike" dirty="0">
                <a:solidFill>
                  <a:schemeClr val="tx1">
                    <a:lumMod val="95000"/>
                    <a:lumOff val="5000"/>
                  </a:schemeClr>
                </a:solidFill>
                <a:latin typeface="Calibri"/>
                <a:ea typeface="Calibri"/>
                <a:cs typeface="Calibri"/>
                <a:sym typeface="Calibri"/>
              </a:rPr>
              <a:t>xxxxxxxxxxxxx</a:t>
            </a:r>
            <a:r>
              <a:rPr lang="nb-NO" sz="3600" b="0" i="0" u="none" strike="noStrike" dirty="0">
                <a:solidFill>
                  <a:schemeClr val="tx1">
                    <a:lumMod val="95000"/>
                    <a:lumOff val="5000"/>
                  </a:schemeClr>
                </a:solidFill>
                <a:latin typeface="Calibri"/>
                <a:ea typeface="Calibri"/>
                <a:cs typeface="Calibri"/>
                <a:sym typeface="Calibri"/>
              </a:rPr>
              <a:t>x</a:t>
            </a:r>
            <a:endParaRPr sz="3600" dirty="0">
              <a:solidFill>
                <a:schemeClr val="tx1">
                  <a:lumMod val="95000"/>
                  <a:lumOff val="5000"/>
                </a:schemeClr>
              </a:solidFill>
            </a:endParaRPr>
          </a:p>
        </p:txBody>
      </p:sp>
      <p:sp>
        <p:nvSpPr>
          <p:cNvPr id="6" name="Google Shape;277;p11">
            <a:extLst>
              <a:ext uri="{FF2B5EF4-FFF2-40B4-BE49-F238E27FC236}">
                <a16:creationId xmlns:a16="http://schemas.microsoft.com/office/drawing/2014/main" id="{F2D3CE8F-3A0C-D584-51BA-ABE3596F5319}"/>
              </a:ext>
            </a:extLst>
          </p:cNvPr>
          <p:cNvSpPr txBox="1">
            <a:spLocks noGrp="1"/>
          </p:cNvSpPr>
          <p:nvPr>
            <p:ph type="title"/>
          </p:nvPr>
        </p:nvSpPr>
        <p:spPr>
          <a:xfrm>
            <a:off x="1521046" y="477997"/>
            <a:ext cx="9149907" cy="941565"/>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4700"/>
              <a:buFont typeface="Calibri"/>
              <a:buNone/>
            </a:pPr>
            <a:r>
              <a:rPr lang="no-NO" sz="4700" dirty="0">
                <a:solidFill>
                  <a:schemeClr val="bg1"/>
                </a:solidFill>
              </a:rPr>
              <a:t>Hva skjer når du er den eneste? </a:t>
            </a:r>
            <a:endParaRPr dirty="0">
              <a:solidFill>
                <a:schemeClr val="bg1"/>
              </a:solidFill>
            </a:endParaRPr>
          </a:p>
        </p:txBody>
      </p:sp>
      <p:sp>
        <p:nvSpPr>
          <p:cNvPr id="7" name="Google Shape;283;p11">
            <a:extLst>
              <a:ext uri="{FF2B5EF4-FFF2-40B4-BE49-F238E27FC236}">
                <a16:creationId xmlns:a16="http://schemas.microsoft.com/office/drawing/2014/main" id="{1780E8D9-5E99-46C7-8B2A-130EA6BAE05F}"/>
              </a:ext>
            </a:extLst>
          </p:cNvPr>
          <p:cNvSpPr txBox="1"/>
          <p:nvPr/>
        </p:nvSpPr>
        <p:spPr>
          <a:xfrm>
            <a:off x="1757332" y="1492985"/>
            <a:ext cx="7711196" cy="3877944"/>
          </a:xfrm>
          <a:prstGeom prst="rect">
            <a:avLst/>
          </a:prstGeom>
          <a:noFill/>
          <a:ln>
            <a:noFill/>
          </a:ln>
        </p:spPr>
        <p:txBody>
          <a:bodyPr spcFirstLastPara="1" wrap="square" lIns="91425" tIns="45700" rIns="91425" bIns="45700" anchor="t" anchorCtr="0">
            <a:spAutoFit/>
          </a:bodyPr>
          <a:lstStyle/>
          <a:p>
            <a:pPr marL="457200" indent="-457200">
              <a:spcAft>
                <a:spcPts val="600"/>
              </a:spcAft>
              <a:buClr>
                <a:schemeClr val="lt1"/>
              </a:buClr>
              <a:buSzPts val="2900"/>
              <a:buFont typeface="Arial" panose="020B0604020202020204" pitchFamily="34" charset="0"/>
              <a:buChar char="•"/>
            </a:pPr>
            <a:r>
              <a:rPr lang="nb-NO" sz="2400" dirty="0">
                <a:solidFill>
                  <a:schemeClr val="lt1"/>
                </a:solidFill>
                <a:latin typeface="Calibri"/>
                <a:ea typeface="Calibri"/>
                <a:cs typeface="Calibri"/>
                <a:sym typeface="Calibri"/>
              </a:rPr>
              <a:t>Kjennetegn ved flertallet blir usynlig, at de er menn, kvinner, hvite etc.</a:t>
            </a:r>
          </a:p>
          <a:p>
            <a:pPr marL="457200" indent="-457200">
              <a:spcAft>
                <a:spcPts val="600"/>
              </a:spcAft>
              <a:buClr>
                <a:schemeClr val="lt1"/>
              </a:buClr>
              <a:buSzPts val="2900"/>
              <a:buFont typeface="Arial" panose="020B0604020202020204" pitchFamily="34" charset="0"/>
              <a:buChar char="•"/>
            </a:pPr>
            <a:r>
              <a:rPr lang="nb-NO" sz="2400" dirty="0">
                <a:solidFill>
                  <a:schemeClr val="lt1"/>
                </a:solidFill>
                <a:latin typeface="Calibri"/>
                <a:ea typeface="Calibri"/>
                <a:cs typeface="Calibri"/>
                <a:sym typeface="Calibri"/>
              </a:rPr>
              <a:t>Mens du får oppmerksomhet ved dine kjennetegn</a:t>
            </a:r>
          </a:p>
          <a:p>
            <a:pPr marL="457200" indent="-457200">
              <a:spcAft>
                <a:spcPts val="600"/>
              </a:spcAft>
              <a:buClr>
                <a:schemeClr val="lt1"/>
              </a:buClr>
              <a:buSzPts val="2900"/>
              <a:buFont typeface="Arial" panose="020B0604020202020204" pitchFamily="34" charset="0"/>
              <a:buChar char="•"/>
            </a:pPr>
            <a:r>
              <a:rPr lang="nb-NO" sz="2400" dirty="0">
                <a:solidFill>
                  <a:schemeClr val="lt1"/>
                </a:solidFill>
                <a:latin typeface="Calibri"/>
                <a:ea typeface="Calibri"/>
                <a:cs typeface="Calibri"/>
                <a:sym typeface="Calibri"/>
              </a:rPr>
              <a:t>Det kan skje på overdrevne eller negative måter</a:t>
            </a:r>
          </a:p>
          <a:p>
            <a:pPr marL="457200" marR="0" lvl="0" indent="-457200" algn="l" rtl="0">
              <a:spcBef>
                <a:spcPts val="0"/>
              </a:spcBef>
              <a:spcAft>
                <a:spcPts val="600"/>
              </a:spcAft>
              <a:buClr>
                <a:schemeClr val="lt1"/>
              </a:buClr>
              <a:buSzPts val="2900"/>
              <a:buFont typeface="Arial" panose="020B0604020202020204" pitchFamily="34" charset="0"/>
              <a:buChar char="•"/>
            </a:pPr>
            <a:r>
              <a:rPr lang="nb-NO" sz="2400" b="0" i="0" u="none" strike="noStrike" cap="none" dirty="0">
                <a:solidFill>
                  <a:schemeClr val="lt1"/>
                </a:solidFill>
                <a:latin typeface="Calibri"/>
                <a:ea typeface="Calibri"/>
                <a:cs typeface="Calibri"/>
                <a:sym typeface="Calibri"/>
              </a:rPr>
              <a:t>Andre egenskaper du har blir oversett</a:t>
            </a:r>
          </a:p>
          <a:p>
            <a:pPr marL="457200" marR="0" lvl="0" indent="-457200" algn="l" rtl="0">
              <a:spcBef>
                <a:spcPts val="0"/>
              </a:spcBef>
              <a:spcAft>
                <a:spcPts val="600"/>
              </a:spcAft>
              <a:buClr>
                <a:schemeClr val="lt1"/>
              </a:buClr>
              <a:buSzPts val="2900"/>
              <a:buFont typeface="Arial" panose="020B0604020202020204" pitchFamily="34" charset="0"/>
              <a:buChar char="•"/>
            </a:pPr>
            <a:r>
              <a:rPr lang="nb-NO" sz="2400" b="0" i="0" u="none" strike="noStrike" cap="none" dirty="0">
                <a:solidFill>
                  <a:schemeClr val="lt1"/>
                </a:solidFill>
                <a:latin typeface="Calibri"/>
                <a:ea typeface="Calibri"/>
                <a:cs typeface="Calibri"/>
                <a:sym typeface="Calibri"/>
              </a:rPr>
              <a:t>Du b</a:t>
            </a:r>
            <a:r>
              <a:rPr lang="no-NO" sz="2400" b="0" i="0" u="none" strike="noStrike" cap="none" dirty="0">
                <a:solidFill>
                  <a:schemeClr val="lt1"/>
                </a:solidFill>
                <a:latin typeface="Calibri"/>
                <a:ea typeface="Calibri"/>
                <a:cs typeface="Calibri"/>
                <a:sym typeface="Calibri"/>
              </a:rPr>
              <a:t>lir gjort til «talsperson» for </a:t>
            </a:r>
            <a:r>
              <a:rPr lang="nb-NO" sz="2400" b="0" i="0" u="none" strike="noStrike" cap="none" dirty="0">
                <a:solidFill>
                  <a:schemeClr val="lt1"/>
                </a:solidFill>
                <a:latin typeface="Calibri"/>
                <a:ea typeface="Calibri"/>
                <a:cs typeface="Calibri"/>
                <a:sym typeface="Calibri"/>
              </a:rPr>
              <a:t>ditt</a:t>
            </a:r>
            <a:r>
              <a:rPr lang="no-NO" sz="2400" b="0" i="0" u="none" strike="noStrike" cap="none" dirty="0">
                <a:solidFill>
                  <a:schemeClr val="lt1"/>
                </a:solidFill>
                <a:latin typeface="Calibri"/>
                <a:ea typeface="Calibri"/>
                <a:cs typeface="Calibri"/>
                <a:sym typeface="Calibri"/>
              </a:rPr>
              <a:t> kjønn</a:t>
            </a:r>
            <a:r>
              <a:rPr lang="nb-NO" sz="2400" dirty="0">
                <a:solidFill>
                  <a:schemeClr val="lt1"/>
                </a:solidFill>
                <a:latin typeface="Calibri"/>
                <a:ea typeface="Calibri"/>
                <a:cs typeface="Calibri"/>
                <a:sym typeface="Calibri"/>
              </a:rPr>
              <a:t>, etnisitet, tro etc.</a:t>
            </a:r>
            <a:r>
              <a:rPr lang="no-NO" sz="2400" b="0" i="0" u="none" strike="noStrike" cap="none" dirty="0">
                <a:solidFill>
                  <a:schemeClr val="lt1"/>
                </a:solidFill>
                <a:latin typeface="Calibri"/>
                <a:ea typeface="Calibri"/>
                <a:cs typeface="Calibri"/>
                <a:sym typeface="Calibri"/>
              </a:rPr>
              <a:t> </a:t>
            </a:r>
            <a:endParaRPr lang="nb-NO" sz="2400" dirty="0">
              <a:solidFill>
                <a:schemeClr val="lt1"/>
              </a:solidFill>
              <a:latin typeface="Calibri"/>
              <a:ea typeface="Calibri"/>
              <a:cs typeface="Calibri"/>
              <a:sym typeface="Calibri"/>
            </a:endParaRPr>
          </a:p>
          <a:p>
            <a:pPr marL="457200" marR="0" lvl="0" indent="-457200" algn="l" rtl="0">
              <a:spcBef>
                <a:spcPts val="0"/>
              </a:spcBef>
              <a:spcAft>
                <a:spcPts val="600"/>
              </a:spcAft>
              <a:buClr>
                <a:schemeClr val="lt1"/>
              </a:buClr>
              <a:buSzPts val="2900"/>
              <a:buFont typeface="Arial" panose="020B0604020202020204" pitchFamily="34" charset="0"/>
              <a:buChar char="•"/>
            </a:pPr>
            <a:r>
              <a:rPr lang="nb-NO" sz="2400" dirty="0">
                <a:solidFill>
                  <a:schemeClr val="lt1"/>
                </a:solidFill>
                <a:latin typeface="Calibri"/>
                <a:ea typeface="Calibri"/>
                <a:cs typeface="Calibri"/>
                <a:sym typeface="Calibri"/>
              </a:rPr>
              <a:t>Endres ofte når man kommer inn i arbeidsmiljøet</a:t>
            </a:r>
            <a:endParaRPr sz="2400" b="0" i="0" u="none" strike="noStrike" cap="none" dirty="0">
              <a:solidFill>
                <a:schemeClr val="lt1"/>
              </a:solidFill>
              <a:latin typeface="Calibri"/>
              <a:ea typeface="Calibri"/>
              <a:cs typeface="Calibri"/>
              <a:sym typeface="Calibri"/>
            </a:endParaRPr>
          </a:p>
          <a:p>
            <a:pPr marL="342900" marR="0" lvl="0" indent="-190500" algn="l" rtl="0">
              <a:spcBef>
                <a:spcPts val="0"/>
              </a:spcBef>
              <a:spcAft>
                <a:spcPts val="0"/>
              </a:spcAft>
              <a:buClr>
                <a:schemeClr val="dk1"/>
              </a:buClr>
              <a:buSzPts val="2400"/>
              <a:buFont typeface="Noto Sans Symbols"/>
              <a:buNone/>
            </a:pPr>
            <a:endParaRPr sz="2400" b="0" i="0" u="none" strike="noStrike" cap="none"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79262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8"/>
        <p:cNvGrpSpPr/>
        <p:nvPr/>
      </p:nvGrpSpPr>
      <p:grpSpPr>
        <a:xfrm>
          <a:off x="0" y="0"/>
          <a:ext cx="0" cy="0"/>
          <a:chOff x="0" y="0"/>
          <a:chExt cx="0" cy="0"/>
        </a:xfrm>
      </p:grpSpPr>
      <p:sp>
        <p:nvSpPr>
          <p:cNvPr id="289" name="Google Shape;289;p12"/>
          <p:cNvSpPr/>
          <p:nvPr/>
        </p:nvSpPr>
        <p:spPr>
          <a:xfrm>
            <a:off x="-1"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290" name="Google Shape;290;p12"/>
          <p:cNvPicPr preferRelativeResize="0"/>
          <p:nvPr/>
        </p:nvPicPr>
        <p:blipFill rotWithShape="1">
          <a:blip r:embed="rId3">
            <a:alphaModFix/>
          </a:blip>
          <a:srcRect l="46041" t="475" r="20523"/>
          <a:stretch/>
        </p:blipFill>
        <p:spPr>
          <a:xfrm>
            <a:off x="3068281" y="111980"/>
            <a:ext cx="2392297" cy="2019220"/>
          </a:xfrm>
          <a:prstGeom prst="rect">
            <a:avLst/>
          </a:prstGeom>
          <a:noFill/>
          <a:ln>
            <a:noFill/>
          </a:ln>
        </p:spPr>
      </p:pic>
      <p:pic>
        <p:nvPicPr>
          <p:cNvPr id="291" name="Google Shape;291;p12" descr="Soccer ball and goal"/>
          <p:cNvPicPr preferRelativeResize="0"/>
          <p:nvPr/>
        </p:nvPicPr>
        <p:blipFill rotWithShape="1">
          <a:blip r:embed="rId4">
            <a:alphaModFix/>
          </a:blip>
          <a:srcRect l="29163" r="11805"/>
          <a:stretch/>
        </p:blipFill>
        <p:spPr>
          <a:xfrm>
            <a:off x="78893" y="2173072"/>
            <a:ext cx="1933087" cy="2261073"/>
          </a:xfrm>
          <a:prstGeom prst="rect">
            <a:avLst/>
          </a:prstGeom>
          <a:noFill/>
          <a:ln>
            <a:noFill/>
          </a:ln>
        </p:spPr>
      </p:pic>
      <p:pic>
        <p:nvPicPr>
          <p:cNvPr id="292" name="Google Shape;292;p12" descr="Sove baby"/>
          <p:cNvPicPr preferRelativeResize="0"/>
          <p:nvPr/>
        </p:nvPicPr>
        <p:blipFill rotWithShape="1">
          <a:blip r:embed="rId5">
            <a:alphaModFix/>
          </a:blip>
          <a:srcRect/>
          <a:stretch/>
        </p:blipFill>
        <p:spPr>
          <a:xfrm>
            <a:off x="52434" y="4527222"/>
            <a:ext cx="1580969" cy="952509"/>
          </a:xfrm>
          <a:prstGeom prst="rect">
            <a:avLst/>
          </a:prstGeom>
          <a:noFill/>
          <a:ln>
            <a:noFill/>
          </a:ln>
        </p:spPr>
      </p:pic>
      <p:pic>
        <p:nvPicPr>
          <p:cNvPr id="293" name="Google Shape;293;p12" descr="Kylling andre i seng og alarm klokke"/>
          <p:cNvPicPr preferRelativeResize="0"/>
          <p:nvPr/>
        </p:nvPicPr>
        <p:blipFill rotWithShape="1">
          <a:blip r:embed="rId6">
            <a:alphaModFix/>
          </a:blip>
          <a:srcRect l="4225" r="2026" b="3"/>
          <a:stretch/>
        </p:blipFill>
        <p:spPr>
          <a:xfrm>
            <a:off x="52435" y="5578989"/>
            <a:ext cx="1580969" cy="1209306"/>
          </a:xfrm>
          <a:prstGeom prst="rect">
            <a:avLst/>
          </a:prstGeom>
          <a:noFill/>
          <a:ln>
            <a:noFill/>
          </a:ln>
        </p:spPr>
      </p:pic>
      <p:pic>
        <p:nvPicPr>
          <p:cNvPr id="294" name="Google Shape;294;p12" descr="Lekebiler som er plassert i en rekke på gulvet"/>
          <p:cNvPicPr preferRelativeResize="0"/>
          <p:nvPr/>
        </p:nvPicPr>
        <p:blipFill rotWithShape="1">
          <a:blip r:embed="rId7">
            <a:alphaModFix/>
          </a:blip>
          <a:srcRect l="23101" r="19262" b="3"/>
          <a:stretch/>
        </p:blipFill>
        <p:spPr>
          <a:xfrm>
            <a:off x="1685840" y="4527222"/>
            <a:ext cx="1959210" cy="2261073"/>
          </a:xfrm>
          <a:prstGeom prst="rect">
            <a:avLst/>
          </a:prstGeom>
          <a:noFill/>
          <a:ln>
            <a:noFill/>
          </a:ln>
        </p:spPr>
      </p:pic>
      <p:pic>
        <p:nvPicPr>
          <p:cNvPr id="295" name="Google Shape;295;p12" descr="Far og sønn som bruker bærbar datamaskin"/>
          <p:cNvPicPr preferRelativeResize="0"/>
          <p:nvPr/>
        </p:nvPicPr>
        <p:blipFill rotWithShape="1">
          <a:blip r:embed="rId8">
            <a:alphaModFix/>
          </a:blip>
          <a:srcRect l="4895" r="4378"/>
          <a:stretch/>
        </p:blipFill>
        <p:spPr>
          <a:xfrm>
            <a:off x="3697486" y="4527222"/>
            <a:ext cx="1763092" cy="1202731"/>
          </a:xfrm>
          <a:prstGeom prst="rect">
            <a:avLst/>
          </a:prstGeom>
          <a:noFill/>
          <a:ln>
            <a:noFill/>
          </a:ln>
        </p:spPr>
      </p:pic>
      <p:pic>
        <p:nvPicPr>
          <p:cNvPr id="296" name="Google Shape;296;p12" descr="Hånden til personen som har miniatyrbilder, malt rødt"/>
          <p:cNvPicPr preferRelativeResize="0"/>
          <p:nvPr/>
        </p:nvPicPr>
        <p:blipFill rotWithShape="1">
          <a:blip r:embed="rId9">
            <a:alphaModFix/>
          </a:blip>
          <a:srcRect/>
          <a:stretch/>
        </p:blipFill>
        <p:spPr>
          <a:xfrm>
            <a:off x="3697486" y="5789947"/>
            <a:ext cx="1763092" cy="972889"/>
          </a:xfrm>
          <a:prstGeom prst="rect">
            <a:avLst/>
          </a:prstGeom>
          <a:noFill/>
          <a:ln>
            <a:noFill/>
          </a:ln>
        </p:spPr>
      </p:pic>
      <p:sp>
        <p:nvSpPr>
          <p:cNvPr id="297" name="Google Shape;297;p12"/>
          <p:cNvSpPr/>
          <p:nvPr/>
        </p:nvSpPr>
        <p:spPr>
          <a:xfrm>
            <a:off x="4239194" y="27781"/>
            <a:ext cx="9171139" cy="2248872"/>
          </a:xfrm>
          <a:prstGeom prst="ellipse">
            <a:avLst/>
          </a:prstGeom>
          <a:noFill/>
          <a:ln>
            <a:noFill/>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chemeClr val="dk1"/>
              </a:buClr>
              <a:buSzPts val="3900"/>
              <a:buFont typeface="Calibri"/>
              <a:buNone/>
            </a:pPr>
            <a:r>
              <a:rPr lang="no-NO" sz="3900" b="0" i="0" u="none" strike="noStrike" cap="none">
                <a:solidFill>
                  <a:schemeClr val="dk1"/>
                </a:solidFill>
                <a:latin typeface="Calibri"/>
                <a:ea typeface="Calibri"/>
                <a:cs typeface="Calibri"/>
                <a:sym typeface="Calibri"/>
              </a:rPr>
              <a:t>Finnes det noen regler for hva gutter og jenter skal eller ikke skal gjøre? </a:t>
            </a:r>
            <a:endParaRPr sz="1800" b="0" i="0" u="none" strike="noStrike" cap="none">
              <a:solidFill>
                <a:schemeClr val="dk1"/>
              </a:solidFill>
              <a:latin typeface="Calibri"/>
              <a:ea typeface="Calibri"/>
              <a:cs typeface="Calibri"/>
              <a:sym typeface="Calibri"/>
            </a:endParaRPr>
          </a:p>
        </p:txBody>
      </p:sp>
      <p:pic>
        <p:nvPicPr>
          <p:cNvPr id="298" name="Google Shape;298;p12" descr="Den nedre delen av en ballerina som har en Tutu og posisjon i tre gulvet"/>
          <p:cNvPicPr preferRelativeResize="0"/>
          <p:nvPr/>
        </p:nvPicPr>
        <p:blipFill rotWithShape="1">
          <a:blip r:embed="rId10">
            <a:alphaModFix/>
          </a:blip>
          <a:srcRect/>
          <a:stretch/>
        </p:blipFill>
        <p:spPr>
          <a:xfrm>
            <a:off x="2090874" y="2161197"/>
            <a:ext cx="3369704" cy="2248872"/>
          </a:xfrm>
          <a:prstGeom prst="rect">
            <a:avLst/>
          </a:prstGeom>
          <a:noFill/>
          <a:ln>
            <a:noFill/>
          </a:ln>
        </p:spPr>
      </p:pic>
      <p:pic>
        <p:nvPicPr>
          <p:cNvPr id="299" name="Google Shape;299;p12" descr="Kvinne med kake"/>
          <p:cNvPicPr preferRelativeResize="0"/>
          <p:nvPr/>
        </p:nvPicPr>
        <p:blipFill rotWithShape="1">
          <a:blip r:embed="rId11">
            <a:alphaModFix/>
          </a:blip>
          <a:srcRect r="4059"/>
          <a:stretch/>
        </p:blipFill>
        <p:spPr>
          <a:xfrm>
            <a:off x="78894" y="98489"/>
            <a:ext cx="2910492" cy="2022463"/>
          </a:xfrm>
          <a:prstGeom prst="rect">
            <a:avLst/>
          </a:prstGeom>
          <a:noFill/>
          <a:ln>
            <a:noFill/>
          </a:ln>
        </p:spPr>
      </p:pic>
      <p:sp>
        <p:nvSpPr>
          <p:cNvPr id="300" name="Google Shape;300;p12"/>
          <p:cNvSpPr txBox="1"/>
          <p:nvPr/>
        </p:nvSpPr>
        <p:spPr>
          <a:xfrm>
            <a:off x="6069158" y="2252266"/>
            <a:ext cx="5511212" cy="347783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Kan gutter bruke skjørt og kjole? </a:t>
            </a:r>
            <a:endParaRPr sz="1800" b="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Kan jenter sole seg toppløse?</a:t>
            </a:r>
            <a:endParaRPr sz="1800" b="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Hvorfor kan bare gutter klippe plenen i baris?</a:t>
            </a:r>
            <a:endParaRPr sz="1800" b="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Undersøkelser viser at gutter snakker mer i klasserommet enn jenter</a:t>
            </a:r>
            <a:endParaRPr sz="1800" b="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Jenter sminker seg, men få gutter</a:t>
            </a:r>
            <a:endParaRPr sz="1800" b="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Hvorfor sitter ikke gutter og tisser når det søler mindre? </a:t>
            </a:r>
            <a:endParaRPr sz="1800" b="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Hvorfor barberer jentene leggene? </a:t>
            </a:r>
            <a:endParaRPr sz="1800" b="0" i="0" u="none" strike="noStrike" cap="none" dirty="0">
              <a:solidFill>
                <a:schemeClr val="dk1"/>
              </a:solidFill>
              <a:latin typeface="Calibri"/>
              <a:ea typeface="Calibri"/>
              <a:cs typeface="Calibri"/>
              <a:sym typeface="Calibri"/>
            </a:endParaRPr>
          </a:p>
          <a:p>
            <a:pPr marL="342900" marR="0" lvl="0" indent="-342900" algn="l" rtl="0">
              <a:spcBef>
                <a:spcPts val="0"/>
              </a:spcBef>
              <a:spcAft>
                <a:spcPts val="0"/>
              </a:spcAft>
              <a:buClr>
                <a:schemeClr val="dk1"/>
              </a:buClr>
              <a:buSzPts val="2000"/>
              <a:buFont typeface="Noto Sans Symbols"/>
              <a:buChar char="❖"/>
            </a:pPr>
            <a:r>
              <a:rPr lang="no-NO" sz="2000" b="0" i="0" u="none" strike="noStrike" cap="none" dirty="0">
                <a:solidFill>
                  <a:schemeClr val="dk1"/>
                </a:solidFill>
                <a:latin typeface="Calibri"/>
                <a:ea typeface="Calibri"/>
                <a:cs typeface="Calibri"/>
                <a:sym typeface="Calibri"/>
              </a:rPr>
              <a:t>Barnehager ringer oftere mor framfor far når barnet er syk </a:t>
            </a:r>
            <a:endParaRPr sz="1800" b="0" i="0"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5"/>
        <p:cNvGrpSpPr/>
        <p:nvPr/>
      </p:nvGrpSpPr>
      <p:grpSpPr>
        <a:xfrm>
          <a:off x="0" y="0"/>
          <a:ext cx="0" cy="0"/>
          <a:chOff x="0" y="0"/>
          <a:chExt cx="0" cy="0"/>
        </a:xfrm>
      </p:grpSpPr>
      <p:sp>
        <p:nvSpPr>
          <p:cNvPr id="306" name="Google Shape;306;p13"/>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07" name="Google Shape;307;p13"/>
          <p:cNvSpPr txBox="1">
            <a:spLocks noGrp="1"/>
          </p:cNvSpPr>
          <p:nvPr>
            <p:ph type="title"/>
          </p:nvPr>
        </p:nvSpPr>
        <p:spPr>
          <a:xfrm>
            <a:off x="5297762" y="329184"/>
            <a:ext cx="6251110" cy="17830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5400"/>
              <a:buFont typeface="Calibri"/>
              <a:buNone/>
            </a:pPr>
            <a:r>
              <a:rPr lang="no-NO" sz="5400"/>
              <a:t>Normer </a:t>
            </a:r>
            <a:endParaRPr sz="5400"/>
          </a:p>
        </p:txBody>
      </p:sp>
      <p:pic>
        <p:nvPicPr>
          <p:cNvPr id="308" name="Google Shape;308;p13" descr="Et bilde som inneholder person, mann, innendørs&#10;&#10;Automatisk generert beskrivelse"/>
          <p:cNvPicPr preferRelativeResize="0">
            <a:picLocks noGrp="1"/>
          </p:cNvPicPr>
          <p:nvPr>
            <p:ph type="body" idx="1"/>
          </p:nvPr>
        </p:nvPicPr>
        <p:blipFill rotWithShape="1">
          <a:blip r:embed="rId3">
            <a:alphaModFix/>
          </a:blip>
          <a:srcRect r="-3" b="2812"/>
          <a:stretch/>
        </p:blipFill>
        <p:spPr>
          <a:xfrm>
            <a:off x="1" y="10"/>
            <a:ext cx="4657344" cy="6857990"/>
          </a:xfrm>
          <a:prstGeom prst="rect">
            <a:avLst/>
          </a:prstGeom>
          <a:noFill/>
          <a:ln>
            <a:noFill/>
          </a:ln>
        </p:spPr>
      </p:pic>
      <p:sp>
        <p:nvSpPr>
          <p:cNvPr id="309" name="Google Shape;309;p13"/>
          <p:cNvSpPr/>
          <p:nvPr/>
        </p:nvSpPr>
        <p:spPr>
          <a:xfrm>
            <a:off x="5297762" y="2374947"/>
            <a:ext cx="4243589" cy="18288"/>
          </a:xfrm>
          <a:custGeom>
            <a:avLst/>
            <a:gdLst/>
            <a:ahLst/>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10" name="Google Shape;310;p13"/>
          <p:cNvSpPr txBox="1"/>
          <p:nvPr/>
        </p:nvSpPr>
        <p:spPr>
          <a:xfrm>
            <a:off x="5165124" y="2706624"/>
            <a:ext cx="6734433" cy="4151376"/>
          </a:xfrm>
          <a:prstGeom prst="rect">
            <a:avLst/>
          </a:prstGeom>
          <a:noFill/>
          <a:ln>
            <a:noFill/>
          </a:ln>
        </p:spPr>
        <p:txBody>
          <a:bodyPr spcFirstLastPara="1" wrap="square" lIns="91425" tIns="45700" rIns="91425" bIns="45700" anchor="t" anchorCtr="0">
            <a:normAutofit/>
          </a:bodyPr>
          <a:lstStyle/>
          <a:p>
            <a:pPr marL="285750" marR="0" lvl="0" indent="-228600" algn="l" rtl="0">
              <a:lnSpc>
                <a:spcPct val="90000"/>
              </a:lnSpc>
              <a:spcBef>
                <a:spcPts val="0"/>
              </a:spcBef>
              <a:spcAft>
                <a:spcPts val="0"/>
              </a:spcAft>
              <a:buClr>
                <a:schemeClr val="dk1"/>
              </a:buClr>
              <a:buSzPts val="2400"/>
              <a:buFont typeface="Arial"/>
              <a:buChar char="•"/>
            </a:pPr>
            <a:r>
              <a:rPr lang="no-NO" sz="2400" b="0" i="0" u="none" strike="noStrike" cap="none" dirty="0">
                <a:solidFill>
                  <a:schemeClr val="dk1"/>
                </a:solidFill>
                <a:latin typeface="Calibri"/>
                <a:ea typeface="Calibri"/>
                <a:cs typeface="Calibri"/>
                <a:sym typeface="Calibri"/>
              </a:rPr>
              <a:t>Uskrevne regler</a:t>
            </a:r>
            <a:endParaRPr sz="2400" b="0" i="0" u="none" strike="noStrike" cap="none" dirty="0">
              <a:solidFill>
                <a:schemeClr val="dk1"/>
              </a:solidFill>
              <a:latin typeface="Calibri"/>
              <a:ea typeface="Calibri"/>
              <a:cs typeface="Calibri"/>
              <a:sym typeface="Calibri"/>
            </a:endParaRPr>
          </a:p>
          <a:p>
            <a:pPr marL="285750" marR="0" lvl="0" indent="-228600" algn="l" rtl="0">
              <a:lnSpc>
                <a:spcPct val="90000"/>
              </a:lnSpc>
              <a:spcBef>
                <a:spcPts val="600"/>
              </a:spcBef>
              <a:spcAft>
                <a:spcPts val="0"/>
              </a:spcAft>
              <a:buClr>
                <a:schemeClr val="dk1"/>
              </a:buClr>
              <a:buSzPts val="2400"/>
              <a:buFont typeface="Arial"/>
              <a:buChar char="•"/>
            </a:pPr>
            <a:r>
              <a:rPr lang="no-NO" sz="2400" b="0" i="0" u="none" strike="noStrike" cap="none" dirty="0">
                <a:solidFill>
                  <a:schemeClr val="dk1"/>
                </a:solidFill>
                <a:latin typeface="Calibri"/>
                <a:ea typeface="Calibri"/>
                <a:cs typeface="Calibri"/>
                <a:sym typeface="Calibri"/>
              </a:rPr>
              <a:t>Vi tilpasser oss de automatisk </a:t>
            </a:r>
            <a:endParaRPr sz="1800" b="0" i="0" u="none" strike="noStrike" cap="none" dirty="0">
              <a:solidFill>
                <a:schemeClr val="dk1"/>
              </a:solidFill>
              <a:latin typeface="Calibri"/>
              <a:ea typeface="Calibri"/>
              <a:cs typeface="Calibri"/>
              <a:sym typeface="Calibri"/>
            </a:endParaRPr>
          </a:p>
          <a:p>
            <a:pPr marL="285750" marR="0" lvl="0" indent="-228600" algn="l" rtl="0">
              <a:lnSpc>
                <a:spcPct val="90000"/>
              </a:lnSpc>
              <a:spcBef>
                <a:spcPts val="600"/>
              </a:spcBef>
              <a:spcAft>
                <a:spcPts val="0"/>
              </a:spcAft>
              <a:buClr>
                <a:schemeClr val="dk1"/>
              </a:buClr>
              <a:buSzPts val="2400"/>
              <a:buFont typeface="Arial"/>
              <a:buChar char="•"/>
            </a:pPr>
            <a:r>
              <a:rPr lang="no-NO" sz="2400" b="0" i="0" u="none" strike="noStrike" cap="none" dirty="0">
                <a:solidFill>
                  <a:schemeClr val="dk1"/>
                </a:solidFill>
                <a:latin typeface="Calibri"/>
                <a:ea typeface="Calibri"/>
                <a:cs typeface="Calibri"/>
                <a:sym typeface="Calibri"/>
              </a:rPr>
              <a:t>Usynlige hvis du følger dem, men merkes fort hvis de brytes</a:t>
            </a:r>
            <a:endParaRPr sz="2400" b="0" i="0" u="none" strike="noStrike" cap="none" dirty="0">
              <a:solidFill>
                <a:schemeClr val="dk1"/>
              </a:solidFill>
              <a:latin typeface="Calibri"/>
              <a:ea typeface="Calibri"/>
              <a:cs typeface="Calibri"/>
              <a:sym typeface="Calibri"/>
            </a:endParaRPr>
          </a:p>
          <a:p>
            <a:pPr marL="285750" marR="0" lvl="0" indent="-228600" algn="l" rtl="0">
              <a:lnSpc>
                <a:spcPct val="90000"/>
              </a:lnSpc>
              <a:spcBef>
                <a:spcPts val="600"/>
              </a:spcBef>
              <a:spcAft>
                <a:spcPts val="0"/>
              </a:spcAft>
              <a:buClr>
                <a:schemeClr val="dk1"/>
              </a:buClr>
              <a:buSzPts val="2400"/>
              <a:buFont typeface="Arial"/>
              <a:buChar char="•"/>
            </a:pPr>
            <a:r>
              <a:rPr lang="no-NO" sz="2400" b="0" i="0" u="none" strike="noStrike" cap="none" dirty="0">
                <a:solidFill>
                  <a:schemeClr val="dk1"/>
                </a:solidFill>
                <a:latin typeface="Calibri"/>
                <a:ea typeface="Calibri"/>
                <a:cs typeface="Calibri"/>
                <a:sym typeface="Calibri"/>
              </a:rPr>
              <a:t>Normer i konstant endring: f.eks Røykenormen</a:t>
            </a:r>
            <a:endParaRPr sz="1800" b="0" i="0" u="none" strike="noStrike" cap="none" dirty="0">
              <a:solidFill>
                <a:schemeClr val="dk1"/>
              </a:solidFill>
              <a:latin typeface="Calibri"/>
              <a:ea typeface="Calibri"/>
              <a:cs typeface="Calibri"/>
              <a:sym typeface="Calibri"/>
            </a:endParaRPr>
          </a:p>
          <a:p>
            <a:pPr marL="285750" marR="0" lvl="0" indent="-228600" algn="l" rtl="0">
              <a:lnSpc>
                <a:spcPct val="90000"/>
              </a:lnSpc>
              <a:spcBef>
                <a:spcPts val="600"/>
              </a:spcBef>
              <a:spcAft>
                <a:spcPts val="0"/>
              </a:spcAft>
              <a:buClr>
                <a:schemeClr val="dk1"/>
              </a:buClr>
              <a:buSzPts val="2400"/>
              <a:buFont typeface="Arial"/>
              <a:buChar char="•"/>
            </a:pPr>
            <a:r>
              <a:rPr lang="no-NO" sz="2400" b="0" i="0" u="none" strike="noStrike" cap="none" dirty="0">
                <a:solidFill>
                  <a:schemeClr val="dk1"/>
                </a:solidFill>
                <a:latin typeface="Calibri"/>
                <a:ea typeface="Calibri"/>
                <a:cs typeface="Calibri"/>
                <a:sym typeface="Calibri"/>
              </a:rPr>
              <a:t>Kjønnsnormer </a:t>
            </a:r>
            <a:endParaRPr sz="2400" b="0" i="0" u="none" strike="noStrike" cap="none" dirty="0">
              <a:solidFill>
                <a:schemeClr val="dk1"/>
              </a:solidFill>
              <a:latin typeface="Calibri"/>
              <a:ea typeface="Calibri"/>
              <a:cs typeface="Calibri"/>
              <a:sym typeface="Calibri"/>
            </a:endParaRPr>
          </a:p>
          <a:p>
            <a:pPr marL="285750" marR="0" lvl="0" indent="-120650" algn="l" rtl="0">
              <a:lnSpc>
                <a:spcPct val="90000"/>
              </a:lnSpc>
              <a:spcBef>
                <a:spcPts val="600"/>
              </a:spcBef>
              <a:spcAft>
                <a:spcPts val="0"/>
              </a:spcAft>
              <a:buClr>
                <a:schemeClr val="dk1"/>
              </a:buClr>
              <a:buSzPts val="1700"/>
              <a:buFont typeface="Arial"/>
              <a:buNone/>
            </a:pPr>
            <a:endParaRPr sz="17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5"/>
        <p:cNvGrpSpPr/>
        <p:nvPr/>
      </p:nvGrpSpPr>
      <p:grpSpPr>
        <a:xfrm>
          <a:off x="0" y="0"/>
          <a:ext cx="0" cy="0"/>
          <a:chOff x="0" y="0"/>
          <a:chExt cx="0" cy="0"/>
        </a:xfrm>
      </p:grpSpPr>
      <p:sp>
        <p:nvSpPr>
          <p:cNvPr id="316" name="Google Shape;316;p14"/>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pic>
        <p:nvPicPr>
          <p:cNvPr id="317" name="Google Shape;317;p14" descr="Du kan ikke gå med det der, det er gutteklær» | Lina Saure Einertsen"/>
          <p:cNvPicPr preferRelativeResize="0"/>
          <p:nvPr/>
        </p:nvPicPr>
        <p:blipFill rotWithShape="1">
          <a:blip r:embed="rId3">
            <a:alphaModFix/>
          </a:blip>
          <a:srcRect t="11340" r="1"/>
          <a:stretch/>
        </p:blipFill>
        <p:spPr>
          <a:xfrm>
            <a:off x="603671" y="0"/>
            <a:ext cx="11588329" cy="6857999"/>
          </a:xfrm>
          <a:prstGeom prst="rect">
            <a:avLst/>
          </a:prstGeom>
          <a:noFill/>
          <a:ln>
            <a:noFill/>
          </a:ln>
        </p:spPr>
      </p:pic>
      <p:sp>
        <p:nvSpPr>
          <p:cNvPr id="318" name="Google Shape;318;p14"/>
          <p:cNvSpPr/>
          <p:nvPr/>
        </p:nvSpPr>
        <p:spPr>
          <a:xfrm>
            <a:off x="1" y="0"/>
            <a:ext cx="5419898" cy="6858000"/>
          </a:xfrm>
          <a:prstGeom prst="rect">
            <a:avLst/>
          </a:prstGeom>
          <a:solidFill>
            <a:schemeClr val="dk1">
              <a:alpha val="54509"/>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19" name="Google Shape;319;p14"/>
          <p:cNvSpPr/>
          <p:nvPr/>
        </p:nvSpPr>
        <p:spPr>
          <a:xfrm>
            <a:off x="-1" y="1"/>
            <a:ext cx="606972" cy="3233984"/>
          </a:xfrm>
          <a:prstGeom prst="rect">
            <a:avLst/>
          </a:prstGeom>
          <a:solidFill>
            <a:srgbClr val="26262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grpSp>
        <p:nvGrpSpPr>
          <p:cNvPr id="320" name="Google Shape;320;p14"/>
          <p:cNvGrpSpPr/>
          <p:nvPr/>
        </p:nvGrpSpPr>
        <p:grpSpPr>
          <a:xfrm>
            <a:off x="1188720" y="73152"/>
            <a:ext cx="1178966" cy="232963"/>
            <a:chOff x="1188720" y="73152"/>
            <a:chExt cx="1178966" cy="232963"/>
          </a:xfrm>
        </p:grpSpPr>
        <p:sp>
          <p:nvSpPr>
            <p:cNvPr id="321" name="Google Shape;321;p14"/>
            <p:cNvSpPr/>
            <p:nvPr/>
          </p:nvSpPr>
          <p:spPr>
            <a:xfrm>
              <a:off x="1688541"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2" name="Google Shape;322;p14"/>
            <p:cNvSpPr/>
            <p:nvPr/>
          </p:nvSpPr>
          <p:spPr>
            <a:xfrm>
              <a:off x="1688541"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3" name="Google Shape;323;p14"/>
            <p:cNvSpPr/>
            <p:nvPr/>
          </p:nvSpPr>
          <p:spPr>
            <a:xfrm>
              <a:off x="1563586"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4" name="Google Shape;324;p14"/>
            <p:cNvSpPr/>
            <p:nvPr/>
          </p:nvSpPr>
          <p:spPr>
            <a:xfrm>
              <a:off x="1563586"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5" name="Google Shape;325;p14"/>
            <p:cNvSpPr/>
            <p:nvPr/>
          </p:nvSpPr>
          <p:spPr>
            <a:xfrm>
              <a:off x="1438631"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6" name="Google Shape;326;p14"/>
            <p:cNvSpPr/>
            <p:nvPr/>
          </p:nvSpPr>
          <p:spPr>
            <a:xfrm>
              <a:off x="1438631"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7" name="Google Shape;327;p14"/>
            <p:cNvSpPr/>
            <p:nvPr/>
          </p:nvSpPr>
          <p:spPr>
            <a:xfrm>
              <a:off x="1313675"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8" name="Google Shape;328;p14"/>
            <p:cNvSpPr/>
            <p:nvPr/>
          </p:nvSpPr>
          <p:spPr>
            <a:xfrm>
              <a:off x="1313675"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29" name="Google Shape;329;p14"/>
            <p:cNvSpPr/>
            <p:nvPr/>
          </p:nvSpPr>
          <p:spPr>
            <a:xfrm>
              <a:off x="1188720"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0" name="Google Shape;330;p14"/>
            <p:cNvSpPr/>
            <p:nvPr/>
          </p:nvSpPr>
          <p:spPr>
            <a:xfrm>
              <a:off x="1188720"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1" name="Google Shape;331;p14"/>
            <p:cNvSpPr/>
            <p:nvPr/>
          </p:nvSpPr>
          <p:spPr>
            <a:xfrm>
              <a:off x="2313318"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2" name="Google Shape;332;p14"/>
            <p:cNvSpPr/>
            <p:nvPr/>
          </p:nvSpPr>
          <p:spPr>
            <a:xfrm>
              <a:off x="2313318"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3" name="Google Shape;333;p14"/>
            <p:cNvSpPr/>
            <p:nvPr/>
          </p:nvSpPr>
          <p:spPr>
            <a:xfrm>
              <a:off x="2188363"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4" name="Google Shape;334;p14"/>
            <p:cNvSpPr/>
            <p:nvPr/>
          </p:nvSpPr>
          <p:spPr>
            <a:xfrm>
              <a:off x="2188363"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5" name="Google Shape;335;p14"/>
            <p:cNvSpPr/>
            <p:nvPr/>
          </p:nvSpPr>
          <p:spPr>
            <a:xfrm>
              <a:off x="2063408"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6" name="Google Shape;336;p14"/>
            <p:cNvSpPr/>
            <p:nvPr/>
          </p:nvSpPr>
          <p:spPr>
            <a:xfrm>
              <a:off x="2063408"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7" name="Google Shape;337;p14"/>
            <p:cNvSpPr/>
            <p:nvPr/>
          </p:nvSpPr>
          <p:spPr>
            <a:xfrm>
              <a:off x="1938452"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8" name="Google Shape;338;p14"/>
            <p:cNvSpPr/>
            <p:nvPr/>
          </p:nvSpPr>
          <p:spPr>
            <a:xfrm>
              <a:off x="1938452"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39" name="Google Shape;339;p14"/>
            <p:cNvSpPr/>
            <p:nvPr/>
          </p:nvSpPr>
          <p:spPr>
            <a:xfrm>
              <a:off x="1813497" y="73152"/>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40" name="Google Shape;340;p14"/>
            <p:cNvSpPr/>
            <p:nvPr/>
          </p:nvSpPr>
          <p:spPr>
            <a:xfrm>
              <a:off x="1813497" y="246888"/>
              <a:ext cx="54368" cy="5922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grpSp>
      <p:sp>
        <p:nvSpPr>
          <p:cNvPr id="341" name="Google Shape;341;p14"/>
          <p:cNvSpPr/>
          <p:nvPr/>
        </p:nvSpPr>
        <p:spPr>
          <a:xfrm>
            <a:off x="-1" y="3233984"/>
            <a:ext cx="606972" cy="362401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42" name="Google Shape;342;p14"/>
          <p:cNvSpPr txBox="1">
            <a:spLocks noGrp="1"/>
          </p:cNvSpPr>
          <p:nvPr>
            <p:ph type="body" idx="1"/>
          </p:nvPr>
        </p:nvSpPr>
        <p:spPr>
          <a:xfrm>
            <a:off x="749200" y="1835850"/>
            <a:ext cx="4670700" cy="3186300"/>
          </a:xfrm>
          <a:prstGeom prst="rect">
            <a:avLst/>
          </a:prstGeom>
          <a:noFill/>
          <a:ln>
            <a:noFill/>
          </a:ln>
        </p:spPr>
        <p:txBody>
          <a:bodyPr spcFirstLastPara="1" wrap="square" lIns="91425" tIns="45700" rIns="91425" bIns="45700" anchor="ctr" anchorCtr="0">
            <a:normAutofit/>
          </a:bodyPr>
          <a:lstStyle/>
          <a:p>
            <a:pPr marL="114300" lvl="0" indent="0" algn="ctr" rtl="0">
              <a:lnSpc>
                <a:spcPct val="90000"/>
              </a:lnSpc>
              <a:spcBef>
                <a:spcPts val="1000"/>
              </a:spcBef>
              <a:spcAft>
                <a:spcPts val="0"/>
              </a:spcAft>
              <a:buClr>
                <a:schemeClr val="dk1"/>
              </a:buClr>
              <a:buSzPts val="1800"/>
              <a:buNone/>
            </a:pPr>
            <a:r>
              <a:rPr lang="no-NO" sz="2700" u="sng">
                <a:solidFill>
                  <a:schemeClr val="hlink"/>
                </a:solidFill>
                <a:highlight>
                  <a:schemeClr val="lt1"/>
                </a:highlight>
                <a:latin typeface="Arial"/>
                <a:ea typeface="Arial"/>
                <a:cs typeface="Arial"/>
                <a:sym typeface="Arial"/>
                <a:hlinkClick r:id="rId4"/>
              </a:rPr>
              <a:t>Schrödingers katt NRK</a:t>
            </a:r>
            <a:endParaRPr sz="3400">
              <a:solidFill>
                <a:schemeClr val="lt1"/>
              </a:solidFill>
              <a:highlight>
                <a:schemeClr val="lt1"/>
              </a:highligh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7"/>
        <p:cNvGrpSpPr/>
        <p:nvPr/>
      </p:nvGrpSpPr>
      <p:grpSpPr>
        <a:xfrm>
          <a:off x="0" y="0"/>
          <a:ext cx="0" cy="0"/>
          <a:chOff x="0" y="0"/>
          <a:chExt cx="0" cy="0"/>
        </a:xfrm>
      </p:grpSpPr>
      <p:sp>
        <p:nvSpPr>
          <p:cNvPr id="348" name="Google Shape;348;g120156ca410_2_69"/>
          <p:cNvSpPr/>
          <p:nvPr/>
        </p:nvSpPr>
        <p:spPr>
          <a:xfrm>
            <a:off x="3048"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49" name="Google Shape;349;g120156ca410_2_69"/>
          <p:cNvSpPr/>
          <p:nvPr/>
        </p:nvSpPr>
        <p:spPr>
          <a:xfrm>
            <a:off x="1" y="0"/>
            <a:ext cx="4167271"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50" name="Google Shape;350;g120156ca410_2_69"/>
          <p:cNvSpPr txBox="1">
            <a:spLocks noGrp="1"/>
          </p:cNvSpPr>
          <p:nvPr>
            <p:ph type="title"/>
          </p:nvPr>
        </p:nvSpPr>
        <p:spPr>
          <a:xfrm>
            <a:off x="686834" y="1153572"/>
            <a:ext cx="32004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no-NO">
                <a:solidFill>
                  <a:srgbClr val="FFFFFF"/>
                </a:solidFill>
              </a:rPr>
              <a:t>I dag har vi snakket om….</a:t>
            </a:r>
            <a:endParaRPr>
              <a:solidFill>
                <a:srgbClr val="FFFFFF"/>
              </a:solidFill>
            </a:endParaRPr>
          </a:p>
        </p:txBody>
      </p:sp>
      <p:sp>
        <p:nvSpPr>
          <p:cNvPr id="351" name="Google Shape;351;g120156ca410_2_69"/>
          <p:cNvSpPr/>
          <p:nvPr/>
        </p:nvSpPr>
        <p:spPr>
          <a:xfrm rot="10800000" flipH="1">
            <a:off x="7550402" y="2455479"/>
            <a:ext cx="4083433"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52" name="Google Shape;352;g120156ca410_2_69"/>
          <p:cNvSpPr txBox="1">
            <a:spLocks noGrp="1"/>
          </p:cNvSpPr>
          <p:nvPr>
            <p:ph type="body" idx="1"/>
          </p:nvPr>
        </p:nvSpPr>
        <p:spPr>
          <a:xfrm>
            <a:off x="4447308" y="591344"/>
            <a:ext cx="6906491" cy="5585619"/>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dk1"/>
              </a:buClr>
              <a:buSzPts val="2800"/>
              <a:buChar char="•"/>
            </a:pPr>
            <a:r>
              <a:rPr lang="no-NO"/>
              <a:t>Hva det vil si å være en minoritet </a:t>
            </a:r>
            <a:endParaRPr/>
          </a:p>
          <a:p>
            <a:pPr marL="228600" lvl="0" indent="-228600" algn="l" rtl="0">
              <a:lnSpc>
                <a:spcPct val="90000"/>
              </a:lnSpc>
              <a:spcBef>
                <a:spcPts val="1000"/>
              </a:spcBef>
              <a:spcAft>
                <a:spcPts val="0"/>
              </a:spcAft>
              <a:buClr>
                <a:schemeClr val="dk1"/>
              </a:buClr>
              <a:buSzPts val="2800"/>
              <a:buChar char="•"/>
            </a:pPr>
            <a:r>
              <a:rPr lang="no-NO"/>
              <a:t>Hva en normer er og hvordan kjønnsnormer påvirker oss </a:t>
            </a:r>
            <a:endParaRPr/>
          </a:p>
          <a:p>
            <a:pPr marL="228600" lvl="0" indent="-228600" algn="l" rtl="0">
              <a:lnSpc>
                <a:spcPct val="90000"/>
              </a:lnSpc>
              <a:spcBef>
                <a:spcPts val="1000"/>
              </a:spcBef>
              <a:spcAft>
                <a:spcPts val="0"/>
              </a:spcAft>
              <a:buClr>
                <a:schemeClr val="dk1"/>
              </a:buClr>
              <a:buSzPts val="2800"/>
              <a:buChar char="•"/>
            </a:pPr>
            <a:r>
              <a:rPr lang="no-NO"/>
              <a:t>Har du lært noe i dag som du tar med deg ut i praksis eller i arbeidslivet? </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815e4c2-a2e3-4a68-acc8-a5a572f0ddb8" xsi:nil="true"/>
    <lcf76f155ced4ddcb4097134ff3c332f xmlns="ba17b9f0-928c-494f-bbfc-d03ab00e5bc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435BB7C0EFA3304A87A3359DBD15BEA9" ma:contentTypeVersion="18" ma:contentTypeDescription="Opprett et nytt dokument." ma:contentTypeScope="" ma:versionID="e03a285edbbf5debb123894d381041c4">
  <xsd:schema xmlns:xsd="http://www.w3.org/2001/XMLSchema" xmlns:xs="http://www.w3.org/2001/XMLSchema" xmlns:p="http://schemas.microsoft.com/office/2006/metadata/properties" xmlns:ns2="c815e4c2-a2e3-4a68-acc8-a5a572f0ddb8" xmlns:ns3="ba17b9f0-928c-494f-bbfc-d03ab00e5bc2" targetNamespace="http://schemas.microsoft.com/office/2006/metadata/properties" ma:root="true" ma:fieldsID="4f701d6b5d90a98ed0b7d2e54a2dd184" ns2:_="" ns3:_="">
    <xsd:import namespace="c815e4c2-a2e3-4a68-acc8-a5a572f0ddb8"/>
    <xsd:import namespace="ba17b9f0-928c-494f-bbfc-d03ab00e5bc2"/>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15e4c2-a2e3-4a68-acc8-a5a572f0ddb8" elementFormDefault="qualified">
    <xsd:import namespace="http://schemas.microsoft.com/office/2006/documentManagement/types"/>
    <xsd:import namespace="http://schemas.microsoft.com/office/infopath/2007/PartnerControls"/>
    <xsd:element name="SharedWithUsers" ma:index="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description="" ma:internalName="SharedWithDetails" ma:readOnly="true">
      <xsd:simpleType>
        <xsd:restriction base="dms:Note">
          <xsd:maxLength value="255"/>
        </xsd:restriction>
      </xsd:simpleType>
    </xsd:element>
    <xsd:element name="LastSharedByUser" ma:index="10" nillable="true" ma:displayName="Sist delt etter bruker" ma:description="" ma:internalName="LastSharedByUser" ma:readOnly="true">
      <xsd:simpleType>
        <xsd:restriction base="dms:Note">
          <xsd:maxLength value="255"/>
        </xsd:restriction>
      </xsd:simpleType>
    </xsd:element>
    <xsd:element name="LastSharedByTime" ma:index="11" nillable="true" ma:displayName="Sist delt etter klokkeslett" ma:description="" ma:internalName="LastSharedByTime" ma:readOnly="true">
      <xsd:simpleType>
        <xsd:restriction base="dms:DateTime"/>
      </xsd:simpleType>
    </xsd:element>
    <xsd:element name="TaxCatchAll" ma:index="25" nillable="true" ma:displayName="Taxonomy Catch All Column" ma:hidden="true" ma:list="{15c8ba7c-b931-49d1-8ad7-8a5d506c79b5}" ma:internalName="TaxCatchAll" ma:showField="CatchAllData" ma:web="c815e4c2-a2e3-4a68-acc8-a5a572f0ddb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17b9f0-928c-494f-bbfc-d03ab00e5bc2"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Bildemerkelapper" ma:readOnly="false" ma:fieldId="{5cf76f15-5ced-4ddc-b409-7134ff3c332f}" ma:taxonomyMulti="true" ma:sspId="9a5467c1-e81f-406f-a5bf-1568c19ae17f"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66B4C0-EC07-4592-B2C0-5B4AFA4AC708}">
  <ds:schemaRefs>
    <ds:schemaRef ds:uri="http://schemas.microsoft.com/sharepoint/v3/contenttype/forms"/>
  </ds:schemaRefs>
</ds:datastoreItem>
</file>

<file path=customXml/itemProps2.xml><?xml version="1.0" encoding="utf-8"?>
<ds:datastoreItem xmlns:ds="http://schemas.openxmlformats.org/officeDocument/2006/customXml" ds:itemID="{C99B5EB7-8508-4671-BA75-52EB7BCF5D1C}">
  <ds:schemaRefs>
    <ds:schemaRef ds:uri="http://purl.org/dc/terms/"/>
    <ds:schemaRef ds:uri="http://purl.org/dc/dcmitype/"/>
    <ds:schemaRef ds:uri="http://schemas.microsoft.com/office/2006/metadata/properties"/>
    <ds:schemaRef ds:uri="c815e4c2-a2e3-4a68-acc8-a5a572f0ddb8"/>
    <ds:schemaRef ds:uri="ba17b9f0-928c-494f-bbfc-d03ab00e5bc2"/>
    <ds:schemaRef ds:uri="http://www.w3.org/XML/1998/namespac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934DF545-21DE-4933-A771-655AFDDEF8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15e4c2-a2e3-4a68-acc8-a5a572f0ddb8"/>
    <ds:schemaRef ds:uri="ba17b9f0-928c-494f-bbfc-d03ab00e5b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430</TotalTime>
  <Words>2933</Words>
  <Application>Microsoft Office PowerPoint</Application>
  <PresentationFormat>Widescreen</PresentationFormat>
  <Paragraphs>162</Paragraphs>
  <Slides>23</Slides>
  <Notes>23</Notes>
  <HiddenSlides>0</HiddenSlides>
  <MMClips>0</MMClips>
  <ScaleCrop>false</ScaleCrop>
  <HeadingPairs>
    <vt:vector size="6" baseType="variant">
      <vt:variant>
        <vt:lpstr>Brukte skrifter</vt:lpstr>
      </vt:variant>
      <vt:variant>
        <vt:i4>4</vt:i4>
      </vt:variant>
      <vt:variant>
        <vt:lpstr>Tema</vt:lpstr>
      </vt:variant>
      <vt:variant>
        <vt:i4>3</vt:i4>
      </vt:variant>
      <vt:variant>
        <vt:lpstr>Lysbildetitler</vt:lpstr>
      </vt:variant>
      <vt:variant>
        <vt:i4>23</vt:i4>
      </vt:variant>
    </vt:vector>
  </HeadingPairs>
  <TitlesOfParts>
    <vt:vector size="30" baseType="lpstr">
      <vt:lpstr>Arial</vt:lpstr>
      <vt:lpstr>Calibri</vt:lpstr>
      <vt:lpstr>Calibri Light</vt:lpstr>
      <vt:lpstr>Noto Sans Symbols</vt:lpstr>
      <vt:lpstr>Office-tema</vt:lpstr>
      <vt:lpstr>Office-tema</vt:lpstr>
      <vt:lpstr>1_Office-tema</vt:lpstr>
      <vt:lpstr>Å være den eneste </vt:lpstr>
      <vt:lpstr>Mål for  timen</vt:lpstr>
      <vt:lpstr>En minoritet er …</vt:lpstr>
      <vt:lpstr>Vi føler alle på å være minoriteter i enkelte sammenhenger </vt:lpstr>
      <vt:lpstr>Å være utenfor fellesskapet </vt:lpstr>
      <vt:lpstr>Hva kom dere frem til? </vt:lpstr>
      <vt:lpstr>Opplevelser med å være den eneste jenta som elektriker eller ingeniør</vt:lpstr>
      <vt:lpstr>Du er alltid den man forventer skal rydde opp eller ta ut og inn av oppvaskmaskinen </vt:lpstr>
      <vt:lpstr>PowerPoint-presentasjon</vt:lpstr>
      <vt:lpstr>Opplevelser med å være den eneste gutten som helsefagarbeider eller sykepleier </vt:lpstr>
      <vt:lpstr>PowerPoint-presentasjon</vt:lpstr>
      <vt:lpstr>Man forventer at du kan fikse tekniske ting</vt:lpstr>
      <vt:lpstr>Opplevelser med å være den eneste læreren på en skole med etnisk minoritetsbakgrunn</vt:lpstr>
      <vt:lpstr>«Åh, du er en guling jo»    Kommentar fra elev på sin første dag som lærer </vt:lpstr>
      <vt:lpstr>PowerPoint-presentasjon</vt:lpstr>
      <vt:lpstr>PowerPoint-presentasjon</vt:lpstr>
      <vt:lpstr>Å være den eneste  har likhetstrekk enten du er jente, gutt, har en etnisk minoritetsbakgrunn eller skiller deg ut på andre måter</vt:lpstr>
      <vt:lpstr>PowerPoint-presentasjon</vt:lpstr>
      <vt:lpstr>Hva skjer når du er den eneste? </vt:lpstr>
      <vt:lpstr>PowerPoint-presentasjon</vt:lpstr>
      <vt:lpstr>Normer </vt:lpstr>
      <vt:lpstr>PowerPoint-presentasjon</vt:lpstr>
      <vt:lpstr>I dag har vi snakket 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Å være den eneste</dc:title>
  <dc:creator>John Evensønn Erlien</dc:creator>
  <cp:lastModifiedBy>Ina Slaveykov</cp:lastModifiedBy>
  <cp:revision>2</cp:revision>
  <dcterms:created xsi:type="dcterms:W3CDTF">2020-05-26T10:03:38Z</dcterms:created>
  <dcterms:modified xsi:type="dcterms:W3CDTF">2022-08-03T08:18:33Z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0x010100435BB7C0EFA3304A87A3359DBD15BEA9</vt:lpwstr>
  </property>
  <property fmtid="{D5CDD505-2E9C-101B-9397-08002B2CF9AE}" pid="3" name="MediaServiceImageTags">
    <vt:lpwstr/>
  </property>
</Properties>
</file>