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708" r:id="rId3"/>
    <p:sldMasterId id="2147483720" r:id="rId4"/>
  </p:sldMasterIdLst>
  <p:notesMasterIdLst>
    <p:notesMasterId r:id="rId13"/>
  </p:notesMasterIdLst>
  <p:sldIdLst>
    <p:sldId id="256" r:id="rId5"/>
    <p:sldId id="637" r:id="rId6"/>
    <p:sldId id="610" r:id="rId7"/>
    <p:sldId id="269" r:id="rId8"/>
    <p:sldId id="287" r:id="rId9"/>
    <p:sldId id="639" r:id="rId10"/>
    <p:sldId id="640" r:id="rId11"/>
    <p:sldId id="638"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74" d="100"/>
          <a:sy n="74" d="100"/>
        </p:scale>
        <p:origin x="300" y="5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4E52CC-C14F-4981-A3CC-9646299735BE}" type="datetimeFigureOut">
              <a:rPr lang="nb-NO" smtClean="0"/>
              <a:t>12.09.2024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75513-94E3-405D-A9E5-5A9323270ABF}" type="slidenum">
              <a:rPr lang="nb-NO" smtClean="0"/>
              <a:t>‹#›</a:t>
            </a:fld>
            <a:endParaRPr lang="nb-NO"/>
          </a:p>
        </p:txBody>
      </p:sp>
    </p:spTree>
    <p:extLst>
      <p:ext uri="{BB962C8B-B14F-4D97-AF65-F5344CB8AC3E}">
        <p14:creationId xmlns:p14="http://schemas.microsoft.com/office/powerpoint/2010/main" val="3807143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I tillegg er politikk og kulturelle forhold kommet med</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6A2EFF-4A4E-49F8-BE7C-4CA0913A61F0}"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7EE782-C511-43E5-A4D7-E67D53FFE7F1}"/>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13AB000E-ED18-4EAE-85F1-8AD8C9FCB7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687930E5-5D0F-4801-BADA-14E517631F95}"/>
              </a:ext>
            </a:extLst>
          </p:cNvPr>
          <p:cNvSpPr>
            <a:spLocks noGrp="1"/>
          </p:cNvSpPr>
          <p:nvPr>
            <p:ph type="dt" sz="half" idx="10"/>
          </p:nvPr>
        </p:nvSpPr>
        <p:spPr/>
        <p:txBody>
          <a:bodyPr/>
          <a:lstStyle/>
          <a:p>
            <a:fld id="{C3189DDA-17DE-4EA6-9ACA-5808D155712F}" type="datetimeFigureOut">
              <a:rPr lang="nb-NO" smtClean="0"/>
              <a:t>12.09.2024</a:t>
            </a:fld>
            <a:endParaRPr lang="nb-NO"/>
          </a:p>
        </p:txBody>
      </p:sp>
      <p:sp>
        <p:nvSpPr>
          <p:cNvPr id="5" name="Plassholder for bunntekst 4">
            <a:extLst>
              <a:ext uri="{FF2B5EF4-FFF2-40B4-BE49-F238E27FC236}">
                <a16:creationId xmlns:a16="http://schemas.microsoft.com/office/drawing/2014/main" id="{131E529E-9894-4EE3-960B-8CB743FBF79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0A6E3E7-0131-408A-BA9B-519430599199}"/>
              </a:ext>
            </a:extLst>
          </p:cNvPr>
          <p:cNvSpPr>
            <a:spLocks noGrp="1"/>
          </p:cNvSpPr>
          <p:nvPr>
            <p:ph type="sldNum" sz="quarter" idx="12"/>
          </p:nvPr>
        </p:nvSpPr>
        <p:spPr/>
        <p:txBody>
          <a:bodyPr/>
          <a:lstStyle/>
          <a:p>
            <a:fld id="{5C9D1980-71C1-4004-9337-341A27BFCE22}" type="slidenum">
              <a:rPr lang="nb-NO" smtClean="0"/>
              <a:t>‹#›</a:t>
            </a:fld>
            <a:endParaRPr lang="nb-NO"/>
          </a:p>
        </p:txBody>
      </p:sp>
    </p:spTree>
    <p:extLst>
      <p:ext uri="{BB962C8B-B14F-4D97-AF65-F5344CB8AC3E}">
        <p14:creationId xmlns:p14="http://schemas.microsoft.com/office/powerpoint/2010/main" val="311842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C908B5-0221-43ED-A367-86D9068664B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A5A3CAE-94EC-4F01-B95D-0B1C05A39924}"/>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68C2D43-3E66-4F3C-AD51-4A3C12E17804}"/>
              </a:ext>
            </a:extLst>
          </p:cNvPr>
          <p:cNvSpPr>
            <a:spLocks noGrp="1"/>
          </p:cNvSpPr>
          <p:nvPr>
            <p:ph type="dt" sz="half" idx="10"/>
          </p:nvPr>
        </p:nvSpPr>
        <p:spPr/>
        <p:txBody>
          <a:bodyPr/>
          <a:lstStyle/>
          <a:p>
            <a:fld id="{C3189DDA-17DE-4EA6-9ACA-5808D155712F}" type="datetimeFigureOut">
              <a:rPr lang="nb-NO" smtClean="0"/>
              <a:t>12.09.2024</a:t>
            </a:fld>
            <a:endParaRPr lang="nb-NO"/>
          </a:p>
        </p:txBody>
      </p:sp>
      <p:sp>
        <p:nvSpPr>
          <p:cNvPr id="5" name="Plassholder for bunntekst 4">
            <a:extLst>
              <a:ext uri="{FF2B5EF4-FFF2-40B4-BE49-F238E27FC236}">
                <a16:creationId xmlns:a16="http://schemas.microsoft.com/office/drawing/2014/main" id="{41303B96-759C-4ABE-AE71-3D32D4F260E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32E7B9C-85DC-4E29-A0FA-C4B5ED9F6228}"/>
              </a:ext>
            </a:extLst>
          </p:cNvPr>
          <p:cNvSpPr>
            <a:spLocks noGrp="1"/>
          </p:cNvSpPr>
          <p:nvPr>
            <p:ph type="sldNum" sz="quarter" idx="12"/>
          </p:nvPr>
        </p:nvSpPr>
        <p:spPr/>
        <p:txBody>
          <a:bodyPr/>
          <a:lstStyle/>
          <a:p>
            <a:fld id="{5C9D1980-71C1-4004-9337-341A27BFCE22}" type="slidenum">
              <a:rPr lang="nb-NO" smtClean="0"/>
              <a:t>‹#›</a:t>
            </a:fld>
            <a:endParaRPr lang="nb-NO"/>
          </a:p>
        </p:txBody>
      </p:sp>
    </p:spTree>
    <p:extLst>
      <p:ext uri="{BB962C8B-B14F-4D97-AF65-F5344CB8AC3E}">
        <p14:creationId xmlns:p14="http://schemas.microsoft.com/office/powerpoint/2010/main" val="3877451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A9981BE-7193-4F31-8E10-034414A1A64E}"/>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13057EFE-8995-4D2E-9EF8-AC9B5F66D8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ED789C64-FA76-48B4-83BB-2607DF6016F2}"/>
              </a:ext>
            </a:extLst>
          </p:cNvPr>
          <p:cNvSpPr>
            <a:spLocks noGrp="1"/>
          </p:cNvSpPr>
          <p:nvPr>
            <p:ph type="dt" sz="half" idx="10"/>
          </p:nvPr>
        </p:nvSpPr>
        <p:spPr/>
        <p:txBody>
          <a:bodyPr/>
          <a:lstStyle/>
          <a:p>
            <a:fld id="{C3189DDA-17DE-4EA6-9ACA-5808D155712F}" type="datetimeFigureOut">
              <a:rPr lang="nb-NO" smtClean="0"/>
              <a:t>12.09.2024</a:t>
            </a:fld>
            <a:endParaRPr lang="nb-NO"/>
          </a:p>
        </p:txBody>
      </p:sp>
      <p:sp>
        <p:nvSpPr>
          <p:cNvPr id="5" name="Plassholder for bunntekst 4">
            <a:extLst>
              <a:ext uri="{FF2B5EF4-FFF2-40B4-BE49-F238E27FC236}">
                <a16:creationId xmlns:a16="http://schemas.microsoft.com/office/drawing/2014/main" id="{31AE192B-CD60-49B1-A607-71855E4037B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04FC256-5361-4C40-9D0D-2A24EF94775F}"/>
              </a:ext>
            </a:extLst>
          </p:cNvPr>
          <p:cNvSpPr>
            <a:spLocks noGrp="1"/>
          </p:cNvSpPr>
          <p:nvPr>
            <p:ph type="sldNum" sz="quarter" idx="12"/>
          </p:nvPr>
        </p:nvSpPr>
        <p:spPr/>
        <p:txBody>
          <a:bodyPr/>
          <a:lstStyle/>
          <a:p>
            <a:fld id="{5C9D1980-71C1-4004-9337-341A27BFCE22}" type="slidenum">
              <a:rPr lang="nb-NO" smtClean="0"/>
              <a:t>‹#›</a:t>
            </a:fld>
            <a:endParaRPr lang="nb-NO"/>
          </a:p>
        </p:txBody>
      </p:sp>
    </p:spTree>
    <p:extLst>
      <p:ext uri="{BB962C8B-B14F-4D97-AF65-F5344CB8AC3E}">
        <p14:creationId xmlns:p14="http://schemas.microsoft.com/office/powerpoint/2010/main" val="1672999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4DDE9A-2C22-4D27-81A1-ECD6604B358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C1D3408-5853-446D-91C3-4C45E6C9504A}"/>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6E5EC52-DB52-472E-86DE-EC3281E30B3C}"/>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AF169E2-D3C1-4D1B-A8D4-042409979D6A}"/>
              </a:ext>
            </a:extLst>
          </p:cNvPr>
          <p:cNvSpPr>
            <a:spLocks noGrp="1"/>
          </p:cNvSpPr>
          <p:nvPr>
            <p:ph type="dt" sz="half" idx="10"/>
          </p:nvPr>
        </p:nvSpPr>
        <p:spPr/>
        <p:txBody>
          <a:bodyPr/>
          <a:lstStyle/>
          <a:p>
            <a:fld id="{C3189DDA-17DE-4EA6-9ACA-5808D155712F}" type="datetimeFigureOut">
              <a:rPr lang="nb-NO" smtClean="0"/>
              <a:t>12.09.2024</a:t>
            </a:fld>
            <a:endParaRPr lang="nb-NO"/>
          </a:p>
        </p:txBody>
      </p:sp>
      <p:sp>
        <p:nvSpPr>
          <p:cNvPr id="6" name="Plassholder for bunntekst 5">
            <a:extLst>
              <a:ext uri="{FF2B5EF4-FFF2-40B4-BE49-F238E27FC236}">
                <a16:creationId xmlns:a16="http://schemas.microsoft.com/office/drawing/2014/main" id="{D975301F-0C9D-46AB-A6EB-1D055D10CA3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63B3455-4AFE-408D-8691-4F16BC7A0512}"/>
              </a:ext>
            </a:extLst>
          </p:cNvPr>
          <p:cNvSpPr>
            <a:spLocks noGrp="1"/>
          </p:cNvSpPr>
          <p:nvPr>
            <p:ph type="sldNum" sz="quarter" idx="12"/>
          </p:nvPr>
        </p:nvSpPr>
        <p:spPr/>
        <p:txBody>
          <a:bodyPr/>
          <a:lstStyle/>
          <a:p>
            <a:fld id="{5C9D1980-71C1-4004-9337-341A27BFCE22}" type="slidenum">
              <a:rPr lang="nb-NO" smtClean="0"/>
              <a:t>‹#›</a:t>
            </a:fld>
            <a:endParaRPr lang="nb-NO"/>
          </a:p>
        </p:txBody>
      </p:sp>
    </p:spTree>
    <p:extLst>
      <p:ext uri="{BB962C8B-B14F-4D97-AF65-F5344CB8AC3E}">
        <p14:creationId xmlns:p14="http://schemas.microsoft.com/office/powerpoint/2010/main" val="2810199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4CB83B-38E5-46D4-A08F-DA40AACA6DA2}"/>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6797A80-B763-47A9-BB3C-1904555E29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4DB069F2-5362-447D-BC54-628A2E81872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05636162-65F2-4011-B526-37FFFBB4B4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BBB70EAE-0E31-47E8-9C83-08F1E980B08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AE985AF-5205-41E0-8B92-187C3188215D}"/>
              </a:ext>
            </a:extLst>
          </p:cNvPr>
          <p:cNvSpPr>
            <a:spLocks noGrp="1"/>
          </p:cNvSpPr>
          <p:nvPr>
            <p:ph type="dt" sz="half" idx="10"/>
          </p:nvPr>
        </p:nvSpPr>
        <p:spPr/>
        <p:txBody>
          <a:bodyPr/>
          <a:lstStyle/>
          <a:p>
            <a:fld id="{C3189DDA-17DE-4EA6-9ACA-5808D155712F}" type="datetimeFigureOut">
              <a:rPr lang="nb-NO" smtClean="0"/>
              <a:t>12.09.2024</a:t>
            </a:fld>
            <a:endParaRPr lang="nb-NO"/>
          </a:p>
        </p:txBody>
      </p:sp>
      <p:sp>
        <p:nvSpPr>
          <p:cNvPr id="8" name="Plassholder for bunntekst 7">
            <a:extLst>
              <a:ext uri="{FF2B5EF4-FFF2-40B4-BE49-F238E27FC236}">
                <a16:creationId xmlns:a16="http://schemas.microsoft.com/office/drawing/2014/main" id="{C270B801-50EB-4A0D-9E66-83E74C934C2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3E39B95E-245F-4CC3-85BB-B0FB4E6B456F}"/>
              </a:ext>
            </a:extLst>
          </p:cNvPr>
          <p:cNvSpPr>
            <a:spLocks noGrp="1"/>
          </p:cNvSpPr>
          <p:nvPr>
            <p:ph type="sldNum" sz="quarter" idx="12"/>
          </p:nvPr>
        </p:nvSpPr>
        <p:spPr/>
        <p:txBody>
          <a:bodyPr/>
          <a:lstStyle/>
          <a:p>
            <a:fld id="{5C9D1980-71C1-4004-9337-341A27BFCE22}" type="slidenum">
              <a:rPr lang="nb-NO" smtClean="0"/>
              <a:t>‹#›</a:t>
            </a:fld>
            <a:endParaRPr lang="nb-NO"/>
          </a:p>
        </p:txBody>
      </p:sp>
    </p:spTree>
    <p:extLst>
      <p:ext uri="{BB962C8B-B14F-4D97-AF65-F5344CB8AC3E}">
        <p14:creationId xmlns:p14="http://schemas.microsoft.com/office/powerpoint/2010/main" val="2630360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4ECBEB-664F-4169-9BE1-E311DF79E535}"/>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5CA7A7A2-2A2D-4C78-A616-03FB70FE1A35}"/>
              </a:ext>
            </a:extLst>
          </p:cNvPr>
          <p:cNvSpPr>
            <a:spLocks noGrp="1"/>
          </p:cNvSpPr>
          <p:nvPr>
            <p:ph type="dt" sz="half" idx="10"/>
          </p:nvPr>
        </p:nvSpPr>
        <p:spPr/>
        <p:txBody>
          <a:bodyPr/>
          <a:lstStyle/>
          <a:p>
            <a:fld id="{C3189DDA-17DE-4EA6-9ACA-5808D155712F}" type="datetimeFigureOut">
              <a:rPr lang="nb-NO" smtClean="0"/>
              <a:t>12.09.2024</a:t>
            </a:fld>
            <a:endParaRPr lang="nb-NO"/>
          </a:p>
        </p:txBody>
      </p:sp>
      <p:sp>
        <p:nvSpPr>
          <p:cNvPr id="4" name="Plassholder for bunntekst 3">
            <a:extLst>
              <a:ext uri="{FF2B5EF4-FFF2-40B4-BE49-F238E27FC236}">
                <a16:creationId xmlns:a16="http://schemas.microsoft.com/office/drawing/2014/main" id="{2BBA3C87-9200-42C0-A505-30E2875045E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A69BD4FC-AAD9-46D8-AA61-4D3240686A65}"/>
              </a:ext>
            </a:extLst>
          </p:cNvPr>
          <p:cNvSpPr>
            <a:spLocks noGrp="1"/>
          </p:cNvSpPr>
          <p:nvPr>
            <p:ph type="sldNum" sz="quarter" idx="12"/>
          </p:nvPr>
        </p:nvSpPr>
        <p:spPr/>
        <p:txBody>
          <a:bodyPr/>
          <a:lstStyle/>
          <a:p>
            <a:fld id="{5C9D1980-71C1-4004-9337-341A27BFCE22}" type="slidenum">
              <a:rPr lang="nb-NO" smtClean="0"/>
              <a:t>‹#›</a:t>
            </a:fld>
            <a:endParaRPr lang="nb-NO"/>
          </a:p>
        </p:txBody>
      </p:sp>
    </p:spTree>
    <p:extLst>
      <p:ext uri="{BB962C8B-B14F-4D97-AF65-F5344CB8AC3E}">
        <p14:creationId xmlns:p14="http://schemas.microsoft.com/office/powerpoint/2010/main" val="4227785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2EB1FE0-CB51-4E42-BE8D-53B19DA44CB2}"/>
              </a:ext>
            </a:extLst>
          </p:cNvPr>
          <p:cNvSpPr>
            <a:spLocks noGrp="1"/>
          </p:cNvSpPr>
          <p:nvPr>
            <p:ph type="dt" sz="half" idx="10"/>
          </p:nvPr>
        </p:nvSpPr>
        <p:spPr/>
        <p:txBody>
          <a:bodyPr/>
          <a:lstStyle/>
          <a:p>
            <a:fld id="{C3189DDA-17DE-4EA6-9ACA-5808D155712F}" type="datetimeFigureOut">
              <a:rPr lang="nb-NO" smtClean="0"/>
              <a:t>12.09.2024</a:t>
            </a:fld>
            <a:endParaRPr lang="nb-NO"/>
          </a:p>
        </p:txBody>
      </p:sp>
      <p:sp>
        <p:nvSpPr>
          <p:cNvPr id="3" name="Plassholder for bunntekst 2">
            <a:extLst>
              <a:ext uri="{FF2B5EF4-FFF2-40B4-BE49-F238E27FC236}">
                <a16:creationId xmlns:a16="http://schemas.microsoft.com/office/drawing/2014/main" id="{0E76896C-C725-4AF6-B5EB-CFAC494AD503}"/>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C229C162-C240-42BD-905D-6A8BBFADB37B}"/>
              </a:ext>
            </a:extLst>
          </p:cNvPr>
          <p:cNvSpPr>
            <a:spLocks noGrp="1"/>
          </p:cNvSpPr>
          <p:nvPr>
            <p:ph type="sldNum" sz="quarter" idx="12"/>
          </p:nvPr>
        </p:nvSpPr>
        <p:spPr/>
        <p:txBody>
          <a:bodyPr/>
          <a:lstStyle/>
          <a:p>
            <a:fld id="{5C9D1980-71C1-4004-9337-341A27BFCE22}" type="slidenum">
              <a:rPr lang="nb-NO" smtClean="0"/>
              <a:t>‹#›</a:t>
            </a:fld>
            <a:endParaRPr lang="nb-NO"/>
          </a:p>
        </p:txBody>
      </p:sp>
    </p:spTree>
    <p:extLst>
      <p:ext uri="{BB962C8B-B14F-4D97-AF65-F5344CB8AC3E}">
        <p14:creationId xmlns:p14="http://schemas.microsoft.com/office/powerpoint/2010/main" val="2845265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E40F97-3D0A-441E-94C7-24EE3E398DF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66642092-09BB-4665-B590-826CEA94BE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04515559-2830-4D5D-BA7C-F270540BF0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AD44E82-DFF7-4941-B5F6-A1754577AC8D}"/>
              </a:ext>
            </a:extLst>
          </p:cNvPr>
          <p:cNvSpPr>
            <a:spLocks noGrp="1"/>
          </p:cNvSpPr>
          <p:nvPr>
            <p:ph type="dt" sz="half" idx="10"/>
          </p:nvPr>
        </p:nvSpPr>
        <p:spPr/>
        <p:txBody>
          <a:bodyPr/>
          <a:lstStyle/>
          <a:p>
            <a:fld id="{C3189DDA-17DE-4EA6-9ACA-5808D155712F}" type="datetimeFigureOut">
              <a:rPr lang="nb-NO" smtClean="0"/>
              <a:t>12.09.2024</a:t>
            </a:fld>
            <a:endParaRPr lang="nb-NO"/>
          </a:p>
        </p:txBody>
      </p:sp>
      <p:sp>
        <p:nvSpPr>
          <p:cNvPr id="6" name="Plassholder for bunntekst 5">
            <a:extLst>
              <a:ext uri="{FF2B5EF4-FFF2-40B4-BE49-F238E27FC236}">
                <a16:creationId xmlns:a16="http://schemas.microsoft.com/office/drawing/2014/main" id="{9FDACA29-32DC-4F41-8013-A08BF3071FE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9AB57F1-5EF9-44AE-80A5-FE987ECF832E}"/>
              </a:ext>
            </a:extLst>
          </p:cNvPr>
          <p:cNvSpPr>
            <a:spLocks noGrp="1"/>
          </p:cNvSpPr>
          <p:nvPr>
            <p:ph type="sldNum" sz="quarter" idx="12"/>
          </p:nvPr>
        </p:nvSpPr>
        <p:spPr/>
        <p:txBody>
          <a:bodyPr/>
          <a:lstStyle/>
          <a:p>
            <a:fld id="{5C9D1980-71C1-4004-9337-341A27BFCE22}" type="slidenum">
              <a:rPr lang="nb-NO" smtClean="0"/>
              <a:t>‹#›</a:t>
            </a:fld>
            <a:endParaRPr lang="nb-NO"/>
          </a:p>
        </p:txBody>
      </p:sp>
    </p:spTree>
    <p:extLst>
      <p:ext uri="{BB962C8B-B14F-4D97-AF65-F5344CB8AC3E}">
        <p14:creationId xmlns:p14="http://schemas.microsoft.com/office/powerpoint/2010/main" val="3681583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F8D466-4195-4DE2-BB30-95FF6B69759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363F16B-5158-48D7-B333-FEC29FEFF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482EC56F-B803-4074-A61E-B502BD2A1F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3D6420C-EEBD-44CA-99BA-4748D6F7FB8F}"/>
              </a:ext>
            </a:extLst>
          </p:cNvPr>
          <p:cNvSpPr>
            <a:spLocks noGrp="1"/>
          </p:cNvSpPr>
          <p:nvPr>
            <p:ph type="dt" sz="half" idx="10"/>
          </p:nvPr>
        </p:nvSpPr>
        <p:spPr/>
        <p:txBody>
          <a:bodyPr/>
          <a:lstStyle/>
          <a:p>
            <a:fld id="{C3189DDA-17DE-4EA6-9ACA-5808D155712F}" type="datetimeFigureOut">
              <a:rPr lang="nb-NO" smtClean="0"/>
              <a:t>12.09.2024</a:t>
            </a:fld>
            <a:endParaRPr lang="nb-NO"/>
          </a:p>
        </p:txBody>
      </p:sp>
      <p:sp>
        <p:nvSpPr>
          <p:cNvPr id="6" name="Plassholder for bunntekst 5">
            <a:extLst>
              <a:ext uri="{FF2B5EF4-FFF2-40B4-BE49-F238E27FC236}">
                <a16:creationId xmlns:a16="http://schemas.microsoft.com/office/drawing/2014/main" id="{9D513194-C9D6-44F7-A190-C5E7DAB36E4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663AA40-FB3E-4C34-A7FE-380D4A043F0C}"/>
              </a:ext>
            </a:extLst>
          </p:cNvPr>
          <p:cNvSpPr>
            <a:spLocks noGrp="1"/>
          </p:cNvSpPr>
          <p:nvPr>
            <p:ph type="sldNum" sz="quarter" idx="12"/>
          </p:nvPr>
        </p:nvSpPr>
        <p:spPr/>
        <p:txBody>
          <a:bodyPr/>
          <a:lstStyle/>
          <a:p>
            <a:fld id="{5C9D1980-71C1-4004-9337-341A27BFCE22}" type="slidenum">
              <a:rPr lang="nb-NO" smtClean="0"/>
              <a:t>‹#›</a:t>
            </a:fld>
            <a:endParaRPr lang="nb-NO"/>
          </a:p>
        </p:txBody>
      </p:sp>
    </p:spTree>
    <p:extLst>
      <p:ext uri="{BB962C8B-B14F-4D97-AF65-F5344CB8AC3E}">
        <p14:creationId xmlns:p14="http://schemas.microsoft.com/office/powerpoint/2010/main" val="2544243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EAE034-E062-474C-A771-4B47F4A39D6F}"/>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181F8161-66FC-4446-8488-91491666B388}"/>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C8CB290-2F35-4D61-B610-A453D6C37872}"/>
              </a:ext>
            </a:extLst>
          </p:cNvPr>
          <p:cNvSpPr>
            <a:spLocks noGrp="1"/>
          </p:cNvSpPr>
          <p:nvPr>
            <p:ph type="dt" sz="half" idx="10"/>
          </p:nvPr>
        </p:nvSpPr>
        <p:spPr/>
        <p:txBody>
          <a:bodyPr/>
          <a:lstStyle/>
          <a:p>
            <a:fld id="{C3189DDA-17DE-4EA6-9ACA-5808D155712F}" type="datetimeFigureOut">
              <a:rPr lang="nb-NO" smtClean="0"/>
              <a:t>12.09.2024</a:t>
            </a:fld>
            <a:endParaRPr lang="nb-NO"/>
          </a:p>
        </p:txBody>
      </p:sp>
      <p:sp>
        <p:nvSpPr>
          <p:cNvPr id="5" name="Plassholder for bunntekst 4">
            <a:extLst>
              <a:ext uri="{FF2B5EF4-FFF2-40B4-BE49-F238E27FC236}">
                <a16:creationId xmlns:a16="http://schemas.microsoft.com/office/drawing/2014/main" id="{A885483F-43F2-48E6-B3FE-93B94EE693F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A0731F1-989A-4A20-B7BC-689537B8429B}"/>
              </a:ext>
            </a:extLst>
          </p:cNvPr>
          <p:cNvSpPr>
            <a:spLocks noGrp="1"/>
          </p:cNvSpPr>
          <p:nvPr>
            <p:ph type="sldNum" sz="quarter" idx="12"/>
          </p:nvPr>
        </p:nvSpPr>
        <p:spPr/>
        <p:txBody>
          <a:bodyPr/>
          <a:lstStyle/>
          <a:p>
            <a:fld id="{5C9D1980-71C1-4004-9337-341A27BFCE22}" type="slidenum">
              <a:rPr lang="nb-NO" smtClean="0"/>
              <a:t>‹#›</a:t>
            </a:fld>
            <a:endParaRPr lang="nb-NO"/>
          </a:p>
        </p:txBody>
      </p:sp>
    </p:spTree>
    <p:extLst>
      <p:ext uri="{BB962C8B-B14F-4D97-AF65-F5344CB8AC3E}">
        <p14:creationId xmlns:p14="http://schemas.microsoft.com/office/powerpoint/2010/main" val="886193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39006401-DDAE-411D-83F8-D331B2393490}"/>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F6C9F18-C8C1-435C-9EDA-4E7DF36DBAB2}"/>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7743878-35FA-4D4F-AFFD-FDD2757D475F}"/>
              </a:ext>
            </a:extLst>
          </p:cNvPr>
          <p:cNvSpPr>
            <a:spLocks noGrp="1"/>
          </p:cNvSpPr>
          <p:nvPr>
            <p:ph type="dt" sz="half" idx="10"/>
          </p:nvPr>
        </p:nvSpPr>
        <p:spPr/>
        <p:txBody>
          <a:bodyPr/>
          <a:lstStyle/>
          <a:p>
            <a:fld id="{C3189DDA-17DE-4EA6-9ACA-5808D155712F}" type="datetimeFigureOut">
              <a:rPr lang="nb-NO" smtClean="0"/>
              <a:t>12.09.2024</a:t>
            </a:fld>
            <a:endParaRPr lang="nb-NO"/>
          </a:p>
        </p:txBody>
      </p:sp>
      <p:sp>
        <p:nvSpPr>
          <p:cNvPr id="5" name="Plassholder for bunntekst 4">
            <a:extLst>
              <a:ext uri="{FF2B5EF4-FFF2-40B4-BE49-F238E27FC236}">
                <a16:creationId xmlns:a16="http://schemas.microsoft.com/office/drawing/2014/main" id="{DBCD18FC-E727-41FF-B7E6-9C925EC6436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0AF57E1-C421-4FF8-BB21-26586B515975}"/>
              </a:ext>
            </a:extLst>
          </p:cNvPr>
          <p:cNvSpPr>
            <a:spLocks noGrp="1"/>
          </p:cNvSpPr>
          <p:nvPr>
            <p:ph type="sldNum" sz="quarter" idx="12"/>
          </p:nvPr>
        </p:nvSpPr>
        <p:spPr/>
        <p:txBody>
          <a:bodyPr/>
          <a:lstStyle/>
          <a:p>
            <a:fld id="{5C9D1980-71C1-4004-9337-341A27BFCE22}" type="slidenum">
              <a:rPr lang="nb-NO" smtClean="0"/>
              <a:t>‹#›</a:t>
            </a:fld>
            <a:endParaRPr lang="nb-NO"/>
          </a:p>
        </p:txBody>
      </p:sp>
    </p:spTree>
    <p:extLst>
      <p:ext uri="{BB962C8B-B14F-4D97-AF65-F5344CB8AC3E}">
        <p14:creationId xmlns:p14="http://schemas.microsoft.com/office/powerpoint/2010/main" val="2442687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2130426"/>
            <a:ext cx="10363200" cy="1470025"/>
          </a:xfrm>
        </p:spPr>
        <p:txBody>
          <a:bodyPr/>
          <a:lstStyle/>
          <a:p>
            <a:r>
              <a:rPr lang="nb-NO"/>
              <a:t>Klikk for å redigere tittelstil</a:t>
            </a:r>
          </a:p>
        </p:txBody>
      </p:sp>
      <p:sp>
        <p:nvSpPr>
          <p:cNvPr id="3" name="Undertit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2A993115-505F-4C28-B595-3A30C263AD06}" type="datetimeFigureOut">
              <a:rPr lang="nb-NO" smtClean="0"/>
              <a:t>12.09.2024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0B1B9F7-9F02-4F48-9799-25B3F11C5E1C}" type="slidenum">
              <a:rPr lang="nb-NO" smtClean="0"/>
              <a:t>‹#›</a:t>
            </a:fld>
            <a:endParaRPr lang="nb-NO"/>
          </a:p>
        </p:txBody>
      </p:sp>
    </p:spTree>
    <p:extLst>
      <p:ext uri="{BB962C8B-B14F-4D97-AF65-F5344CB8AC3E}">
        <p14:creationId xmlns:p14="http://schemas.microsoft.com/office/powerpoint/2010/main" val="3354790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2A993115-505F-4C28-B595-3A30C263AD06}" type="datetimeFigureOut">
              <a:rPr lang="nb-NO" smtClean="0"/>
              <a:t>12.09.2024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0B1B9F7-9F02-4F48-9799-25B3F11C5E1C}" type="slidenum">
              <a:rPr lang="nb-NO" smtClean="0"/>
              <a:t>‹#›</a:t>
            </a:fld>
            <a:endParaRPr lang="nb-NO"/>
          </a:p>
        </p:txBody>
      </p:sp>
    </p:spTree>
    <p:extLst>
      <p:ext uri="{BB962C8B-B14F-4D97-AF65-F5344CB8AC3E}">
        <p14:creationId xmlns:p14="http://schemas.microsoft.com/office/powerpoint/2010/main" val="1174328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63084" y="4406901"/>
            <a:ext cx="103632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2A993115-505F-4C28-B595-3A30C263AD06}" type="datetimeFigureOut">
              <a:rPr lang="nb-NO" smtClean="0"/>
              <a:t>12.09.2024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0B1B9F7-9F02-4F48-9799-25B3F11C5E1C}" type="slidenum">
              <a:rPr lang="nb-NO" smtClean="0"/>
              <a:t>‹#›</a:t>
            </a:fld>
            <a:endParaRPr lang="nb-NO"/>
          </a:p>
        </p:txBody>
      </p:sp>
    </p:spTree>
    <p:extLst>
      <p:ext uri="{BB962C8B-B14F-4D97-AF65-F5344CB8AC3E}">
        <p14:creationId xmlns:p14="http://schemas.microsoft.com/office/powerpoint/2010/main" val="1355176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2A993115-505F-4C28-B595-3A30C263AD06}" type="datetimeFigureOut">
              <a:rPr lang="nb-NO" smtClean="0"/>
              <a:t>12.09.2024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0B1B9F7-9F02-4F48-9799-25B3F11C5E1C}" type="slidenum">
              <a:rPr lang="nb-NO" smtClean="0"/>
              <a:t>‹#›</a:t>
            </a:fld>
            <a:endParaRPr lang="nb-NO"/>
          </a:p>
        </p:txBody>
      </p:sp>
    </p:spTree>
    <p:extLst>
      <p:ext uri="{BB962C8B-B14F-4D97-AF65-F5344CB8AC3E}">
        <p14:creationId xmlns:p14="http://schemas.microsoft.com/office/powerpoint/2010/main" val="1322251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2A993115-505F-4C28-B595-3A30C263AD06}" type="datetimeFigureOut">
              <a:rPr lang="nb-NO" smtClean="0"/>
              <a:t>12.09.2024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30B1B9F7-9F02-4F48-9799-25B3F11C5E1C}" type="slidenum">
              <a:rPr lang="nb-NO" smtClean="0"/>
              <a:t>‹#›</a:t>
            </a:fld>
            <a:endParaRPr lang="nb-NO"/>
          </a:p>
        </p:txBody>
      </p:sp>
    </p:spTree>
    <p:extLst>
      <p:ext uri="{BB962C8B-B14F-4D97-AF65-F5344CB8AC3E}">
        <p14:creationId xmlns:p14="http://schemas.microsoft.com/office/powerpoint/2010/main" val="3056140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2A993115-505F-4C28-B595-3A30C263AD06}" type="datetimeFigureOut">
              <a:rPr lang="nb-NO" smtClean="0"/>
              <a:t>12.09.2024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30B1B9F7-9F02-4F48-9799-25B3F11C5E1C}" type="slidenum">
              <a:rPr lang="nb-NO" smtClean="0"/>
              <a:t>‹#›</a:t>
            </a:fld>
            <a:endParaRPr lang="nb-NO"/>
          </a:p>
        </p:txBody>
      </p:sp>
    </p:spTree>
    <p:extLst>
      <p:ext uri="{BB962C8B-B14F-4D97-AF65-F5344CB8AC3E}">
        <p14:creationId xmlns:p14="http://schemas.microsoft.com/office/powerpoint/2010/main" val="39485805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2A993115-505F-4C28-B595-3A30C263AD06}" type="datetimeFigureOut">
              <a:rPr lang="nb-NO" smtClean="0"/>
              <a:t>12.09.2024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30B1B9F7-9F02-4F48-9799-25B3F11C5E1C}" type="slidenum">
              <a:rPr lang="nb-NO" smtClean="0"/>
              <a:t>‹#›</a:t>
            </a:fld>
            <a:endParaRPr lang="nb-NO"/>
          </a:p>
        </p:txBody>
      </p:sp>
    </p:spTree>
    <p:extLst>
      <p:ext uri="{BB962C8B-B14F-4D97-AF65-F5344CB8AC3E}">
        <p14:creationId xmlns:p14="http://schemas.microsoft.com/office/powerpoint/2010/main" val="425692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A993115-505F-4C28-B595-3A30C263AD06}" type="datetimeFigureOut">
              <a:rPr lang="nb-NO" smtClean="0"/>
              <a:t>12.09.2024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0B1B9F7-9F02-4F48-9799-25B3F11C5E1C}" type="slidenum">
              <a:rPr lang="nb-NO" smtClean="0"/>
              <a:t>‹#›</a:t>
            </a:fld>
            <a:endParaRPr lang="nb-NO"/>
          </a:p>
        </p:txBody>
      </p:sp>
    </p:spTree>
    <p:extLst>
      <p:ext uri="{BB962C8B-B14F-4D97-AF65-F5344CB8AC3E}">
        <p14:creationId xmlns:p14="http://schemas.microsoft.com/office/powerpoint/2010/main" val="4155979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A993115-505F-4C28-B595-3A30C263AD06}" type="datetimeFigureOut">
              <a:rPr lang="nb-NO" smtClean="0"/>
              <a:t>12.09.2024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0B1B9F7-9F02-4F48-9799-25B3F11C5E1C}" type="slidenum">
              <a:rPr lang="nb-NO" smtClean="0"/>
              <a:t>‹#›</a:t>
            </a:fld>
            <a:endParaRPr lang="nb-NO"/>
          </a:p>
        </p:txBody>
      </p:sp>
    </p:spTree>
    <p:extLst>
      <p:ext uri="{BB962C8B-B14F-4D97-AF65-F5344CB8AC3E}">
        <p14:creationId xmlns:p14="http://schemas.microsoft.com/office/powerpoint/2010/main" val="48588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2A993115-505F-4C28-B595-3A30C263AD06}" type="datetimeFigureOut">
              <a:rPr lang="nb-NO" smtClean="0"/>
              <a:t>12.09.2024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0B1B9F7-9F02-4F48-9799-25B3F11C5E1C}" type="slidenum">
              <a:rPr lang="nb-NO" smtClean="0"/>
              <a:t>‹#›</a:t>
            </a:fld>
            <a:endParaRPr lang="nb-NO"/>
          </a:p>
        </p:txBody>
      </p:sp>
    </p:spTree>
    <p:extLst>
      <p:ext uri="{BB962C8B-B14F-4D97-AF65-F5344CB8AC3E}">
        <p14:creationId xmlns:p14="http://schemas.microsoft.com/office/powerpoint/2010/main" val="17438599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2A993115-505F-4C28-B595-3A30C263AD06}" type="datetimeFigureOut">
              <a:rPr lang="nb-NO" smtClean="0"/>
              <a:t>12.09.2024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0B1B9F7-9F02-4F48-9799-25B3F11C5E1C}" type="slidenum">
              <a:rPr lang="nb-NO" smtClean="0"/>
              <a:t>‹#›</a:t>
            </a:fld>
            <a:endParaRPr lang="nb-NO"/>
          </a:p>
        </p:txBody>
      </p:sp>
    </p:spTree>
    <p:extLst>
      <p:ext uri="{BB962C8B-B14F-4D97-AF65-F5344CB8AC3E}">
        <p14:creationId xmlns:p14="http://schemas.microsoft.com/office/powerpoint/2010/main" val="40107639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A57EAC-A97B-44ED-B285-0DD5E104FDF6}"/>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01A4C1A8-8993-452D-9D21-A5206D9D15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007D2F75-0BBE-4D7E-9E42-8C25B27E4633}"/>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45EBF653-313F-4D50-81D4-6726FB73407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4A43C64-D0A7-41CD-BB86-E8A9657A8039}"/>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3312674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C96822-ABB9-4DC4-888E-E26517DB396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30CE18A-2AD2-4E2C-BC8F-E6C7E954049A}"/>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D5C393C-0C7E-48A5-9D3A-5FA26C80A1C9}"/>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DB6C7FD8-4945-47F1-9E58-8B43AE3FB1A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2BFB770-5401-4DA5-A0BB-42598C8159C6}"/>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4143069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5868CE-761A-4F34-AC8E-050EB9EBC420}"/>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F47B4CFD-D7D4-4E3B-B114-3EC77BF9DB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6D71AE9-8EE9-4C24-B279-88FFC5DB3DC2}"/>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74B67E76-9390-414E-B952-DEEBEC02768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F08A31B-A088-4ADC-9736-A246D16C2EF0}"/>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13584282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57C1CE-0D97-4034-AA53-5C0E529F99F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FFC3600-C878-4FCF-98A5-9710E40DD82E}"/>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0331BE1-B36D-451D-AF24-DC1DB24DF818}"/>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D2273D02-C5AD-4F10-9E2A-04062512084D}"/>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6" name="Plassholder for bunntekst 5">
            <a:extLst>
              <a:ext uri="{FF2B5EF4-FFF2-40B4-BE49-F238E27FC236}">
                <a16:creationId xmlns:a16="http://schemas.microsoft.com/office/drawing/2014/main" id="{325A8495-C49B-4BD2-9E40-508EF9B03B7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76FE9EE-C25A-44F2-AD49-B4D4AB0C2ABD}"/>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41077060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A67CF1-BFF0-4078-AB05-FBA7B6CD63B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A3723C8B-2F8B-47D7-82B4-C154810ABA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1EC47ED4-F76A-46FB-86C3-F4ABF30FD649}"/>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DCE0FD2E-BA9A-4280-B98C-90B3C0D131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32A13CF4-FD08-4CB2-BEEF-5B951BAD31F9}"/>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91BD3C5A-5E9F-4211-9918-AC5B56F0A79C}"/>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8" name="Plassholder for bunntekst 7">
            <a:extLst>
              <a:ext uri="{FF2B5EF4-FFF2-40B4-BE49-F238E27FC236}">
                <a16:creationId xmlns:a16="http://schemas.microsoft.com/office/drawing/2014/main" id="{8B39FEA8-2E72-494E-A7C9-7D460524CBEC}"/>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E4907D8F-4963-4CE1-8A3E-36567A1855B7}"/>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1450921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5F698CC-EB9A-4923-BD52-806940D67EF9}"/>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254E629B-05C4-4C6B-ACCA-358ACB958BD6}"/>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4" name="Plassholder for bunntekst 3">
            <a:extLst>
              <a:ext uri="{FF2B5EF4-FFF2-40B4-BE49-F238E27FC236}">
                <a16:creationId xmlns:a16="http://schemas.microsoft.com/office/drawing/2014/main" id="{A28FACD2-9CFA-4781-9EC9-99A9B2238B5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7A49A1B-0280-4316-AB54-C279A0448AA8}"/>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14213076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9D1B3B5-5DD7-408E-AF15-F7DF3C7521EC}"/>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3" name="Plassholder for bunntekst 2">
            <a:extLst>
              <a:ext uri="{FF2B5EF4-FFF2-40B4-BE49-F238E27FC236}">
                <a16:creationId xmlns:a16="http://schemas.microsoft.com/office/drawing/2014/main" id="{B1CF731B-0103-4843-963A-FBA9B7A3AC1E}"/>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A37569F-A14C-4CCA-A604-E9CD1ACCC768}"/>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17084174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7B8F6F-5F67-4747-9325-9949ADB0299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787BDA5E-085F-4BE6-922C-BF7FC9652F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82FB575B-0FA0-4C70-A7DC-DF1B952D73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77165BF-EE9E-4D15-AB70-968C4FCC7163}"/>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6" name="Plassholder for bunntekst 5">
            <a:extLst>
              <a:ext uri="{FF2B5EF4-FFF2-40B4-BE49-F238E27FC236}">
                <a16:creationId xmlns:a16="http://schemas.microsoft.com/office/drawing/2014/main" id="{958946AF-D492-4A57-9E28-51976A05B0F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5C1EDE8-4B78-4603-B718-D8A2C11E1A69}"/>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10388243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391D13-A389-4E3E-B6AD-16DF1ECA6B0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790AD2A-40CB-4F42-9FF5-432C998D09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14C768C0-6D94-4D97-8770-AC730B34D2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27D0E58-CDB4-4070-8912-B733CDF5D9E5}"/>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6" name="Plassholder for bunntekst 5">
            <a:extLst>
              <a:ext uri="{FF2B5EF4-FFF2-40B4-BE49-F238E27FC236}">
                <a16:creationId xmlns:a16="http://schemas.microsoft.com/office/drawing/2014/main" id="{6C103301-EFAA-4AC4-9903-BC4A8FB5993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56BA4EF-ECD2-45AB-97A9-8D4B0A59EDAA}"/>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38233900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B4DC52-3279-4353-8660-EC5DACACAAEB}"/>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A01A831-E08D-403B-8D40-E14F07E97834}"/>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8F681E3-47F2-4F70-A401-AD6A51684CF9}"/>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14478D48-2D1D-4036-80FE-80F9EABEAF4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3BF2FA3-D42A-4A08-9533-FD4BB602EDB1}"/>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4080393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2D813AE-3580-4E04-9491-27BE5A60DA0A}"/>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4F96FB37-C324-4A90-B634-F64D54704A16}"/>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0546D73-F935-4A6A-BB8E-5BD6E40743ED}"/>
              </a:ext>
            </a:extLst>
          </p:cNvPr>
          <p:cNvSpPr>
            <a:spLocks noGrp="1"/>
          </p:cNvSpPr>
          <p:nvPr>
            <p:ph type="dt" sz="half" idx="10"/>
          </p:nvPr>
        </p:nvSpPr>
        <p:spPr/>
        <p:txBody>
          <a:body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46C9DABA-4F73-4EFF-BA6D-00DE0F7CBC2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4F9CC1F-C349-4506-A58B-EABC73E7AA06}"/>
              </a:ext>
            </a:extLst>
          </p:cNvPr>
          <p:cNvSpPr>
            <a:spLocks noGrp="1"/>
          </p:cNvSpPr>
          <p:nvPr>
            <p:ph type="sldNum" sz="quarter" idx="12"/>
          </p:nvPr>
        </p:nvSpPr>
        <p:spPr/>
        <p:txBody>
          <a:bodyPr/>
          <a:lstStyle/>
          <a:p>
            <a:fld id="{9C287AC2-316F-4E40-8857-0ABC6C0B078D}" type="slidenum">
              <a:rPr lang="nb-NO" smtClean="0"/>
              <a:t>‹#›</a:t>
            </a:fld>
            <a:endParaRPr lang="nb-NO"/>
          </a:p>
        </p:txBody>
      </p:sp>
    </p:spTree>
    <p:extLst>
      <p:ext uri="{BB962C8B-B14F-4D97-AF65-F5344CB8AC3E}">
        <p14:creationId xmlns:p14="http://schemas.microsoft.com/office/powerpoint/2010/main" val="42836517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46BDFB-1C81-4177-A71C-AFAF9D53E86C}"/>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4D322100-13A2-4536-BE08-DFC77AEC47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0FA776D-1971-4EBF-9973-D776700DB07F}"/>
              </a:ext>
            </a:extLst>
          </p:cNvPr>
          <p:cNvSpPr>
            <a:spLocks noGrp="1"/>
          </p:cNvSpPr>
          <p:nvPr>
            <p:ph type="dt" sz="half" idx="10"/>
          </p:nvPr>
        </p:nvSpPr>
        <p:spPr/>
        <p:txBody>
          <a:bodyPr/>
          <a:lstStyle/>
          <a:p>
            <a:fld id="{A9D7ABB2-E2A0-411C-90E2-13C99D112B35}" type="datetimeFigureOut">
              <a:rPr lang="nb-NO" smtClean="0"/>
              <a:pPr/>
              <a:t>12.09.2024</a:t>
            </a:fld>
            <a:endParaRPr lang="nb-NO"/>
          </a:p>
        </p:txBody>
      </p:sp>
      <p:sp>
        <p:nvSpPr>
          <p:cNvPr id="5" name="Plassholder for bunntekst 4">
            <a:extLst>
              <a:ext uri="{FF2B5EF4-FFF2-40B4-BE49-F238E27FC236}">
                <a16:creationId xmlns:a16="http://schemas.microsoft.com/office/drawing/2014/main" id="{0774F00A-D905-46AB-896B-B20C023745B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156A48A-2B16-47E1-B2F3-5811E7354010}"/>
              </a:ext>
            </a:extLst>
          </p:cNvPr>
          <p:cNvSpPr>
            <a:spLocks noGrp="1"/>
          </p:cNvSpPr>
          <p:nvPr>
            <p:ph type="sldNum" sz="quarter" idx="12"/>
          </p:nvPr>
        </p:nvSpPr>
        <p:spPr/>
        <p:txBody>
          <a:bodyPr/>
          <a:lstStyle/>
          <a:p>
            <a:fld id="{7A49089A-ED45-4E2A-BCF2-88324C86D898}" type="slidenum">
              <a:rPr lang="nb-NO" smtClean="0"/>
              <a:pPr/>
              <a:t>‹#›</a:t>
            </a:fld>
            <a:endParaRPr lang="nb-NO"/>
          </a:p>
        </p:txBody>
      </p:sp>
    </p:spTree>
    <p:extLst>
      <p:ext uri="{BB962C8B-B14F-4D97-AF65-F5344CB8AC3E}">
        <p14:creationId xmlns:p14="http://schemas.microsoft.com/office/powerpoint/2010/main" val="18808493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1BC53D-1409-48DB-8F08-A04F3E1339C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72A5309-794E-4D9B-B0E5-9B69DF6BCB2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74D2399-7C4F-4FEF-8111-7F041DA65C96}"/>
              </a:ext>
            </a:extLst>
          </p:cNvPr>
          <p:cNvSpPr>
            <a:spLocks noGrp="1"/>
          </p:cNvSpPr>
          <p:nvPr>
            <p:ph type="dt" sz="half" idx="10"/>
          </p:nvPr>
        </p:nvSpPr>
        <p:spPr/>
        <p:txBody>
          <a:bodyPr/>
          <a:lstStyle/>
          <a:p>
            <a:fld id="{A9D7ABB2-E2A0-411C-90E2-13C99D112B35}" type="datetimeFigureOut">
              <a:rPr lang="nb-NO" smtClean="0"/>
              <a:pPr/>
              <a:t>12.09.2024</a:t>
            </a:fld>
            <a:endParaRPr lang="nb-NO"/>
          </a:p>
        </p:txBody>
      </p:sp>
      <p:sp>
        <p:nvSpPr>
          <p:cNvPr id="5" name="Plassholder for bunntekst 4">
            <a:extLst>
              <a:ext uri="{FF2B5EF4-FFF2-40B4-BE49-F238E27FC236}">
                <a16:creationId xmlns:a16="http://schemas.microsoft.com/office/drawing/2014/main" id="{9EB0C08B-5DD2-4C93-8472-A3F97DADC7E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6C9F042-F3D5-4D83-894F-7EE182C7ECA6}"/>
              </a:ext>
            </a:extLst>
          </p:cNvPr>
          <p:cNvSpPr>
            <a:spLocks noGrp="1"/>
          </p:cNvSpPr>
          <p:nvPr>
            <p:ph type="sldNum" sz="quarter" idx="12"/>
          </p:nvPr>
        </p:nvSpPr>
        <p:spPr/>
        <p:txBody>
          <a:bodyPr/>
          <a:lstStyle/>
          <a:p>
            <a:fld id="{7A49089A-ED45-4E2A-BCF2-88324C86D898}" type="slidenum">
              <a:rPr lang="nb-NO" smtClean="0"/>
              <a:pPr/>
              <a:t>‹#›</a:t>
            </a:fld>
            <a:endParaRPr lang="nb-NO"/>
          </a:p>
        </p:txBody>
      </p:sp>
    </p:spTree>
    <p:extLst>
      <p:ext uri="{BB962C8B-B14F-4D97-AF65-F5344CB8AC3E}">
        <p14:creationId xmlns:p14="http://schemas.microsoft.com/office/powerpoint/2010/main" val="23701342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4F5E71-430E-464B-99BB-4ACBCC049F13}"/>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141F926A-7B9B-4CE4-A27E-2F4E750796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6DA0415-C740-4E4E-80DC-CDFEF14CDD87}"/>
              </a:ext>
            </a:extLst>
          </p:cNvPr>
          <p:cNvSpPr>
            <a:spLocks noGrp="1"/>
          </p:cNvSpPr>
          <p:nvPr>
            <p:ph type="dt" sz="half" idx="10"/>
          </p:nvPr>
        </p:nvSpPr>
        <p:spPr/>
        <p:txBody>
          <a:bodyPr/>
          <a:lstStyle/>
          <a:p>
            <a:fld id="{A9D7ABB2-E2A0-411C-90E2-13C99D112B35}" type="datetimeFigureOut">
              <a:rPr lang="nb-NO" smtClean="0"/>
              <a:pPr/>
              <a:t>12.09.2024</a:t>
            </a:fld>
            <a:endParaRPr lang="nb-NO"/>
          </a:p>
        </p:txBody>
      </p:sp>
      <p:sp>
        <p:nvSpPr>
          <p:cNvPr id="5" name="Plassholder for bunntekst 4">
            <a:extLst>
              <a:ext uri="{FF2B5EF4-FFF2-40B4-BE49-F238E27FC236}">
                <a16:creationId xmlns:a16="http://schemas.microsoft.com/office/drawing/2014/main" id="{5B1BBE9E-D276-46A5-B8BB-299E1EEF0D0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BBE4E54-1530-4974-AFE6-F7050A48F1CC}"/>
              </a:ext>
            </a:extLst>
          </p:cNvPr>
          <p:cNvSpPr>
            <a:spLocks noGrp="1"/>
          </p:cNvSpPr>
          <p:nvPr>
            <p:ph type="sldNum" sz="quarter" idx="12"/>
          </p:nvPr>
        </p:nvSpPr>
        <p:spPr/>
        <p:txBody>
          <a:bodyPr/>
          <a:lstStyle/>
          <a:p>
            <a:fld id="{7A49089A-ED45-4E2A-BCF2-88324C86D898}" type="slidenum">
              <a:rPr lang="nb-NO" smtClean="0"/>
              <a:pPr/>
              <a:t>‹#›</a:t>
            </a:fld>
            <a:endParaRPr lang="nb-NO"/>
          </a:p>
        </p:txBody>
      </p:sp>
    </p:spTree>
    <p:extLst>
      <p:ext uri="{BB962C8B-B14F-4D97-AF65-F5344CB8AC3E}">
        <p14:creationId xmlns:p14="http://schemas.microsoft.com/office/powerpoint/2010/main" val="20579407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C3CF21A-29BE-41B8-AB74-19B51B7CDB3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8DDC9AB-C08E-41C4-95F1-94A2E25D6554}"/>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F7D0250-B754-4075-83BC-E2712996FBA0}"/>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331A2A9A-A854-44A3-A17F-C72D2DA685C9}"/>
              </a:ext>
            </a:extLst>
          </p:cNvPr>
          <p:cNvSpPr>
            <a:spLocks noGrp="1"/>
          </p:cNvSpPr>
          <p:nvPr>
            <p:ph type="dt" sz="half" idx="10"/>
          </p:nvPr>
        </p:nvSpPr>
        <p:spPr/>
        <p:txBody>
          <a:bodyPr/>
          <a:lstStyle/>
          <a:p>
            <a:fld id="{A9D7ABB2-E2A0-411C-90E2-13C99D112B35}" type="datetimeFigureOut">
              <a:rPr lang="nb-NO" smtClean="0"/>
              <a:pPr/>
              <a:t>12.09.2024</a:t>
            </a:fld>
            <a:endParaRPr lang="nb-NO"/>
          </a:p>
        </p:txBody>
      </p:sp>
      <p:sp>
        <p:nvSpPr>
          <p:cNvPr id="6" name="Plassholder for bunntekst 5">
            <a:extLst>
              <a:ext uri="{FF2B5EF4-FFF2-40B4-BE49-F238E27FC236}">
                <a16:creationId xmlns:a16="http://schemas.microsoft.com/office/drawing/2014/main" id="{370A6F25-92B3-4B50-AF2D-F05DC3F7F70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B64F39E-4686-4DE7-B127-584D03872D81}"/>
              </a:ext>
            </a:extLst>
          </p:cNvPr>
          <p:cNvSpPr>
            <a:spLocks noGrp="1"/>
          </p:cNvSpPr>
          <p:nvPr>
            <p:ph type="sldNum" sz="quarter" idx="12"/>
          </p:nvPr>
        </p:nvSpPr>
        <p:spPr/>
        <p:txBody>
          <a:bodyPr/>
          <a:lstStyle/>
          <a:p>
            <a:fld id="{7A49089A-ED45-4E2A-BCF2-88324C86D898}" type="slidenum">
              <a:rPr lang="nb-NO" smtClean="0"/>
              <a:pPr/>
              <a:t>‹#›</a:t>
            </a:fld>
            <a:endParaRPr lang="nb-NO"/>
          </a:p>
        </p:txBody>
      </p:sp>
    </p:spTree>
    <p:extLst>
      <p:ext uri="{BB962C8B-B14F-4D97-AF65-F5344CB8AC3E}">
        <p14:creationId xmlns:p14="http://schemas.microsoft.com/office/powerpoint/2010/main" val="2207343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EAD325-86B9-4337-8B5B-994393CDA834}"/>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0D6E15E-3B0D-498F-8397-3E7F366BF8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F9ABB149-144B-42DF-AB73-263520E5EA52}"/>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F6EAE2FD-CF00-467F-8FB3-F5F958FDCA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91FBDE14-3EEC-4343-9098-5671754615A8}"/>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DC1145C7-14D5-407C-B258-933E74054580}"/>
              </a:ext>
            </a:extLst>
          </p:cNvPr>
          <p:cNvSpPr>
            <a:spLocks noGrp="1"/>
          </p:cNvSpPr>
          <p:nvPr>
            <p:ph type="dt" sz="half" idx="10"/>
          </p:nvPr>
        </p:nvSpPr>
        <p:spPr/>
        <p:txBody>
          <a:bodyPr/>
          <a:lstStyle/>
          <a:p>
            <a:fld id="{A9D7ABB2-E2A0-411C-90E2-13C99D112B35}" type="datetimeFigureOut">
              <a:rPr lang="nb-NO" smtClean="0"/>
              <a:pPr/>
              <a:t>12.09.2024</a:t>
            </a:fld>
            <a:endParaRPr lang="nb-NO"/>
          </a:p>
        </p:txBody>
      </p:sp>
      <p:sp>
        <p:nvSpPr>
          <p:cNvPr id="8" name="Plassholder for bunntekst 7">
            <a:extLst>
              <a:ext uri="{FF2B5EF4-FFF2-40B4-BE49-F238E27FC236}">
                <a16:creationId xmlns:a16="http://schemas.microsoft.com/office/drawing/2014/main" id="{F5D440E0-6B9D-48D0-A84F-A2F2E2A3EEB8}"/>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5891D867-6382-4705-A023-DF76E4DE15FF}"/>
              </a:ext>
            </a:extLst>
          </p:cNvPr>
          <p:cNvSpPr>
            <a:spLocks noGrp="1"/>
          </p:cNvSpPr>
          <p:nvPr>
            <p:ph type="sldNum" sz="quarter" idx="12"/>
          </p:nvPr>
        </p:nvSpPr>
        <p:spPr/>
        <p:txBody>
          <a:bodyPr/>
          <a:lstStyle/>
          <a:p>
            <a:fld id="{7A49089A-ED45-4E2A-BCF2-88324C86D898}" type="slidenum">
              <a:rPr lang="nb-NO" smtClean="0"/>
              <a:pPr/>
              <a:t>‹#›</a:t>
            </a:fld>
            <a:endParaRPr lang="nb-NO"/>
          </a:p>
        </p:txBody>
      </p:sp>
    </p:spTree>
    <p:extLst>
      <p:ext uri="{BB962C8B-B14F-4D97-AF65-F5344CB8AC3E}">
        <p14:creationId xmlns:p14="http://schemas.microsoft.com/office/powerpoint/2010/main" val="333955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B7BF0E-2D42-421A-887A-BA60305A89E9}"/>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B0287FE-C44F-4CD9-B95A-E79708E503B5}"/>
              </a:ext>
            </a:extLst>
          </p:cNvPr>
          <p:cNvSpPr>
            <a:spLocks noGrp="1"/>
          </p:cNvSpPr>
          <p:nvPr>
            <p:ph type="dt" sz="half" idx="10"/>
          </p:nvPr>
        </p:nvSpPr>
        <p:spPr/>
        <p:txBody>
          <a:bodyPr/>
          <a:lstStyle/>
          <a:p>
            <a:fld id="{A9D7ABB2-E2A0-411C-90E2-13C99D112B35}" type="datetimeFigureOut">
              <a:rPr lang="nb-NO" smtClean="0"/>
              <a:pPr/>
              <a:t>12.09.2024</a:t>
            </a:fld>
            <a:endParaRPr lang="nb-NO"/>
          </a:p>
        </p:txBody>
      </p:sp>
      <p:sp>
        <p:nvSpPr>
          <p:cNvPr id="4" name="Plassholder for bunntekst 3">
            <a:extLst>
              <a:ext uri="{FF2B5EF4-FFF2-40B4-BE49-F238E27FC236}">
                <a16:creationId xmlns:a16="http://schemas.microsoft.com/office/drawing/2014/main" id="{CC5F3B48-6D32-4760-97D4-1E0D798973F0}"/>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10F5D4E-56C7-43E4-A833-066F2FC0F9AF}"/>
              </a:ext>
            </a:extLst>
          </p:cNvPr>
          <p:cNvSpPr>
            <a:spLocks noGrp="1"/>
          </p:cNvSpPr>
          <p:nvPr>
            <p:ph type="sldNum" sz="quarter" idx="12"/>
          </p:nvPr>
        </p:nvSpPr>
        <p:spPr/>
        <p:txBody>
          <a:bodyPr/>
          <a:lstStyle/>
          <a:p>
            <a:fld id="{7A49089A-ED45-4E2A-BCF2-88324C86D898}" type="slidenum">
              <a:rPr lang="nb-NO" smtClean="0"/>
              <a:pPr/>
              <a:t>‹#›</a:t>
            </a:fld>
            <a:endParaRPr lang="nb-NO"/>
          </a:p>
        </p:txBody>
      </p:sp>
    </p:spTree>
    <p:extLst>
      <p:ext uri="{BB962C8B-B14F-4D97-AF65-F5344CB8AC3E}">
        <p14:creationId xmlns:p14="http://schemas.microsoft.com/office/powerpoint/2010/main" val="29381245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CA0EACD-9FDF-487A-80FF-79ECBC92D162}"/>
              </a:ext>
            </a:extLst>
          </p:cNvPr>
          <p:cNvSpPr>
            <a:spLocks noGrp="1"/>
          </p:cNvSpPr>
          <p:nvPr>
            <p:ph type="dt" sz="half" idx="10"/>
          </p:nvPr>
        </p:nvSpPr>
        <p:spPr/>
        <p:txBody>
          <a:bodyPr/>
          <a:lstStyle/>
          <a:p>
            <a:fld id="{A9D7ABB2-E2A0-411C-90E2-13C99D112B35}" type="datetimeFigureOut">
              <a:rPr lang="nb-NO" smtClean="0"/>
              <a:pPr/>
              <a:t>12.09.2024</a:t>
            </a:fld>
            <a:endParaRPr lang="nb-NO"/>
          </a:p>
        </p:txBody>
      </p:sp>
      <p:sp>
        <p:nvSpPr>
          <p:cNvPr id="3" name="Plassholder for bunntekst 2">
            <a:extLst>
              <a:ext uri="{FF2B5EF4-FFF2-40B4-BE49-F238E27FC236}">
                <a16:creationId xmlns:a16="http://schemas.microsoft.com/office/drawing/2014/main" id="{8E118FC4-0469-416C-B6EA-9DB99C51FD2F}"/>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E5E4B347-9ACA-42D1-99D5-D340610B679B}"/>
              </a:ext>
            </a:extLst>
          </p:cNvPr>
          <p:cNvSpPr>
            <a:spLocks noGrp="1"/>
          </p:cNvSpPr>
          <p:nvPr>
            <p:ph type="sldNum" sz="quarter" idx="12"/>
          </p:nvPr>
        </p:nvSpPr>
        <p:spPr/>
        <p:txBody>
          <a:bodyPr/>
          <a:lstStyle/>
          <a:p>
            <a:fld id="{7A49089A-ED45-4E2A-BCF2-88324C86D898}" type="slidenum">
              <a:rPr lang="nb-NO" smtClean="0"/>
              <a:pPr/>
              <a:t>‹#›</a:t>
            </a:fld>
            <a:endParaRPr lang="nb-NO"/>
          </a:p>
        </p:txBody>
      </p:sp>
    </p:spTree>
    <p:extLst>
      <p:ext uri="{BB962C8B-B14F-4D97-AF65-F5344CB8AC3E}">
        <p14:creationId xmlns:p14="http://schemas.microsoft.com/office/powerpoint/2010/main" val="28030017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864670-4F5C-47FE-B40B-CA47ABD2AE6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B847F324-AC49-43DC-BF7C-CE0DFBAEE5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DE316D9-9781-41A6-BF2F-E478514EA0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F0DC6F8-1D36-4456-BAB1-01546AEF7615}"/>
              </a:ext>
            </a:extLst>
          </p:cNvPr>
          <p:cNvSpPr>
            <a:spLocks noGrp="1"/>
          </p:cNvSpPr>
          <p:nvPr>
            <p:ph type="dt" sz="half" idx="10"/>
          </p:nvPr>
        </p:nvSpPr>
        <p:spPr/>
        <p:txBody>
          <a:bodyPr/>
          <a:lstStyle/>
          <a:p>
            <a:fld id="{A9D7ABB2-E2A0-411C-90E2-13C99D112B35}" type="datetimeFigureOut">
              <a:rPr lang="nb-NO" smtClean="0"/>
              <a:pPr/>
              <a:t>12.09.2024</a:t>
            </a:fld>
            <a:endParaRPr lang="nb-NO"/>
          </a:p>
        </p:txBody>
      </p:sp>
      <p:sp>
        <p:nvSpPr>
          <p:cNvPr id="6" name="Plassholder for bunntekst 5">
            <a:extLst>
              <a:ext uri="{FF2B5EF4-FFF2-40B4-BE49-F238E27FC236}">
                <a16:creationId xmlns:a16="http://schemas.microsoft.com/office/drawing/2014/main" id="{DFF6280F-507B-4488-B27D-869D7F17714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B59B71B-1B1D-4EBE-851E-E419893389E6}"/>
              </a:ext>
            </a:extLst>
          </p:cNvPr>
          <p:cNvSpPr>
            <a:spLocks noGrp="1"/>
          </p:cNvSpPr>
          <p:nvPr>
            <p:ph type="sldNum" sz="quarter" idx="12"/>
          </p:nvPr>
        </p:nvSpPr>
        <p:spPr/>
        <p:txBody>
          <a:bodyPr/>
          <a:lstStyle/>
          <a:p>
            <a:fld id="{7A49089A-ED45-4E2A-BCF2-88324C86D898}" type="slidenum">
              <a:rPr lang="nb-NO" smtClean="0"/>
              <a:pPr/>
              <a:t>‹#›</a:t>
            </a:fld>
            <a:endParaRPr lang="nb-NO"/>
          </a:p>
        </p:txBody>
      </p:sp>
    </p:spTree>
    <p:extLst>
      <p:ext uri="{BB962C8B-B14F-4D97-AF65-F5344CB8AC3E}">
        <p14:creationId xmlns:p14="http://schemas.microsoft.com/office/powerpoint/2010/main" val="6568324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93CD55F-99C6-4808-8AA7-67C9F978820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45AEF576-8A10-4C93-866B-6BDA75A347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7D4746C4-8E6E-474C-A948-AFC10055ED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D89C59E-F7A8-4778-BB22-F4B236EF29DC}"/>
              </a:ext>
            </a:extLst>
          </p:cNvPr>
          <p:cNvSpPr>
            <a:spLocks noGrp="1"/>
          </p:cNvSpPr>
          <p:nvPr>
            <p:ph type="dt" sz="half" idx="10"/>
          </p:nvPr>
        </p:nvSpPr>
        <p:spPr/>
        <p:txBody>
          <a:bodyPr/>
          <a:lstStyle/>
          <a:p>
            <a:fld id="{A9D7ABB2-E2A0-411C-90E2-13C99D112B35}" type="datetimeFigureOut">
              <a:rPr lang="nb-NO" smtClean="0"/>
              <a:pPr/>
              <a:t>12.09.2024</a:t>
            </a:fld>
            <a:endParaRPr lang="nb-NO"/>
          </a:p>
        </p:txBody>
      </p:sp>
      <p:sp>
        <p:nvSpPr>
          <p:cNvPr id="6" name="Plassholder for bunntekst 5">
            <a:extLst>
              <a:ext uri="{FF2B5EF4-FFF2-40B4-BE49-F238E27FC236}">
                <a16:creationId xmlns:a16="http://schemas.microsoft.com/office/drawing/2014/main" id="{523DD61C-8680-43E8-949C-19275F35011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B9B0568-B24B-4480-90F0-1A6F62EDBC89}"/>
              </a:ext>
            </a:extLst>
          </p:cNvPr>
          <p:cNvSpPr>
            <a:spLocks noGrp="1"/>
          </p:cNvSpPr>
          <p:nvPr>
            <p:ph type="sldNum" sz="quarter" idx="12"/>
          </p:nvPr>
        </p:nvSpPr>
        <p:spPr/>
        <p:txBody>
          <a:bodyPr/>
          <a:lstStyle/>
          <a:p>
            <a:fld id="{7A49089A-ED45-4E2A-BCF2-88324C86D898}" type="slidenum">
              <a:rPr lang="nb-NO" smtClean="0"/>
              <a:pPr/>
              <a:t>‹#›</a:t>
            </a:fld>
            <a:endParaRPr lang="nb-NO"/>
          </a:p>
        </p:txBody>
      </p:sp>
    </p:spTree>
    <p:extLst>
      <p:ext uri="{BB962C8B-B14F-4D97-AF65-F5344CB8AC3E}">
        <p14:creationId xmlns:p14="http://schemas.microsoft.com/office/powerpoint/2010/main" val="25527362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D873BAD-C441-4F57-B07D-66B517EACFB3}"/>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1AE03DAA-8C1F-4D23-BABF-D9E7342EBABC}"/>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103D3B6-21DC-4028-8184-7030E72B5B75}"/>
              </a:ext>
            </a:extLst>
          </p:cNvPr>
          <p:cNvSpPr>
            <a:spLocks noGrp="1"/>
          </p:cNvSpPr>
          <p:nvPr>
            <p:ph type="dt" sz="half" idx="10"/>
          </p:nvPr>
        </p:nvSpPr>
        <p:spPr/>
        <p:txBody>
          <a:bodyPr/>
          <a:lstStyle/>
          <a:p>
            <a:fld id="{A9D7ABB2-E2A0-411C-90E2-13C99D112B35}" type="datetimeFigureOut">
              <a:rPr lang="nb-NO" smtClean="0"/>
              <a:pPr/>
              <a:t>12.09.2024</a:t>
            </a:fld>
            <a:endParaRPr lang="nb-NO"/>
          </a:p>
        </p:txBody>
      </p:sp>
      <p:sp>
        <p:nvSpPr>
          <p:cNvPr id="5" name="Plassholder for bunntekst 4">
            <a:extLst>
              <a:ext uri="{FF2B5EF4-FFF2-40B4-BE49-F238E27FC236}">
                <a16:creationId xmlns:a16="http://schemas.microsoft.com/office/drawing/2014/main" id="{A1B35909-C8DF-4BAA-8976-F591BF5153E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606E38E-AD13-4727-BB13-EE2638D83584}"/>
              </a:ext>
            </a:extLst>
          </p:cNvPr>
          <p:cNvSpPr>
            <a:spLocks noGrp="1"/>
          </p:cNvSpPr>
          <p:nvPr>
            <p:ph type="sldNum" sz="quarter" idx="12"/>
          </p:nvPr>
        </p:nvSpPr>
        <p:spPr/>
        <p:txBody>
          <a:bodyPr/>
          <a:lstStyle/>
          <a:p>
            <a:fld id="{7A49089A-ED45-4E2A-BCF2-88324C86D898}" type="slidenum">
              <a:rPr lang="nb-NO" smtClean="0"/>
              <a:pPr/>
              <a:t>‹#›</a:t>
            </a:fld>
            <a:endParaRPr lang="nb-NO"/>
          </a:p>
        </p:txBody>
      </p:sp>
    </p:spTree>
    <p:extLst>
      <p:ext uri="{BB962C8B-B14F-4D97-AF65-F5344CB8AC3E}">
        <p14:creationId xmlns:p14="http://schemas.microsoft.com/office/powerpoint/2010/main" val="8435047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DE9BAC38-09FE-40D3-9E19-3F9C3D307097}"/>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26887523-F6A7-4235-A386-4610D0107F18}"/>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233BB2A-78E8-4094-A790-E9756BE323A8}"/>
              </a:ext>
            </a:extLst>
          </p:cNvPr>
          <p:cNvSpPr>
            <a:spLocks noGrp="1"/>
          </p:cNvSpPr>
          <p:nvPr>
            <p:ph type="dt" sz="half" idx="10"/>
          </p:nvPr>
        </p:nvSpPr>
        <p:spPr/>
        <p:txBody>
          <a:bodyPr/>
          <a:lstStyle/>
          <a:p>
            <a:fld id="{A9D7ABB2-E2A0-411C-90E2-13C99D112B35}" type="datetimeFigureOut">
              <a:rPr lang="nb-NO" smtClean="0"/>
              <a:pPr/>
              <a:t>12.09.2024</a:t>
            </a:fld>
            <a:endParaRPr lang="nb-NO"/>
          </a:p>
        </p:txBody>
      </p:sp>
      <p:sp>
        <p:nvSpPr>
          <p:cNvPr id="5" name="Plassholder for bunntekst 4">
            <a:extLst>
              <a:ext uri="{FF2B5EF4-FFF2-40B4-BE49-F238E27FC236}">
                <a16:creationId xmlns:a16="http://schemas.microsoft.com/office/drawing/2014/main" id="{95BF0E40-168C-4D69-84AF-86641A361AF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008D0D6-7F85-460A-8C03-AFEB2AAF7624}"/>
              </a:ext>
            </a:extLst>
          </p:cNvPr>
          <p:cNvSpPr>
            <a:spLocks noGrp="1"/>
          </p:cNvSpPr>
          <p:nvPr>
            <p:ph type="sldNum" sz="quarter" idx="12"/>
          </p:nvPr>
        </p:nvSpPr>
        <p:spPr/>
        <p:txBody>
          <a:bodyPr/>
          <a:lstStyle/>
          <a:p>
            <a:fld id="{7A49089A-ED45-4E2A-BCF2-88324C86D898}" type="slidenum">
              <a:rPr lang="nb-NO" smtClean="0"/>
              <a:pPr/>
              <a:t>‹#›</a:t>
            </a:fld>
            <a:endParaRPr lang="nb-NO"/>
          </a:p>
        </p:txBody>
      </p:sp>
    </p:spTree>
    <p:extLst>
      <p:ext uri="{BB962C8B-B14F-4D97-AF65-F5344CB8AC3E}">
        <p14:creationId xmlns:p14="http://schemas.microsoft.com/office/powerpoint/2010/main" val="701820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7C551955-2D83-41B2-9643-01DA23BAE5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75B0B305-F74D-4D47-9258-C2E52CA933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CA5D648-3094-4429-B7DA-B3C279742A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189DDA-17DE-4EA6-9ACA-5808D155712F}" type="datetimeFigureOut">
              <a:rPr lang="nb-NO" smtClean="0"/>
              <a:t>12.09.2024</a:t>
            </a:fld>
            <a:endParaRPr lang="nb-NO"/>
          </a:p>
        </p:txBody>
      </p:sp>
      <p:sp>
        <p:nvSpPr>
          <p:cNvPr id="5" name="Plassholder for bunntekst 4">
            <a:extLst>
              <a:ext uri="{FF2B5EF4-FFF2-40B4-BE49-F238E27FC236}">
                <a16:creationId xmlns:a16="http://schemas.microsoft.com/office/drawing/2014/main" id="{0C0A15E8-49BE-46A6-9C85-C36B2E00D7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8415FAE4-0DCC-4152-8843-448C432630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9D1980-71C1-4004-9337-341A27BFCE22}" type="slidenum">
              <a:rPr lang="nb-NO" smtClean="0"/>
              <a:t>‹#›</a:t>
            </a:fld>
            <a:endParaRPr lang="nb-NO"/>
          </a:p>
        </p:txBody>
      </p:sp>
    </p:spTree>
    <p:extLst>
      <p:ext uri="{BB962C8B-B14F-4D97-AF65-F5344CB8AC3E}">
        <p14:creationId xmlns:p14="http://schemas.microsoft.com/office/powerpoint/2010/main" val="1098895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993115-505F-4C28-B595-3A30C263AD06}" type="datetimeFigureOut">
              <a:rPr lang="nb-NO" smtClean="0"/>
              <a:t>12.09.2024</a:t>
            </a:fld>
            <a:endParaRPr lang="nb-NO"/>
          </a:p>
        </p:txBody>
      </p:sp>
      <p:sp>
        <p:nvSpPr>
          <p:cNvPr id="5" name="Plassholder for bunnteks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B1B9F7-9F02-4F48-9799-25B3F11C5E1C}" type="slidenum">
              <a:rPr lang="nb-NO" smtClean="0"/>
              <a:t>‹#›</a:t>
            </a:fld>
            <a:endParaRPr lang="nb-NO"/>
          </a:p>
        </p:txBody>
      </p:sp>
    </p:spTree>
    <p:extLst>
      <p:ext uri="{BB962C8B-B14F-4D97-AF65-F5344CB8AC3E}">
        <p14:creationId xmlns:p14="http://schemas.microsoft.com/office/powerpoint/2010/main" val="317655830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4533DC12-5F00-4E88-A99D-30C17A2AA7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E62255A-ED88-4CB6-9A4B-75364F4C6E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896538C-86CD-4EB7-A83A-26A9A2CAB2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CC6B35-CA7F-4C97-BBBC-C18086EF9B17}" type="datetimeFigureOut">
              <a:rPr lang="nb-NO" smtClean="0"/>
              <a:t>12.09.2024</a:t>
            </a:fld>
            <a:endParaRPr lang="nb-NO"/>
          </a:p>
        </p:txBody>
      </p:sp>
      <p:sp>
        <p:nvSpPr>
          <p:cNvPr id="5" name="Plassholder for bunntekst 4">
            <a:extLst>
              <a:ext uri="{FF2B5EF4-FFF2-40B4-BE49-F238E27FC236}">
                <a16:creationId xmlns:a16="http://schemas.microsoft.com/office/drawing/2014/main" id="{F0CAF8BB-951D-410A-BF5F-84F90DC8D8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5EF40B95-4342-4EB9-894E-FF747952C4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287AC2-316F-4E40-8857-0ABC6C0B078D}" type="slidenum">
              <a:rPr lang="nb-NO" smtClean="0"/>
              <a:t>‹#›</a:t>
            </a:fld>
            <a:endParaRPr lang="nb-NO"/>
          </a:p>
        </p:txBody>
      </p:sp>
    </p:spTree>
    <p:extLst>
      <p:ext uri="{BB962C8B-B14F-4D97-AF65-F5344CB8AC3E}">
        <p14:creationId xmlns:p14="http://schemas.microsoft.com/office/powerpoint/2010/main" val="30557730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A75AF84-853B-4375-A375-ABD7B5C2D7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6D27F0AE-E858-41A2-8C24-B214AE17B6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304787B-B4F2-4BB5-9E24-A1E1C7F135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D7ABB2-E2A0-411C-90E2-13C99D112B35}" type="datetimeFigureOut">
              <a:rPr lang="nb-NO" smtClean="0"/>
              <a:pPr/>
              <a:t>12.09.2024</a:t>
            </a:fld>
            <a:endParaRPr lang="nb-NO"/>
          </a:p>
        </p:txBody>
      </p:sp>
      <p:sp>
        <p:nvSpPr>
          <p:cNvPr id="5" name="Plassholder for bunntekst 4">
            <a:extLst>
              <a:ext uri="{FF2B5EF4-FFF2-40B4-BE49-F238E27FC236}">
                <a16:creationId xmlns:a16="http://schemas.microsoft.com/office/drawing/2014/main" id="{322CD7A3-FD80-4281-9439-D3B3396E77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60B1E17E-83A9-419C-957C-3B93D438D4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9089A-ED45-4E2A-BCF2-88324C86D898}" type="slidenum">
              <a:rPr lang="nb-NO" smtClean="0"/>
              <a:pPr/>
              <a:t>‹#›</a:t>
            </a:fld>
            <a:endParaRPr lang="nb-NO"/>
          </a:p>
        </p:txBody>
      </p:sp>
    </p:spTree>
    <p:extLst>
      <p:ext uri="{BB962C8B-B14F-4D97-AF65-F5344CB8AC3E}">
        <p14:creationId xmlns:p14="http://schemas.microsoft.com/office/powerpoint/2010/main" val="179600711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B1F4E6-FF23-4288-A24D-8273EC17FD06}"/>
              </a:ext>
            </a:extLst>
          </p:cNvPr>
          <p:cNvSpPr>
            <a:spLocks noGrp="1"/>
          </p:cNvSpPr>
          <p:nvPr>
            <p:ph type="ctrTitle"/>
          </p:nvPr>
        </p:nvSpPr>
        <p:spPr>
          <a:xfrm>
            <a:off x="970059" y="1122363"/>
            <a:ext cx="9697941" cy="2387600"/>
          </a:xfrm>
        </p:spPr>
        <p:txBody>
          <a:bodyPr/>
          <a:lstStyle/>
          <a:p>
            <a:r>
              <a:rPr lang="nb-NO" dirty="0"/>
              <a:t>Fagfornyelsen, skolen og lokalmiljøet</a:t>
            </a:r>
          </a:p>
        </p:txBody>
      </p:sp>
    </p:spTree>
    <p:extLst>
      <p:ext uri="{BB962C8B-B14F-4D97-AF65-F5344CB8AC3E}">
        <p14:creationId xmlns:p14="http://schemas.microsoft.com/office/powerpoint/2010/main" val="628846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B74E75-DF46-4B71-95E9-FD9665979165}"/>
              </a:ext>
            </a:extLst>
          </p:cNvPr>
          <p:cNvSpPr>
            <a:spLocks noGrp="1"/>
          </p:cNvSpPr>
          <p:nvPr>
            <p:ph type="title"/>
          </p:nvPr>
        </p:nvSpPr>
        <p:spPr/>
        <p:txBody>
          <a:bodyPr/>
          <a:lstStyle/>
          <a:p>
            <a:r>
              <a:rPr lang="nb-NO" dirty="0"/>
              <a:t>Fagfornyelsen vektlegger lokalsamfunnet i to sammenhenger:</a:t>
            </a:r>
          </a:p>
        </p:txBody>
      </p:sp>
      <p:sp>
        <p:nvSpPr>
          <p:cNvPr id="3" name="Plassholder for innhold 2">
            <a:extLst>
              <a:ext uri="{FF2B5EF4-FFF2-40B4-BE49-F238E27FC236}">
                <a16:creationId xmlns:a16="http://schemas.microsoft.com/office/drawing/2014/main" id="{1D4323CB-6986-4E20-8545-DF02B0A8100C}"/>
              </a:ext>
            </a:extLst>
          </p:cNvPr>
          <p:cNvSpPr>
            <a:spLocks noGrp="1"/>
          </p:cNvSpPr>
          <p:nvPr>
            <p:ph idx="1"/>
          </p:nvPr>
        </p:nvSpPr>
        <p:spPr>
          <a:xfrm>
            <a:off x="572495" y="1825624"/>
            <a:ext cx="11298802" cy="5032376"/>
          </a:xfrm>
        </p:spPr>
        <p:txBody>
          <a:bodyPr>
            <a:normAutofit/>
          </a:bodyPr>
          <a:lstStyle/>
          <a:p>
            <a:pPr marL="0" lvl="0" indent="0">
              <a:buNone/>
            </a:pPr>
            <a:r>
              <a:rPr lang="nb-NO" sz="3100" dirty="0">
                <a:solidFill>
                  <a:prstClr val="black"/>
                </a:solidFill>
              </a:rPr>
              <a:t>Skolen skal legge til rette for læring innenfor de tre tverrfaglige temaene folkehelse og livsmestring, demokrati og medborgerskap, og bærekraftig utvikling</a:t>
            </a:r>
          </a:p>
          <a:p>
            <a:pPr marL="0" indent="0">
              <a:buNone/>
            </a:pPr>
            <a:endParaRPr lang="nb-NO" dirty="0"/>
          </a:p>
          <a:p>
            <a:pPr marL="0" indent="0">
              <a:buNone/>
            </a:pPr>
            <a:r>
              <a:rPr lang="nb-NO" dirty="0"/>
              <a:t>De tre tverrfaglige temaene tar utgangspunkt i aktuelle samfunnsutfordringer som krever </a:t>
            </a:r>
            <a:r>
              <a:rPr lang="nb-NO" u="sng" dirty="0"/>
              <a:t>engasjement og innsats </a:t>
            </a:r>
            <a:r>
              <a:rPr lang="nb-NO" dirty="0"/>
              <a:t>fra enkeltmennesker og fellesskapet i samfunnet lokalt, nasjonalt og globalt. </a:t>
            </a:r>
          </a:p>
          <a:p>
            <a:pPr marL="0" indent="0">
              <a:buNone/>
            </a:pPr>
            <a:endParaRPr lang="nb-NO" dirty="0"/>
          </a:p>
          <a:p>
            <a:pPr marL="0" indent="0">
              <a:buNone/>
            </a:pPr>
            <a:endParaRPr lang="nb-NO" sz="1400" dirty="0">
              <a:solidFill>
                <a:srgbClr val="222222"/>
              </a:solidFill>
              <a:latin typeface="Arial" panose="020B0604020202020204" pitchFamily="34" charset="0"/>
            </a:endParaRPr>
          </a:p>
        </p:txBody>
      </p:sp>
    </p:spTree>
    <p:extLst>
      <p:ext uri="{BB962C8B-B14F-4D97-AF65-F5344CB8AC3E}">
        <p14:creationId xmlns:p14="http://schemas.microsoft.com/office/powerpoint/2010/main" val="134574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395531-E2B1-4BB5-8DC5-46A53FFFEE55}"/>
              </a:ext>
            </a:extLst>
          </p:cNvPr>
          <p:cNvSpPr>
            <a:spLocks noGrp="1"/>
          </p:cNvSpPr>
          <p:nvPr>
            <p:ph type="title"/>
          </p:nvPr>
        </p:nvSpPr>
        <p:spPr/>
        <p:txBody>
          <a:bodyPr/>
          <a:lstStyle/>
          <a:p>
            <a:r>
              <a:rPr lang="nb-NO" dirty="0"/>
              <a:t>Lokal trivsel og inkluderende læringsmiljø</a:t>
            </a:r>
          </a:p>
        </p:txBody>
      </p:sp>
      <p:sp>
        <p:nvSpPr>
          <p:cNvPr id="3" name="Plassholder for innhold 2">
            <a:extLst>
              <a:ext uri="{FF2B5EF4-FFF2-40B4-BE49-F238E27FC236}">
                <a16:creationId xmlns:a16="http://schemas.microsoft.com/office/drawing/2014/main" id="{723F79CD-4189-4376-BEF3-1FC4E5BA65DA}"/>
              </a:ext>
            </a:extLst>
          </p:cNvPr>
          <p:cNvSpPr>
            <a:spLocks noGrp="1"/>
          </p:cNvSpPr>
          <p:nvPr>
            <p:ph idx="1"/>
          </p:nvPr>
        </p:nvSpPr>
        <p:spPr/>
        <p:txBody>
          <a:bodyPr>
            <a:normAutofit fontScale="70000" lnSpcReduction="20000"/>
          </a:bodyPr>
          <a:lstStyle/>
          <a:p>
            <a:pPr marL="0" indent="0">
              <a:buNone/>
            </a:pPr>
            <a:r>
              <a:rPr lang="nb-NO" sz="3400" dirty="0"/>
              <a:t>Fagfornyelsen om inkluderende læringsmiljø: </a:t>
            </a:r>
          </a:p>
          <a:p>
            <a:pPr marL="0" indent="0">
              <a:buNone/>
            </a:pPr>
            <a:r>
              <a:rPr lang="nb-NO" dirty="0"/>
              <a:t>Lokalmiljøets og samfunnets engasjement kan bidra positivt til skolens og elevenes utvikling. </a:t>
            </a:r>
          </a:p>
          <a:p>
            <a:pPr lvl="1"/>
            <a:endParaRPr lang="nb-NO" sz="1800" dirty="0"/>
          </a:p>
          <a:p>
            <a:pPr marL="457200" lvl="1" indent="0">
              <a:buNone/>
            </a:pPr>
            <a:r>
              <a:rPr lang="nb-NO" sz="2900" dirty="0"/>
              <a:t>Lokalsamfunnets engasjement er det vanskelig å gjøre noe med. Men skolen kan gjøre noe med sitt eget engasjement overfor lokalsamfunnet.</a:t>
            </a:r>
          </a:p>
          <a:p>
            <a:pPr marL="457200" lvl="1" indent="0">
              <a:buNone/>
            </a:pPr>
            <a:r>
              <a:rPr lang="nb-NO" sz="2900" dirty="0"/>
              <a:t>Kanskje dette utsagnet heller kunne snus: skolens og elevenes lokale engasjement kan bidra til utvikling av lokalsamfunnet og samfunnets utvikling? </a:t>
            </a:r>
          </a:p>
          <a:p>
            <a:pPr marL="0" indent="0">
              <a:buNone/>
            </a:pPr>
            <a:r>
              <a:rPr lang="nb-NO" sz="2900" dirty="0"/>
              <a:t>Å jobbe med det lokale krever kunnskap om det lokale stedet. Felles kunnskap kan danne grunnlag for samhørighet</a:t>
            </a:r>
          </a:p>
          <a:p>
            <a:pPr marL="0" indent="0">
              <a:buNone/>
            </a:pPr>
            <a:r>
              <a:rPr lang="nb-NO" dirty="0"/>
              <a:t>Forskning viser:</a:t>
            </a:r>
          </a:p>
          <a:p>
            <a:pPr marL="0" indent="0">
              <a:buNone/>
            </a:pPr>
            <a:r>
              <a:rPr lang="nb-NO" sz="2900" dirty="0"/>
              <a:t>Forskning fra School-In viser at lærere som kommer ‘utenfra’ ikke nødvendigvis ser skolens lokalmiljø som et attraktivt sted, de har liten kunnskap om lokalmiljøet. Men forskningen i School-In viser også at gjennom bevisstgjøring, endrer lærere holdninger, og henter aktivt inn lokal kunnskap gjennom foreldresamarbeid, besteforeldre, dialogcafé  for hele lokalmiljøet </a:t>
            </a:r>
          </a:p>
          <a:p>
            <a:pPr marL="0" lvl="0" indent="0">
              <a:buNone/>
            </a:pPr>
            <a:r>
              <a:rPr lang="nb-NO" sz="2900" dirty="0">
                <a:solidFill>
                  <a:prstClr val="black"/>
                </a:solidFill>
              </a:rPr>
              <a:t>Skolens verdsetting av elevenes lokalmiljø i undervisnings faglige innhold fremmer elevenes trivsel, inkludering og skoleresultater (Beach et al. 2017, Horrigmo 2015) </a:t>
            </a:r>
          </a:p>
          <a:p>
            <a:endParaRPr lang="nb-NO" dirty="0"/>
          </a:p>
          <a:p>
            <a:endParaRPr lang="nb-NO" dirty="0"/>
          </a:p>
        </p:txBody>
      </p:sp>
    </p:spTree>
    <p:extLst>
      <p:ext uri="{BB962C8B-B14F-4D97-AF65-F5344CB8AC3E}">
        <p14:creationId xmlns:p14="http://schemas.microsoft.com/office/powerpoint/2010/main" val="1842708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6F66A575-7835-4400-BEDE-89F2EF034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7866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tel 1">
            <a:extLst>
              <a:ext uri="{FF2B5EF4-FFF2-40B4-BE49-F238E27FC236}">
                <a16:creationId xmlns:a16="http://schemas.microsoft.com/office/drawing/2014/main" id="{337FD295-3442-4FFB-9C9B-286A118E43AF}"/>
              </a:ext>
            </a:extLst>
          </p:cNvPr>
          <p:cNvSpPr>
            <a:spLocks noGrp="1"/>
          </p:cNvSpPr>
          <p:nvPr>
            <p:ph type="title"/>
          </p:nvPr>
        </p:nvSpPr>
        <p:spPr>
          <a:xfrm>
            <a:off x="621629" y="640080"/>
            <a:ext cx="4225290" cy="5578816"/>
          </a:xfrm>
        </p:spPr>
        <p:txBody>
          <a:bodyPr vert="horz" lIns="91440" tIns="45720" rIns="91440" bIns="45720" rtlCol="0" anchor="ctr">
            <a:normAutofit/>
          </a:bodyPr>
          <a:lstStyle/>
          <a:p>
            <a:pPr algn="ctr"/>
            <a:r>
              <a:rPr lang="nb-NO" dirty="0">
                <a:solidFill>
                  <a:srgbClr val="FFFFFF"/>
                </a:solidFill>
              </a:rPr>
              <a:t>Bærekraftige byer </a:t>
            </a:r>
            <a:br>
              <a:rPr lang="nb-NO" dirty="0">
                <a:solidFill>
                  <a:srgbClr val="FFFFFF"/>
                </a:solidFill>
              </a:rPr>
            </a:br>
            <a:r>
              <a:rPr lang="nb-NO" dirty="0">
                <a:solidFill>
                  <a:srgbClr val="FFFFFF"/>
                </a:solidFill>
              </a:rPr>
              <a:t>og </a:t>
            </a:r>
            <a:br>
              <a:rPr lang="nb-NO" dirty="0">
                <a:solidFill>
                  <a:srgbClr val="FFFFFF"/>
                </a:solidFill>
              </a:rPr>
            </a:br>
            <a:r>
              <a:rPr lang="nb-NO" dirty="0">
                <a:solidFill>
                  <a:srgbClr val="FFFFFF"/>
                </a:solidFill>
              </a:rPr>
              <a:t>lokalsamfunn </a:t>
            </a:r>
            <a:br>
              <a:rPr lang="nb-NO" dirty="0">
                <a:solidFill>
                  <a:srgbClr val="FFFFFF"/>
                </a:solidFill>
              </a:rPr>
            </a:br>
            <a:endParaRPr lang="nb-NO" dirty="0">
              <a:solidFill>
                <a:srgbClr val="FFFFFF"/>
              </a:solidFill>
            </a:endParaRPr>
          </a:p>
        </p:txBody>
      </p:sp>
      <p:pic>
        <p:nvPicPr>
          <p:cNvPr id="1026" name="Picture 2" descr="https://www.fn.no/var/globalis/storage/images/8/7/2/3/933278-3-nor-NO/Tre%20elementer%20i%20b%C3%A6rekraftig%20utvikling-01.png">
            <a:extLst>
              <a:ext uri="{FF2B5EF4-FFF2-40B4-BE49-F238E27FC236}">
                <a16:creationId xmlns:a16="http://schemas.microsoft.com/office/drawing/2014/main" id="{453E19D2-41DF-473F-AAE0-7E8F527ED6C2}"/>
              </a:ext>
            </a:extLst>
          </p:cNvPr>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r="2139"/>
          <a:stretch/>
        </p:blipFill>
        <p:spPr bwMode="auto">
          <a:xfrm>
            <a:off x="6096000" y="640080"/>
            <a:ext cx="5459470" cy="5578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74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9F2445-DC44-09D5-AA2A-122079F26936}"/>
              </a:ext>
            </a:extLst>
          </p:cNvPr>
          <p:cNvSpPr>
            <a:spLocks noGrp="1"/>
          </p:cNvSpPr>
          <p:nvPr>
            <p:ph type="title"/>
          </p:nvPr>
        </p:nvSpPr>
        <p:spPr>
          <a:xfrm>
            <a:off x="491706" y="365126"/>
            <a:ext cx="10862094" cy="739056"/>
          </a:xfrm>
        </p:spPr>
        <p:txBody>
          <a:bodyPr/>
          <a:lstStyle/>
          <a:p>
            <a:r>
              <a:rPr lang="nb-NO" dirty="0"/>
              <a:t>Sosial bærekraft</a:t>
            </a:r>
          </a:p>
        </p:txBody>
      </p:sp>
      <p:sp>
        <p:nvSpPr>
          <p:cNvPr id="3" name="Plassholder for innhold 2">
            <a:extLst>
              <a:ext uri="{FF2B5EF4-FFF2-40B4-BE49-F238E27FC236}">
                <a16:creationId xmlns:a16="http://schemas.microsoft.com/office/drawing/2014/main" id="{14AC2188-3DFC-44C7-9554-DACDEE51D410}"/>
              </a:ext>
            </a:extLst>
          </p:cNvPr>
          <p:cNvSpPr>
            <a:spLocks noGrp="1"/>
          </p:cNvSpPr>
          <p:nvPr>
            <p:ph idx="1"/>
          </p:nvPr>
        </p:nvSpPr>
        <p:spPr>
          <a:xfrm>
            <a:off x="345057" y="1253331"/>
            <a:ext cx="10939732" cy="4351338"/>
          </a:xfrm>
        </p:spPr>
        <p:txBody>
          <a:bodyPr>
            <a:normAutofit fontScale="25000" lnSpcReduction="20000"/>
          </a:bodyPr>
          <a:lstStyle/>
          <a:p>
            <a:pPr>
              <a:lnSpc>
                <a:spcPct val="120000"/>
              </a:lnSpc>
            </a:pPr>
            <a:r>
              <a:rPr lang="nb-NO" sz="8000" dirty="0"/>
              <a:t>Forskning viser at skoler har vært mest opptatt av teknologisk utvikling, klima og miljø når bærekraft og bærekraftig utvikling blir tematisert. Den sosiale dimensjonen ved bærekraft har vært mindre fokusert.</a:t>
            </a:r>
          </a:p>
          <a:p>
            <a:pPr>
              <a:lnSpc>
                <a:spcPct val="120000"/>
              </a:lnSpc>
            </a:pPr>
            <a:r>
              <a:rPr lang="nb-NO" sz="8000" dirty="0"/>
              <a:t>Sosial bærekraft kan dreie seg om den tillit og solidaritet (ansett for et samfunns samlede </a:t>
            </a:r>
            <a:r>
              <a:rPr lang="nb-NO" sz="8000" i="1" dirty="0"/>
              <a:t>sosiale kapital</a:t>
            </a:r>
            <a:r>
              <a:rPr lang="nb-NO" sz="8000" dirty="0"/>
              <a:t>) som finnes i bydelen eller i lokalsamfunnet. Tillit er viktig i samvær, men er også en grunnleggende verdi i bygging av demokratier. Produksjon av lokal tillit er viktig for å utvikle tillit til samfunnsinstitusjoner som utdanningsinstitusjoner og politiske institusjoner.  Produksjon av tillit i et samfunn tar tid, og må vedlikeholdes. Tillit og solidaritet er ikke noe som hele tiden er til stede i våre fellesskap og praksiser, men noe som stadig må re-produseres og kontinuerlig utvikles. </a:t>
            </a:r>
          </a:p>
          <a:p>
            <a:pPr>
              <a:lnSpc>
                <a:spcPct val="120000"/>
              </a:lnSpc>
            </a:pPr>
            <a:r>
              <a:rPr lang="nb-NO" sz="8000" dirty="0">
                <a:solidFill>
                  <a:prstClr val="black"/>
                </a:solidFill>
              </a:rPr>
              <a:t>Et samfunn som er preget av høy tillit og solidaritet har god evne til å samarbeide for å løse felles problemer.</a:t>
            </a:r>
          </a:p>
          <a:p>
            <a:pPr>
              <a:lnSpc>
                <a:spcPct val="120000"/>
              </a:lnSpc>
            </a:pPr>
            <a:r>
              <a:rPr lang="nb-NO" sz="8000" dirty="0">
                <a:solidFill>
                  <a:prstClr val="black"/>
                </a:solidFill>
              </a:rPr>
              <a:t>En sammenheng vi ser i School-In: Lokale miljøer som preges av høy tillit og solidaritet har bedre forutsetninger for å lykkes med inkludering i skolen. Vi har også sett at informasjon flyter mindre godt i samfunn preget av mange små og tett sammenbundne grupper. </a:t>
            </a:r>
            <a:r>
              <a:rPr kumimoji="0" lang="en-US" sz="3200" b="0" i="0" u="none" strike="noStrike" kern="1200" cap="none" spc="0" normalizeH="0" baseline="0" noProof="0" dirty="0">
                <a:ln>
                  <a:noFill/>
                </a:ln>
                <a:solidFill>
                  <a:prstClr val="black"/>
                </a:solidFill>
                <a:effectLst/>
                <a:uLnTx/>
                <a:uFillTx/>
                <a:latin typeface="Calibri"/>
                <a:ea typeface="+mn-ea"/>
                <a:cs typeface="+mn-cs"/>
              </a:rPr>
              <a:t>(Putnam, R. D. (2007). E pluribus unum: Diversity and community in the twenty‐first century the 2006 Johan </a:t>
            </a:r>
            <a:r>
              <a:rPr kumimoji="0" lang="en-US" sz="3200" b="0" i="0" u="none" strike="noStrike" kern="1200" cap="none" spc="0" normalizeH="0" baseline="0" noProof="0" dirty="0" err="1">
                <a:ln>
                  <a:noFill/>
                </a:ln>
                <a:solidFill>
                  <a:prstClr val="black"/>
                </a:solidFill>
                <a:effectLst/>
                <a:uLnTx/>
                <a:uFillTx/>
                <a:latin typeface="Calibri"/>
                <a:ea typeface="+mn-ea"/>
                <a:cs typeface="+mn-cs"/>
              </a:rPr>
              <a:t>Skytte</a:t>
            </a:r>
            <a:r>
              <a:rPr kumimoji="0" lang="en-US" sz="3200" b="0" i="0" u="none" strike="noStrike" kern="1200" cap="none" spc="0" normalizeH="0" baseline="0" noProof="0" dirty="0">
                <a:ln>
                  <a:noFill/>
                </a:ln>
                <a:solidFill>
                  <a:prstClr val="black"/>
                </a:solidFill>
                <a:effectLst/>
                <a:uLnTx/>
                <a:uFillTx/>
                <a:latin typeface="Calibri"/>
                <a:ea typeface="+mn-ea"/>
                <a:cs typeface="+mn-cs"/>
              </a:rPr>
              <a:t> Prize Lecture. Scandinavian Political Studies, 30(2), 137–174. https:// doi.org/10.1111/j.1467-9477.2007.00176.x, </a:t>
            </a:r>
            <a:r>
              <a:rPr lang="en-US" sz="3200" dirty="0">
                <a:solidFill>
                  <a:srgbClr val="222222"/>
                </a:solidFill>
                <a:latin typeface="Arial" panose="020B0604020202020204" pitchFamily="34" charset="0"/>
              </a:rPr>
              <a:t>Eriksen, K. G. (2018). Education for sustainable development and narratives of Nordic exceptionalism: The contributions of </a:t>
            </a:r>
            <a:r>
              <a:rPr lang="en-US" sz="3200" dirty="0" err="1">
                <a:solidFill>
                  <a:srgbClr val="222222"/>
                </a:solidFill>
                <a:latin typeface="Arial" panose="020B0604020202020204" pitchFamily="34" charset="0"/>
              </a:rPr>
              <a:t>decolonialism</a:t>
            </a:r>
            <a:r>
              <a:rPr lang="en-US" sz="3200" dirty="0">
                <a:solidFill>
                  <a:srgbClr val="222222"/>
                </a:solidFill>
                <a:latin typeface="Arial" panose="020B0604020202020204" pitchFamily="34" charset="0"/>
              </a:rPr>
              <a:t>.</a:t>
            </a:r>
            <a:r>
              <a:rPr lang="nb-NO" sz="3200" dirty="0">
                <a:solidFill>
                  <a:prstClr val="black"/>
                </a:solidFill>
                <a:latin typeface="Arial" panose="020B0604020202020204" pitchFamily="34" charset="0"/>
              </a:rPr>
              <a:t> </a:t>
            </a:r>
            <a:r>
              <a:rPr lang="en-US" sz="3200" dirty="0">
                <a:solidFill>
                  <a:srgbClr val="222222"/>
                </a:solidFill>
                <a:latin typeface="Arial" panose="020B0604020202020204" pitchFamily="34" charset="0"/>
              </a:rPr>
              <a:t>Horrigmo  K.J. og Midtsundstad J.H. (2020/2023)</a:t>
            </a:r>
            <a:r>
              <a:rPr lang="en-GB" sz="3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GB" sz="3200" dirty="0">
                <a:latin typeface="Times New Roman" panose="02020603050405020304" pitchFamily="18" charset="0"/>
                <a:ea typeface="Calibri" panose="020F0502020204030204" pitchFamily="34" charset="0"/>
                <a:cs typeface="Times New Roman" panose="02020603050405020304" pitchFamily="18" charset="0"/>
              </a:rPr>
              <a:t>Schools’ Prerequisites for Inclusion – the Interplay between Location, Commuting, and Social Ties</a:t>
            </a:r>
            <a:r>
              <a:rPr lang="nb-NO" sz="3200" b="0" i="0" dirty="0">
                <a:solidFill>
                  <a:srgbClr val="222222"/>
                </a:solidFill>
                <a:effectLst/>
                <a:latin typeface="Arial" panose="020B0604020202020204" pitchFamily="34" charset="0"/>
              </a:rPr>
              <a:t>Horrigmo, K. J., Bakken, Y., &amp; Børhaug, K. (2021). Utdanning for sosial bærekraft–nærmiljø og samfunn. I KJ Horrigmo &amp; KT Rosland (red.). </a:t>
            </a:r>
            <a:r>
              <a:rPr lang="nb-NO" sz="3200" b="0" i="1" dirty="0">
                <a:solidFill>
                  <a:srgbClr val="222222"/>
                </a:solidFill>
                <a:effectLst/>
                <a:latin typeface="Arial" panose="020B0604020202020204" pitchFamily="34" charset="0"/>
              </a:rPr>
              <a:t>Fagdidaktikk for SRLE. Barnehagens fagområder, kunnskapsgrunnlag og arbeidsmåter</a:t>
            </a:r>
            <a:r>
              <a:rPr lang="nb-NO" sz="3200" b="0" i="0" dirty="0">
                <a:solidFill>
                  <a:srgbClr val="222222"/>
                </a:solidFill>
                <a:effectLst/>
                <a:latin typeface="Arial" panose="020B0604020202020204" pitchFamily="34" charset="0"/>
              </a:rPr>
              <a:t>, 129-145</a:t>
            </a:r>
            <a:r>
              <a:rPr lang="nb-NO" sz="3200" dirty="0">
                <a:solidFill>
                  <a:srgbClr val="222222"/>
                </a:solidFill>
                <a:latin typeface="Arial" panose="020B0604020202020204" pitchFamily="34" charset="0"/>
              </a:rPr>
              <a:t>)</a:t>
            </a:r>
            <a:endParaRPr lang="en-GB" sz="32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8112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847197-0738-4BC9-BD5F-E524EE8B066A}"/>
              </a:ext>
            </a:extLst>
          </p:cNvPr>
          <p:cNvSpPr>
            <a:spLocks noGrp="1"/>
          </p:cNvSpPr>
          <p:nvPr>
            <p:ph type="title"/>
          </p:nvPr>
        </p:nvSpPr>
        <p:spPr/>
        <p:txBody>
          <a:bodyPr/>
          <a:lstStyle/>
          <a:p>
            <a:r>
              <a:rPr lang="nb-NO" dirty="0"/>
              <a:t>Tillit og solidaritet bygges gjennom fellesskap</a:t>
            </a:r>
          </a:p>
        </p:txBody>
      </p:sp>
      <p:sp>
        <p:nvSpPr>
          <p:cNvPr id="3" name="Plassholder for innhold 2">
            <a:extLst>
              <a:ext uri="{FF2B5EF4-FFF2-40B4-BE49-F238E27FC236}">
                <a16:creationId xmlns:a16="http://schemas.microsoft.com/office/drawing/2014/main" id="{21B1400E-269A-4BEA-8954-D07DE4B45140}"/>
              </a:ext>
            </a:extLst>
          </p:cNvPr>
          <p:cNvSpPr>
            <a:spLocks noGrp="1"/>
          </p:cNvSpPr>
          <p:nvPr>
            <p:ph idx="1"/>
          </p:nvPr>
        </p:nvSpPr>
        <p:spPr/>
        <p:txBody>
          <a:bodyPr>
            <a:normAutofit fontScale="25000" lnSpcReduction="20000"/>
          </a:bodyPr>
          <a:lstStyle/>
          <a:p>
            <a:pPr marL="0" indent="0">
              <a:buNone/>
            </a:pPr>
            <a:r>
              <a:rPr lang="nb-NO" sz="7200" dirty="0"/>
              <a:t>Det er vanlig å tenke seg at fellesskap formes på særlig to måter som fremmer ulike typer tillit og solidaritet:</a:t>
            </a:r>
          </a:p>
          <a:p>
            <a:pPr marL="514350" indent="-514350">
              <a:buAutoNum type="arabicPeriod"/>
            </a:pPr>
            <a:r>
              <a:rPr lang="nb-NO" sz="7200" dirty="0"/>
              <a:t>Gjennom nære og intime bånd der medlemmene har hyppig kontakt som i familien, i klassen, i vennegjengen, i menigheten. Her bygges tillit og solidaritet mellom en relativt liten og eksklusiv gruppe. Vi snakker om en </a:t>
            </a:r>
            <a:r>
              <a:rPr lang="nb-NO" sz="7200" b="1" i="1" dirty="0"/>
              <a:t>sammenbindende sosial kapital. </a:t>
            </a:r>
            <a:r>
              <a:rPr lang="nb-NO" sz="7200" dirty="0"/>
              <a:t>Tillit og solidaritet rekker da for de som er definert innenfor gruppen, men er ekskluderende i sin natur overfor andre. Eksempel: Skoleklassen som en gruppe lukket om seg selv.</a:t>
            </a:r>
          </a:p>
          <a:p>
            <a:pPr marL="0" indent="0">
              <a:buNone/>
            </a:pPr>
            <a:endParaRPr lang="nb-NO" sz="7200" dirty="0"/>
          </a:p>
          <a:p>
            <a:pPr marL="514350" indent="-514350">
              <a:buAutoNum type="arabicPeriod" startAt="2"/>
            </a:pPr>
            <a:r>
              <a:rPr lang="nb-NO" sz="7200" dirty="0"/>
              <a:t>Tillit og solidaritet bygges gjennom nettverk som går på tvers av ulike grupper, nettverk er stedsuavhengige. Samfunn som karakteriseres av  høy tillit, preges av nettverk som går på tvers av ulike grupper og retter seg mot en større verden. Utvikling av demokratiske prosesser har bedre vilkår ved hjelp av denne type sosial kapital. Vi snakker om en </a:t>
            </a:r>
            <a:r>
              <a:rPr lang="nb-NO" sz="7200" b="1" i="1" dirty="0"/>
              <a:t>brobyggende sosial kapital</a:t>
            </a:r>
            <a:r>
              <a:rPr lang="nb-NO" sz="7200" dirty="0"/>
              <a:t>. Eksempel: Skoleklassen med åpne linjer til det lokale og regionale samfunn</a:t>
            </a:r>
          </a:p>
          <a:p>
            <a:pPr marL="0" indent="0">
              <a:buNone/>
            </a:pPr>
            <a:endParaRPr lang="nb-NO" sz="7200" dirty="0"/>
          </a:p>
          <a:p>
            <a:r>
              <a:rPr lang="nb-NO" sz="7200" dirty="0"/>
              <a:t>Hvordan kan skolen bidra til å bygge broer mellom seg og det lokale/regionale samfunnet? Forskning viser at tillit som bygges på tvers av grupper, gir større åpenhet og er mer inkluderende og fremmer samarbeid i samfunnet som helhet</a:t>
            </a:r>
          </a:p>
          <a:p>
            <a:pPr marL="0" indent="0">
              <a:buNone/>
            </a:pPr>
            <a:endParaRPr lang="en-US" sz="5500" dirty="0">
              <a:solidFill>
                <a:srgbClr val="222222"/>
              </a:solidFill>
            </a:endParaRPr>
          </a:p>
          <a:p>
            <a:pPr marL="0" indent="0">
              <a:buNone/>
            </a:pPr>
            <a:r>
              <a:rPr lang="en-US" sz="3400" dirty="0" err="1">
                <a:solidFill>
                  <a:srgbClr val="222222"/>
                </a:solidFill>
              </a:rPr>
              <a:t>Referanser</a:t>
            </a:r>
            <a:r>
              <a:rPr lang="en-US" sz="3400" dirty="0">
                <a:solidFill>
                  <a:srgbClr val="222222"/>
                </a:solidFill>
              </a:rPr>
              <a:t>: Putnam, R. D. (1993). What makes democracy work?. </a:t>
            </a:r>
            <a:r>
              <a:rPr lang="en-US" sz="3400" i="1" dirty="0">
                <a:solidFill>
                  <a:srgbClr val="222222"/>
                </a:solidFill>
              </a:rPr>
              <a:t>National Civic Review</a:t>
            </a:r>
            <a:r>
              <a:rPr lang="en-US" sz="3400" dirty="0">
                <a:solidFill>
                  <a:srgbClr val="222222"/>
                </a:solidFill>
              </a:rPr>
              <a:t>, </a:t>
            </a:r>
            <a:r>
              <a:rPr lang="en-US" sz="3400" i="1" dirty="0">
                <a:solidFill>
                  <a:srgbClr val="222222"/>
                </a:solidFill>
              </a:rPr>
              <a:t>82</a:t>
            </a:r>
            <a:r>
              <a:rPr lang="en-US" sz="3400" dirty="0">
                <a:solidFill>
                  <a:srgbClr val="222222"/>
                </a:solidFill>
              </a:rPr>
              <a:t>(2), 101-107, Putnam R (2000) Bowling alone, </a:t>
            </a:r>
            <a:r>
              <a:rPr lang="en-US" sz="3400" dirty="0"/>
              <a:t>Putnam, R. D. (2007). E pluribus </a:t>
            </a:r>
            <a:r>
              <a:rPr lang="en-US" sz="3400" dirty="0" err="1"/>
              <a:t>unum</a:t>
            </a:r>
            <a:r>
              <a:rPr lang="en-US" sz="3400" dirty="0"/>
              <a:t>: Diversity and community in the twenty‐first century the 2006 Johan </a:t>
            </a:r>
            <a:r>
              <a:rPr lang="en-US" sz="3400" dirty="0" err="1"/>
              <a:t>Skytte</a:t>
            </a:r>
            <a:r>
              <a:rPr lang="en-US" sz="3400" dirty="0"/>
              <a:t> Prize Lecture. </a:t>
            </a:r>
            <a:r>
              <a:rPr lang="en-US" sz="3400" i="1" dirty="0"/>
              <a:t>Scandinavian political studies</a:t>
            </a:r>
            <a:r>
              <a:rPr lang="en-US" sz="3400" dirty="0"/>
              <a:t>, </a:t>
            </a:r>
            <a:r>
              <a:rPr lang="en-US" sz="3400" i="1" dirty="0"/>
              <a:t>30</a:t>
            </a:r>
            <a:r>
              <a:rPr lang="en-US" sz="3400" dirty="0"/>
              <a:t>(2), 137-174.</a:t>
            </a:r>
            <a:endParaRPr lang="nb-NO" sz="3400" dirty="0"/>
          </a:p>
        </p:txBody>
      </p:sp>
    </p:spTree>
    <p:extLst>
      <p:ext uri="{BB962C8B-B14F-4D97-AF65-F5344CB8AC3E}">
        <p14:creationId xmlns:p14="http://schemas.microsoft.com/office/powerpoint/2010/main" val="1182283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25CF9A-E3E5-486D-716B-B3FD8D1BAD23}"/>
              </a:ext>
            </a:extLst>
          </p:cNvPr>
          <p:cNvSpPr>
            <a:spLocks noGrp="1"/>
          </p:cNvSpPr>
          <p:nvPr>
            <p:ph type="title"/>
          </p:nvPr>
        </p:nvSpPr>
        <p:spPr/>
        <p:txBody>
          <a:bodyPr>
            <a:normAutofit fontScale="90000"/>
          </a:bodyPr>
          <a:lstStyle/>
          <a:p>
            <a:r>
              <a:rPr lang="nb-NO" sz="4900" dirty="0"/>
              <a:t>Sosial bærekraft hviler på: </a:t>
            </a:r>
            <a:br>
              <a:rPr lang="nb-NO" sz="4400" dirty="0"/>
            </a:br>
            <a:endParaRPr lang="nb-NO" dirty="0">
              <a:latin typeface="+mn-lt"/>
            </a:endParaRPr>
          </a:p>
        </p:txBody>
      </p:sp>
      <p:sp>
        <p:nvSpPr>
          <p:cNvPr id="3" name="Plassholder for innhold 2">
            <a:extLst>
              <a:ext uri="{FF2B5EF4-FFF2-40B4-BE49-F238E27FC236}">
                <a16:creationId xmlns:a16="http://schemas.microsoft.com/office/drawing/2014/main" id="{C139AE70-9EBE-F9C9-2CDF-DF6D7C1FF853}"/>
              </a:ext>
            </a:extLst>
          </p:cNvPr>
          <p:cNvSpPr>
            <a:spLocks noGrp="1"/>
          </p:cNvSpPr>
          <p:nvPr>
            <p:ph idx="1"/>
          </p:nvPr>
        </p:nvSpPr>
        <p:spPr>
          <a:xfrm>
            <a:off x="838200" y="1233577"/>
            <a:ext cx="10515600" cy="4943386"/>
          </a:xfrm>
        </p:spPr>
        <p:txBody>
          <a:bodyPr>
            <a:normAutofit fontScale="92500" lnSpcReduction="20000"/>
          </a:bodyPr>
          <a:lstStyle/>
          <a:p>
            <a:r>
              <a:rPr lang="nb-NO" sz="2400" dirty="0"/>
              <a:t>Tilknytning, tillit og trygghet og kan forstås som et samfunns «sosiale kapital»</a:t>
            </a:r>
          </a:p>
          <a:p>
            <a:r>
              <a:rPr lang="nb-NO" sz="2400" dirty="0"/>
              <a:t>Tillit til samfunnets institusjoner og politikere</a:t>
            </a:r>
          </a:p>
          <a:p>
            <a:r>
              <a:rPr lang="nb-NO" sz="2400" dirty="0"/>
              <a:t>Tillit til mennesker og institusjoner i lokalsamfunnet </a:t>
            </a:r>
          </a:p>
          <a:p>
            <a:r>
              <a:rPr lang="nb-NO" sz="2400" dirty="0"/>
              <a:t>Medborgerskap – Alles Muligheter til å delta i samfunnet uavhengig av alder og statsborgerskap, funksjonshemming eller fattigdom</a:t>
            </a:r>
          </a:p>
          <a:p>
            <a:r>
              <a:rPr lang="nb-NO" sz="2400" i="0" cap="none" dirty="0">
                <a:solidFill>
                  <a:prstClr val="black"/>
                </a:solidFill>
                <a:latin typeface="Calibri" panose="020F0502020204030204"/>
                <a:ea typeface="+mn-ea"/>
                <a:cs typeface="+mn-cs"/>
              </a:rPr>
              <a:t>Forskning viser:</a:t>
            </a:r>
            <a:br>
              <a:rPr lang="nb-NO" sz="2400" i="0" cap="none" dirty="0">
                <a:solidFill>
                  <a:prstClr val="black"/>
                </a:solidFill>
                <a:latin typeface="Calibri" panose="020F0502020204030204"/>
                <a:ea typeface="+mn-ea"/>
                <a:cs typeface="+mn-cs"/>
              </a:rPr>
            </a:br>
            <a:r>
              <a:rPr lang="nb-NO" sz="2400" i="0" cap="none" dirty="0">
                <a:solidFill>
                  <a:prstClr val="black"/>
                </a:solidFill>
                <a:latin typeface="Calibri" panose="020F0502020204030204"/>
                <a:ea typeface="+mn-ea"/>
                <a:cs typeface="+mn-cs"/>
              </a:rPr>
              <a:t>Lokalt engasjement øker politisk interesse, og styrker generell tillit til samfunnets institusjoner. </a:t>
            </a:r>
            <a:br>
              <a:rPr lang="nb-NO" sz="2800" i="0" cap="none" dirty="0">
                <a:solidFill>
                  <a:prstClr val="black"/>
                </a:solidFill>
                <a:latin typeface="Calibri" panose="020F0502020204030204"/>
                <a:ea typeface="+mn-ea"/>
                <a:cs typeface="+mn-cs"/>
              </a:rPr>
            </a:br>
            <a:r>
              <a:rPr lang="nb-NO" sz="2400" i="0" cap="none" dirty="0">
                <a:solidFill>
                  <a:prstClr val="black"/>
                </a:solidFill>
                <a:latin typeface="Calibri" panose="020F0502020204030204"/>
                <a:ea typeface="+mn-ea"/>
                <a:cs typeface="+mn-cs"/>
              </a:rPr>
              <a:t>Tillit bygges gjennom sosiale forbindelseslinjer som går på tvers av nabolag, vennegrupper, etnisitet, kjønn, alder, sosiale klasser, religiøsitet, interessefellesskap</a:t>
            </a:r>
            <a:r>
              <a:rPr lang="nb-NO" sz="1100" i="0" cap="none" dirty="0">
                <a:solidFill>
                  <a:prstClr val="black"/>
                </a:solidFill>
                <a:ea typeface="+mn-ea"/>
                <a:cs typeface="+mn-cs"/>
              </a:rPr>
              <a:t> (</a:t>
            </a:r>
            <a:r>
              <a:rPr lang="nb-NO" sz="1100" i="0" cap="none" dirty="0">
                <a:solidFill>
                  <a:srgbClr val="222222"/>
                </a:solidFill>
                <a:ea typeface="+mn-ea"/>
                <a:cs typeface="+mn-cs"/>
              </a:rPr>
              <a:t>Hansen, T. &amp; </a:t>
            </a:r>
            <a:r>
              <a:rPr lang="nb-NO" sz="1100" i="0" cap="none" dirty="0" err="1">
                <a:solidFill>
                  <a:srgbClr val="222222"/>
                </a:solidFill>
                <a:ea typeface="+mn-ea"/>
                <a:cs typeface="+mn-cs"/>
              </a:rPr>
              <a:t>Tjerbo</a:t>
            </a:r>
            <a:r>
              <a:rPr lang="nb-NO" sz="1100" i="0" cap="none" dirty="0">
                <a:solidFill>
                  <a:srgbClr val="222222"/>
                </a:solidFill>
                <a:ea typeface="+mn-ea"/>
                <a:cs typeface="+mn-cs"/>
              </a:rPr>
              <a:t>, T. (2003). </a:t>
            </a:r>
            <a:r>
              <a:rPr lang="nb-NO" sz="1100" cap="none" dirty="0">
                <a:solidFill>
                  <a:srgbClr val="222222"/>
                </a:solidFill>
                <a:ea typeface="+mn-ea"/>
                <a:cs typeface="+mn-cs"/>
              </a:rPr>
              <a:t>Politisk engasjement, borgerroller og sosial kapital</a:t>
            </a:r>
            <a:r>
              <a:rPr lang="nb-NO" sz="1100" i="0" cap="none" dirty="0">
                <a:solidFill>
                  <a:srgbClr val="222222"/>
                </a:solidFill>
                <a:ea typeface="+mn-ea"/>
                <a:cs typeface="+mn-cs"/>
              </a:rPr>
              <a:t>. </a:t>
            </a:r>
            <a:r>
              <a:rPr lang="nb-NO" sz="1100" i="0" cap="none" dirty="0" err="1">
                <a:solidFill>
                  <a:srgbClr val="222222"/>
                </a:solidFill>
                <a:ea typeface="+mn-ea"/>
                <a:cs typeface="+mn-cs"/>
              </a:rPr>
              <a:t>Wollebaek</a:t>
            </a:r>
            <a:r>
              <a:rPr lang="nb-NO" sz="1100" i="0" cap="none" dirty="0">
                <a:solidFill>
                  <a:srgbClr val="222222"/>
                </a:solidFill>
                <a:ea typeface="+mn-ea"/>
                <a:cs typeface="+mn-cs"/>
              </a:rPr>
              <a:t>, D., Lundåsen, S. W., &amp; </a:t>
            </a:r>
            <a:r>
              <a:rPr lang="nb-NO" sz="1100" i="0" cap="none" dirty="0" err="1">
                <a:solidFill>
                  <a:srgbClr val="222222"/>
                </a:solidFill>
                <a:ea typeface="+mn-ea"/>
                <a:cs typeface="+mn-cs"/>
              </a:rPr>
              <a:t>Trägårdh</a:t>
            </a:r>
            <a:r>
              <a:rPr lang="nb-NO" sz="1100" i="0" cap="none" dirty="0">
                <a:solidFill>
                  <a:srgbClr val="222222"/>
                </a:solidFill>
                <a:ea typeface="+mn-ea"/>
                <a:cs typeface="+mn-cs"/>
              </a:rPr>
              <a:t>, L. (2012). Three forms </a:t>
            </a:r>
            <a:r>
              <a:rPr lang="nb-NO" sz="1100" i="0" cap="none" dirty="0" err="1">
                <a:solidFill>
                  <a:srgbClr val="222222"/>
                </a:solidFill>
                <a:ea typeface="+mn-ea"/>
                <a:cs typeface="+mn-cs"/>
              </a:rPr>
              <a:t>of</a:t>
            </a:r>
            <a:r>
              <a:rPr lang="nb-NO" sz="1100" i="0" cap="none" dirty="0">
                <a:solidFill>
                  <a:srgbClr val="222222"/>
                </a:solidFill>
                <a:ea typeface="+mn-ea"/>
                <a:cs typeface="+mn-cs"/>
              </a:rPr>
              <a:t> interpersonal trust: </a:t>
            </a:r>
            <a:r>
              <a:rPr lang="nb-NO" sz="1100" i="0" cap="none" dirty="0" err="1">
                <a:solidFill>
                  <a:srgbClr val="222222"/>
                </a:solidFill>
                <a:ea typeface="+mn-ea"/>
                <a:cs typeface="+mn-cs"/>
              </a:rPr>
              <a:t>Evidence</a:t>
            </a:r>
            <a:r>
              <a:rPr lang="nb-NO" sz="1100" i="0" cap="none" dirty="0">
                <a:solidFill>
                  <a:srgbClr val="222222"/>
                </a:solidFill>
                <a:ea typeface="+mn-ea"/>
                <a:cs typeface="+mn-cs"/>
              </a:rPr>
              <a:t> from </a:t>
            </a:r>
            <a:r>
              <a:rPr lang="nb-NO" sz="1100" i="0" cap="none" dirty="0" err="1">
                <a:solidFill>
                  <a:srgbClr val="222222"/>
                </a:solidFill>
                <a:ea typeface="+mn-ea"/>
                <a:cs typeface="+mn-cs"/>
              </a:rPr>
              <a:t>Swedish</a:t>
            </a:r>
            <a:r>
              <a:rPr lang="nb-NO" sz="1100" i="0" cap="none" dirty="0">
                <a:solidFill>
                  <a:srgbClr val="222222"/>
                </a:solidFill>
                <a:ea typeface="+mn-ea"/>
                <a:cs typeface="+mn-cs"/>
              </a:rPr>
              <a:t> </a:t>
            </a:r>
            <a:r>
              <a:rPr lang="nb-NO" sz="1100" i="0" cap="none" dirty="0" err="1">
                <a:solidFill>
                  <a:srgbClr val="222222"/>
                </a:solidFill>
                <a:ea typeface="+mn-ea"/>
                <a:cs typeface="+mn-cs"/>
              </a:rPr>
              <a:t>municipalities</a:t>
            </a:r>
            <a:r>
              <a:rPr lang="nb-NO" sz="1100" dirty="0">
                <a:solidFill>
                  <a:srgbClr val="222222"/>
                </a:solidFill>
              </a:rPr>
              <a:t>)</a:t>
            </a:r>
            <a:r>
              <a:rPr lang="nb-NO" sz="1100" i="0" cap="none" dirty="0">
                <a:solidFill>
                  <a:srgbClr val="222222"/>
                </a:solidFill>
                <a:ea typeface="+mn-ea"/>
                <a:cs typeface="+mn-cs"/>
              </a:rPr>
              <a:t> </a:t>
            </a:r>
            <a:br>
              <a:rPr lang="nb-NO" sz="1100" i="0" cap="none" dirty="0">
                <a:solidFill>
                  <a:srgbClr val="222222"/>
                </a:solidFill>
                <a:ea typeface="+mn-ea"/>
                <a:cs typeface="+mn-cs"/>
              </a:rPr>
            </a:br>
            <a:endParaRPr lang="nb-NO" sz="1100" i="0" cap="none" dirty="0">
              <a:solidFill>
                <a:srgbClr val="222222"/>
              </a:solidFill>
              <a:ea typeface="+mn-ea"/>
              <a:cs typeface="+mn-cs"/>
            </a:endParaRPr>
          </a:p>
          <a:p>
            <a:r>
              <a:rPr lang="nb-NO" sz="2400" i="0" cap="none" dirty="0">
                <a:solidFill>
                  <a:srgbClr val="222222"/>
                </a:solidFill>
                <a:latin typeface="Arial" panose="020B0604020202020204" pitchFamily="34" charset="0"/>
                <a:ea typeface="+mn-ea"/>
                <a:cs typeface="+mn-cs"/>
              </a:rPr>
              <a:t>Ved å engasjere seg i lokalsamfunnet/bydelen, utvikles holdninger og verdier som underbygger produksjon av lokalt ansvar</a:t>
            </a:r>
            <a:br>
              <a:rPr lang="en-US" sz="1100" i="0" cap="none"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1100" i="0" cap="none" dirty="0">
                <a:solidFill>
                  <a:schemeClr val="tx1"/>
                </a:solidFill>
                <a:latin typeface="Calibri" panose="020F0502020204030204" pitchFamily="34" charset="0"/>
                <a:ea typeface="Calibri" panose="020F0502020204030204" pitchFamily="34" charset="0"/>
                <a:cs typeface="Calibri" panose="020F0502020204030204" pitchFamily="34" charset="0"/>
              </a:rPr>
              <a:t> </a:t>
            </a:r>
            <a:br>
              <a:rPr lang="en-US" sz="1100" i="0" cap="none"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sz="1100" i="0" cap="none" dirty="0">
                <a:solidFill>
                  <a:schemeClr val="tx1"/>
                </a:solidFill>
                <a:latin typeface="Calibri" panose="020F0502020204030204" pitchFamily="34" charset="0"/>
                <a:ea typeface="Calibri" panose="020F0502020204030204" pitchFamily="34" charset="0"/>
                <a:cs typeface="Calibri" panose="020F0502020204030204" pitchFamily="34" charset="0"/>
              </a:rPr>
              <a:t>(Healey, P. (2018) Creating public value through caring for place)</a:t>
            </a:r>
            <a:br>
              <a:rPr lang="nb-NO" sz="2400" dirty="0"/>
            </a:br>
            <a:br>
              <a:rPr lang="nb-NO" sz="2400" dirty="0"/>
            </a:br>
            <a:endParaRPr lang="nb-NO" sz="2400" dirty="0"/>
          </a:p>
        </p:txBody>
      </p:sp>
    </p:spTree>
    <p:extLst>
      <p:ext uri="{BB962C8B-B14F-4D97-AF65-F5344CB8AC3E}">
        <p14:creationId xmlns:p14="http://schemas.microsoft.com/office/powerpoint/2010/main" val="914120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4E5984-9372-48A7-9FFE-D5BF9F5891EA}"/>
              </a:ext>
            </a:extLst>
          </p:cNvPr>
          <p:cNvSpPr>
            <a:spLocks noGrp="1"/>
          </p:cNvSpPr>
          <p:nvPr>
            <p:ph type="title"/>
          </p:nvPr>
        </p:nvSpPr>
        <p:spPr/>
        <p:txBody>
          <a:bodyPr/>
          <a:lstStyle/>
          <a:p>
            <a:r>
              <a:rPr lang="nb-NO" sz="2400" dirty="0">
                <a:solidFill>
                  <a:prstClr val="black"/>
                </a:solidFill>
              </a:rPr>
              <a:t>Verdensbankens definisjon(FN) av ‘</a:t>
            </a:r>
            <a:r>
              <a:rPr lang="nb-NO" sz="2400" i="1" dirty="0">
                <a:solidFill>
                  <a:prstClr val="black"/>
                </a:solidFill>
              </a:rPr>
              <a:t>sosial kapital</a:t>
            </a:r>
            <a:r>
              <a:rPr lang="nb-NO" sz="2400" dirty="0">
                <a:solidFill>
                  <a:prstClr val="black"/>
                </a:solidFill>
              </a:rPr>
              <a:t>’, ligger til grunn for politiske utviklingsmål for sosial bærekraft, og bør ha plass i Utdanning til bærekraft </a:t>
            </a:r>
            <a:endParaRPr lang="nb-NO" dirty="0"/>
          </a:p>
        </p:txBody>
      </p:sp>
      <p:sp>
        <p:nvSpPr>
          <p:cNvPr id="3" name="Plassholder for innhold 2">
            <a:extLst>
              <a:ext uri="{FF2B5EF4-FFF2-40B4-BE49-F238E27FC236}">
                <a16:creationId xmlns:a16="http://schemas.microsoft.com/office/drawing/2014/main" id="{6B1AAB03-4F8D-4DFA-B71A-738767E5A429}"/>
              </a:ext>
            </a:extLst>
          </p:cNvPr>
          <p:cNvSpPr>
            <a:spLocks noGrp="1"/>
          </p:cNvSpPr>
          <p:nvPr>
            <p:ph idx="1"/>
          </p:nvPr>
        </p:nvSpPr>
        <p:spPr>
          <a:xfrm>
            <a:off x="609600" y="1600201"/>
            <a:ext cx="10972800" cy="4525963"/>
          </a:xfrm>
        </p:spPr>
        <p:txBody>
          <a:bodyPr>
            <a:normAutofit fontScale="55000" lnSpcReduction="20000"/>
          </a:bodyPr>
          <a:lstStyle/>
          <a:p>
            <a:pPr marL="0" indent="0">
              <a:buNone/>
            </a:pPr>
            <a:r>
              <a:rPr lang="nb-NO" dirty="0"/>
              <a:t>For å anvende </a:t>
            </a:r>
            <a:r>
              <a:rPr lang="nb-NO" b="1" dirty="0"/>
              <a:t>begrepet</a:t>
            </a:r>
            <a:r>
              <a:rPr lang="nb-NO" dirty="0"/>
              <a:t> </a:t>
            </a:r>
            <a:r>
              <a:rPr lang="nb-NO" b="1" dirty="0"/>
              <a:t>sosial kapital </a:t>
            </a:r>
            <a:r>
              <a:rPr lang="nb-NO" dirty="0"/>
              <a:t>på et praktisk og operativt nivå, kan den deles inn i fem hoveddimensjoner: </a:t>
            </a:r>
          </a:p>
          <a:p>
            <a:pPr marL="0" indent="0">
              <a:buNone/>
            </a:pPr>
            <a:endParaRPr lang="nb-NO" b="1" dirty="0"/>
          </a:p>
          <a:p>
            <a:pPr marL="0" indent="0">
              <a:buNone/>
            </a:pPr>
            <a:r>
              <a:rPr lang="nb-NO" b="1" dirty="0"/>
              <a:t>Grupper (sammenbindende sosial kapital) og nettverk (brobyggende sosial kapital) </a:t>
            </a:r>
            <a:r>
              <a:rPr lang="nb-NO" dirty="0"/>
              <a:t>– (samlinger av individer som fremmer og beskytter personlige relasjoner og som forbedrer velferden)</a:t>
            </a:r>
          </a:p>
          <a:p>
            <a:pPr marL="0" indent="0">
              <a:buNone/>
            </a:pPr>
            <a:endParaRPr lang="nb-NO" dirty="0"/>
          </a:p>
          <a:p>
            <a:pPr marL="0" indent="0">
              <a:buNone/>
            </a:pPr>
            <a:r>
              <a:rPr lang="nb-NO" b="1" dirty="0"/>
              <a:t>Tillit og solidaritet </a:t>
            </a:r>
            <a:r>
              <a:rPr lang="nb-NO" dirty="0"/>
              <a:t>– (elementer av mellommenneskelig atferd som fremmer bedre sammenheng og mer robust kollektiv handling, villighet til å hjelpe også de man </a:t>
            </a:r>
            <a:r>
              <a:rPr lang="nb-NO" b="1" dirty="0"/>
              <a:t>ikke</a:t>
            </a:r>
            <a:r>
              <a:rPr lang="nb-NO" dirty="0"/>
              <a:t> kjenner) </a:t>
            </a:r>
          </a:p>
          <a:p>
            <a:pPr marL="0" indent="0">
              <a:buNone/>
            </a:pPr>
            <a:endParaRPr lang="nb-NO" dirty="0"/>
          </a:p>
          <a:p>
            <a:pPr marL="0" indent="0">
              <a:buNone/>
            </a:pPr>
            <a:r>
              <a:rPr lang="nb-NO" b="1" dirty="0"/>
              <a:t>Kollektiv handling og samarbeid </a:t>
            </a:r>
            <a:r>
              <a:rPr lang="nb-NO" dirty="0"/>
              <a:t>– (menneskers evne til å samarbeide for å løse felles problemer) </a:t>
            </a:r>
          </a:p>
          <a:p>
            <a:pPr marL="0" indent="0">
              <a:buNone/>
            </a:pPr>
            <a:endParaRPr lang="nb-NO" dirty="0"/>
          </a:p>
          <a:p>
            <a:pPr marL="0" indent="0">
              <a:buNone/>
            </a:pPr>
            <a:r>
              <a:rPr lang="nb-NO" b="1" dirty="0"/>
              <a:t>Sosial samhørighet og inkludering </a:t>
            </a:r>
            <a:r>
              <a:rPr lang="nb-NO" dirty="0"/>
              <a:t>– (reduserer risikoen for konflikt og fremmer rettferdig tilgang til fordeler ved utvikling ved å styrke deltakelsen til de marginaliserte) </a:t>
            </a:r>
          </a:p>
          <a:p>
            <a:pPr marL="0" indent="0">
              <a:buNone/>
            </a:pPr>
            <a:endParaRPr lang="nb-NO" b="1" dirty="0"/>
          </a:p>
          <a:p>
            <a:pPr marL="0" indent="0">
              <a:buNone/>
            </a:pPr>
            <a:r>
              <a:rPr lang="nb-NO" b="1" dirty="0"/>
              <a:t>Informasjonsflyt og kommunikasjon</a:t>
            </a:r>
          </a:p>
          <a:p>
            <a:pPr marL="0" indent="0">
              <a:buNone/>
            </a:pPr>
            <a:endParaRPr lang="nb-NO" b="1" dirty="0"/>
          </a:p>
          <a:p>
            <a:pPr marL="0" indent="0">
              <a:buNone/>
            </a:pPr>
            <a:r>
              <a:rPr lang="nb-NO" dirty="0"/>
              <a:t>Kjennskap, kunnskap, felles referanser og felles forståelse mellom mennesker som deler et geografisk område, er viktig for å bygge  tillit, trygghet og solidaritet. Tillit og solidaritet har sine røtter i det </a:t>
            </a:r>
            <a:r>
              <a:rPr lang="nb-NO" b="1" dirty="0"/>
              <a:t>erfaringsnære</a:t>
            </a:r>
            <a:r>
              <a:rPr lang="nb-NO" dirty="0"/>
              <a:t> lokale miljø.</a:t>
            </a:r>
          </a:p>
        </p:txBody>
      </p:sp>
    </p:spTree>
    <p:extLst>
      <p:ext uri="{BB962C8B-B14F-4D97-AF65-F5344CB8AC3E}">
        <p14:creationId xmlns:p14="http://schemas.microsoft.com/office/powerpoint/2010/main" val="414384740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1593</TotalTime>
  <Words>1286</Words>
  <Application>Microsoft Office PowerPoint</Application>
  <PresentationFormat>Widescreen</PresentationFormat>
  <Paragraphs>53</Paragraphs>
  <Slides>8</Slides>
  <Notes>1</Notes>
  <HiddenSlides>0</HiddenSlides>
  <MMClips>0</MMClips>
  <ScaleCrop>false</ScaleCrop>
  <HeadingPairs>
    <vt:vector size="6" baseType="variant">
      <vt:variant>
        <vt:lpstr>Brukte skrifter</vt:lpstr>
      </vt:variant>
      <vt:variant>
        <vt:i4>4</vt:i4>
      </vt:variant>
      <vt:variant>
        <vt:lpstr>Tema</vt:lpstr>
      </vt:variant>
      <vt:variant>
        <vt:i4>4</vt:i4>
      </vt:variant>
      <vt:variant>
        <vt:lpstr>Lysbildetitler</vt:lpstr>
      </vt:variant>
      <vt:variant>
        <vt:i4>8</vt:i4>
      </vt:variant>
    </vt:vector>
  </HeadingPairs>
  <TitlesOfParts>
    <vt:vector size="16" baseType="lpstr">
      <vt:lpstr>Arial</vt:lpstr>
      <vt:lpstr>Calibri</vt:lpstr>
      <vt:lpstr>Calibri Light</vt:lpstr>
      <vt:lpstr>Times New Roman</vt:lpstr>
      <vt:lpstr>Office-tema</vt:lpstr>
      <vt:lpstr>3_Office-tema</vt:lpstr>
      <vt:lpstr>1_Office-tema</vt:lpstr>
      <vt:lpstr>2_Office-tema</vt:lpstr>
      <vt:lpstr>Fagfornyelsen, skolen og lokalmiljøet</vt:lpstr>
      <vt:lpstr>Fagfornyelsen vektlegger lokalsamfunnet i to sammenhenger:</vt:lpstr>
      <vt:lpstr>Lokal trivsel og inkluderende læringsmiljø</vt:lpstr>
      <vt:lpstr>Bærekraftige byer  og  lokalsamfunn  </vt:lpstr>
      <vt:lpstr>Sosial bærekraft</vt:lpstr>
      <vt:lpstr>Tillit og solidaritet bygges gjennom fellesskap</vt:lpstr>
      <vt:lpstr>Sosial bærekraft hviler på:  </vt:lpstr>
      <vt:lpstr>Verdensbankens definisjon(FN) av ‘sosial kapital’, ligger til grunn for politiske utviklingsmål for sosial bærekraft, og bør ha plass i Utdanning til bærekraft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Lokalsamfunn og sosial bærekraft</dc:title>
  <dc:creator>Kirsten Johansen Horrigmo</dc:creator>
  <cp:lastModifiedBy>Jorunn Midtsundstad</cp:lastModifiedBy>
  <cp:revision>18</cp:revision>
  <dcterms:created xsi:type="dcterms:W3CDTF">2020-11-24T07:40:00Z</dcterms:created>
  <dcterms:modified xsi:type="dcterms:W3CDTF">2024-09-12T11:08:09Z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4114459-e220-4ae9-b339-4ebe6008cdd4_Enabled">
    <vt:lpwstr>true</vt:lpwstr>
  </property>
  <property fmtid="{D5CDD505-2E9C-101B-9397-08002B2CF9AE}" pid="3" name="MSIP_Label_b4114459-e220-4ae9-b339-4ebe6008cdd4_SetDate">
    <vt:lpwstr>2020-11-24T07:40:00Z</vt:lpwstr>
  </property>
  <property fmtid="{D5CDD505-2E9C-101B-9397-08002B2CF9AE}" pid="4" name="MSIP_Label_b4114459-e220-4ae9-b339-4ebe6008cdd4_Method">
    <vt:lpwstr>Standard</vt:lpwstr>
  </property>
  <property fmtid="{D5CDD505-2E9C-101B-9397-08002B2CF9AE}" pid="5" name="MSIP_Label_b4114459-e220-4ae9-b339-4ebe6008cdd4_Name">
    <vt:lpwstr>b4114459-e220-4ae9-b339-4ebe6008cdd4</vt:lpwstr>
  </property>
  <property fmtid="{D5CDD505-2E9C-101B-9397-08002B2CF9AE}" pid="6" name="MSIP_Label_b4114459-e220-4ae9-b339-4ebe6008cdd4_SiteId">
    <vt:lpwstr>8482881e-3699-4b3f-b135-cf4800bc1efb</vt:lpwstr>
  </property>
  <property fmtid="{D5CDD505-2E9C-101B-9397-08002B2CF9AE}" pid="7" name="MSIP_Label_b4114459-e220-4ae9-b339-4ebe6008cdd4_ActionId">
    <vt:lpwstr>d7bca2a9-0122-448f-9381-d2be76a5e629</vt:lpwstr>
  </property>
  <property fmtid="{D5CDD505-2E9C-101B-9397-08002B2CF9AE}" pid="8" name="MSIP_Label_b4114459-e220-4ae9-b339-4ebe6008cdd4_ContentBits">
    <vt:lpwstr>0</vt:lpwstr>
  </property>
</Properties>
</file>