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0" r:id="rId4"/>
    <p:sldMasterId id="2147483757" r:id="rId5"/>
  </p:sldMasterIdLst>
  <p:notesMasterIdLst>
    <p:notesMasterId r:id="rId10"/>
  </p:notesMasterIdLst>
  <p:handoutMasterIdLst>
    <p:handoutMasterId r:id="rId11"/>
  </p:handoutMasterIdLst>
  <p:sldIdLst>
    <p:sldId id="259" r:id="rId6"/>
    <p:sldId id="262" r:id="rId7"/>
    <p:sldId id="261" r:id="rId8"/>
    <p:sldId id="263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Norsk" id="{AC170BD4-38E6-4DBC-B08F-D5444149E8A9}">
          <p14:sldIdLst>
            <p14:sldId id="259"/>
            <p14:sldId id="262"/>
          </p14:sldIdLst>
        </p14:section>
        <p14:section name="English" id="{1CC8E739-6838-4965-9C9F-BDFA0B260B6B}">
          <p14:sldIdLst>
            <p14:sldId id="261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102E"/>
    <a:srgbClr val="000000"/>
    <a:srgbClr val="F8EDDD"/>
    <a:srgbClr val="131E29"/>
    <a:srgbClr val="D2002B"/>
    <a:srgbClr val="E1EEFA"/>
    <a:srgbClr val="192343"/>
    <a:srgbClr val="03591D"/>
    <a:srgbClr val="E6F0E6"/>
    <a:srgbClr val="FEE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5BDA8A-5F50-44CF-B151-ABBEEF3A5E1D}" v="9" dt="2026-03-26T10:01:28.7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6438"/>
  </p:normalViewPr>
  <p:slideViewPr>
    <p:cSldViewPr snapToGrid="0" snapToObjects="1">
      <p:cViewPr varScale="1">
        <p:scale>
          <a:sx n="76" d="100"/>
          <a:sy n="76" d="100"/>
        </p:scale>
        <p:origin x="82" y="19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80" d="100"/>
        <a:sy n="80" d="100"/>
      </p:scale>
      <p:origin x="0" y="-36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kiko Iwazaki" userId="5b068990-c5dd-4457-bdb8-2fa9c7625353" providerId="ADAL" clId="{CDCA02AA-918F-4330-A16F-A10D5A09FD45}"/>
    <pc:docChg chg="undo custSel addSld delSld modSld addSection modSection">
      <pc:chgData name="Yukiko Iwazaki" userId="5b068990-c5dd-4457-bdb8-2fa9c7625353" providerId="ADAL" clId="{CDCA02AA-918F-4330-A16F-A10D5A09FD45}" dt="2026-03-26T10:02:22.069" v="295" actId="47"/>
      <pc:docMkLst>
        <pc:docMk/>
      </pc:docMkLst>
      <pc:sldChg chg="addSp modSp mod">
        <pc:chgData name="Yukiko Iwazaki" userId="5b068990-c5dd-4457-bdb8-2fa9c7625353" providerId="ADAL" clId="{CDCA02AA-918F-4330-A16F-A10D5A09FD45}" dt="2026-03-26T09:57:56.392" v="189" actId="1076"/>
        <pc:sldMkLst>
          <pc:docMk/>
          <pc:sldMk cId="1479670624" sldId="259"/>
        </pc:sldMkLst>
        <pc:spChg chg="mod">
          <ac:chgData name="Yukiko Iwazaki" userId="5b068990-c5dd-4457-bdb8-2fa9c7625353" providerId="ADAL" clId="{CDCA02AA-918F-4330-A16F-A10D5A09FD45}" dt="2026-03-26T09:57:53.054" v="188" actId="1076"/>
          <ac:spMkLst>
            <pc:docMk/>
            <pc:sldMk cId="1479670624" sldId="259"/>
            <ac:spMk id="2" creationId="{B626B8BA-9629-FC80-B7F0-C09DE1E603C1}"/>
          </ac:spMkLst>
        </pc:spChg>
        <pc:picChg chg="add mod">
          <ac:chgData name="Yukiko Iwazaki" userId="5b068990-c5dd-4457-bdb8-2fa9c7625353" providerId="ADAL" clId="{CDCA02AA-918F-4330-A16F-A10D5A09FD45}" dt="2026-03-26T09:57:56.392" v="189" actId="1076"/>
          <ac:picMkLst>
            <pc:docMk/>
            <pc:sldMk cId="1479670624" sldId="259"/>
            <ac:picMk id="12" creationId="{8D62846D-EE07-03EB-7967-F60EC6DF3128}"/>
          </ac:picMkLst>
        </pc:picChg>
      </pc:sldChg>
      <pc:sldChg chg="addSp delSp modSp mod">
        <pc:chgData name="Yukiko Iwazaki" userId="5b068990-c5dd-4457-bdb8-2fa9c7625353" providerId="ADAL" clId="{CDCA02AA-918F-4330-A16F-A10D5A09FD45}" dt="2026-03-26T09:59:13.016" v="258" actId="20577"/>
        <pc:sldMkLst>
          <pc:docMk/>
          <pc:sldMk cId="4032456107" sldId="261"/>
        </pc:sldMkLst>
        <pc:spChg chg="del">
          <ac:chgData name="Yukiko Iwazaki" userId="5b068990-c5dd-4457-bdb8-2fa9c7625353" providerId="ADAL" clId="{CDCA02AA-918F-4330-A16F-A10D5A09FD45}" dt="2026-03-26T09:58:35.557" v="219" actId="478"/>
          <ac:spMkLst>
            <pc:docMk/>
            <pc:sldMk cId="4032456107" sldId="261"/>
            <ac:spMk id="2" creationId="{34979C04-D3F7-465B-078D-FEF12438F3DA}"/>
          </ac:spMkLst>
        </pc:spChg>
        <pc:spChg chg="add del mod">
          <ac:chgData name="Yukiko Iwazaki" userId="5b068990-c5dd-4457-bdb8-2fa9c7625353" providerId="ADAL" clId="{CDCA02AA-918F-4330-A16F-A10D5A09FD45}" dt="2026-03-26T09:58:37.712" v="220" actId="478"/>
          <ac:spMkLst>
            <pc:docMk/>
            <pc:sldMk cId="4032456107" sldId="261"/>
            <ac:spMk id="12" creationId="{CBBFE143-AC2D-477C-D2B3-66598899705E}"/>
          </ac:spMkLst>
        </pc:spChg>
        <pc:spChg chg="add mod">
          <ac:chgData name="Yukiko Iwazaki" userId="5b068990-c5dd-4457-bdb8-2fa9c7625353" providerId="ADAL" clId="{CDCA02AA-918F-4330-A16F-A10D5A09FD45}" dt="2026-03-26T09:59:13.016" v="258" actId="20577"/>
          <ac:spMkLst>
            <pc:docMk/>
            <pc:sldMk cId="4032456107" sldId="261"/>
            <ac:spMk id="13" creationId="{122D6EDC-6443-F8CD-C059-E99DFBEB2D6F}"/>
          </ac:spMkLst>
        </pc:spChg>
        <pc:picChg chg="add mod">
          <ac:chgData name="Yukiko Iwazaki" userId="5b068990-c5dd-4457-bdb8-2fa9c7625353" providerId="ADAL" clId="{CDCA02AA-918F-4330-A16F-A10D5A09FD45}" dt="2026-03-26T09:58:38.016" v="221"/>
          <ac:picMkLst>
            <pc:docMk/>
            <pc:sldMk cId="4032456107" sldId="261"/>
            <ac:picMk id="14" creationId="{31A6BE05-DC8A-27A4-F034-797895D962A6}"/>
          </ac:picMkLst>
        </pc:picChg>
      </pc:sldChg>
      <pc:sldChg chg="addSp delSp modSp add mod">
        <pc:chgData name="Yukiko Iwazaki" userId="5b068990-c5dd-4457-bdb8-2fa9c7625353" providerId="ADAL" clId="{CDCA02AA-918F-4330-A16F-A10D5A09FD45}" dt="2026-03-26T09:58:26.984" v="218" actId="20577"/>
        <pc:sldMkLst>
          <pc:docMk/>
          <pc:sldMk cId="803063260" sldId="262"/>
        </pc:sldMkLst>
        <pc:spChg chg="del mod">
          <ac:chgData name="Yukiko Iwazaki" userId="5b068990-c5dd-4457-bdb8-2fa9c7625353" providerId="ADAL" clId="{CDCA02AA-918F-4330-A16F-A10D5A09FD45}" dt="2026-03-26T09:58:11.906" v="190" actId="478"/>
          <ac:spMkLst>
            <pc:docMk/>
            <pc:sldMk cId="803063260" sldId="262"/>
            <ac:spMk id="2" creationId="{FD4EFFD1-BAA8-70A7-7AE8-E99BDF5231A5}"/>
          </ac:spMkLst>
        </pc:spChg>
        <pc:spChg chg="add del mod">
          <ac:chgData name="Yukiko Iwazaki" userId="5b068990-c5dd-4457-bdb8-2fa9c7625353" providerId="ADAL" clId="{CDCA02AA-918F-4330-A16F-A10D5A09FD45}" dt="2026-03-26T09:50:30.967" v="5"/>
          <ac:spMkLst>
            <pc:docMk/>
            <pc:sldMk cId="803063260" sldId="262"/>
            <ac:spMk id="6" creationId="{EF8F02F2-323D-F8FE-E953-BFFAC162A253}"/>
          </ac:spMkLst>
        </pc:spChg>
        <pc:spChg chg="add del mod">
          <ac:chgData name="Yukiko Iwazaki" userId="5b068990-c5dd-4457-bdb8-2fa9c7625353" providerId="ADAL" clId="{CDCA02AA-918F-4330-A16F-A10D5A09FD45}" dt="2026-03-26T09:58:15.793" v="192" actId="478"/>
          <ac:spMkLst>
            <pc:docMk/>
            <pc:sldMk cId="803063260" sldId="262"/>
            <ac:spMk id="11" creationId="{0E1747E2-2674-77BF-D3AC-EC2E5A9C6E75}"/>
          </ac:spMkLst>
        </pc:spChg>
        <pc:spChg chg="add mod">
          <ac:chgData name="Yukiko Iwazaki" userId="5b068990-c5dd-4457-bdb8-2fa9c7625353" providerId="ADAL" clId="{CDCA02AA-918F-4330-A16F-A10D5A09FD45}" dt="2026-03-26T09:58:26.984" v="218" actId="20577"/>
          <ac:spMkLst>
            <pc:docMk/>
            <pc:sldMk cId="803063260" sldId="262"/>
            <ac:spMk id="12" creationId="{2F2A0C0B-FBF6-C5C3-08B9-534539448966}"/>
          </ac:spMkLst>
        </pc:spChg>
        <pc:picChg chg="add mod ord">
          <ac:chgData name="Yukiko Iwazaki" userId="5b068990-c5dd-4457-bdb8-2fa9c7625353" providerId="ADAL" clId="{CDCA02AA-918F-4330-A16F-A10D5A09FD45}" dt="2026-03-26T09:50:46.920" v="7" actId="14100"/>
          <ac:picMkLst>
            <pc:docMk/>
            <pc:sldMk cId="803063260" sldId="262"/>
            <ac:picMk id="8" creationId="{BA49155A-6C75-BE97-A9BB-499318B92527}"/>
          </ac:picMkLst>
        </pc:picChg>
        <pc:picChg chg="del">
          <ac:chgData name="Yukiko Iwazaki" userId="5b068990-c5dd-4457-bdb8-2fa9c7625353" providerId="ADAL" clId="{CDCA02AA-918F-4330-A16F-A10D5A09FD45}" dt="2026-03-26T09:50:25.951" v="3" actId="478"/>
          <ac:picMkLst>
            <pc:docMk/>
            <pc:sldMk cId="803063260" sldId="262"/>
            <ac:picMk id="10" creationId="{C00EE0A1-7977-F4B6-E777-157924EF34A3}"/>
          </ac:picMkLst>
        </pc:picChg>
        <pc:picChg chg="add mod">
          <ac:chgData name="Yukiko Iwazaki" userId="5b068990-c5dd-4457-bdb8-2fa9c7625353" providerId="ADAL" clId="{CDCA02AA-918F-4330-A16F-A10D5A09FD45}" dt="2026-03-26T09:58:12.296" v="191"/>
          <ac:picMkLst>
            <pc:docMk/>
            <pc:sldMk cId="803063260" sldId="262"/>
            <ac:picMk id="13" creationId="{C811078F-6DBD-97D9-3DB1-35115CF8B0AD}"/>
          </ac:picMkLst>
        </pc:picChg>
      </pc:sldChg>
      <pc:sldChg chg="addSp delSp modSp new mod">
        <pc:chgData name="Yukiko Iwazaki" userId="5b068990-c5dd-4457-bdb8-2fa9c7625353" providerId="ADAL" clId="{CDCA02AA-918F-4330-A16F-A10D5A09FD45}" dt="2026-03-26T10:00:34.997" v="291" actId="20577"/>
        <pc:sldMkLst>
          <pc:docMk/>
          <pc:sldMk cId="4221457060" sldId="263"/>
        </pc:sldMkLst>
        <pc:spChg chg="del mod">
          <ac:chgData name="Yukiko Iwazaki" userId="5b068990-c5dd-4457-bdb8-2fa9c7625353" providerId="ADAL" clId="{CDCA02AA-918F-4330-A16F-A10D5A09FD45}" dt="2026-03-26T10:00:13.087" v="259" actId="478"/>
          <ac:spMkLst>
            <pc:docMk/>
            <pc:sldMk cId="4221457060" sldId="263"/>
            <ac:spMk id="2" creationId="{9E468FA9-4BC9-C67F-291C-9CC75C308E12}"/>
          </ac:spMkLst>
        </pc:spChg>
        <pc:spChg chg="del">
          <ac:chgData name="Yukiko Iwazaki" userId="5b068990-c5dd-4457-bdb8-2fa9c7625353" providerId="ADAL" clId="{CDCA02AA-918F-4330-A16F-A10D5A09FD45}" dt="2026-03-26T09:52:54.044" v="20"/>
          <ac:spMkLst>
            <pc:docMk/>
            <pc:sldMk cId="4221457060" sldId="263"/>
            <ac:spMk id="3" creationId="{686EFE7F-DED2-4E29-017D-572BC6C02266}"/>
          </ac:spMkLst>
        </pc:spChg>
        <pc:spChg chg="add del mod">
          <ac:chgData name="Yukiko Iwazaki" userId="5b068990-c5dd-4457-bdb8-2fa9c7625353" providerId="ADAL" clId="{CDCA02AA-918F-4330-A16F-A10D5A09FD45}" dt="2026-03-26T10:00:20.423" v="260" actId="478"/>
          <ac:spMkLst>
            <pc:docMk/>
            <pc:sldMk cId="4221457060" sldId="263"/>
            <ac:spMk id="8" creationId="{45F7BBDF-F09D-517B-CE77-6874525F4F1A}"/>
          </ac:spMkLst>
        </pc:spChg>
        <pc:spChg chg="add mod">
          <ac:chgData name="Yukiko Iwazaki" userId="5b068990-c5dd-4457-bdb8-2fa9c7625353" providerId="ADAL" clId="{CDCA02AA-918F-4330-A16F-A10D5A09FD45}" dt="2026-03-26T10:00:34.997" v="291" actId="20577"/>
          <ac:spMkLst>
            <pc:docMk/>
            <pc:sldMk cId="4221457060" sldId="263"/>
            <ac:spMk id="9" creationId="{372D8618-4589-4999-D67A-F8757F8535E9}"/>
          </ac:spMkLst>
        </pc:spChg>
        <pc:picChg chg="add mod">
          <ac:chgData name="Yukiko Iwazaki" userId="5b068990-c5dd-4457-bdb8-2fa9c7625353" providerId="ADAL" clId="{CDCA02AA-918F-4330-A16F-A10D5A09FD45}" dt="2026-03-26T09:52:54.044" v="20"/>
          <ac:picMkLst>
            <pc:docMk/>
            <pc:sldMk cId="4221457060" sldId="263"/>
            <ac:picMk id="6" creationId="{4FE0DADE-967A-03E7-7D4D-BCCE92769D70}"/>
          </ac:picMkLst>
        </pc:picChg>
        <pc:picChg chg="add mod">
          <ac:chgData name="Yukiko Iwazaki" userId="5b068990-c5dd-4457-bdb8-2fa9c7625353" providerId="ADAL" clId="{CDCA02AA-918F-4330-A16F-A10D5A09FD45}" dt="2026-03-26T10:00:20.784" v="261"/>
          <ac:picMkLst>
            <pc:docMk/>
            <pc:sldMk cId="4221457060" sldId="263"/>
            <ac:picMk id="10" creationId="{5CF3A4BB-FE39-2F72-6129-2DBF143BE30C}"/>
          </ac:picMkLst>
        </pc:picChg>
      </pc:sldChg>
      <pc:sldChg chg="addSp delSp modSp add del mod">
        <pc:chgData name="Yukiko Iwazaki" userId="5b068990-c5dd-4457-bdb8-2fa9c7625353" providerId="ADAL" clId="{CDCA02AA-918F-4330-A16F-A10D5A09FD45}" dt="2026-03-26T10:02:22.069" v="295" actId="47"/>
        <pc:sldMkLst>
          <pc:docMk/>
          <pc:sldMk cId="3033482747" sldId="264"/>
        </pc:sldMkLst>
        <pc:spChg chg="add mod">
          <ac:chgData name="Yukiko Iwazaki" userId="5b068990-c5dd-4457-bdb8-2fa9c7625353" providerId="ADAL" clId="{CDCA02AA-918F-4330-A16F-A10D5A09FD45}" dt="2026-03-26T10:02:19.482" v="294" actId="478"/>
          <ac:spMkLst>
            <pc:docMk/>
            <pc:sldMk cId="3033482747" sldId="264"/>
            <ac:spMk id="3" creationId="{44588DB2-B291-AFAD-29BB-B3E845A4FFC9}"/>
          </ac:spMkLst>
        </pc:spChg>
        <pc:picChg chg="del">
          <ac:chgData name="Yukiko Iwazaki" userId="5b068990-c5dd-4457-bdb8-2fa9c7625353" providerId="ADAL" clId="{CDCA02AA-918F-4330-A16F-A10D5A09FD45}" dt="2026-03-26T10:02:19.482" v="294" actId="478"/>
          <ac:picMkLst>
            <pc:docMk/>
            <pc:sldMk cId="3033482747" sldId="264"/>
            <ac:picMk id="8" creationId="{2D6C3657-9F95-3377-848D-85713E160C3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DF6FA487-838F-D04F-8406-5F755112B9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152EBA7-DA70-EC4D-A117-67B35DABCE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FB21C5-2699-414D-BD7D-79BFDE2E407F}" type="datetimeFigureOut">
              <a:rPr lang="nb-NO" smtClean="0"/>
              <a:t>26.03.2026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88727E6-4E02-2446-86EE-F835DDCA5A9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E9F6557-4A57-6B4D-B854-D064F36D72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EB4E4-9E3D-7D4B-A350-49EB431CD0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74069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FED17-5FBD-1E4B-BF0D-610BD3BE4D53}" type="datetimeFigureOut">
              <a:rPr lang="nb-NO" smtClean="0"/>
              <a:t>26.03.2026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EB604-C9F2-B44F-BBD0-B423C6B3A9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271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4074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16B15-2129-2155-BA65-7859664E9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8DE052-0776-90F3-A613-40EE396784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93E998-AE0F-1183-4C7D-21D31E84BD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1ABB1D-E915-070E-8016-F0C650A219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1101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0604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sv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form 1">
            <a:extLst>
              <a:ext uri="{FF2B5EF4-FFF2-40B4-BE49-F238E27FC236}">
                <a16:creationId xmlns:a16="http://schemas.microsoft.com/office/drawing/2014/main" id="{55253A0D-2CFC-1D62-6859-1EBCE3154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18" name="Friform 17">
            <a:extLst>
              <a:ext uri="{FF2B5EF4-FFF2-40B4-BE49-F238E27FC236}">
                <a16:creationId xmlns:a16="http://schemas.microsoft.com/office/drawing/2014/main" id="{9814FE51-3F35-8004-F605-583BC63BFBCC}"/>
              </a:ext>
            </a:extLst>
          </p:cNvPr>
          <p:cNvSpPr/>
          <p:nvPr userDrawn="1"/>
        </p:nvSpPr>
        <p:spPr>
          <a:xfrm>
            <a:off x="10654748" y="6003807"/>
            <a:ext cx="1012112" cy="370275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4DFB25B0-B2B4-628B-AEB3-77813B5C744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57737" y="3141917"/>
            <a:ext cx="2476525" cy="574166"/>
          </a:xfrm>
          <a:prstGeom prst="rect">
            <a:avLst/>
          </a:prstGeom>
        </p:spPr>
      </p:pic>
      <p:pic>
        <p:nvPicPr>
          <p:cNvPr id="16" name="Grafikk 15">
            <a:extLst>
              <a:ext uri="{FF2B5EF4-FFF2-40B4-BE49-F238E27FC236}">
                <a16:creationId xmlns:a16="http://schemas.microsoft.com/office/drawing/2014/main" id="{CA3BD2E8-1E23-61A3-266E-F92749923B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59126" y="6141174"/>
            <a:ext cx="729448" cy="244014"/>
          </a:xfrm>
          <a:prstGeom prst="rect">
            <a:avLst/>
          </a:prstGeom>
        </p:spPr>
      </p:pic>
      <p:pic>
        <p:nvPicPr>
          <p:cNvPr id="17" name="Grafikk 16">
            <a:extLst>
              <a:ext uri="{FF2B5EF4-FFF2-40B4-BE49-F238E27FC236}">
                <a16:creationId xmlns:a16="http://schemas.microsoft.com/office/drawing/2014/main" id="{51106537-5576-0D00-7506-98986E16C5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6944" y="6025188"/>
            <a:ext cx="1064108" cy="35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569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DFA0F6C0-B87C-F637-1024-486C6B995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462489"/>
            <a:ext cx="1295400" cy="27327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>
              <a:solidFill>
                <a:schemeClr val="bg2"/>
              </a:solidFill>
            </a:endParaRPr>
          </a:p>
        </p:txBody>
      </p:sp>
      <p:pic>
        <p:nvPicPr>
          <p:cNvPr id="8" name="Bilde 7" descr="UiA logo">
            <a:extLst>
              <a:ext uri="{FF2B5EF4-FFF2-40B4-BE49-F238E27FC236}">
                <a16:creationId xmlns:a16="http://schemas.microsoft.com/office/drawing/2014/main" id="{D62F1B46-F9BD-F7BC-44DD-D1A523F5EE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5140" y="6001132"/>
            <a:ext cx="1485106" cy="335869"/>
          </a:xfrm>
          <a:prstGeom prst="rect">
            <a:avLst/>
          </a:prstGeom>
        </p:spPr>
      </p:pic>
      <p:pic>
        <p:nvPicPr>
          <p:cNvPr id="11" name="Grafikk 10">
            <a:extLst>
              <a:ext uri="{FF2B5EF4-FFF2-40B4-BE49-F238E27FC236}">
                <a16:creationId xmlns:a16="http://schemas.microsoft.com/office/drawing/2014/main" id="{B08E8D07-6E4F-5448-E83A-525D6E4290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6138"/>
          <a:stretch>
            <a:fillRect/>
          </a:stretch>
        </p:blipFill>
        <p:spPr>
          <a:xfrm>
            <a:off x="505262" y="600394"/>
            <a:ext cx="987501" cy="521969"/>
          </a:xfrm>
          <a:prstGeom prst="rect">
            <a:avLst/>
          </a:prstGeom>
        </p:spPr>
      </p:pic>
      <p:pic>
        <p:nvPicPr>
          <p:cNvPr id="12" name="Grafikk 11">
            <a:extLst>
              <a:ext uri="{FF2B5EF4-FFF2-40B4-BE49-F238E27FC236}">
                <a16:creationId xmlns:a16="http://schemas.microsoft.com/office/drawing/2014/main" id="{3EC5BA74-FD80-D800-259D-E470DDA70E2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04873" y="6124290"/>
            <a:ext cx="561987" cy="187995"/>
          </a:xfrm>
          <a:prstGeom prst="rect">
            <a:avLst/>
          </a:prstGeom>
        </p:spPr>
      </p:pic>
      <p:pic>
        <p:nvPicPr>
          <p:cNvPr id="13" name="Grafikk 12">
            <a:extLst>
              <a:ext uri="{FF2B5EF4-FFF2-40B4-BE49-F238E27FC236}">
                <a16:creationId xmlns:a16="http://schemas.microsoft.com/office/drawing/2014/main" id="{91D7CFEF-9FF7-2270-B825-BD28A34EED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55099" y="6034931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659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D2002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6ABB4967-6834-7093-2337-35130E7321C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2372" y="6096176"/>
            <a:ext cx="1259502" cy="291600"/>
          </a:xfrm>
          <a:prstGeom prst="rect">
            <a:avLst/>
          </a:prstGeom>
        </p:spPr>
      </p:pic>
      <p:pic>
        <p:nvPicPr>
          <p:cNvPr id="11" name="Grafikk 10">
            <a:extLst>
              <a:ext uri="{FF2B5EF4-FFF2-40B4-BE49-F238E27FC236}">
                <a16:creationId xmlns:a16="http://schemas.microsoft.com/office/drawing/2014/main" id="{EF26B891-21D0-F8AE-A56A-0824237B73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04873" y="6219290"/>
            <a:ext cx="561987" cy="187995"/>
          </a:xfrm>
          <a:prstGeom prst="rect">
            <a:avLst/>
          </a:prstGeom>
        </p:spPr>
      </p:pic>
      <p:pic>
        <p:nvPicPr>
          <p:cNvPr id="12" name="Grafikk 11">
            <a:extLst>
              <a:ext uri="{FF2B5EF4-FFF2-40B4-BE49-F238E27FC236}">
                <a16:creationId xmlns:a16="http://schemas.microsoft.com/office/drawing/2014/main" id="{E59868E3-0503-B4D5-F003-A291B86B64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55099" y="6129931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560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D2002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>
                    <a:lumMod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3C6FD84C-9E94-C977-475F-D97739332C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2372" y="6096176"/>
            <a:ext cx="1259502" cy="291600"/>
          </a:xfrm>
          <a:prstGeom prst="rect">
            <a:avLst/>
          </a:prstGeom>
        </p:spPr>
      </p:pic>
      <p:pic>
        <p:nvPicPr>
          <p:cNvPr id="9" name="Grafikk 8">
            <a:extLst>
              <a:ext uri="{FF2B5EF4-FFF2-40B4-BE49-F238E27FC236}">
                <a16:creationId xmlns:a16="http://schemas.microsoft.com/office/drawing/2014/main" id="{35DD7454-E4D5-7965-20FD-B5B0D9CF88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04873" y="6219290"/>
            <a:ext cx="561987" cy="187995"/>
          </a:xfrm>
          <a:prstGeom prst="rect">
            <a:avLst/>
          </a:prstGeom>
        </p:spPr>
      </p:pic>
      <p:pic>
        <p:nvPicPr>
          <p:cNvPr id="10" name="Grafikk 9">
            <a:extLst>
              <a:ext uri="{FF2B5EF4-FFF2-40B4-BE49-F238E27FC236}">
                <a16:creationId xmlns:a16="http://schemas.microsoft.com/office/drawing/2014/main" id="{06CB410A-6A7B-C314-CB21-85EEF85D894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55099" y="6129931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629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chemeClr val="accent6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rgbClr val="C8102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7B15DDE3-D7EB-282A-A5E9-02608638DA5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4129" y="6096176"/>
            <a:ext cx="1270849" cy="294638"/>
          </a:xfrm>
          <a:prstGeom prst="rect">
            <a:avLst/>
          </a:prstGeom>
        </p:spPr>
      </p:pic>
      <p:pic>
        <p:nvPicPr>
          <p:cNvPr id="9" name="Grafikk 8">
            <a:extLst>
              <a:ext uri="{FF2B5EF4-FFF2-40B4-BE49-F238E27FC236}">
                <a16:creationId xmlns:a16="http://schemas.microsoft.com/office/drawing/2014/main" id="{FD3FC85A-2194-02B3-D485-DCD84699C0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04873" y="6207415"/>
            <a:ext cx="561987" cy="187995"/>
          </a:xfrm>
          <a:prstGeom prst="rect">
            <a:avLst/>
          </a:prstGeom>
        </p:spPr>
      </p:pic>
      <p:pic>
        <p:nvPicPr>
          <p:cNvPr id="10" name="Grafikk 9">
            <a:extLst>
              <a:ext uri="{FF2B5EF4-FFF2-40B4-BE49-F238E27FC236}">
                <a16:creationId xmlns:a16="http://schemas.microsoft.com/office/drawing/2014/main" id="{05B883E2-05AC-C992-3AFF-6CBB1FAEEE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55099" y="6118056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02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E1EEF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E1EEF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634E36E0-68E8-DDD5-68C4-4FAAAD3E6A4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4310" y="6320156"/>
            <a:ext cx="1270849" cy="294638"/>
          </a:xfrm>
          <a:prstGeom prst="rect">
            <a:avLst/>
          </a:prstGeom>
        </p:spPr>
      </p:pic>
      <p:pic>
        <p:nvPicPr>
          <p:cNvPr id="10" name="Grafikk 9">
            <a:extLst>
              <a:ext uri="{FF2B5EF4-FFF2-40B4-BE49-F238E27FC236}">
                <a16:creationId xmlns:a16="http://schemas.microsoft.com/office/drawing/2014/main" id="{9B45BFC7-6219-98DB-F655-8A61226665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74205" y="6433265"/>
            <a:ext cx="561987" cy="187995"/>
          </a:xfrm>
          <a:prstGeom prst="rect">
            <a:avLst/>
          </a:prstGeom>
        </p:spPr>
      </p:pic>
      <p:pic>
        <p:nvPicPr>
          <p:cNvPr id="11" name="Grafikk 10">
            <a:extLst>
              <a:ext uri="{FF2B5EF4-FFF2-40B4-BE49-F238E27FC236}">
                <a16:creationId xmlns:a16="http://schemas.microsoft.com/office/drawing/2014/main" id="{31969DB0-A143-6C4E-45A9-558571C8DC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4431" y="6343906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593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62138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7162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unktliste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90884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8172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02634"/>
            <a:ext cx="3718560" cy="5309186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360" y="602633"/>
            <a:ext cx="7250800" cy="5309186"/>
          </a:xfrm>
        </p:spPr>
        <p:txBody>
          <a:bodyPr anchor="ctr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31507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6776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unktliste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02634"/>
            <a:ext cx="3718560" cy="5309186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360" y="602633"/>
            <a:ext cx="7250800" cy="5309186"/>
          </a:xfrm>
        </p:spPr>
        <p:txBody>
          <a:bodyPr anchor="ctr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9088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8495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nktlist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6582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F28A7BD0-9501-109D-7A79-0D3F83C086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4310" y="6320156"/>
            <a:ext cx="1270849" cy="294638"/>
          </a:xfrm>
          <a:prstGeom prst="rect">
            <a:avLst/>
          </a:prstGeom>
        </p:spPr>
      </p:pic>
      <p:pic>
        <p:nvPicPr>
          <p:cNvPr id="10" name="Grafikk 9">
            <a:extLst>
              <a:ext uri="{FF2B5EF4-FFF2-40B4-BE49-F238E27FC236}">
                <a16:creationId xmlns:a16="http://schemas.microsoft.com/office/drawing/2014/main" id="{0DAF4A1B-D440-3A3A-10DE-287732E7391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74205" y="6433265"/>
            <a:ext cx="561987" cy="187995"/>
          </a:xfrm>
          <a:prstGeom prst="rect">
            <a:avLst/>
          </a:prstGeom>
        </p:spPr>
      </p:pic>
      <p:pic>
        <p:nvPicPr>
          <p:cNvPr id="11" name="Grafikk 10">
            <a:extLst>
              <a:ext uri="{FF2B5EF4-FFF2-40B4-BE49-F238E27FC236}">
                <a16:creationId xmlns:a16="http://schemas.microsoft.com/office/drawing/2014/main" id="{00771B0B-EAC3-DE25-DE9A-9F3A5AA336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4431" y="6343906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510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3" name="Plassholder for innhold" descr="Rediger tesk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707571"/>
            <a:ext cx="10949354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5026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0073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nnhold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3" name="Plassholder for innhold" descr="Rediger tesk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707571"/>
            <a:ext cx="10949354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14635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30099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nnhold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3" name="Plassholder for innhold" descr="Rediger tesk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707571"/>
            <a:ext cx="10949354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01116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C85A53D1-960E-6DC6-75F6-AB59140C00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4310" y="6320156"/>
            <a:ext cx="1270849" cy="294638"/>
          </a:xfrm>
          <a:prstGeom prst="rect">
            <a:avLst/>
          </a:prstGeom>
        </p:spPr>
      </p:pic>
      <p:pic>
        <p:nvPicPr>
          <p:cNvPr id="9" name="Grafikk 8">
            <a:extLst>
              <a:ext uri="{FF2B5EF4-FFF2-40B4-BE49-F238E27FC236}">
                <a16:creationId xmlns:a16="http://schemas.microsoft.com/office/drawing/2014/main" id="{F3C63745-DFEC-30B0-EA8A-6CD50F23EDF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74205" y="6433265"/>
            <a:ext cx="561987" cy="187995"/>
          </a:xfrm>
          <a:prstGeom prst="rect">
            <a:avLst/>
          </a:prstGeom>
        </p:spPr>
      </p:pic>
      <p:pic>
        <p:nvPicPr>
          <p:cNvPr id="10" name="Grafikk 9">
            <a:extLst>
              <a:ext uri="{FF2B5EF4-FFF2-40B4-BE49-F238E27FC236}">
                <a16:creationId xmlns:a16="http://schemas.microsoft.com/office/drawing/2014/main" id="{D08FB65B-446E-9246-2D8F-833A610DEC4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4431" y="6343906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3022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38385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60214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ammenligning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50336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7201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ammenlign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04074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pic>
        <p:nvPicPr>
          <p:cNvPr id="2" name="Grafikk 1">
            <a:extLst>
              <a:ext uri="{FF2B5EF4-FFF2-40B4-BE49-F238E27FC236}">
                <a16:creationId xmlns:a16="http://schemas.microsoft.com/office/drawing/2014/main" id="{75F108C1-23EE-FC7A-CFC2-EF17E7528E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4310" y="6320156"/>
            <a:ext cx="1270849" cy="294638"/>
          </a:xfrm>
          <a:prstGeom prst="rect">
            <a:avLst/>
          </a:prstGeom>
        </p:spPr>
      </p:pic>
      <p:pic>
        <p:nvPicPr>
          <p:cNvPr id="6" name="Grafikk 5">
            <a:extLst>
              <a:ext uri="{FF2B5EF4-FFF2-40B4-BE49-F238E27FC236}">
                <a16:creationId xmlns:a16="http://schemas.microsoft.com/office/drawing/2014/main" id="{E55C1203-0DC9-1234-C790-32CBA99A3F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74205" y="6433265"/>
            <a:ext cx="561987" cy="187995"/>
          </a:xfrm>
          <a:prstGeom prst="rect">
            <a:avLst/>
          </a:prstGeom>
        </p:spPr>
      </p:pic>
      <p:pic>
        <p:nvPicPr>
          <p:cNvPr id="8" name="Grafikk 7">
            <a:extLst>
              <a:ext uri="{FF2B5EF4-FFF2-40B4-BE49-F238E27FC236}">
                <a16:creationId xmlns:a16="http://schemas.microsoft.com/office/drawing/2014/main" id="{8E454C44-38AD-8659-3867-8BA9341A8C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4431" y="6343906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5113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  <a:prstGeom prst="roundRect">
            <a:avLst>
              <a:gd name="adj" fmla="val 5205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  <a:prstGeom prst="roundRect">
            <a:avLst>
              <a:gd name="adj" fmla="val 6882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38385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79242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ammenlign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  <a:prstGeom prst="roundRect">
            <a:avLst>
              <a:gd name="adj" fmla="val 5205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  <a:prstGeom prst="roundRect">
            <a:avLst>
              <a:gd name="adj" fmla="val 6882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09638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2" name="Grafikk 1">
            <a:extLst>
              <a:ext uri="{FF2B5EF4-FFF2-40B4-BE49-F238E27FC236}">
                <a16:creationId xmlns:a16="http://schemas.microsoft.com/office/drawing/2014/main" id="{96D22687-8DAA-B024-2B3A-50A436B96F5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4310" y="6320156"/>
            <a:ext cx="1270849" cy="294638"/>
          </a:xfrm>
          <a:prstGeom prst="rect">
            <a:avLst/>
          </a:prstGeom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BA441775-7146-147F-AB0B-5D1ECCC87C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74205" y="6433265"/>
            <a:ext cx="561987" cy="187995"/>
          </a:xfrm>
          <a:prstGeom prst="rect">
            <a:avLst/>
          </a:prstGeom>
        </p:spPr>
      </p:pic>
      <p:pic>
        <p:nvPicPr>
          <p:cNvPr id="8" name="Grafikk 7">
            <a:extLst>
              <a:ext uri="{FF2B5EF4-FFF2-40B4-BE49-F238E27FC236}">
                <a16:creationId xmlns:a16="http://schemas.microsoft.com/office/drawing/2014/main" id="{C66DD171-6E3A-519E-B9EB-E827C54A3B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4431" y="6343906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391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5886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98046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ammenligning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401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19660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ammenlign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97762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2CFCB647-EB24-7C61-324E-7F69A0B146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4310" y="6320156"/>
            <a:ext cx="1270849" cy="294638"/>
          </a:xfrm>
          <a:prstGeom prst="rect">
            <a:avLst/>
          </a:prstGeom>
        </p:spPr>
      </p:pic>
      <p:pic>
        <p:nvPicPr>
          <p:cNvPr id="8" name="Grafikk 7">
            <a:extLst>
              <a:ext uri="{FF2B5EF4-FFF2-40B4-BE49-F238E27FC236}">
                <a16:creationId xmlns:a16="http://schemas.microsoft.com/office/drawing/2014/main" id="{3C40C085-D03B-E4BF-7E75-502154B9ABC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74205" y="6433265"/>
            <a:ext cx="561987" cy="187995"/>
          </a:xfrm>
          <a:prstGeom prst="rect">
            <a:avLst/>
          </a:prstGeom>
        </p:spPr>
      </p:pic>
      <p:pic>
        <p:nvPicPr>
          <p:cNvPr id="9" name="Grafikk 8">
            <a:extLst>
              <a:ext uri="{FF2B5EF4-FFF2-40B4-BE49-F238E27FC236}">
                <a16:creationId xmlns:a16="http://schemas.microsoft.com/office/drawing/2014/main" id="{5FEBBA1F-EB72-F720-2ACD-E24F547B375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4431" y="6343906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4896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420000" cy="4247767"/>
          </a:xfrm>
          <a:prstGeom prst="roundRect">
            <a:avLst>
              <a:gd name="adj" fmla="val 7157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142" y="1606062"/>
            <a:ext cx="3420000" cy="4247767"/>
          </a:xfrm>
          <a:prstGeom prst="roundRect">
            <a:avLst>
              <a:gd name="adj" fmla="val 7464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0336" y="1606062"/>
            <a:ext cx="3420000" cy="4247767"/>
          </a:xfrm>
          <a:prstGeom prst="roundRect">
            <a:avLst>
              <a:gd name="adj" fmla="val 7158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10542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95939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ammenlign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420000" cy="4247767"/>
          </a:xfrm>
          <a:prstGeom prst="roundRect">
            <a:avLst>
              <a:gd name="adj" fmla="val 7157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142" y="1606062"/>
            <a:ext cx="3420000" cy="4247767"/>
          </a:xfrm>
          <a:prstGeom prst="roundRect">
            <a:avLst>
              <a:gd name="adj" fmla="val 7464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0336" y="1606062"/>
            <a:ext cx="3420000" cy="4247767"/>
          </a:xfrm>
          <a:prstGeom prst="roundRect">
            <a:avLst>
              <a:gd name="adj" fmla="val 7158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04074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EF4475C8-4CD9-B089-74AE-0E34A8E47C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4310" y="6320156"/>
            <a:ext cx="1270849" cy="294638"/>
          </a:xfrm>
          <a:prstGeom prst="rect">
            <a:avLst/>
          </a:prstGeom>
        </p:spPr>
      </p:pic>
      <p:pic>
        <p:nvPicPr>
          <p:cNvPr id="8" name="Grafikk 7">
            <a:extLst>
              <a:ext uri="{FF2B5EF4-FFF2-40B4-BE49-F238E27FC236}">
                <a16:creationId xmlns:a16="http://schemas.microsoft.com/office/drawing/2014/main" id="{4E80E0DA-5A53-1715-133F-DA6C170E16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74205" y="6433265"/>
            <a:ext cx="561987" cy="187995"/>
          </a:xfrm>
          <a:prstGeom prst="rect">
            <a:avLst/>
          </a:prstGeom>
        </p:spPr>
      </p:pic>
      <p:pic>
        <p:nvPicPr>
          <p:cNvPr id="9" name="Grafikk 8">
            <a:extLst>
              <a:ext uri="{FF2B5EF4-FFF2-40B4-BE49-F238E27FC236}">
                <a16:creationId xmlns:a16="http://schemas.microsoft.com/office/drawing/2014/main" id="{C01830FA-19A8-F5E8-205A-92E5F57D60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4431" y="6343906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767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venstre og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8F805DAA-BC6A-A3ED-9481-D1119C09665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7" name="Copyright">
            <a:extLst>
              <a:ext uri="{FF2B5EF4-FFF2-40B4-BE49-F238E27FC236}">
                <a16:creationId xmlns:a16="http://schemas.microsoft.com/office/drawing/2014/main" id="{D8F9F51F-B020-6B33-79B0-5676BA9355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00869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6246965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venstre og bilde høyre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9587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1672438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kst venstre og bilde høyr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E1EEF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E1EEFA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94512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518403CF-EFDB-A5B3-D9D1-7EE0E096A04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4310" y="6320156"/>
            <a:ext cx="1270849" cy="294638"/>
          </a:xfrm>
          <a:prstGeom prst="rect">
            <a:avLst/>
          </a:prstGeom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E81E3756-2112-2A8F-1A38-7CC5DEA3E03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81082" y="6433265"/>
            <a:ext cx="561987" cy="187995"/>
          </a:xfrm>
          <a:prstGeom prst="rect">
            <a:avLst/>
          </a:prstGeom>
        </p:spPr>
      </p:pic>
      <p:pic>
        <p:nvPicPr>
          <p:cNvPr id="8" name="Grafikk 7">
            <a:extLst>
              <a:ext uri="{FF2B5EF4-FFF2-40B4-BE49-F238E27FC236}">
                <a16:creationId xmlns:a16="http://schemas.microsoft.com/office/drawing/2014/main" id="{436131E2-B280-50FC-E397-D03A2D82DE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31308" y="6343906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918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" descr="1. plasser et bilde i rammen&#10;2. plasser lengst bak&#10;">
            <a:extLst>
              <a:ext uri="{FF2B5EF4-FFF2-40B4-BE49-F238E27FC236}">
                <a16:creationId xmlns:a16="http://schemas.microsoft.com/office/drawing/2014/main" id="{D0663D45-2C04-0FDD-283E-FDC44889245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1213" y="-25400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708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13155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skjermbild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" descr="1. plasser et bilde i rammen&#10;2. plasser lengst bak">
            <a:extLst>
              <a:ext uri="{FF2B5EF4-FFF2-40B4-BE49-F238E27FC236}">
                <a16:creationId xmlns:a16="http://schemas.microsoft.com/office/drawing/2014/main" id="{1CDEA8C2-4F2A-C228-9C43-1973F2447E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0870" y="-24714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372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3751A085-5390-A2C6-CC1F-08E66067AE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4310" y="6320156"/>
            <a:ext cx="1270849" cy="294638"/>
          </a:xfrm>
          <a:prstGeom prst="rect">
            <a:avLst/>
          </a:prstGeom>
        </p:spPr>
      </p:pic>
      <p:pic>
        <p:nvPicPr>
          <p:cNvPr id="6" name="Grafikk 5">
            <a:extLst>
              <a:ext uri="{FF2B5EF4-FFF2-40B4-BE49-F238E27FC236}">
                <a16:creationId xmlns:a16="http://schemas.microsoft.com/office/drawing/2014/main" id="{785581E3-FD57-A88B-EE61-90A40F3FBE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74205" y="6433265"/>
            <a:ext cx="561987" cy="187995"/>
          </a:xfrm>
          <a:prstGeom prst="rect">
            <a:avLst/>
          </a:prstGeom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808F8BA7-FF1A-5FEE-7005-7843B7A79F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4431" y="6343906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5088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navn"/>
          <p:cNvSpPr>
            <a:spLocks noGrp="1"/>
          </p:cNvSpPr>
          <p:nvPr>
            <p:ph type="title" hasCustomPrompt="1"/>
          </p:nvPr>
        </p:nvSpPr>
        <p:spPr>
          <a:xfrm>
            <a:off x="527214" y="1300493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C8102E"/>
                </a:solidFill>
              </a:defRPr>
            </a:lvl1pPr>
          </a:lstStyle>
          <a:p>
            <a:r>
              <a:rPr lang="nb-NO" dirty="0"/>
              <a:t>Navn navn</a:t>
            </a:r>
            <a:endParaRPr lang="en-US" dirty="0"/>
          </a:p>
        </p:txBody>
      </p:sp>
      <p:sp>
        <p:nvSpPr>
          <p:cNvPr id="15" name="Plassholder for tilknyttning"/>
          <p:cNvSpPr>
            <a:spLocks noGrp="1"/>
          </p:cNvSpPr>
          <p:nvPr>
            <p:ph type="body" sz="quarter" idx="10" hasCustomPrompt="1"/>
          </p:nvPr>
        </p:nvSpPr>
        <p:spPr>
          <a:xfrm>
            <a:off x="526653" y="800834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Fakultet</a:t>
            </a:r>
          </a:p>
        </p:txBody>
      </p:sp>
      <p:sp>
        <p:nvSpPr>
          <p:cNvPr id="20" name="Plassholder for tittel"/>
          <p:cNvSpPr>
            <a:spLocks noGrp="1"/>
          </p:cNvSpPr>
          <p:nvPr>
            <p:ph type="body" sz="quarter" idx="13" hasCustomPrompt="1"/>
          </p:nvPr>
        </p:nvSpPr>
        <p:spPr>
          <a:xfrm>
            <a:off x="526651" y="2794829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9" name="Plassholder for beskrivelse"/>
          <p:cNvSpPr>
            <a:spLocks noGrp="1"/>
          </p:cNvSpPr>
          <p:nvPr>
            <p:ph type="body" sz="quarter" idx="12" hasCustomPrompt="1"/>
          </p:nvPr>
        </p:nvSpPr>
        <p:spPr>
          <a:xfrm>
            <a:off x="530742" y="3352881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 dirty="0"/>
              <a:t>Beskrivelse</a:t>
            </a:r>
          </a:p>
        </p:txBody>
      </p:sp>
      <p:sp>
        <p:nvSpPr>
          <p:cNvPr id="5" name="Plassholder for profilbilde" descr="Plasser et bilde i rammen&#10;"/>
          <p:cNvSpPr>
            <a:spLocks noGrp="1"/>
          </p:cNvSpPr>
          <p:nvPr>
            <p:ph type="pic" sz="quarter" idx="11" hasCustomPrompt="1"/>
          </p:nvPr>
        </p:nvSpPr>
        <p:spPr>
          <a:xfrm>
            <a:off x="8932712" y="800834"/>
            <a:ext cx="3263857" cy="4075966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lang="nb-NO" dirty="0"/>
              <a:t>Dra inn bilde her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0831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82187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rs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navn"/>
          <p:cNvSpPr>
            <a:spLocks noGrp="1"/>
          </p:cNvSpPr>
          <p:nvPr>
            <p:ph type="title" hasCustomPrompt="1"/>
          </p:nvPr>
        </p:nvSpPr>
        <p:spPr>
          <a:xfrm>
            <a:off x="527214" y="1300493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E1EEFA"/>
                </a:solidFill>
              </a:defRPr>
            </a:lvl1pPr>
          </a:lstStyle>
          <a:p>
            <a:r>
              <a:rPr lang="nb-NO" dirty="0"/>
              <a:t>Navn navn</a:t>
            </a:r>
            <a:endParaRPr lang="en-US" dirty="0"/>
          </a:p>
        </p:txBody>
      </p:sp>
      <p:sp>
        <p:nvSpPr>
          <p:cNvPr id="15" name="Plassholder for tilknyttning"/>
          <p:cNvSpPr>
            <a:spLocks noGrp="1"/>
          </p:cNvSpPr>
          <p:nvPr>
            <p:ph type="body" sz="quarter" idx="10" hasCustomPrompt="1"/>
          </p:nvPr>
        </p:nvSpPr>
        <p:spPr>
          <a:xfrm>
            <a:off x="526653" y="800834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rgbClr val="E1EEFA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Fakultet</a:t>
            </a:r>
          </a:p>
        </p:txBody>
      </p:sp>
      <p:sp>
        <p:nvSpPr>
          <p:cNvPr id="20" name="Plassholder for tittel"/>
          <p:cNvSpPr>
            <a:spLocks noGrp="1"/>
          </p:cNvSpPr>
          <p:nvPr>
            <p:ph type="body" sz="quarter" idx="13" hasCustomPrompt="1"/>
          </p:nvPr>
        </p:nvSpPr>
        <p:spPr>
          <a:xfrm>
            <a:off x="526651" y="2794829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E1EEFA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9" name="Plassholder for beskrivelse"/>
          <p:cNvSpPr>
            <a:spLocks noGrp="1"/>
          </p:cNvSpPr>
          <p:nvPr>
            <p:ph type="body" sz="quarter" idx="12" hasCustomPrompt="1"/>
          </p:nvPr>
        </p:nvSpPr>
        <p:spPr>
          <a:xfrm>
            <a:off x="530742" y="3352881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Beskrivelse</a:t>
            </a:r>
          </a:p>
        </p:txBody>
      </p:sp>
      <p:sp>
        <p:nvSpPr>
          <p:cNvPr id="5" name="Plassholder for profilbilde" descr="Plasser et bilde i rammen&#10;"/>
          <p:cNvSpPr>
            <a:spLocks noGrp="1"/>
          </p:cNvSpPr>
          <p:nvPr>
            <p:ph type="pic" sz="quarter" idx="11" hasCustomPrompt="1"/>
          </p:nvPr>
        </p:nvSpPr>
        <p:spPr>
          <a:xfrm>
            <a:off x="8932712" y="800834"/>
            <a:ext cx="3263857" cy="4075966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lang="nb-NO" dirty="0"/>
              <a:t>Dra inn bilde her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01116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F464CC0F-83AA-285B-0AEF-8FED49980B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4310" y="6320156"/>
            <a:ext cx="1270849" cy="294638"/>
          </a:xfrm>
          <a:prstGeom prst="rect">
            <a:avLst/>
          </a:prstGeom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CF1FAFFC-7E26-8CDA-9CB8-17C3174B7B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74205" y="6433265"/>
            <a:ext cx="561987" cy="187995"/>
          </a:xfrm>
          <a:prstGeom prst="rect">
            <a:avLst/>
          </a:prstGeom>
        </p:spPr>
      </p:pic>
      <p:pic>
        <p:nvPicPr>
          <p:cNvPr id="8" name="Grafikk 7">
            <a:extLst>
              <a:ext uri="{FF2B5EF4-FFF2-40B4-BE49-F238E27FC236}">
                <a16:creationId xmlns:a16="http://schemas.microsoft.com/office/drawing/2014/main" id="{E4809645-7860-507E-BEA7-708D978F71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4431" y="6343906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2785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90832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63637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mt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14581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13234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14579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8DAB6C20-4E54-0CF5-D731-E358384070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4310" y="6320156"/>
            <a:ext cx="1270849" cy="294638"/>
          </a:xfrm>
          <a:prstGeom prst="rect">
            <a:avLst/>
          </a:prstGeom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D0C903AB-3635-2816-E675-03BF98378CA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74205" y="6433265"/>
            <a:ext cx="561987" cy="187995"/>
          </a:xfrm>
          <a:prstGeom prst="rect">
            <a:avLst/>
          </a:prstGeom>
        </p:spPr>
      </p:pic>
      <p:pic>
        <p:nvPicPr>
          <p:cNvPr id="8" name="Grafikk 7">
            <a:extLst>
              <a:ext uri="{FF2B5EF4-FFF2-40B4-BE49-F238E27FC236}">
                <a16:creationId xmlns:a16="http://schemas.microsoft.com/office/drawing/2014/main" id="{F28BCDB9-C9FB-002F-45DE-F430A456B7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4431" y="6343906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8393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iform 3">
            <a:extLst>
              <a:ext uri="{FF2B5EF4-FFF2-40B4-BE49-F238E27FC236}">
                <a16:creationId xmlns:a16="http://schemas.microsoft.com/office/drawing/2014/main" id="{CE910A25-1AF3-ADFE-E52B-0371EFAA62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Friform 1">
            <a:extLst>
              <a:ext uri="{FF2B5EF4-FFF2-40B4-BE49-F238E27FC236}">
                <a16:creationId xmlns:a16="http://schemas.microsoft.com/office/drawing/2014/main" id="{70D54F4D-50F1-D4E6-40EB-310BE3BED051}"/>
              </a:ext>
            </a:extLst>
          </p:cNvPr>
          <p:cNvSpPr/>
          <p:nvPr userDrawn="1"/>
        </p:nvSpPr>
        <p:spPr>
          <a:xfrm>
            <a:off x="10793896" y="5852071"/>
            <a:ext cx="856161" cy="580617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BFBAAB9E-4F64-CD94-5D6C-68895A9DEF5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11747" y="3259932"/>
            <a:ext cx="3968505" cy="609637"/>
          </a:xfrm>
          <a:prstGeom prst="rect">
            <a:avLst/>
          </a:prstGeom>
        </p:spPr>
      </p:pic>
      <p:pic>
        <p:nvPicPr>
          <p:cNvPr id="3" name="Grafikk 2">
            <a:extLst>
              <a:ext uri="{FF2B5EF4-FFF2-40B4-BE49-F238E27FC236}">
                <a16:creationId xmlns:a16="http://schemas.microsoft.com/office/drawing/2014/main" id="{D1BD13A3-D4A7-D76D-461D-01486A50B3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59126" y="6141174"/>
            <a:ext cx="729448" cy="244014"/>
          </a:xfrm>
          <a:prstGeom prst="rect">
            <a:avLst/>
          </a:prstGeom>
        </p:spPr>
      </p:pic>
      <p:pic>
        <p:nvPicPr>
          <p:cNvPr id="5" name="Grafikk 4">
            <a:extLst>
              <a:ext uri="{FF2B5EF4-FFF2-40B4-BE49-F238E27FC236}">
                <a16:creationId xmlns:a16="http://schemas.microsoft.com/office/drawing/2014/main" id="{3DFBC512-1552-55CA-32C1-96C0CEAED3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6944" y="6025188"/>
            <a:ext cx="1064108" cy="35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6999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DFA0F6C0-B87C-F637-1024-486C6B995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subtitle</a:t>
            </a:r>
            <a:r>
              <a:rPr lang="nb-NO" dirty="0"/>
              <a:t> style in </a:t>
            </a:r>
            <a:r>
              <a:rPr lang="nb-NO" dirty="0" err="1"/>
              <a:t>template</a:t>
            </a:r>
            <a:endParaRPr lang="nb-NO" dirty="0"/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462490"/>
            <a:ext cx="3208337" cy="273273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462489"/>
            <a:ext cx="1295400" cy="27327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>
              <a:solidFill>
                <a:schemeClr val="bg2"/>
              </a:solidFill>
            </a:endParaRP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1604F666-CF79-7655-6510-091BE9FC1E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5140" y="6016055"/>
            <a:ext cx="1283782" cy="320946"/>
          </a:xfrm>
          <a:prstGeom prst="rect">
            <a:avLst/>
          </a:prstGeom>
        </p:spPr>
      </p:pic>
      <p:pic>
        <p:nvPicPr>
          <p:cNvPr id="13" name="Grafikk 12">
            <a:extLst>
              <a:ext uri="{FF2B5EF4-FFF2-40B4-BE49-F238E27FC236}">
                <a16:creationId xmlns:a16="http://schemas.microsoft.com/office/drawing/2014/main" id="{7B8391FC-FB29-0A66-1F8D-94FC0058183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005" t="-15256" b="-1"/>
          <a:stretch>
            <a:fillRect/>
          </a:stretch>
        </p:blipFill>
        <p:spPr>
          <a:xfrm>
            <a:off x="525139" y="521000"/>
            <a:ext cx="1944623" cy="583624"/>
          </a:xfrm>
          <a:prstGeom prst="rect">
            <a:avLst/>
          </a:prstGeom>
        </p:spPr>
      </p:pic>
      <p:pic>
        <p:nvPicPr>
          <p:cNvPr id="14" name="Grafikk 13">
            <a:extLst>
              <a:ext uri="{FF2B5EF4-FFF2-40B4-BE49-F238E27FC236}">
                <a16:creationId xmlns:a16="http://schemas.microsoft.com/office/drawing/2014/main" id="{234E5835-804C-9F3B-1A4B-F16C20ADD1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04873" y="6124290"/>
            <a:ext cx="561987" cy="187995"/>
          </a:xfrm>
          <a:prstGeom prst="rect">
            <a:avLst/>
          </a:prstGeom>
        </p:spPr>
      </p:pic>
      <p:pic>
        <p:nvPicPr>
          <p:cNvPr id="15" name="Grafikk 14">
            <a:extLst>
              <a:ext uri="{FF2B5EF4-FFF2-40B4-BE49-F238E27FC236}">
                <a16:creationId xmlns:a16="http://schemas.microsoft.com/office/drawing/2014/main" id="{F032DB21-ECDE-39E7-1823-DF64A4931BA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55099" y="6034931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9611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6CE3E38C-71D7-CD86-0283-75D28C9DD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525" y="6052758"/>
            <a:ext cx="760475" cy="317879"/>
          </a:xfrm>
          <a:prstGeom prst="rect">
            <a:avLst/>
          </a:prstGeom>
        </p:spPr>
      </p:pic>
      <p:sp>
        <p:nvSpPr>
          <p:cNvPr id="7" name="kildehenvisning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462490"/>
            <a:ext cx="3208337" cy="273273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462489"/>
            <a:ext cx="1295400" cy="273273"/>
          </a:xfrm>
        </p:spPr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2B597ECE-50E9-2CBD-8521-C0670839ECA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04873" y="6219290"/>
            <a:ext cx="561987" cy="187995"/>
          </a:xfrm>
          <a:prstGeom prst="rect">
            <a:avLst/>
          </a:prstGeom>
        </p:spPr>
      </p:pic>
      <p:pic>
        <p:nvPicPr>
          <p:cNvPr id="9" name="Grafikk 8">
            <a:extLst>
              <a:ext uri="{FF2B5EF4-FFF2-40B4-BE49-F238E27FC236}">
                <a16:creationId xmlns:a16="http://schemas.microsoft.com/office/drawing/2014/main" id="{C6896FD2-A4CF-F209-D98A-F2445CD332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55099" y="6129931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3369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F8ED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>
                    <a:lumMod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462490"/>
            <a:ext cx="3208337" cy="273273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462489"/>
            <a:ext cx="1295400" cy="273273"/>
          </a:xfrm>
        </p:spPr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FCCA9F5A-D67B-A025-956A-A0321EAEE3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04873" y="6219290"/>
            <a:ext cx="561987" cy="187995"/>
          </a:xfrm>
          <a:prstGeom prst="rect">
            <a:avLst/>
          </a:prstGeom>
        </p:spPr>
      </p:pic>
      <p:pic>
        <p:nvPicPr>
          <p:cNvPr id="9" name="Grafikk 8">
            <a:extLst>
              <a:ext uri="{FF2B5EF4-FFF2-40B4-BE49-F238E27FC236}">
                <a16:creationId xmlns:a16="http://schemas.microsoft.com/office/drawing/2014/main" id="{7B7B6FD0-699C-FA8E-DB93-5D629F389A4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55099" y="6129931"/>
            <a:ext cx="819818" cy="273273"/>
          </a:xfrm>
          <a:prstGeom prst="rect">
            <a:avLst/>
          </a:prstGeom>
        </p:spPr>
      </p:pic>
      <p:pic>
        <p:nvPicPr>
          <p:cNvPr id="13" name="Grafikk 12">
            <a:extLst>
              <a:ext uri="{FF2B5EF4-FFF2-40B4-BE49-F238E27FC236}">
                <a16:creationId xmlns:a16="http://schemas.microsoft.com/office/drawing/2014/main" id="{1376F8DC-F78F-5397-F11E-6243D71FFA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3938" y="6086237"/>
            <a:ext cx="1851328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3850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chemeClr val="accent6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rgbClr val="C8102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accent6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03D9C5BB-0DC0-5468-3FE6-5AF5125D64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3930" y="6096176"/>
            <a:ext cx="1851336" cy="284400"/>
          </a:xfrm>
          <a:prstGeom prst="rect">
            <a:avLst/>
          </a:prstGeom>
        </p:spPr>
      </p:pic>
      <p:pic>
        <p:nvPicPr>
          <p:cNvPr id="8" name="Grafikk 7">
            <a:extLst>
              <a:ext uri="{FF2B5EF4-FFF2-40B4-BE49-F238E27FC236}">
                <a16:creationId xmlns:a16="http://schemas.microsoft.com/office/drawing/2014/main" id="{9D808FB0-5181-233E-5B79-7190450130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04873" y="6219290"/>
            <a:ext cx="561987" cy="187995"/>
          </a:xfrm>
          <a:prstGeom prst="rect">
            <a:avLst/>
          </a:prstGeom>
        </p:spPr>
      </p:pic>
      <p:pic>
        <p:nvPicPr>
          <p:cNvPr id="9" name="Grafikk 8">
            <a:extLst>
              <a:ext uri="{FF2B5EF4-FFF2-40B4-BE49-F238E27FC236}">
                <a16:creationId xmlns:a16="http://schemas.microsoft.com/office/drawing/2014/main" id="{7B7C27D4-1707-DB28-6957-92E1B369D3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55099" y="6129931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5389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DFA0F6C0-B87C-F637-1024-486C6B995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subtitle</a:t>
            </a:r>
            <a:r>
              <a:rPr lang="nb-NO" dirty="0"/>
              <a:t> style in </a:t>
            </a:r>
            <a:r>
              <a:rPr lang="nb-NO" dirty="0" err="1"/>
              <a:t>template</a:t>
            </a:r>
            <a:endParaRPr lang="nb-NO" dirty="0"/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462490"/>
            <a:ext cx="3208337" cy="273273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462489"/>
            <a:ext cx="1295400" cy="27327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>
              <a:solidFill>
                <a:schemeClr val="bg2"/>
              </a:solidFill>
            </a:endParaRP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1604F666-CF79-7655-6510-091BE9FC1E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5140" y="6016055"/>
            <a:ext cx="1283782" cy="320946"/>
          </a:xfrm>
          <a:prstGeom prst="rect">
            <a:avLst/>
          </a:prstGeom>
        </p:spPr>
      </p:pic>
      <p:pic>
        <p:nvPicPr>
          <p:cNvPr id="13" name="Grafikk 12">
            <a:extLst>
              <a:ext uri="{FF2B5EF4-FFF2-40B4-BE49-F238E27FC236}">
                <a16:creationId xmlns:a16="http://schemas.microsoft.com/office/drawing/2014/main" id="{7B8391FC-FB29-0A66-1F8D-94FC0058183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005" t="-15256" b="-1"/>
          <a:stretch>
            <a:fillRect/>
          </a:stretch>
        </p:blipFill>
        <p:spPr>
          <a:xfrm>
            <a:off x="525139" y="521000"/>
            <a:ext cx="1944623" cy="583624"/>
          </a:xfrm>
          <a:prstGeom prst="rect">
            <a:avLst/>
          </a:prstGeom>
        </p:spPr>
      </p:pic>
      <p:pic>
        <p:nvPicPr>
          <p:cNvPr id="6" name="Grafikk 5">
            <a:extLst>
              <a:ext uri="{FF2B5EF4-FFF2-40B4-BE49-F238E27FC236}">
                <a16:creationId xmlns:a16="http://schemas.microsoft.com/office/drawing/2014/main" id="{D4913EB5-E086-93FF-3869-D4FE17C3A5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04873" y="6219290"/>
            <a:ext cx="561987" cy="187995"/>
          </a:xfrm>
          <a:prstGeom prst="rect">
            <a:avLst/>
          </a:prstGeom>
        </p:spPr>
      </p:pic>
      <p:pic>
        <p:nvPicPr>
          <p:cNvPr id="8" name="Grafikk 7">
            <a:extLst>
              <a:ext uri="{FF2B5EF4-FFF2-40B4-BE49-F238E27FC236}">
                <a16:creationId xmlns:a16="http://schemas.microsoft.com/office/drawing/2014/main" id="{60D69571-3845-F0FA-AD1B-792F8EFCAF5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55099" y="6129931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2921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E1EEF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36191" y="6370637"/>
            <a:ext cx="386681" cy="365125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3DC5A707-6245-48EE-151E-007AFF9B0D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6425" y="6310657"/>
            <a:ext cx="1851336" cy="284400"/>
          </a:xfrm>
          <a:prstGeom prst="rect">
            <a:avLst/>
          </a:prstGeom>
        </p:spPr>
      </p:pic>
      <p:pic>
        <p:nvPicPr>
          <p:cNvPr id="5" name="Grafikk 4">
            <a:extLst>
              <a:ext uri="{FF2B5EF4-FFF2-40B4-BE49-F238E27FC236}">
                <a16:creationId xmlns:a16="http://schemas.microsoft.com/office/drawing/2014/main" id="{266104D5-6D5A-5D2B-2290-DB19058063D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74205" y="6433265"/>
            <a:ext cx="561987" cy="187995"/>
          </a:xfrm>
          <a:prstGeom prst="rect">
            <a:avLst/>
          </a:prstGeom>
        </p:spPr>
      </p:pic>
      <p:pic>
        <p:nvPicPr>
          <p:cNvPr id="8" name="Grafikk 7">
            <a:extLst>
              <a:ext uri="{FF2B5EF4-FFF2-40B4-BE49-F238E27FC236}">
                <a16:creationId xmlns:a16="http://schemas.microsoft.com/office/drawing/2014/main" id="{27D55E8B-98BD-06F5-43F7-A97E5748B8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4431" y="6343906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4433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92764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9149" y="6370637"/>
            <a:ext cx="453724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1570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unktliste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92765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9149" y="6370637"/>
            <a:ext cx="453724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275617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02634"/>
            <a:ext cx="3718560" cy="5309186"/>
          </a:xfrm>
        </p:spPr>
        <p:txBody>
          <a:bodyPr anchor="ctr"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360" y="602633"/>
            <a:ext cx="7250800" cy="5309186"/>
          </a:xfrm>
        </p:spPr>
        <p:txBody>
          <a:bodyPr anchor="ctr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52591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3439" y="6370637"/>
            <a:ext cx="539434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92666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unktliste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02634"/>
            <a:ext cx="3718560" cy="5309186"/>
          </a:xfrm>
        </p:spPr>
        <p:txBody>
          <a:bodyPr anchor="ctr"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360" y="602633"/>
            <a:ext cx="7250800" cy="5309186"/>
          </a:xfrm>
        </p:spPr>
        <p:txBody>
          <a:bodyPr anchor="ctr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11967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5313" y="6370637"/>
            <a:ext cx="527559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47035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nktlist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7835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9149" y="6370637"/>
            <a:ext cx="453723" cy="365125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2" name="Grafikk 1">
            <a:extLst>
              <a:ext uri="{FF2B5EF4-FFF2-40B4-BE49-F238E27FC236}">
                <a16:creationId xmlns:a16="http://schemas.microsoft.com/office/drawing/2014/main" id="{A461D678-3710-E023-E569-4DE26ACECDC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6425" y="6310657"/>
            <a:ext cx="1851336" cy="284400"/>
          </a:xfrm>
          <a:prstGeom prst="rect">
            <a:avLst/>
          </a:prstGeom>
        </p:spPr>
      </p:pic>
      <p:pic>
        <p:nvPicPr>
          <p:cNvPr id="5" name="Grafikk 4">
            <a:extLst>
              <a:ext uri="{FF2B5EF4-FFF2-40B4-BE49-F238E27FC236}">
                <a16:creationId xmlns:a16="http://schemas.microsoft.com/office/drawing/2014/main" id="{A127BF71-7A1C-68FF-BEF1-313A4E2BCA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74205" y="6433265"/>
            <a:ext cx="561987" cy="187995"/>
          </a:xfrm>
          <a:prstGeom prst="rect">
            <a:avLst/>
          </a:prstGeom>
        </p:spPr>
      </p:pic>
      <p:pic>
        <p:nvPicPr>
          <p:cNvPr id="6" name="Grafikk 5">
            <a:extLst>
              <a:ext uri="{FF2B5EF4-FFF2-40B4-BE49-F238E27FC236}">
                <a16:creationId xmlns:a16="http://schemas.microsoft.com/office/drawing/2014/main" id="{B4A9D257-7EBF-A1D4-B1B7-78AD74CD5A2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4431" y="6343906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5306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3" name="Plassholder for innhold" descr="Rediger tesk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707571"/>
            <a:ext cx="10949354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52141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7231" y="6370637"/>
            <a:ext cx="475642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86956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nnhold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3" name="Plassholder for innhold" descr="Rediger tesk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707571"/>
            <a:ext cx="10949354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0464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7231" y="6370637"/>
            <a:ext cx="475642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80791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nnhold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3" name="Plassholder for innhold" descr="Rediger tesk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707571"/>
            <a:ext cx="10949354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32967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7231" y="6370637"/>
            <a:ext cx="475642" cy="365125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9EB5C23D-DE9F-BFAA-0442-5079213982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6425" y="6310657"/>
            <a:ext cx="1851336" cy="284400"/>
          </a:xfrm>
          <a:prstGeom prst="rect">
            <a:avLst/>
          </a:prstGeom>
        </p:spPr>
      </p:pic>
      <p:pic>
        <p:nvPicPr>
          <p:cNvPr id="5" name="Grafikk 4">
            <a:extLst>
              <a:ext uri="{FF2B5EF4-FFF2-40B4-BE49-F238E27FC236}">
                <a16:creationId xmlns:a16="http://schemas.microsoft.com/office/drawing/2014/main" id="{8AD7BE1D-283B-6CA1-F724-0EF044BFED5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74205" y="6433265"/>
            <a:ext cx="561987" cy="187995"/>
          </a:xfrm>
          <a:prstGeom prst="rect">
            <a:avLst/>
          </a:prstGeom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D20772D4-5EBB-707A-ECC3-37BCD865ADA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4431" y="6343906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4840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2839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70335" y="6370637"/>
            <a:ext cx="452537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991196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ammenligning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2839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70335" y="6370637"/>
            <a:ext cx="452537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082981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ammenlign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3287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70335" y="6370637"/>
            <a:ext cx="452537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117E3D30-BDAC-066E-90BD-5C12C21B6D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6425" y="6310657"/>
            <a:ext cx="1851336" cy="284400"/>
          </a:xfrm>
          <a:prstGeom prst="rect">
            <a:avLst/>
          </a:prstGeom>
        </p:spPr>
      </p:pic>
      <p:pic>
        <p:nvPicPr>
          <p:cNvPr id="2" name="Grafikk 1">
            <a:extLst>
              <a:ext uri="{FF2B5EF4-FFF2-40B4-BE49-F238E27FC236}">
                <a16:creationId xmlns:a16="http://schemas.microsoft.com/office/drawing/2014/main" id="{6632D996-109A-3C39-CDAA-8BE6BC2FBE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74205" y="6433265"/>
            <a:ext cx="561987" cy="187995"/>
          </a:xfrm>
          <a:prstGeom prst="rect">
            <a:avLst/>
          </a:prstGeom>
        </p:spPr>
      </p:pic>
      <p:pic>
        <p:nvPicPr>
          <p:cNvPr id="6" name="Grafikk 5">
            <a:extLst>
              <a:ext uri="{FF2B5EF4-FFF2-40B4-BE49-F238E27FC236}">
                <a16:creationId xmlns:a16="http://schemas.microsoft.com/office/drawing/2014/main" id="{0ACB3727-4924-FA4B-970C-0F4B189885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4431" y="6343906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71461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  <a:prstGeom prst="roundRect">
            <a:avLst>
              <a:gd name="adj" fmla="val 5205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  <a:prstGeom prst="roundRect">
            <a:avLst>
              <a:gd name="adj" fmla="val 6882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04639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70335" y="6370637"/>
            <a:ext cx="452537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81541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ammenlign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  <a:prstGeom prst="roundRect">
            <a:avLst>
              <a:gd name="adj" fmla="val 5205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  <a:prstGeom prst="roundRect">
            <a:avLst>
              <a:gd name="adj" fmla="val 6882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E0AB4CC2-7308-3B25-9A41-172186780C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6425" y="6310657"/>
            <a:ext cx="1851336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81265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2764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70335" y="6370637"/>
            <a:ext cx="452537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954802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ammenligning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43042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70335" y="6370637"/>
            <a:ext cx="452537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64951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ammenlign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3287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70335" y="6370637"/>
            <a:ext cx="452537" cy="365125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C4138946-E3FF-FB1F-9D02-E3E433365CF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6425" y="6310657"/>
            <a:ext cx="1851336" cy="284400"/>
          </a:xfrm>
          <a:prstGeom prst="rect">
            <a:avLst/>
          </a:prstGeom>
        </p:spPr>
      </p:pic>
      <p:pic>
        <p:nvPicPr>
          <p:cNvPr id="6" name="Grafikk 5">
            <a:extLst>
              <a:ext uri="{FF2B5EF4-FFF2-40B4-BE49-F238E27FC236}">
                <a16:creationId xmlns:a16="http://schemas.microsoft.com/office/drawing/2014/main" id="{9DFE1452-4B6E-07DE-8A3A-B670A25D33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74205" y="6433265"/>
            <a:ext cx="561987" cy="187995"/>
          </a:xfrm>
          <a:prstGeom prst="rect">
            <a:avLst/>
          </a:prstGeom>
        </p:spPr>
      </p:pic>
      <p:pic>
        <p:nvPicPr>
          <p:cNvPr id="8" name="Grafikk 7">
            <a:extLst>
              <a:ext uri="{FF2B5EF4-FFF2-40B4-BE49-F238E27FC236}">
                <a16:creationId xmlns:a16="http://schemas.microsoft.com/office/drawing/2014/main" id="{48C22AE0-9C0D-3F75-08B9-EB806FE01B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4431" y="6343906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2297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420000" cy="4247767"/>
          </a:xfrm>
          <a:prstGeom prst="roundRect">
            <a:avLst>
              <a:gd name="adj" fmla="val 7157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142" y="1606062"/>
            <a:ext cx="3420000" cy="4247767"/>
          </a:xfrm>
          <a:prstGeom prst="roundRect">
            <a:avLst>
              <a:gd name="adj" fmla="val 7464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0336" y="1606062"/>
            <a:ext cx="3420000" cy="4247767"/>
          </a:xfrm>
          <a:prstGeom prst="roundRect">
            <a:avLst>
              <a:gd name="adj" fmla="val 7158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51999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70335" y="6370637"/>
            <a:ext cx="452537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03447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ammenlign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420000" cy="4247767"/>
          </a:xfrm>
          <a:prstGeom prst="roundRect">
            <a:avLst>
              <a:gd name="adj" fmla="val 7157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142" y="1606062"/>
            <a:ext cx="3420000" cy="4247767"/>
          </a:xfrm>
          <a:prstGeom prst="roundRect">
            <a:avLst>
              <a:gd name="adj" fmla="val 7464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0336" y="1606062"/>
            <a:ext cx="3420000" cy="4247767"/>
          </a:xfrm>
          <a:prstGeom prst="roundRect">
            <a:avLst>
              <a:gd name="adj" fmla="val 7158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46167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70335" y="6370637"/>
            <a:ext cx="452537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17FFE78C-B5CB-9470-D579-9809DC2F8A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054" y="6309131"/>
            <a:ext cx="693555" cy="288981"/>
          </a:xfrm>
          <a:prstGeom prst="rect">
            <a:avLst/>
          </a:prstGeom>
        </p:spPr>
      </p:pic>
      <p:pic>
        <p:nvPicPr>
          <p:cNvPr id="6" name="Grafikk 5">
            <a:extLst>
              <a:ext uri="{FF2B5EF4-FFF2-40B4-BE49-F238E27FC236}">
                <a16:creationId xmlns:a16="http://schemas.microsoft.com/office/drawing/2014/main" id="{932BCA80-2BE7-4C49-5C0C-8E548741C4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74205" y="6433265"/>
            <a:ext cx="561987" cy="187995"/>
          </a:xfrm>
          <a:prstGeom prst="rect">
            <a:avLst/>
          </a:prstGeom>
        </p:spPr>
      </p:pic>
      <p:pic>
        <p:nvPicPr>
          <p:cNvPr id="8" name="Grafikk 7">
            <a:extLst>
              <a:ext uri="{FF2B5EF4-FFF2-40B4-BE49-F238E27FC236}">
                <a16:creationId xmlns:a16="http://schemas.microsoft.com/office/drawing/2014/main" id="{550C0C50-0408-CF1E-1C49-5B296D5D277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4431" y="6343906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77578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venstre og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8F805DAA-BC6A-A3ED-9481-D1119C09665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7" name="Copyright">
            <a:extLst>
              <a:ext uri="{FF2B5EF4-FFF2-40B4-BE49-F238E27FC236}">
                <a16:creationId xmlns:a16="http://schemas.microsoft.com/office/drawing/2014/main" id="{D8F9F51F-B020-6B33-79B0-5676BA9355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94512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13138841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venstre og bilde høyre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94512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70750106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kst venstre og bilde høyr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E1EEFA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94512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0882A778-6634-9044-6023-1C33B866924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6425" y="6310657"/>
            <a:ext cx="1851336" cy="284400"/>
          </a:xfrm>
          <a:prstGeom prst="rect">
            <a:avLst/>
          </a:prstGeom>
        </p:spPr>
      </p:pic>
      <p:pic>
        <p:nvPicPr>
          <p:cNvPr id="2" name="Grafikk 1">
            <a:extLst>
              <a:ext uri="{FF2B5EF4-FFF2-40B4-BE49-F238E27FC236}">
                <a16:creationId xmlns:a16="http://schemas.microsoft.com/office/drawing/2014/main" id="{692DA862-25AB-73C7-7FCF-57BDB064ED5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57330" y="6433265"/>
            <a:ext cx="561987" cy="187995"/>
          </a:xfrm>
          <a:prstGeom prst="rect">
            <a:avLst/>
          </a:prstGeom>
        </p:spPr>
      </p:pic>
      <p:pic>
        <p:nvPicPr>
          <p:cNvPr id="6" name="Grafikk 5">
            <a:extLst>
              <a:ext uri="{FF2B5EF4-FFF2-40B4-BE49-F238E27FC236}">
                <a16:creationId xmlns:a16="http://schemas.microsoft.com/office/drawing/2014/main" id="{B0E4B6D9-89E3-F1D2-513A-567CCFE4BAB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07556" y="6343906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71762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" descr="1. plasser et bilde i rammen&#10;2. plasser lengst bak&#10;">
            <a:extLst>
              <a:ext uri="{FF2B5EF4-FFF2-40B4-BE49-F238E27FC236}">
                <a16:creationId xmlns:a16="http://schemas.microsoft.com/office/drawing/2014/main" id="{D0663D45-2C04-0FDD-283E-FDC44889245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1213" y="-25400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362799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skjermbild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" descr="1. plasser et bilde i rammen&#10;2. plasser lengst bak">
            <a:extLst>
              <a:ext uri="{FF2B5EF4-FFF2-40B4-BE49-F238E27FC236}">
                <a16:creationId xmlns:a16="http://schemas.microsoft.com/office/drawing/2014/main" id="{1CDEA8C2-4F2A-C228-9C43-1973F2447E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0870" y="-24714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50732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636191" y="6370637"/>
            <a:ext cx="38668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64DFB728-9C72-771C-EF7E-AC33CA3516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6425" y="6310657"/>
            <a:ext cx="1851336" cy="284400"/>
          </a:xfrm>
          <a:prstGeom prst="rect">
            <a:avLst/>
          </a:prstGeom>
        </p:spPr>
      </p:pic>
      <p:pic>
        <p:nvPicPr>
          <p:cNvPr id="6" name="Grafikk 5">
            <a:extLst>
              <a:ext uri="{FF2B5EF4-FFF2-40B4-BE49-F238E27FC236}">
                <a16:creationId xmlns:a16="http://schemas.microsoft.com/office/drawing/2014/main" id="{7904A71A-3D43-01F7-34CF-E0F2B7B50C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74205" y="6433265"/>
            <a:ext cx="561987" cy="187995"/>
          </a:xfrm>
          <a:prstGeom prst="rect">
            <a:avLst/>
          </a:prstGeom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CDC1CDBE-088F-E186-552E-52E064243B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4431" y="6343906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52955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navn"/>
          <p:cNvSpPr>
            <a:spLocks noGrp="1"/>
          </p:cNvSpPr>
          <p:nvPr>
            <p:ph type="title" hasCustomPrompt="1"/>
          </p:nvPr>
        </p:nvSpPr>
        <p:spPr>
          <a:xfrm>
            <a:off x="527214" y="1300493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C8102E"/>
                </a:solidFill>
              </a:defRPr>
            </a:lvl1pPr>
          </a:lstStyle>
          <a:p>
            <a:r>
              <a:rPr lang="nb-NO" dirty="0"/>
              <a:t>Navn navn</a:t>
            </a:r>
            <a:endParaRPr lang="en-US" dirty="0"/>
          </a:p>
        </p:txBody>
      </p:sp>
      <p:sp>
        <p:nvSpPr>
          <p:cNvPr id="15" name="Plassholder for tilknyttning"/>
          <p:cNvSpPr>
            <a:spLocks noGrp="1"/>
          </p:cNvSpPr>
          <p:nvPr>
            <p:ph type="body" sz="quarter" idx="10" hasCustomPrompt="1"/>
          </p:nvPr>
        </p:nvSpPr>
        <p:spPr>
          <a:xfrm>
            <a:off x="526653" y="800834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Fakultet</a:t>
            </a:r>
          </a:p>
        </p:txBody>
      </p:sp>
      <p:sp>
        <p:nvSpPr>
          <p:cNvPr id="20" name="Plassholder for tittel"/>
          <p:cNvSpPr>
            <a:spLocks noGrp="1"/>
          </p:cNvSpPr>
          <p:nvPr>
            <p:ph type="body" sz="quarter" idx="13" hasCustomPrompt="1"/>
          </p:nvPr>
        </p:nvSpPr>
        <p:spPr>
          <a:xfrm>
            <a:off x="526651" y="2794829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9" name="Plassholder for beskrivelse"/>
          <p:cNvSpPr>
            <a:spLocks noGrp="1"/>
          </p:cNvSpPr>
          <p:nvPr>
            <p:ph type="body" sz="quarter" idx="12" hasCustomPrompt="1"/>
          </p:nvPr>
        </p:nvSpPr>
        <p:spPr>
          <a:xfrm>
            <a:off x="530742" y="3352881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 dirty="0"/>
              <a:t>Beskrivelse</a:t>
            </a:r>
          </a:p>
        </p:txBody>
      </p:sp>
      <p:sp>
        <p:nvSpPr>
          <p:cNvPr id="5" name="Plassholder for profilbilde" descr="Plasser et bilde i rammen&#10;"/>
          <p:cNvSpPr>
            <a:spLocks noGrp="1"/>
          </p:cNvSpPr>
          <p:nvPr>
            <p:ph type="pic" sz="quarter" idx="11" hasCustomPrompt="1"/>
          </p:nvPr>
        </p:nvSpPr>
        <p:spPr>
          <a:xfrm>
            <a:off x="8932712" y="800834"/>
            <a:ext cx="3263857" cy="4075966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lang="nb-NO" dirty="0"/>
              <a:t>Dra inn bilde her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3677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614067" y="6370637"/>
            <a:ext cx="408805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210479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rs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navn"/>
          <p:cNvSpPr>
            <a:spLocks noGrp="1"/>
          </p:cNvSpPr>
          <p:nvPr>
            <p:ph type="title" hasCustomPrompt="1"/>
          </p:nvPr>
        </p:nvSpPr>
        <p:spPr>
          <a:xfrm>
            <a:off x="527214" y="1300493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E1EEFA"/>
                </a:solidFill>
              </a:defRPr>
            </a:lvl1pPr>
          </a:lstStyle>
          <a:p>
            <a:r>
              <a:rPr lang="nb-NO" dirty="0"/>
              <a:t>Navn navn</a:t>
            </a:r>
            <a:endParaRPr lang="en-US" dirty="0"/>
          </a:p>
        </p:txBody>
      </p:sp>
      <p:sp>
        <p:nvSpPr>
          <p:cNvPr id="15" name="Plassholder for tilknyttning"/>
          <p:cNvSpPr>
            <a:spLocks noGrp="1"/>
          </p:cNvSpPr>
          <p:nvPr>
            <p:ph type="body" sz="quarter" idx="10" hasCustomPrompt="1"/>
          </p:nvPr>
        </p:nvSpPr>
        <p:spPr>
          <a:xfrm>
            <a:off x="526653" y="800834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rgbClr val="E1EEFA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Fakultet</a:t>
            </a:r>
          </a:p>
        </p:txBody>
      </p:sp>
      <p:sp>
        <p:nvSpPr>
          <p:cNvPr id="20" name="Plassholder for tittel"/>
          <p:cNvSpPr>
            <a:spLocks noGrp="1"/>
          </p:cNvSpPr>
          <p:nvPr>
            <p:ph type="body" sz="quarter" idx="13" hasCustomPrompt="1"/>
          </p:nvPr>
        </p:nvSpPr>
        <p:spPr>
          <a:xfrm>
            <a:off x="526651" y="2794829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E1EEFA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9" name="Plassholder for beskrivelse"/>
          <p:cNvSpPr>
            <a:spLocks noGrp="1"/>
          </p:cNvSpPr>
          <p:nvPr>
            <p:ph type="body" sz="quarter" idx="12" hasCustomPrompt="1"/>
          </p:nvPr>
        </p:nvSpPr>
        <p:spPr>
          <a:xfrm>
            <a:off x="530742" y="3352881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Beskrivelse</a:t>
            </a:r>
          </a:p>
        </p:txBody>
      </p:sp>
      <p:sp>
        <p:nvSpPr>
          <p:cNvPr id="5" name="Plassholder for profilbilde" descr="Plasser et bilde i rammen&#10;"/>
          <p:cNvSpPr>
            <a:spLocks noGrp="1"/>
          </p:cNvSpPr>
          <p:nvPr>
            <p:ph type="pic" sz="quarter" idx="11" hasCustomPrompt="1"/>
          </p:nvPr>
        </p:nvSpPr>
        <p:spPr>
          <a:xfrm>
            <a:off x="8932712" y="800834"/>
            <a:ext cx="3263857" cy="4075966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lang="nb-NO" dirty="0"/>
              <a:t>Dra inn bilde her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4484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636191" y="6370637"/>
            <a:ext cx="386681" cy="365125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70FC605F-F354-8821-CB5C-FA1FFF8757C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6425" y="6310657"/>
            <a:ext cx="1851336" cy="284400"/>
          </a:xfrm>
          <a:prstGeom prst="rect">
            <a:avLst/>
          </a:prstGeom>
        </p:spPr>
      </p:pic>
      <p:pic>
        <p:nvPicPr>
          <p:cNvPr id="3" name="Grafikk 2">
            <a:extLst>
              <a:ext uri="{FF2B5EF4-FFF2-40B4-BE49-F238E27FC236}">
                <a16:creationId xmlns:a16="http://schemas.microsoft.com/office/drawing/2014/main" id="{C99E684F-3C66-BC1C-F3D4-5C510F1F918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74205" y="6433265"/>
            <a:ext cx="561987" cy="187995"/>
          </a:xfrm>
          <a:prstGeom prst="rect">
            <a:avLst/>
          </a:prstGeom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ABD98178-41DE-C9C8-F74B-33933C852B6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4431" y="6343906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11608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45211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12599" y="6370637"/>
            <a:ext cx="410273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33665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mt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4521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12599" y="6370637"/>
            <a:ext cx="410273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69106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3287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12599" y="6370637"/>
            <a:ext cx="410273" cy="365125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C324CA6E-BAF7-6384-E3BB-0FF272291B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6425" y="6310657"/>
            <a:ext cx="1851336" cy="284400"/>
          </a:xfrm>
          <a:prstGeom prst="rect">
            <a:avLst/>
          </a:prstGeom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AA5D25D5-F79D-4776-DE75-A2D2BDEFEB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74205" y="6433265"/>
            <a:ext cx="561987" cy="187995"/>
          </a:xfrm>
          <a:prstGeom prst="rect">
            <a:avLst/>
          </a:prstGeom>
        </p:spPr>
      </p:pic>
      <p:pic>
        <p:nvPicPr>
          <p:cNvPr id="8" name="Grafikk 7">
            <a:extLst>
              <a:ext uri="{FF2B5EF4-FFF2-40B4-BE49-F238E27FC236}">
                <a16:creationId xmlns:a16="http://schemas.microsoft.com/office/drawing/2014/main" id="{CCA3F091-E439-08C6-F9E5-EE46E329A8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4431" y="6343906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549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60.xml"/><Relationship Id="rId39" Type="http://schemas.openxmlformats.org/officeDocument/2006/relationships/image" Target="../media/image2.svg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34" Type="http://schemas.openxmlformats.org/officeDocument/2006/relationships/slideLayout" Target="../slideLayouts/slideLayout68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9.xml"/><Relationship Id="rId33" Type="http://schemas.openxmlformats.org/officeDocument/2006/relationships/slideLayout" Target="../slideLayouts/slideLayout67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29" Type="http://schemas.openxmlformats.org/officeDocument/2006/relationships/slideLayout" Target="../slideLayouts/slideLayout63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66.xml"/><Relationship Id="rId37" Type="http://schemas.openxmlformats.org/officeDocument/2006/relationships/image" Target="../media/image10.svg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7.xml"/><Relationship Id="rId28" Type="http://schemas.openxmlformats.org/officeDocument/2006/relationships/slideLayout" Target="../slideLayouts/slideLayout62.xml"/><Relationship Id="rId36" Type="http://schemas.openxmlformats.org/officeDocument/2006/relationships/theme" Target="../theme/theme2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31" Type="http://schemas.openxmlformats.org/officeDocument/2006/relationships/slideLayout" Target="../slideLayouts/slideLayout65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Relationship Id="rId27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64.xml"/><Relationship Id="rId35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5"/>
            <a:ext cx="11033200" cy="10842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Innholdstekst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948" y="1825625"/>
            <a:ext cx="11023005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 dirty="0"/>
              <a:t>Klikk for å redigere tekststiler i malen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53AFE20B-E02E-FE4F-8D93-63F4E9E56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8953" y="6370637"/>
            <a:ext cx="46392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7701B6B6-55BE-647E-2347-9B54B36DBB3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1068529" y="6422463"/>
            <a:ext cx="561987" cy="187995"/>
          </a:xfrm>
          <a:prstGeom prst="rect">
            <a:avLst/>
          </a:prstGeom>
        </p:spPr>
      </p:pic>
      <p:pic>
        <p:nvPicPr>
          <p:cNvPr id="11" name="Grafikk 10">
            <a:extLst>
              <a:ext uri="{FF2B5EF4-FFF2-40B4-BE49-F238E27FC236}">
                <a16:creationId xmlns:a16="http://schemas.microsoft.com/office/drawing/2014/main" id="{05932C90-58EF-DAA4-1F28-4A4D54792D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9818755" y="6333104"/>
            <a:ext cx="819818" cy="273273"/>
          </a:xfrm>
          <a:prstGeom prst="rect">
            <a:avLst/>
          </a:prstGeom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F2B5AD06-C938-CF6B-5A5D-08B319F4D3C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267054" y="6323165"/>
            <a:ext cx="1270849" cy="29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036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3" r:id="rId2"/>
    <p:sldLayoutId id="2147483649" r:id="rId3"/>
    <p:sldLayoutId id="2147483753" r:id="rId4"/>
    <p:sldLayoutId id="2147483755" r:id="rId5"/>
    <p:sldLayoutId id="2147483743" r:id="rId6"/>
    <p:sldLayoutId id="2147483719" r:id="rId7"/>
    <p:sldLayoutId id="2147483747" r:id="rId8"/>
    <p:sldLayoutId id="2147483746" r:id="rId9"/>
    <p:sldLayoutId id="2147483748" r:id="rId10"/>
    <p:sldLayoutId id="2147483742" r:id="rId11"/>
    <p:sldLayoutId id="2147483720" r:id="rId12"/>
    <p:sldLayoutId id="2147483749" r:id="rId13"/>
    <p:sldLayoutId id="2147483741" r:id="rId14"/>
    <p:sldLayoutId id="2147483721" r:id="rId15"/>
    <p:sldLayoutId id="2147483750" r:id="rId16"/>
    <p:sldLayoutId id="2147483740" r:id="rId17"/>
    <p:sldLayoutId id="2147483734" r:id="rId18"/>
    <p:sldLayoutId id="2147483739" r:id="rId19"/>
    <p:sldLayoutId id="2147483727" r:id="rId20"/>
    <p:sldLayoutId id="2147483751" r:id="rId21"/>
    <p:sldLayoutId id="2147483738" r:id="rId22"/>
    <p:sldLayoutId id="2147483733" r:id="rId23"/>
    <p:sldLayoutId id="2147483737" r:id="rId24"/>
    <p:sldLayoutId id="2147483722" r:id="rId25"/>
    <p:sldLayoutId id="2147483729" r:id="rId26"/>
    <p:sldLayoutId id="2147483735" r:id="rId27"/>
    <p:sldLayoutId id="2147483724" r:id="rId28"/>
    <p:sldLayoutId id="2147483736" r:id="rId29"/>
    <p:sldLayoutId id="2147483725" r:id="rId30"/>
    <p:sldLayoutId id="2147483744" r:id="rId31"/>
    <p:sldLayoutId id="2147483726" r:id="rId32"/>
    <p:sldLayoutId id="2147483752" r:id="rId33"/>
    <p:sldLayoutId id="2147483745" r:id="rId3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C8102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5"/>
            <a:ext cx="11033200" cy="10842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3" name="Innholdstekst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948" y="1825625"/>
            <a:ext cx="11023005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styles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template</a:t>
            </a:r>
            <a:endParaRPr lang="nb-NO" dirty="0"/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53AFE20B-E02E-FE4F-8D93-63F4E9E56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7473" y="6370637"/>
            <a:ext cx="12954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0C3BD5E1-3CA5-60CB-9513-01629B2C8BE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267054" y="6313920"/>
            <a:ext cx="1851335" cy="284400"/>
          </a:xfrm>
          <a:prstGeom prst="rect">
            <a:avLst/>
          </a:prstGeom>
        </p:spPr>
      </p:pic>
      <p:pic>
        <p:nvPicPr>
          <p:cNvPr id="9" name="Grafikk 8">
            <a:extLst>
              <a:ext uri="{FF2B5EF4-FFF2-40B4-BE49-F238E27FC236}">
                <a16:creationId xmlns:a16="http://schemas.microsoft.com/office/drawing/2014/main" id="{7701B6B6-55BE-647E-2347-9B54B36DBB3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1157429" y="6422463"/>
            <a:ext cx="561987" cy="187995"/>
          </a:xfrm>
          <a:prstGeom prst="rect">
            <a:avLst/>
          </a:prstGeom>
        </p:spPr>
      </p:pic>
      <p:pic>
        <p:nvPicPr>
          <p:cNvPr id="11" name="Grafikk 10">
            <a:extLst>
              <a:ext uri="{FF2B5EF4-FFF2-40B4-BE49-F238E27FC236}">
                <a16:creationId xmlns:a16="http://schemas.microsoft.com/office/drawing/2014/main" id="{05932C90-58EF-DAA4-1F28-4A4D54792D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9907655" y="6333104"/>
            <a:ext cx="819818" cy="2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923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56" r:id="rId2"/>
    <p:sldLayoutId id="2147483760" r:id="rId3"/>
    <p:sldLayoutId id="2147483761" r:id="rId4"/>
    <p:sldLayoutId id="2147483763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  <p:sldLayoutId id="2147483782" r:id="rId23"/>
    <p:sldLayoutId id="2147483783" r:id="rId24"/>
    <p:sldLayoutId id="2147483784" r:id="rId25"/>
    <p:sldLayoutId id="2147483785" r:id="rId26"/>
    <p:sldLayoutId id="2147483786" r:id="rId27"/>
    <p:sldLayoutId id="2147483790" r:id="rId28"/>
    <p:sldLayoutId id="2147483791" r:id="rId29"/>
    <p:sldLayoutId id="2147483793" r:id="rId30"/>
    <p:sldLayoutId id="2147483794" r:id="rId31"/>
    <p:sldLayoutId id="2147483795" r:id="rId32"/>
    <p:sldLayoutId id="2147483796" r:id="rId33"/>
    <p:sldLayoutId id="2147483797" r:id="rId34"/>
    <p:sldLayoutId id="2147483798" r:id="rId3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C8102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6B8BA-9629-FC80-B7F0-C09DE1E60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73238"/>
            <a:ext cx="3718560" cy="399258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b-NO" sz="3000" dirty="0"/>
              <a:t>Handelshøyskolen </a:t>
            </a:r>
            <a:br>
              <a:rPr lang="nb-NO" sz="3000" dirty="0"/>
            </a:br>
            <a:r>
              <a:rPr lang="nb-NO" sz="3000" dirty="0"/>
              <a:t>UiA Alumni</a:t>
            </a:r>
            <a:endParaRPr lang="en-GB" sz="3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CE9A0-21EA-18DE-2FD9-555B2A07B8E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4D068A-9A21-7E77-3CB6-E8D698A2C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1</a:t>
            </a:fld>
            <a:endParaRPr lang="nb-NO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B23B0F9-7CFE-8135-2C6F-A4A001F858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30725" y="1218009"/>
            <a:ext cx="7251700" cy="40790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62846D-EE07-03EB-7967-F60EC6DF31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" y="4196315"/>
            <a:ext cx="1260000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67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83A58-4C05-CC6A-B418-9C705E9C1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DD9A2-92D3-4331-8D68-4F87D02C08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AC7B03-18D4-B5BE-7008-9AB909A61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2</a:t>
            </a:fld>
            <a:endParaRPr lang="nb-NO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A49155A-6C75-BE97-A9BB-499318B925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30725" y="1218009"/>
            <a:ext cx="7251700" cy="407908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F2A0C0B-FBF6-C5C3-08B9-534539448966}"/>
              </a:ext>
            </a:extLst>
          </p:cNvPr>
          <p:cNvSpPr txBox="1">
            <a:spLocks/>
          </p:cNvSpPr>
          <p:nvPr/>
        </p:nvSpPr>
        <p:spPr>
          <a:xfrm>
            <a:off x="518160" y="673238"/>
            <a:ext cx="3718560" cy="3992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rgbClr val="C8102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nb-NO" sz="3000" dirty="0"/>
              <a:t>Nettverk</a:t>
            </a:r>
          </a:p>
          <a:p>
            <a:pPr>
              <a:lnSpc>
                <a:spcPct val="150000"/>
              </a:lnSpc>
            </a:pPr>
            <a:r>
              <a:rPr lang="nb-NO" sz="3000" dirty="0"/>
              <a:t>Kunnskap</a:t>
            </a:r>
          </a:p>
          <a:p>
            <a:pPr>
              <a:lnSpc>
                <a:spcPct val="150000"/>
              </a:lnSpc>
            </a:pPr>
            <a:r>
              <a:rPr lang="nb-NO" sz="3000" dirty="0"/>
              <a:t>Karriere</a:t>
            </a:r>
            <a:endParaRPr lang="en-GB" sz="3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811078F-6DBD-97D9-3DB1-35115CF8B0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" y="4196315"/>
            <a:ext cx="1260000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063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429A7-9E22-E2E9-9EBB-E490A599A9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C36D51-D0E0-0FB2-7C64-F6AFB0A60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3</a:t>
            </a:fld>
            <a:endParaRPr lang="nb-NO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BB6E171-0BB5-3F20-15BC-F5AEC2C0C3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30725" y="1218009"/>
            <a:ext cx="7251700" cy="4079081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122D6EDC-6443-F8CD-C059-E99DFBEB2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73238"/>
            <a:ext cx="3718560" cy="399258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nb-NO" sz="3000" dirty="0"/>
              <a:t>UiA Alumni</a:t>
            </a:r>
            <a:br>
              <a:rPr lang="nb-NO" sz="3000" dirty="0"/>
            </a:br>
            <a:br>
              <a:rPr lang="nb-NO" sz="3000" dirty="0"/>
            </a:br>
            <a:r>
              <a:rPr lang="nb-NO" sz="2400" dirty="0"/>
              <a:t>School </a:t>
            </a:r>
            <a:r>
              <a:rPr lang="nb-NO" sz="2400" dirty="0" err="1"/>
              <a:t>of</a:t>
            </a:r>
            <a:r>
              <a:rPr lang="nb-NO" sz="2400" dirty="0"/>
              <a:t> Business and Law</a:t>
            </a:r>
            <a:endParaRPr lang="en-GB" sz="24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1A6BE05-DC8A-27A4-F034-797895D962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" y="4196315"/>
            <a:ext cx="1260000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456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69744C-FE38-045A-3E87-320D5C88F5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1A4757-AFF1-32D9-DB9D-F97E3078B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4</a:t>
            </a:fld>
            <a:endParaRPr lang="nb-NO"/>
          </a:p>
        </p:txBody>
      </p:sp>
      <p:pic>
        <p:nvPicPr>
          <p:cNvPr id="6" name="Content Placeholder 7">
            <a:extLst>
              <a:ext uri="{FF2B5EF4-FFF2-40B4-BE49-F238E27FC236}">
                <a16:creationId xmlns:a16="http://schemas.microsoft.com/office/drawing/2014/main" id="{4FE0DADE-967A-03E7-7D4D-BCCE92769D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30725" y="1218009"/>
            <a:ext cx="7251700" cy="4079081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72D8618-4589-4999-D67A-F8757F8535E9}"/>
              </a:ext>
            </a:extLst>
          </p:cNvPr>
          <p:cNvSpPr txBox="1">
            <a:spLocks/>
          </p:cNvSpPr>
          <p:nvPr/>
        </p:nvSpPr>
        <p:spPr>
          <a:xfrm>
            <a:off x="518160" y="673238"/>
            <a:ext cx="3718560" cy="3992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rgbClr val="C8102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nb-NO" sz="3000" dirty="0"/>
              <a:t>Network</a:t>
            </a:r>
          </a:p>
          <a:p>
            <a:pPr>
              <a:lnSpc>
                <a:spcPct val="150000"/>
              </a:lnSpc>
            </a:pPr>
            <a:r>
              <a:rPr lang="nb-NO" sz="3000" dirty="0"/>
              <a:t>Knowledge</a:t>
            </a:r>
          </a:p>
          <a:p>
            <a:pPr>
              <a:lnSpc>
                <a:spcPct val="150000"/>
              </a:lnSpc>
            </a:pPr>
            <a:r>
              <a:rPr lang="nb-NO" sz="3000" dirty="0" err="1"/>
              <a:t>Career</a:t>
            </a:r>
            <a:endParaRPr lang="en-GB" sz="3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F3A4BB-FE39-2F72-6129-2DBF143BE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" y="4196315"/>
            <a:ext cx="1260000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457060"/>
      </p:ext>
    </p:extLst>
  </p:cSld>
  <p:clrMapOvr>
    <a:masterClrMapping/>
  </p:clrMapOvr>
</p:sld>
</file>

<file path=ppt/theme/theme1.xml><?xml version="1.0" encoding="utf-8"?>
<a:theme xmlns:a="http://schemas.openxmlformats.org/drawingml/2006/main" name="Handelshøyskolen Norsk">
  <a:themeElements>
    <a:clrScheme name="Egendefinert 1">
      <a:dk1>
        <a:srgbClr val="1B2343"/>
      </a:dk1>
      <a:lt1>
        <a:srgbClr val="FFFFFF"/>
      </a:lt1>
      <a:dk2>
        <a:srgbClr val="44546A"/>
      </a:dk2>
      <a:lt2>
        <a:srgbClr val="F7ECDD"/>
      </a:lt2>
      <a:accent1>
        <a:srgbClr val="561A19"/>
      </a:accent1>
      <a:accent2>
        <a:srgbClr val="811516"/>
      </a:accent2>
      <a:accent3>
        <a:srgbClr val="DF001D"/>
      </a:accent3>
      <a:accent4>
        <a:srgbClr val="E25F75"/>
      </a:accent4>
      <a:accent5>
        <a:srgbClr val="EB96A3"/>
      </a:accent5>
      <a:accent6>
        <a:srgbClr val="F3C5CC"/>
      </a:accent6>
      <a:hlink>
        <a:srgbClr val="C71837"/>
      </a:hlink>
      <a:folHlink>
        <a:srgbClr val="EFC5C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 template School of Business and Law" id="{D1FBB977-6D3E-ED48-971C-BC72615FC348}" vid="{D654B8D4-D395-9947-A1F6-B853B50C90BA}"/>
    </a:ext>
  </a:extLst>
</a:theme>
</file>

<file path=ppt/theme/theme2.xml><?xml version="1.0" encoding="utf-8"?>
<a:theme xmlns:a="http://schemas.openxmlformats.org/drawingml/2006/main" name="School of Business and Law English">
  <a:themeElements>
    <a:clrScheme name="Egendefinert 1">
      <a:dk1>
        <a:srgbClr val="1B2343"/>
      </a:dk1>
      <a:lt1>
        <a:srgbClr val="FFFFFF"/>
      </a:lt1>
      <a:dk2>
        <a:srgbClr val="44546A"/>
      </a:dk2>
      <a:lt2>
        <a:srgbClr val="F7ECDD"/>
      </a:lt2>
      <a:accent1>
        <a:srgbClr val="561A19"/>
      </a:accent1>
      <a:accent2>
        <a:srgbClr val="811516"/>
      </a:accent2>
      <a:accent3>
        <a:srgbClr val="DF001D"/>
      </a:accent3>
      <a:accent4>
        <a:srgbClr val="E25F75"/>
      </a:accent4>
      <a:accent5>
        <a:srgbClr val="EB96A3"/>
      </a:accent5>
      <a:accent6>
        <a:srgbClr val="F3C5CC"/>
      </a:accent6>
      <a:hlink>
        <a:srgbClr val="C71837"/>
      </a:hlink>
      <a:folHlink>
        <a:srgbClr val="EFC5C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 template School of Business and Law" id="{D1FBB977-6D3E-ED48-971C-BC72615FC348}" vid="{2E79AF2F-5EBC-AC41-A5D3-A662B2F5EA04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1DC780E6F24794B99BDFE0F85F161B6" ma:contentTypeVersion="4" ma:contentTypeDescription="Opprett et nytt dokument." ma:contentTypeScope="" ma:versionID="344883f38a9dff3f235080c5eb9a0939">
  <xsd:schema xmlns:xsd="http://www.w3.org/2001/XMLSchema" xmlns:xs="http://www.w3.org/2001/XMLSchema" xmlns:p="http://schemas.microsoft.com/office/2006/metadata/properties" xmlns:ns2="15340c46-90c8-47f4-95dc-6359968ff362" targetNamespace="http://schemas.microsoft.com/office/2006/metadata/properties" ma:root="true" ma:fieldsID="3cdf9d044338a039aac18e026b1a9f2f" ns2:_="">
    <xsd:import namespace="15340c46-90c8-47f4-95dc-6359968ff3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340c46-90c8-47f4-95dc-6359968ff3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2AE5070-7ABB-467D-9246-2E5DD4E471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340c46-90c8-47f4-95dc-6359968ff3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8C57AE5-B664-4836-B3AE-6A6C4B7DD11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81613F8-C4D6-4C48-AF5F-99DC6784D718}">
  <ds:schemaRefs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15340c46-90c8-47f4-95dc-6359968ff362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03_handelshøyskolen_ved_uia_mal</Template>
  <TotalTime>59</TotalTime>
  <Words>26</Words>
  <Application>Microsoft Office PowerPoint</Application>
  <PresentationFormat>Widescreen</PresentationFormat>
  <Paragraphs>15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Arial</vt:lpstr>
      <vt:lpstr>Calibri</vt:lpstr>
      <vt:lpstr>Helvetica</vt:lpstr>
      <vt:lpstr>Handelshøyskolen Norsk</vt:lpstr>
      <vt:lpstr>School of Business and Law English</vt:lpstr>
      <vt:lpstr>Handelshøyskolen  UiA Alumni</vt:lpstr>
      <vt:lpstr>PowerPoint Presentation</vt:lpstr>
      <vt:lpstr>UiA Alumni  School of Business and Law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Yukiko Iwazaki</dc:creator>
  <cp:lastModifiedBy>Yukiko Iwazaki</cp:lastModifiedBy>
  <cp:revision>1</cp:revision>
  <dcterms:created xsi:type="dcterms:W3CDTF">2026-03-26T09:02:49Z</dcterms:created>
  <dcterms:modified xsi:type="dcterms:W3CDTF">2026-03-26T10:02:25Z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95cf23d-70b0-4a80-9221-1d774ac27fb2_Enabled">
    <vt:lpwstr>true</vt:lpwstr>
  </property>
  <property fmtid="{D5CDD505-2E9C-101B-9397-08002B2CF9AE}" pid="3" name="MSIP_Label_695cf23d-70b0-4a80-9221-1d774ac27fb2_SetDate">
    <vt:lpwstr>2025-04-22T12:26:28Z</vt:lpwstr>
  </property>
  <property fmtid="{D5CDD505-2E9C-101B-9397-08002B2CF9AE}" pid="4" name="MSIP_Label_695cf23d-70b0-4a80-9221-1d774ac27fb2_Method">
    <vt:lpwstr>Standard</vt:lpwstr>
  </property>
  <property fmtid="{D5CDD505-2E9C-101B-9397-08002B2CF9AE}" pid="5" name="MSIP_Label_695cf23d-70b0-4a80-9221-1d774ac27fb2_Name">
    <vt:lpwstr>Document internal</vt:lpwstr>
  </property>
  <property fmtid="{D5CDD505-2E9C-101B-9397-08002B2CF9AE}" pid="6" name="MSIP_Label_695cf23d-70b0-4a80-9221-1d774ac27fb2_SiteId">
    <vt:lpwstr>8482881e-3699-4b3f-b135-cf4800bc1efb</vt:lpwstr>
  </property>
  <property fmtid="{D5CDD505-2E9C-101B-9397-08002B2CF9AE}" pid="7" name="MSIP_Label_695cf23d-70b0-4a80-9221-1d774ac27fb2_ActionId">
    <vt:lpwstr>69180b85-24fb-41f8-8a47-c4e2d106668d</vt:lpwstr>
  </property>
  <property fmtid="{D5CDD505-2E9C-101B-9397-08002B2CF9AE}" pid="8" name="MSIP_Label_695cf23d-70b0-4a80-9221-1d774ac27fb2_ContentBits">
    <vt:lpwstr>0</vt:lpwstr>
  </property>
  <property fmtid="{D5CDD505-2E9C-101B-9397-08002B2CF9AE}" pid="9" name="MSIP_Label_695cf23d-70b0-4a80-9221-1d774ac27fb2_Tag">
    <vt:lpwstr>50, 3, 0, 1</vt:lpwstr>
  </property>
  <property fmtid="{D5CDD505-2E9C-101B-9397-08002B2CF9AE}" pid="10" name="ContentTypeId">
    <vt:lpwstr>0x01010071DC780E6F24794B99BDFE0F85F161B6</vt:lpwstr>
  </property>
</Properties>
</file>