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60" r:id="rId5"/>
    <p:sldId id="28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3" r:id="rId16"/>
    <p:sldId id="274" r:id="rId17"/>
    <p:sldId id="275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71" r:id="rId27"/>
    <p:sldId id="285" r:id="rId28"/>
    <p:sldId id="286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76" r:id="rId37"/>
    <p:sldId id="288" r:id="rId3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iA lys" id="{9676BBD6-6E02-584E-85A4-BB62268581D1}">
          <p14:sldIdLst>
            <p14:sldId id="256"/>
            <p14:sldId id="257"/>
            <p14:sldId id="258"/>
            <p14:sldId id="260"/>
            <p14:sldId id="287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72"/>
            <p14:sldId id="273"/>
            <p14:sldId id="274"/>
            <p14:sldId id="275"/>
          </p14:sldIdLst>
        </p14:section>
        <p14:section name="UiA Mørk" id="{0E8A092F-8967-D348-A65D-392D16C5D400}">
          <p14:sldIdLst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71"/>
            <p14:sldId id="285"/>
            <p14:sldId id="286"/>
          </p14:sldIdLst>
        </p14:section>
        <p14:section name="Varm grå" id="{DC27DDE4-65AE-494E-ABF5-BFA38B658251}">
          <p14:sldIdLst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  <p14:section name="Hjelp" id="{F88D1775-0917-6442-A1B5-9BE1968B0FBC}">
          <p14:sldIdLst>
            <p14:sldId id="276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DDD"/>
    <a:srgbClr val="000000"/>
    <a:srgbClr val="C8102E"/>
    <a:srgbClr val="131E29"/>
    <a:srgbClr val="D2002B"/>
    <a:srgbClr val="E1EEFA"/>
    <a:srgbClr val="192343"/>
    <a:srgbClr val="03591D"/>
    <a:srgbClr val="E6F0E6"/>
    <a:srgbClr val="FE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04" autoAdjust="0"/>
    <p:restoredTop sz="86438"/>
  </p:normalViewPr>
  <p:slideViewPr>
    <p:cSldViewPr snapToGrid="0" snapToObjects="1">
      <p:cViewPr varScale="1">
        <p:scale>
          <a:sx n="109" d="100"/>
          <a:sy n="109" d="100"/>
        </p:scale>
        <p:origin x="111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80" d="100"/>
        <a:sy n="80" d="100"/>
      </p:scale>
      <p:origin x="0" y="-3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18.09.2026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18.09.2026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2446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4251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62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04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F8EDDD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8EDD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accent6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196E512E-700B-6DDB-9296-17952FDA24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8470" y="6052758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038E976-A4D2-5ABD-7F2F-665210C429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3525" y="6050292"/>
            <a:ext cx="762036" cy="31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F8EDDD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8EDD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E27E089-EA4F-5F58-3A2C-ED3574A6E6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9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F7D61A8-6BF0-193A-4F5E-5CE96E7E73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6575" y="1649413"/>
            <a:ext cx="11033125" cy="44037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65716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Plassholder for innhold 4">
            <a:extLst>
              <a:ext uri="{FF2B5EF4-FFF2-40B4-BE49-F238E27FC236}">
                <a16:creationId xmlns:a16="http://schemas.microsoft.com/office/drawing/2014/main" id="{086E4F29-8FC7-448E-67DE-ED964B390C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6575" y="1649413"/>
            <a:ext cx="11033125" cy="44037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5817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776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8495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B2F704B5-7CE4-554D-7C8C-D302266304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10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2610A4D-F95F-10C9-75B7-4630DAF92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6575" y="665923"/>
            <a:ext cx="11033125" cy="538721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8007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nnhold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BE310A2-73CD-2536-23D4-ACDBA1BB63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6575" y="665923"/>
            <a:ext cx="11033125" cy="538721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023009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18092B0D-91F6-77C0-EE6B-25CAD1B0A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  <p:sp>
        <p:nvSpPr>
          <p:cNvPr id="7" name="Plassholder for innhold 4">
            <a:extLst>
              <a:ext uri="{FF2B5EF4-FFF2-40B4-BE49-F238E27FC236}">
                <a16:creationId xmlns:a16="http://schemas.microsoft.com/office/drawing/2014/main" id="{0B2076B5-0AAE-AAD0-5E28-B34777D91DD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6575" y="665923"/>
            <a:ext cx="11033125" cy="5387216"/>
          </a:xfrm>
        </p:spPr>
        <p:txBody>
          <a:bodyPr/>
          <a:lstStyle>
            <a:lvl1pPr>
              <a:defRPr>
                <a:solidFill>
                  <a:srgbClr val="F8EDDD"/>
                </a:solidFill>
              </a:defRPr>
            </a:lvl1pPr>
            <a:lvl2pPr>
              <a:defRPr>
                <a:solidFill>
                  <a:srgbClr val="F8EDDD"/>
                </a:solidFill>
              </a:defRPr>
            </a:lvl2pPr>
            <a:lvl3pPr>
              <a:defRPr>
                <a:solidFill>
                  <a:srgbClr val="F8EDDD"/>
                </a:solidFill>
              </a:defRPr>
            </a:lvl3pPr>
            <a:lvl4pPr>
              <a:defRPr>
                <a:solidFill>
                  <a:srgbClr val="F8EDDD"/>
                </a:solidFill>
              </a:defRPr>
            </a:lvl4pPr>
            <a:lvl5pPr>
              <a:defRPr>
                <a:solidFill>
                  <a:srgbClr val="F8EDDD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333302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021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20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F8EDDD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rgbClr val="F8EDD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rgbClr val="F8EDD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E4CE7C8A-5557-A8CE-0CB8-86A9C16044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11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924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745FABE2-2E1C-4936-CF98-A61B516A95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39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804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966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C4D0A447-69C8-59A4-90DD-6275214DC1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8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593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F8EDDD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7FFE78C-B5CB-9470-D579-9809DC2F8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6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246965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167243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venstre og bilde høyre">
    <p:bg>
      <p:bgPr>
        <a:solidFill>
          <a:srgbClr val="FE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99162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F8EDDD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F8EDD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5DBDA77-53D6-23FF-D976-8902B11EF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957CBFD-64CF-B674-6158-620852DB74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918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1213" y="-2540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3155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1FB325B5-1391-E2A1-BE14-8EB5CB0D92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105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1F954DA8-3B8C-BCA4-1BB9-B483695C77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088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C8102E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accent6">
                    <a:lumMod val="2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accent6">
                    <a:lumMod val="2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6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2187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F8EDDD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F8EDDD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F8EDDD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F8EDDD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8A353E58-0458-FD29-0C23-DBBFB3F3F3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78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3637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t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13234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47120897-7FCE-DE18-ABEC-48D8DAA6FF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3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347818B-B663-2794-0363-48E3436E7B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4DCA1CC-CF62-A5B0-2B55-52BC3B11F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9" y="1825625"/>
            <a:ext cx="1081785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5803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753" r:id="rId4"/>
    <p:sldLayoutId id="2147483754" r:id="rId5"/>
    <p:sldLayoutId id="2147483755" r:id="rId6"/>
    <p:sldLayoutId id="2147483663" r:id="rId7"/>
    <p:sldLayoutId id="2147483743" r:id="rId8"/>
    <p:sldLayoutId id="2147483719" r:id="rId9"/>
    <p:sldLayoutId id="2147483747" r:id="rId10"/>
    <p:sldLayoutId id="2147483746" r:id="rId11"/>
    <p:sldLayoutId id="2147483748" r:id="rId12"/>
    <p:sldLayoutId id="2147483742" r:id="rId13"/>
    <p:sldLayoutId id="2147483720" r:id="rId14"/>
    <p:sldLayoutId id="2147483749" r:id="rId15"/>
    <p:sldLayoutId id="2147483741" r:id="rId16"/>
    <p:sldLayoutId id="2147483721" r:id="rId17"/>
    <p:sldLayoutId id="2147483750" r:id="rId18"/>
    <p:sldLayoutId id="2147483740" r:id="rId19"/>
    <p:sldLayoutId id="2147483734" r:id="rId20"/>
    <p:sldLayoutId id="2147483739" r:id="rId21"/>
    <p:sldLayoutId id="2147483727" r:id="rId22"/>
    <p:sldLayoutId id="2147483751" r:id="rId23"/>
    <p:sldLayoutId id="2147483738" r:id="rId24"/>
    <p:sldLayoutId id="2147483733" r:id="rId25"/>
    <p:sldLayoutId id="2147483737" r:id="rId26"/>
    <p:sldLayoutId id="2147483722" r:id="rId27"/>
    <p:sldLayoutId id="2147483729" r:id="rId28"/>
    <p:sldLayoutId id="2147483730" r:id="rId29"/>
    <p:sldLayoutId id="2147483735" r:id="rId30"/>
    <p:sldLayoutId id="2147483724" r:id="rId31"/>
    <p:sldLayoutId id="2147483728" r:id="rId32"/>
    <p:sldLayoutId id="2147483736" r:id="rId33"/>
    <p:sldLayoutId id="2147483725" r:id="rId34"/>
    <p:sldLayoutId id="2147483744" r:id="rId35"/>
    <p:sldLayoutId id="2147483726" r:id="rId36"/>
    <p:sldLayoutId id="2147483752" r:id="rId37"/>
    <p:sldLayoutId id="2147483745" r:id="rId3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810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accent6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6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a.no/om-uia/designmanual/" TargetMode="External"/><Relationship Id="rId2" Type="http://schemas.openxmlformats.org/officeDocument/2006/relationships/hyperlink" Target="https://www.uia.no/om-uia/designmanual/bildestil.html?link-check=true&amp;axe-check=true&amp;vrtxPreviewForceRefresh=20240915100942#bildearkiv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9197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163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7F7423E1-C1F8-73F6-BB79-DC72382B2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Slik utvikler vi et </a:t>
            </a:r>
            <a:r>
              <a:rPr lang="nb-NO" dirty="0"/>
              <a:t>bærekraftig </a:t>
            </a:r>
            <a:r>
              <a:rPr lang="nb-NO" b="0" dirty="0">
                <a:solidFill>
                  <a:schemeClr val="accent6">
                    <a:lumMod val="25000"/>
                  </a:schemeClr>
                </a:solidFill>
              </a:rPr>
              <a:t>universitet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CECE98D8-7CBD-6777-1170-AB3CD95E45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64E275F-1BEF-D97A-435B-A0FD5DCD88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301E2F-1787-7FBD-06FB-C220B72D8A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6801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6B6486B3-2BD7-798D-244F-9676BFD19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67157E6-61FF-C37A-EA3C-35C2E0344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E64AE6-87AA-2D20-1BEF-98499CBE1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4</a:t>
            </a:fld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78F9692C-9E07-CCA8-602B-ECB540F880B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01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4FE145-9AAF-F6AE-00F6-BB1F8B82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Tittel test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4F20AF-B6E1-D8EB-B0F4-4E9774831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Innhold blir her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A80D9A5E-6F00-75C3-E36C-6E157E0FD5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4FF8E2F-BA1D-5E77-4F6E-E5013E495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71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1FE31683-C4EF-0AD4-DDC0-2F4AFC80D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F271F52-113E-964E-2E85-10544B7D83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23F56F-AEF2-FF2D-022C-CF23DFD94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6</a:t>
            </a:fld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395F21C2-735B-83D0-4F2F-A7486F6E5F3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2356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44A8B089-CF72-1249-A04A-1569C1D9A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225DF1D5-4FE7-C0E1-1067-E4E407DDC1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91899E69-38BA-6755-C88B-933522D888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7AC5AE83-6E70-444D-F7E7-60441462B9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2895E-747F-AFD9-37D6-898182266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616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B15DC-820E-26C9-DBBC-3DBCD9794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7E842-2B74-EA72-FD58-0853197CF6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098A8-D802-7DD8-CB18-9D9D3CF994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0E338A-C71C-7766-96C2-4C530ED3F2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A0E45-8108-DB38-0090-E5FA31F2AD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6183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44A6-A53E-689E-C9DB-BE6661DDE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457DE-6361-704E-26AE-C1EAF4E790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389A77-123A-2F55-238E-CC96A92849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D4774F-8A16-36CB-AB6F-75253B8A6DAA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42C70A-BCB1-76D6-E572-2ABB8B89CD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7BF94-9535-7B53-D5A0-57B78CD543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1383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0FE41-EED3-0A3A-90C0-F4A6A0375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415DF-6D71-0CEE-559E-8230EA73FF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9ADEE8-39B0-1C40-B6F6-AF652D9797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9F47AD-6FCA-922B-F81C-3B71D8CCF896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9B7528-0504-4C96-8746-A6EFA06520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14BD7-74B7-FB52-21C1-5F458B9182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9431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5CB96-3BF2-C7CA-2ED6-F293AF811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4FDA5-3F63-7946-8207-01EC73660F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3614EC9-B2FA-CCCA-6E21-672CF3525A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DFC7CD-41E6-704B-C01B-1A7AFD2FE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126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EC6EE-7272-2865-9E32-64BE0D27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DA0D5-8B8A-CAFB-FB08-33C78AE2C7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2FCA265-32FD-43ED-1CFB-71F91B3505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873DC-0A1E-542D-A8ED-835A0E36C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5202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CC95D-3E53-0B4F-4B50-6D8ED99A9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9D796-B045-291B-A739-5CDA3A55CB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6CFA3A5-F7DA-2D1E-E9B1-EB5593FAF86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876383-1BAE-9DDC-1720-20E2D40FC1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93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DE6C207-C498-B08A-4E10-710FDDE61AD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D0121E-F76F-054E-6AB6-63F479C03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91E10-7131-69C4-CBD2-AEF32BBEEB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CC3FB6-F02A-7FC8-F037-1CB85E49DE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0926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4CC1EEA-8590-5ED4-A944-E046970DD0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9A9C0B-C0B1-152A-3E34-A1EC7CB3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552BC-CE61-8277-26D8-111DCE4FD2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74B6A7-EA32-AFDE-A2C7-8A60872CF8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15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86042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1248C6-A09A-6EFB-904E-B19B50258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E7EA4D-E74F-3C0A-2023-9F5A5333EE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C326F-81E8-CB0D-31FD-3C55135870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886B33-3A2C-7B40-2AE2-496F1BEB39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1CDD6D2-E26E-B933-D77A-8C8942F5500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89C0D5-F1C5-C67F-234D-1C90CA2448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3F6E45C-8AD2-B30F-3FC5-F6A117BD7BC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4061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1D50-4297-9B9E-4496-B300C266B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0ACC4A-E884-5199-A12C-E92CEAEEBA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F0AC0-38A7-FF31-EFB5-0E232F6062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7219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7DBC31-5AE2-B133-1354-8734908837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17DC558-3137-C4DA-0388-1D66FF5A7B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E7152C9-65E0-81E4-2E87-7F4A8C7154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2F928C-50C4-DA05-2958-5BE9A9F21D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4642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72BE88A7-90FE-73BD-5C1A-B453D16AD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2F0BED47-3CAA-684B-7768-C2E002206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25E9693E-E0E8-B50C-1411-DB5B809D1B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E64AE6-87AA-2D20-1BEF-98499CBE1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9443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3F01E050-987B-104B-6716-A6EC7190F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61A217C-CDEA-2D47-79EF-6F14F28A58F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97877" y="707571"/>
            <a:ext cx="10949354" cy="5048979"/>
          </a:xfrm>
        </p:spPr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8CE05049-E47D-333A-1B37-73A59DD3D1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23F56F-AEF2-FF2D-022C-CF23DFD94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057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1B8457D1-418F-ADDD-E2CB-7109BC208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9010FB81-6703-62C4-DFB9-1D8415D3C7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23DB970D-8932-73BD-A6BE-11AFEDA3BC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53A28B3A-0FA0-BC1E-7D21-F831E7F266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2895E-747F-AFD9-37D6-898182266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9890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7388EC76-E8FC-B4BB-E92F-8D770E367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AA5FBFE7-1590-B6DC-224B-45C6AA721A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F7E49F63-A286-D1DE-70B9-5F8BB3148E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87FEC166-90AA-727A-0583-4CA905D65E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A0E45-8108-DB38-0090-E5FA31F2AD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8205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59AED70A-4745-F674-2FB6-60ADA8F92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D0A8CE47-6EF6-0587-FF4D-9D9971D366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D3931F7E-B406-2A7E-856B-D12FCDADF9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52BE547F-D9CC-7DCA-4E02-F7BA1E7594E6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471E0E26-A942-77C0-9577-7DD919427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7BF94-9535-7B53-D5A0-57B78CD543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0405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3625DF47-FCE7-3EC4-27DA-802F2E8AC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3303A5A3-0571-373F-E0E0-F971DFB0BD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D119902F-CE06-1721-C165-48BE099272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F13FFE26-3ED9-02D6-5D7E-764716DB88FF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977B5ABC-7DBC-93E6-37A7-7072E2157C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14BD7-74B7-FB52-21C1-5F458B9182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4568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12C5718-9FB5-B32B-B950-83FB20387E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solidFill>
            <a:schemeClr val="bg1">
              <a:lumMod val="50000"/>
            </a:schemeClr>
          </a:solidFill>
        </p:spPr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2FECEBE-A032-334E-1F8F-02587DDBB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15C70D8A-1A54-4246-4AC9-93CD9E1FCB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74B6A7-EA32-AFDE-A2C7-8A60872CF8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25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6458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F5626-82A4-475E-D8C0-E119C9242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63C09-15F2-DBFB-045A-E0D776C320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1CE6B9-608A-0E7F-D9B1-1F2A9EAD83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AB933D-0B29-7D3B-C0A6-8F154337A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1131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8C17CA5F-6739-E934-A53E-FE07BD770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3C4D750A-2732-A9A4-D6EE-26BF3AF77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BFFA7DD8-FF4E-C425-D3B0-773180AAFF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E93DDDDF-991B-846D-A205-0795060AE7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AF4ED6F5-6D35-0652-7689-4E7819E0F5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91DB6283-A901-4292-6B11-164724AEB8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3F6E45C-8AD2-B30F-3FC5-F6A117BD7BC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3523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CC301AF-D4A0-DE65-73FC-F2687C70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2D6DB68-F505-919E-667F-6BFD46210E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F0AC0-38A7-FF31-EFB5-0E232F6062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4297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9C60DC-F4A0-DA9E-2C57-AB0560EAC1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D5066C3-264F-105A-C46F-1611EEE6AF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5F93E68-48BC-9AC4-F16C-473188EFA4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0BA99B7-41BA-25E2-B126-FCAF884AD0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9895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9F8291-CEC5-D656-1487-E8E107A77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4E9571-0EBB-ADD2-ECE6-A96DFDC4713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6287" y="1838739"/>
            <a:ext cx="10757451" cy="411459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9F2B387-5624-C60E-9BF8-D4BD81FFEB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4BCD8E9-9346-3D67-33BB-7099780E2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2669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071B9A-6035-D6FF-65F4-612FB2B64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B6622C-7AC3-1455-DF31-2C9935341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66B2D61-1F39-5153-D0AF-BD8E8292CB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2FD8CDE-350F-354C-AC21-26F0D201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9732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2AF10A-63AF-0AF2-ED52-8C609E961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A41FC1-2978-77A5-0D94-00FC1158FC7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97877" y="707571"/>
            <a:ext cx="10949354" cy="5048979"/>
          </a:xfrm>
        </p:spPr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A174AB4-B6A6-2CFE-64AC-B84E882AFA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34A5FA3-AECB-B56F-7A00-D70B22227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2308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AF41D4-27FB-2D38-5178-C0DA84518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39EEFC-5C9B-8FE1-19BE-7C9CF1615A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2655907-0D87-F0D8-1E5A-E564204FEE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8768494-B240-BFB9-CEB1-9C97C5986D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7CF25A-0393-3429-1E2B-5C46D4DD74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963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5AA805-DF9B-BE80-336F-789DB6C33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D3264E-3A43-3826-5C26-933BC8F8AD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C112F91-92D3-772B-346C-45DCAB6862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3250D83-2FF7-6E84-05DD-3F65E92DEB74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B708AE00-59DE-0A7F-DE81-6807089B8A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1E7649B-0EA0-0A22-A39F-6FB0AEF621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80095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EDD4D8-C2C5-E0B6-B1C0-34F89D6DF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73C02D-B029-5D03-7998-F94679D700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C93B152F-25C5-6DDA-A244-C2754B3E9D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BF436F0-BA2C-8DDA-A3B4-3E6A118808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7241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731E3E24-607C-4AA8-002C-A8EA33A8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Maloppsett</a:t>
            </a:r>
            <a:r>
              <a:rPr lang="nb-NO" dirty="0"/>
              <a:t> og ressurser</a:t>
            </a:r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B3E286D3-7A07-B4C2-EBDD-2B27C63E096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6288" y="1838739"/>
            <a:ext cx="6014432" cy="4114598"/>
          </a:xfrm>
        </p:spPr>
        <p:txBody>
          <a:bodyPr/>
          <a:lstStyle/>
          <a:p>
            <a:r>
              <a:rPr lang="nb-NO" dirty="0"/>
              <a:t>Velg blant mange ulike maler, tilpass innholdet du skal vise.</a:t>
            </a:r>
          </a:p>
          <a:p>
            <a:endParaRPr lang="nb-NO" dirty="0"/>
          </a:p>
          <a:p>
            <a:r>
              <a:rPr lang="nb-NO" dirty="0"/>
              <a:t>Bilder i presentasjon:</a:t>
            </a:r>
          </a:p>
          <a:p>
            <a:r>
              <a:rPr lang="nb-NO" dirty="0">
                <a:hlinkClick r:id="rId2"/>
              </a:rPr>
              <a:t>UiAs bildearkiv &gt; </a:t>
            </a:r>
            <a:endParaRPr lang="nb-NO" dirty="0"/>
          </a:p>
          <a:p>
            <a:endParaRPr lang="nb-NO" dirty="0"/>
          </a:p>
          <a:p>
            <a:r>
              <a:rPr lang="nb-NO" dirty="0"/>
              <a:t>For illustrasjoner og hjelp besøk </a:t>
            </a:r>
            <a:r>
              <a:rPr lang="nb-NO" dirty="0">
                <a:hlinkClick r:id="rId3"/>
              </a:rPr>
              <a:t>Designmanualen &gt;</a:t>
            </a:r>
            <a:endParaRPr lang="nb-NO" dirty="0"/>
          </a:p>
        </p:txBody>
      </p:sp>
      <p:pic>
        <p:nvPicPr>
          <p:cNvPr id="12" name="Plassholder for innhold 8" descr="Et bilde som inneholder tekst, skjermbilde, programvare, Nettside&#10;&#10;Automatisk generert beskrivelse">
            <a:extLst>
              <a:ext uri="{FF2B5EF4-FFF2-40B4-BE49-F238E27FC236}">
                <a16:creationId xmlns:a16="http://schemas.microsoft.com/office/drawing/2014/main" id="{B5CA4E2F-2931-BCFD-4556-1BC0E9ECC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775" y="1887337"/>
            <a:ext cx="3293133" cy="4114800"/>
          </a:xfrm>
          <a:prstGeom prst="rect">
            <a:avLst/>
          </a:prstGeom>
        </p:spPr>
      </p:pic>
      <p:cxnSp>
        <p:nvCxnSpPr>
          <p:cNvPr id="19" name="Rett pil 18">
            <a:extLst>
              <a:ext uri="{FF2B5EF4-FFF2-40B4-BE49-F238E27FC236}">
                <a16:creationId xmlns:a16="http://schemas.microsoft.com/office/drawing/2014/main" id="{C86CC37B-75AA-0AFD-066E-541929AC315C}"/>
              </a:ext>
            </a:extLst>
          </p:cNvPr>
          <p:cNvCxnSpPr>
            <a:cxnSpLocks/>
          </p:cNvCxnSpPr>
          <p:nvPr/>
        </p:nvCxnSpPr>
        <p:spPr>
          <a:xfrm>
            <a:off x="5819775" y="2071868"/>
            <a:ext cx="1787084" cy="0"/>
          </a:xfrm>
          <a:prstGeom prst="straightConnector1">
            <a:avLst/>
          </a:prstGeom>
          <a:ln w="28575">
            <a:solidFill>
              <a:srgbClr val="D2002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E79A1195-2CCC-9AA6-04A7-DBF0D8296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03330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34D91-3E92-E448-0A54-9508083F3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1C764C7A-1D98-D0A8-C925-891BBC9A8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Fjerne sidetall enkelt</a:t>
            </a:r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232CBD4D-1503-2926-6FA3-ECDA7B92B86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6288" y="1838739"/>
            <a:ext cx="6014432" cy="41145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nb-NO" dirty="0"/>
              <a:t>Du kan enkelt fjerne sidetall på alle slides ved å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b-NO" dirty="0"/>
              <a:t>Gå til </a:t>
            </a:r>
            <a:r>
              <a:rPr lang="nb-NO" b="1" dirty="0"/>
              <a:t>"Sett inn"</a:t>
            </a:r>
            <a:r>
              <a:rPr lang="nb-NO" dirty="0"/>
              <a:t>-menyen øverst i menylinjen.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b-NO" dirty="0"/>
              <a:t>Velg </a:t>
            </a:r>
            <a:r>
              <a:rPr lang="nb-NO" b="1" dirty="0"/>
              <a:t>"Topptekst og bunntekst…"</a:t>
            </a:r>
            <a:endParaRPr lang="nb-NO" dirty="0"/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b-NO" dirty="0"/>
              <a:t>I vinduet som åpnes:</a:t>
            </a:r>
          </a:p>
          <a:p>
            <a:pPr marL="8001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b-NO" dirty="0"/>
              <a:t>Gå til fanen </a:t>
            </a:r>
            <a:r>
              <a:rPr lang="nb-NO" b="1" dirty="0"/>
              <a:t>"Lysbilde».</a:t>
            </a:r>
          </a:p>
          <a:p>
            <a:pPr marL="8001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b-NO" dirty="0"/>
              <a:t>Fjern haken ved </a:t>
            </a:r>
            <a:r>
              <a:rPr lang="nb-NO" b="1" dirty="0"/>
              <a:t>"Lysbildenummer"</a:t>
            </a:r>
            <a:r>
              <a:rPr lang="nb-NO" dirty="0"/>
              <a:t>.</a:t>
            </a:r>
          </a:p>
          <a:p>
            <a:pPr marL="800100" lvl="1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nb-NO" dirty="0"/>
              <a:t>Klikk på </a:t>
            </a:r>
            <a:r>
              <a:rPr lang="nb-NO" b="1" dirty="0"/>
              <a:t>"Bruk på alle"</a:t>
            </a:r>
            <a:r>
              <a:rPr lang="nb-NO" dirty="0"/>
              <a:t> for å fjerne det overalt.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8954F3B5-68B3-4B19-599D-97135507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37</a:t>
            </a:fld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5A47EFB-1A95-10AC-5301-4FF8800692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848"/>
          <a:stretch/>
        </p:blipFill>
        <p:spPr>
          <a:xfrm>
            <a:off x="5397308" y="460184"/>
            <a:ext cx="5141257" cy="98920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0F9AEFC-0A0D-97B2-1BEC-0B6F23F09E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067" r="13126"/>
          <a:stretch/>
        </p:blipFill>
        <p:spPr>
          <a:xfrm>
            <a:off x="10538565" y="460184"/>
            <a:ext cx="1653435" cy="989204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57E9E37C-FD3C-843B-5DE9-9E61A8E4B1E6}"/>
              </a:ext>
            </a:extLst>
          </p:cNvPr>
          <p:cNvSpPr/>
          <p:nvPr/>
        </p:nvSpPr>
        <p:spPr>
          <a:xfrm>
            <a:off x="11058964" y="667012"/>
            <a:ext cx="637688" cy="782376"/>
          </a:xfrm>
          <a:prstGeom prst="rect">
            <a:avLst/>
          </a:prstGeom>
          <a:noFill/>
          <a:ln w="28575">
            <a:solidFill>
              <a:srgbClr val="D200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 ned 14">
            <a:extLst>
              <a:ext uri="{FF2B5EF4-FFF2-40B4-BE49-F238E27FC236}">
                <a16:creationId xmlns:a16="http://schemas.microsoft.com/office/drawing/2014/main" id="{85E2056C-1D03-B9EE-B6F1-2297A27CAC77}"/>
              </a:ext>
            </a:extLst>
          </p:cNvPr>
          <p:cNvSpPr/>
          <p:nvPr/>
        </p:nvSpPr>
        <p:spPr>
          <a:xfrm>
            <a:off x="5526456" y="-11700"/>
            <a:ext cx="488515" cy="475989"/>
          </a:xfrm>
          <a:prstGeom prst="downArrow">
            <a:avLst/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il ned 15">
            <a:extLst>
              <a:ext uri="{FF2B5EF4-FFF2-40B4-BE49-F238E27FC236}">
                <a16:creationId xmlns:a16="http://schemas.microsoft.com/office/drawing/2014/main" id="{8D8BCB0E-7A99-C499-90B6-F6446D5F9067}"/>
              </a:ext>
            </a:extLst>
          </p:cNvPr>
          <p:cNvSpPr/>
          <p:nvPr/>
        </p:nvSpPr>
        <p:spPr>
          <a:xfrm rot="10800000">
            <a:off x="11134913" y="1455799"/>
            <a:ext cx="488515" cy="475989"/>
          </a:xfrm>
          <a:prstGeom prst="downArrow">
            <a:avLst/>
          </a:pr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 descr="Et bilde som inneholder tekst, skjermbilde, Font, logo&#10;&#10;KI-generert innhold kan være feil.">
            <a:extLst>
              <a:ext uri="{FF2B5EF4-FFF2-40B4-BE49-F238E27FC236}">
                <a16:creationId xmlns:a16="http://schemas.microsoft.com/office/drawing/2014/main" id="{8BD224A9-C568-24D9-6B1E-238BB2F1D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717" y="4712918"/>
            <a:ext cx="27813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41031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5_april" id="{D76E3F48-67D0-8E49-82C8-B8BBA27A6493}" vid="{AF693915-0137-A54F-AB70-D9E31521DF2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UiA - Lys</Template>
  <TotalTime>65</TotalTime>
  <Words>132</Words>
  <Application>Microsoft Macintosh PowerPoint</Application>
  <PresentationFormat>Widescreen</PresentationFormat>
  <Paragraphs>50</Paragraphs>
  <Slides>37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37</vt:i4>
      </vt:variant>
    </vt:vector>
  </HeadingPairs>
  <TitlesOfParts>
    <vt:vector size="42" baseType="lpstr">
      <vt:lpstr>Arial</vt:lpstr>
      <vt:lpstr>Arial</vt:lpstr>
      <vt:lpstr>Calibri</vt:lpstr>
      <vt:lpstr>Helvetica</vt:lpstr>
      <vt:lpstr>UiA - Lys</vt:lpstr>
      <vt:lpstr>PowerPoint-presentasjon</vt:lpstr>
      <vt:lpstr>PowerPoint-presentasjon</vt:lpstr>
      <vt:lpstr>Slik utvikler vi et bærekraftig universitet</vt:lpstr>
      <vt:lpstr>PowerPoint-presentasjon</vt:lpstr>
      <vt:lpstr>Tittel test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Maloppsett og ressurser</vt:lpstr>
      <vt:lpstr>Fjerne sidetall enkelt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Eikeland Fiskå</dc:creator>
  <cp:lastModifiedBy>Thomas Eikeland Fiskå</cp:lastModifiedBy>
  <cp:revision>12</cp:revision>
  <dcterms:created xsi:type="dcterms:W3CDTF">2025-04-22T12:45:36Z</dcterms:created>
  <dcterms:modified xsi:type="dcterms:W3CDTF">2026-09-18T12:48:56Z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5cf23d-70b0-4a80-9221-1d774ac27fb2_Enabled">
    <vt:lpwstr>true</vt:lpwstr>
  </property>
  <property fmtid="{D5CDD505-2E9C-101B-9397-08002B2CF9AE}" pid="3" name="MSIP_Label_695cf23d-70b0-4a80-9221-1d774ac27fb2_SetDate">
    <vt:lpwstr>2025-04-22T12:26:28Z</vt:lpwstr>
  </property>
  <property fmtid="{D5CDD505-2E9C-101B-9397-08002B2CF9AE}" pid="4" name="MSIP_Label_695cf23d-70b0-4a80-9221-1d774ac27fb2_Method">
    <vt:lpwstr>Standard</vt:lpwstr>
  </property>
  <property fmtid="{D5CDD505-2E9C-101B-9397-08002B2CF9AE}" pid="5" name="MSIP_Label_695cf23d-70b0-4a80-9221-1d774ac27fb2_Name">
    <vt:lpwstr>Document internal</vt:lpwstr>
  </property>
  <property fmtid="{D5CDD505-2E9C-101B-9397-08002B2CF9AE}" pid="6" name="MSIP_Label_695cf23d-70b0-4a80-9221-1d774ac27fb2_SiteId">
    <vt:lpwstr>8482881e-3699-4b3f-b135-cf4800bc1efb</vt:lpwstr>
  </property>
  <property fmtid="{D5CDD505-2E9C-101B-9397-08002B2CF9AE}" pid="7" name="MSIP_Label_695cf23d-70b0-4a80-9221-1d774ac27fb2_ActionId">
    <vt:lpwstr>69180b85-24fb-41f8-8a47-c4e2d106668d</vt:lpwstr>
  </property>
  <property fmtid="{D5CDD505-2E9C-101B-9397-08002B2CF9AE}" pid="8" name="MSIP_Label_695cf23d-70b0-4a80-9221-1d774ac27fb2_ContentBits">
    <vt:lpwstr>0</vt:lpwstr>
  </property>
  <property fmtid="{D5CDD505-2E9C-101B-9397-08002B2CF9AE}" pid="9" name="MSIP_Label_695cf23d-70b0-4a80-9221-1d774ac27fb2_Tag">
    <vt:lpwstr>50, 3, 0, 1</vt:lpwstr>
  </property>
</Properties>
</file>