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  <p:sldMasterId id="2147483756" r:id="rId2"/>
    <p:sldMasterId id="2147483793" r:id="rId3"/>
  </p:sldMasterIdLst>
  <p:notesMasterIdLst>
    <p:notesMasterId r:id="rId59"/>
  </p:notesMasterIdLst>
  <p:handoutMasterIdLst>
    <p:handoutMasterId r:id="rId60"/>
  </p:handoutMasterIdLst>
  <p:sldIdLst>
    <p:sldId id="256" r:id="rId4"/>
    <p:sldId id="258" r:id="rId5"/>
    <p:sldId id="296" r:id="rId6"/>
    <p:sldId id="297" r:id="rId7"/>
    <p:sldId id="298" r:id="rId8"/>
    <p:sldId id="299" r:id="rId9"/>
    <p:sldId id="300" r:id="rId10"/>
    <p:sldId id="301" r:id="rId11"/>
    <p:sldId id="303" r:id="rId12"/>
    <p:sldId id="302" r:id="rId13"/>
    <p:sldId id="304" r:id="rId14"/>
    <p:sldId id="305" r:id="rId15"/>
    <p:sldId id="2147374801" r:id="rId16"/>
    <p:sldId id="262" r:id="rId17"/>
    <p:sldId id="306" r:id="rId18"/>
    <p:sldId id="307" r:id="rId19"/>
    <p:sldId id="308" r:id="rId20"/>
    <p:sldId id="309" r:id="rId21"/>
    <p:sldId id="2147374714" r:id="rId22"/>
    <p:sldId id="2147374715" r:id="rId23"/>
    <p:sldId id="2147374716" r:id="rId24"/>
    <p:sldId id="2147374717" r:id="rId25"/>
    <p:sldId id="2147374718" r:id="rId26"/>
    <p:sldId id="2147374719" r:id="rId27"/>
    <p:sldId id="2147374720" r:id="rId28"/>
    <p:sldId id="2147374721" r:id="rId29"/>
    <p:sldId id="2147374722" r:id="rId30"/>
    <p:sldId id="2147374781" r:id="rId31"/>
    <p:sldId id="2147374782" r:id="rId32"/>
    <p:sldId id="2147374783" r:id="rId33"/>
    <p:sldId id="2147374784" r:id="rId34"/>
    <p:sldId id="2147374787" r:id="rId35"/>
    <p:sldId id="2147374800" r:id="rId36"/>
    <p:sldId id="2147374785" r:id="rId37"/>
    <p:sldId id="2147374788" r:id="rId38"/>
    <p:sldId id="2147374789" r:id="rId39"/>
    <p:sldId id="2147374790" r:id="rId40"/>
    <p:sldId id="2147374795" r:id="rId41"/>
    <p:sldId id="2147374792" r:id="rId42"/>
    <p:sldId id="2147374793" r:id="rId43"/>
    <p:sldId id="1850" r:id="rId44"/>
    <p:sldId id="1766" r:id="rId45"/>
    <p:sldId id="2147374802" r:id="rId46"/>
    <p:sldId id="1865" r:id="rId47"/>
    <p:sldId id="319" r:id="rId48"/>
    <p:sldId id="320" r:id="rId49"/>
    <p:sldId id="2147374799" r:id="rId50"/>
    <p:sldId id="269" r:id="rId51"/>
    <p:sldId id="470" r:id="rId52"/>
    <p:sldId id="2147374796" r:id="rId53"/>
    <p:sldId id="2134806429" r:id="rId54"/>
    <p:sldId id="2147374705" r:id="rId55"/>
    <p:sldId id="2147374690" r:id="rId56"/>
    <p:sldId id="2147374683" r:id="rId57"/>
    <p:sldId id="2147374797" r:id="rId5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A lys" id="{9676BBD6-6E02-584E-85A4-BB62268581D1}">
          <p14:sldIdLst>
            <p14:sldId id="256"/>
            <p14:sldId id="258"/>
            <p14:sldId id="296"/>
            <p14:sldId id="297"/>
            <p14:sldId id="298"/>
            <p14:sldId id="299"/>
            <p14:sldId id="300"/>
            <p14:sldId id="301"/>
            <p14:sldId id="303"/>
            <p14:sldId id="302"/>
            <p14:sldId id="304"/>
            <p14:sldId id="305"/>
            <p14:sldId id="2147374801"/>
            <p14:sldId id="262"/>
            <p14:sldId id="306"/>
            <p14:sldId id="307"/>
            <p14:sldId id="308"/>
            <p14:sldId id="309"/>
            <p14:sldId id="2147374714"/>
            <p14:sldId id="2147374715"/>
            <p14:sldId id="2147374716"/>
            <p14:sldId id="2147374717"/>
            <p14:sldId id="2147374718"/>
            <p14:sldId id="2147374719"/>
            <p14:sldId id="2147374720"/>
            <p14:sldId id="2147374721"/>
            <p14:sldId id="2147374722"/>
            <p14:sldId id="2147374781"/>
            <p14:sldId id="2147374782"/>
            <p14:sldId id="2147374783"/>
            <p14:sldId id="2147374784"/>
            <p14:sldId id="2147374787"/>
            <p14:sldId id="2147374800"/>
            <p14:sldId id="2147374785"/>
            <p14:sldId id="2147374788"/>
            <p14:sldId id="2147374789"/>
            <p14:sldId id="2147374790"/>
            <p14:sldId id="2147374795"/>
            <p14:sldId id="2147374792"/>
            <p14:sldId id="2147374793"/>
            <p14:sldId id="1850"/>
            <p14:sldId id="1766"/>
            <p14:sldId id="2147374802"/>
            <p14:sldId id="1865"/>
            <p14:sldId id="319"/>
            <p14:sldId id="320"/>
            <p14:sldId id="2147374799"/>
            <p14:sldId id="269"/>
            <p14:sldId id="470"/>
            <p14:sldId id="2147374796"/>
            <p14:sldId id="2134806429"/>
            <p14:sldId id="2147374705"/>
            <p14:sldId id="2147374690"/>
            <p14:sldId id="2147374683"/>
            <p14:sldId id="2147374797"/>
          </p14:sldIdLst>
        </p14:section>
        <p14:section name="UiA Mørk" id="{0E8A092F-8967-D348-A65D-392D16C5D400}">
          <p14:sldIdLst/>
        </p14:section>
        <p14:section name="Varm grå" id="{DC27DDE4-65AE-494E-ABF5-BFA38B658251}">
          <p14:sldIdLst/>
        </p14:section>
        <p14:section name="Hjelp" id="{F88D1775-0917-6442-A1B5-9BE1968B0FB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102E"/>
    <a:srgbClr val="000000"/>
    <a:srgbClr val="009FE2"/>
    <a:srgbClr val="34A288"/>
    <a:srgbClr val="76B92A"/>
    <a:srgbClr val="F8EDDD"/>
    <a:srgbClr val="131E29"/>
    <a:srgbClr val="D2002B"/>
    <a:srgbClr val="E1EEFA"/>
    <a:srgbClr val="192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AAC096-821C-1F92-8691-DB669B9D1D76}" v="1" dt="2026-01-15T10:09:19.989"/>
    <p1510:client id="{B9119269-160E-D74E-8F9E-61E8296C39D0}" v="204" dt="2026-01-15T14:00:18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35" autoAdjust="0"/>
    <p:restoredTop sz="86438"/>
  </p:normalViewPr>
  <p:slideViewPr>
    <p:cSldViewPr snapToGrid="0" snapToObjects="1">
      <p:cViewPr varScale="1">
        <p:scale>
          <a:sx n="109" d="100"/>
          <a:sy n="109" d="100"/>
        </p:scale>
        <p:origin x="111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microsoft.com/office/2015/10/relationships/revisionInfo" Target="revisionInfo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Eikeland Fiskå" userId="814c3e40-b73f-4bcc-9a26-c5a3c777d880" providerId="ADAL" clId="{ED46ED80-4B40-591E-8E91-F7CE2196F0AA}"/>
    <pc:docChg chg="undo custSel addSld delSld modSld sldOrd modMainMaster modSection">
      <pc:chgData name="Thomas Eikeland Fiskå" userId="814c3e40-b73f-4bcc-9a26-c5a3c777d880" providerId="ADAL" clId="{ED46ED80-4B40-591E-8E91-F7CE2196F0AA}" dt="2026-01-15T14:00:31.461" v="2554" actId="20578"/>
      <pc:docMkLst>
        <pc:docMk/>
      </pc:docMkLst>
      <pc:sldChg chg="addSp modSp mod">
        <pc:chgData name="Thomas Eikeland Fiskå" userId="814c3e40-b73f-4bcc-9a26-c5a3c777d880" providerId="ADAL" clId="{ED46ED80-4B40-591E-8E91-F7CE2196F0AA}" dt="2026-01-13T09:55:41.800" v="31" actId="207"/>
        <pc:sldMkLst>
          <pc:docMk/>
          <pc:sldMk cId="3346801253" sldId="258"/>
        </pc:sldMkLst>
        <pc:spChg chg="add mod">
          <ac:chgData name="Thomas Eikeland Fiskå" userId="814c3e40-b73f-4bcc-9a26-c5a3c777d880" providerId="ADAL" clId="{ED46ED80-4B40-591E-8E91-F7CE2196F0AA}" dt="2026-01-13T09:55:41.800" v="31" actId="207"/>
          <ac:spMkLst>
            <pc:docMk/>
            <pc:sldMk cId="3346801253" sldId="258"/>
            <ac:spMk id="4" creationId="{5E17167A-FB09-20A7-91C5-735BE0823965}"/>
          </ac:spMkLst>
        </pc:spChg>
        <pc:spChg chg="mod">
          <ac:chgData name="Thomas Eikeland Fiskå" userId="814c3e40-b73f-4bcc-9a26-c5a3c777d880" providerId="ADAL" clId="{ED46ED80-4B40-591E-8E91-F7CE2196F0AA}" dt="2026-01-13T09:55:01.696" v="28" actId="20577"/>
          <ac:spMkLst>
            <pc:docMk/>
            <pc:sldMk cId="3346801253" sldId="258"/>
            <ac:spMk id="6" creationId="{7F7423E1-C1F8-73F6-BB79-DC72382B25DB}"/>
          </ac:spMkLst>
        </pc:spChg>
        <pc:picChg chg="add mod">
          <ac:chgData name="Thomas Eikeland Fiskå" userId="814c3e40-b73f-4bcc-9a26-c5a3c777d880" providerId="ADAL" clId="{ED46ED80-4B40-591E-8E91-F7CE2196F0AA}" dt="2026-01-13T09:54:48.531" v="23" actId="14100"/>
          <ac:picMkLst>
            <pc:docMk/>
            <pc:sldMk cId="3346801253" sldId="258"/>
            <ac:picMk id="3" creationId="{FB0C53CD-DCD7-2B51-DD34-0921A90FC8AB}"/>
          </ac:picMkLst>
        </pc:picChg>
      </pc:sldChg>
      <pc:sldChg chg="addSp delSp modSp add del mod modClrScheme chgLayout">
        <pc:chgData name="Thomas Eikeland Fiskå" userId="814c3e40-b73f-4bcc-9a26-c5a3c777d880" providerId="ADAL" clId="{ED46ED80-4B40-591E-8E91-F7CE2196F0AA}" dt="2026-01-15T11:06:01.279" v="2330" actId="1036"/>
        <pc:sldMkLst>
          <pc:docMk/>
          <pc:sldMk cId="2877269318" sldId="269"/>
        </pc:sldMkLst>
        <pc:spChg chg="mod ord">
          <ac:chgData name="Thomas Eikeland Fiskå" userId="814c3e40-b73f-4bcc-9a26-c5a3c777d880" providerId="ADAL" clId="{ED46ED80-4B40-591E-8E91-F7CE2196F0AA}" dt="2026-01-14T10:29:45.023" v="2228" actId="27636"/>
          <ac:spMkLst>
            <pc:docMk/>
            <pc:sldMk cId="2877269318" sldId="269"/>
            <ac:spMk id="2" creationId="{EC391AB4-BB65-5347-8C17-187FBCC1A936}"/>
          </ac:spMkLst>
        </pc:spChg>
        <pc:spChg chg="add del mod ord">
          <ac:chgData name="Thomas Eikeland Fiskå" userId="814c3e40-b73f-4bcc-9a26-c5a3c777d880" providerId="ADAL" clId="{ED46ED80-4B40-591E-8E91-F7CE2196F0AA}" dt="2026-01-14T10:29:56.427" v="2234" actId="478"/>
          <ac:spMkLst>
            <pc:docMk/>
            <pc:sldMk cId="2877269318" sldId="269"/>
            <ac:spMk id="3" creationId="{2065454C-AE03-B661-5AFD-1B12AFD3366D}"/>
          </ac:spMkLst>
        </pc:spChg>
        <pc:spChg chg="add mod">
          <ac:chgData name="Thomas Eikeland Fiskå" userId="814c3e40-b73f-4bcc-9a26-c5a3c777d880" providerId="ADAL" clId="{ED46ED80-4B40-591E-8E91-F7CE2196F0AA}" dt="2026-01-15T11:05:12.132" v="2317" actId="20577"/>
          <ac:spMkLst>
            <pc:docMk/>
            <pc:sldMk cId="2877269318" sldId="269"/>
            <ac:spMk id="3" creationId="{2DACFD2A-FD2E-BB2B-5838-CB32B5CE5C19}"/>
          </ac:spMkLst>
        </pc:spChg>
        <pc:spChg chg="add del mod ord">
          <ac:chgData name="Thomas Eikeland Fiskå" userId="814c3e40-b73f-4bcc-9a26-c5a3c777d880" providerId="ADAL" clId="{ED46ED80-4B40-591E-8E91-F7CE2196F0AA}" dt="2026-01-14T10:29:07.260" v="2210" actId="700"/>
          <ac:spMkLst>
            <pc:docMk/>
            <pc:sldMk cId="2877269318" sldId="269"/>
            <ac:spMk id="3" creationId="{E09F85FD-C763-0A50-3FD1-BD992BA8E904}"/>
          </ac:spMkLst>
        </pc:spChg>
        <pc:spChg chg="add del mod ord">
          <ac:chgData name="Thomas Eikeland Fiskå" userId="814c3e40-b73f-4bcc-9a26-c5a3c777d880" providerId="ADAL" clId="{ED46ED80-4B40-591E-8E91-F7CE2196F0AA}" dt="2026-01-14T10:29:07.260" v="2210" actId="700"/>
          <ac:spMkLst>
            <pc:docMk/>
            <pc:sldMk cId="2877269318" sldId="269"/>
            <ac:spMk id="5" creationId="{97DF86DA-D6D2-B329-051C-7A81BA709B94}"/>
          </ac:spMkLst>
        </pc:spChg>
        <pc:spChg chg="add mod ord">
          <ac:chgData name="Thomas Eikeland Fiskå" userId="814c3e40-b73f-4bcc-9a26-c5a3c777d880" providerId="ADAL" clId="{ED46ED80-4B40-591E-8E91-F7CE2196F0AA}" dt="2026-01-14T10:29:45.021" v="2227" actId="700"/>
          <ac:spMkLst>
            <pc:docMk/>
            <pc:sldMk cId="2877269318" sldId="269"/>
            <ac:spMk id="5" creationId="{B1C2E08F-F2D8-5845-5D29-782678D68D94}"/>
          </ac:spMkLst>
        </pc:spChg>
        <pc:spChg chg="add mod">
          <ac:chgData name="Thomas Eikeland Fiskå" userId="814c3e40-b73f-4bcc-9a26-c5a3c777d880" providerId="ADAL" clId="{ED46ED80-4B40-591E-8E91-F7CE2196F0AA}" dt="2026-01-15T11:05:04.267" v="2310" actId="167"/>
          <ac:spMkLst>
            <pc:docMk/>
            <pc:sldMk cId="2877269318" sldId="269"/>
            <ac:spMk id="6" creationId="{AC669785-0C85-0148-F716-7E6AECC1BE60}"/>
          </ac:spMkLst>
        </pc:spChg>
        <pc:spChg chg="add mod">
          <ac:chgData name="Thomas Eikeland Fiskå" userId="814c3e40-b73f-4bcc-9a26-c5a3c777d880" providerId="ADAL" clId="{ED46ED80-4B40-591E-8E91-F7CE2196F0AA}" dt="2026-01-15T11:05:40.752" v="2324" actId="2711"/>
          <ac:spMkLst>
            <pc:docMk/>
            <pc:sldMk cId="2877269318" sldId="269"/>
            <ac:spMk id="7" creationId="{28DE67E4-BF0A-8613-1F66-132EE430FE54}"/>
          </ac:spMkLst>
        </pc:spChg>
        <pc:spChg chg="add mod">
          <ac:chgData name="Thomas Eikeland Fiskå" userId="814c3e40-b73f-4bcc-9a26-c5a3c777d880" providerId="ADAL" clId="{ED46ED80-4B40-591E-8E91-F7CE2196F0AA}" dt="2026-01-15T11:06:01.279" v="2330" actId="1036"/>
          <ac:spMkLst>
            <pc:docMk/>
            <pc:sldMk cId="2877269318" sldId="269"/>
            <ac:spMk id="8" creationId="{252042CF-6B34-73EF-C35E-5829E87A40A1}"/>
          </ac:spMkLst>
        </pc:spChg>
        <pc:picChg chg="add del mod modCrop">
          <ac:chgData name="Thomas Eikeland Fiskå" userId="814c3e40-b73f-4bcc-9a26-c5a3c777d880" providerId="ADAL" clId="{ED46ED80-4B40-591E-8E91-F7CE2196F0AA}" dt="2026-01-15T11:05:58.939" v="2329" actId="1035"/>
          <ac:picMkLst>
            <pc:docMk/>
            <pc:sldMk cId="2877269318" sldId="269"/>
            <ac:picMk id="4" creationId="{34A01A8C-A680-4E81-145F-DD8EA54AB9FC}"/>
          </ac:picMkLst>
        </pc:picChg>
      </pc:sldChg>
      <pc:sldChg chg="addSp delSp modSp new mod">
        <pc:chgData name="Thomas Eikeland Fiskå" userId="814c3e40-b73f-4bcc-9a26-c5a3c777d880" providerId="ADAL" clId="{ED46ED80-4B40-591E-8E91-F7CE2196F0AA}" dt="2026-01-13T12:45:50.291" v="504" actId="478"/>
        <pc:sldMkLst>
          <pc:docMk/>
          <pc:sldMk cId="3610231246" sldId="296"/>
        </pc:sldMkLst>
        <pc:spChg chg="mod">
          <ac:chgData name="Thomas Eikeland Fiskå" userId="814c3e40-b73f-4bcc-9a26-c5a3c777d880" providerId="ADAL" clId="{ED46ED80-4B40-591E-8E91-F7CE2196F0AA}" dt="2026-01-13T11:50:18.924" v="184" actId="1076"/>
          <ac:spMkLst>
            <pc:docMk/>
            <pc:sldMk cId="3610231246" sldId="296"/>
            <ac:spMk id="2" creationId="{524DAE88-D321-2B6A-6844-DD3333FFF1DE}"/>
          </ac:spMkLst>
        </pc:spChg>
        <pc:spChg chg="mod">
          <ac:chgData name="Thomas Eikeland Fiskå" userId="814c3e40-b73f-4bcc-9a26-c5a3c777d880" providerId="ADAL" clId="{ED46ED80-4B40-591E-8E91-F7CE2196F0AA}" dt="2026-01-13T11:51:14.130" v="197" actId="207"/>
          <ac:spMkLst>
            <pc:docMk/>
            <pc:sldMk cId="3610231246" sldId="296"/>
            <ac:spMk id="32" creationId="{4B879773-0F5D-C5AB-7F8C-9EE9561283DF}"/>
          </ac:spMkLst>
        </pc:spChg>
        <pc:spChg chg="add mod">
          <ac:chgData name="Thomas Eikeland Fiskå" userId="814c3e40-b73f-4bcc-9a26-c5a3c777d880" providerId="ADAL" clId="{ED46ED80-4B40-591E-8E91-F7CE2196F0AA}" dt="2026-01-13T12:45:17.047" v="494" actId="1035"/>
          <ac:spMkLst>
            <pc:docMk/>
            <pc:sldMk cId="3610231246" sldId="296"/>
            <ac:spMk id="36" creationId="{00A0C66B-3072-C9F4-16D1-4790E2DA0376}"/>
          </ac:spMkLst>
        </pc:spChg>
        <pc:spChg chg="add mod">
          <ac:chgData name="Thomas Eikeland Fiskå" userId="814c3e40-b73f-4bcc-9a26-c5a3c777d880" providerId="ADAL" clId="{ED46ED80-4B40-591E-8E91-F7CE2196F0AA}" dt="2026-01-13T12:45:47.753" v="502" actId="1036"/>
          <ac:spMkLst>
            <pc:docMk/>
            <pc:sldMk cId="3610231246" sldId="296"/>
            <ac:spMk id="37" creationId="{9A83217C-8D45-B21C-8D50-F8D9E4BA3F02}"/>
          </ac:spMkLst>
        </pc:spChg>
        <pc:spChg chg="add mod">
          <ac:chgData name="Thomas Eikeland Fiskå" userId="814c3e40-b73f-4bcc-9a26-c5a3c777d880" providerId="ADAL" clId="{ED46ED80-4B40-591E-8E91-F7CE2196F0AA}" dt="2026-01-13T12:45:17.047" v="494" actId="1035"/>
          <ac:spMkLst>
            <pc:docMk/>
            <pc:sldMk cId="3610231246" sldId="296"/>
            <ac:spMk id="38" creationId="{3CC6F775-A0FB-206F-E246-AC6EBCF1D1F8}"/>
          </ac:spMkLst>
        </pc:spChg>
        <pc:spChg chg="add mod">
          <ac:chgData name="Thomas Eikeland Fiskå" userId="814c3e40-b73f-4bcc-9a26-c5a3c777d880" providerId="ADAL" clId="{ED46ED80-4B40-591E-8E91-F7CE2196F0AA}" dt="2026-01-13T12:45:47.753" v="502" actId="1036"/>
          <ac:spMkLst>
            <pc:docMk/>
            <pc:sldMk cId="3610231246" sldId="296"/>
            <ac:spMk id="39" creationId="{AEA7824E-3F5D-6C45-E1F0-9EA778355465}"/>
          </ac:spMkLst>
        </pc:spChg>
        <pc:spChg chg="add mod">
          <ac:chgData name="Thomas Eikeland Fiskå" userId="814c3e40-b73f-4bcc-9a26-c5a3c777d880" providerId="ADAL" clId="{ED46ED80-4B40-591E-8E91-F7CE2196F0AA}" dt="2026-01-13T12:44:51.284" v="483" actId="1076"/>
          <ac:spMkLst>
            <pc:docMk/>
            <pc:sldMk cId="3610231246" sldId="296"/>
            <ac:spMk id="42" creationId="{0B158752-D177-AED3-E26C-278AA0B353F9}"/>
          </ac:spMkLst>
        </pc:spChg>
        <pc:picChg chg="add mod modCrop">
          <ac:chgData name="Thomas Eikeland Fiskå" userId="814c3e40-b73f-4bcc-9a26-c5a3c777d880" providerId="ADAL" clId="{ED46ED80-4B40-591E-8E91-F7CE2196F0AA}" dt="2026-01-13T10:56:52.573" v="178" actId="14100"/>
          <ac:picMkLst>
            <pc:docMk/>
            <pc:sldMk cId="3610231246" sldId="296"/>
            <ac:picMk id="26" creationId="{65BB9392-365A-8EF9-7BB1-E577D6064757}"/>
          </ac:picMkLst>
        </pc:picChg>
        <pc:picChg chg="add mod modCrop">
          <ac:chgData name="Thomas Eikeland Fiskå" userId="814c3e40-b73f-4bcc-9a26-c5a3c777d880" providerId="ADAL" clId="{ED46ED80-4B40-591E-8E91-F7CE2196F0AA}" dt="2026-01-13T10:56:50.273" v="176" actId="14100"/>
          <ac:picMkLst>
            <pc:docMk/>
            <pc:sldMk cId="3610231246" sldId="296"/>
            <ac:picMk id="27" creationId="{A2CF4F56-2CAA-8B0B-1A27-BFC8CE4A4A99}"/>
          </ac:picMkLst>
        </pc:picChg>
      </pc:sldChg>
      <pc:sldChg chg="addSp delSp modSp new mod ord">
        <pc:chgData name="Thomas Eikeland Fiskå" userId="814c3e40-b73f-4bcc-9a26-c5a3c777d880" providerId="ADAL" clId="{ED46ED80-4B40-591E-8E91-F7CE2196F0AA}" dt="2026-01-13T11:55:54.692" v="292" actId="1076"/>
        <pc:sldMkLst>
          <pc:docMk/>
          <pc:sldMk cId="3943095716" sldId="297"/>
        </pc:sldMkLst>
        <pc:spChg chg="mod">
          <ac:chgData name="Thomas Eikeland Fiskå" userId="814c3e40-b73f-4bcc-9a26-c5a3c777d880" providerId="ADAL" clId="{ED46ED80-4B40-591E-8E91-F7CE2196F0AA}" dt="2026-01-13T11:54:08.859" v="272" actId="113"/>
          <ac:spMkLst>
            <pc:docMk/>
            <pc:sldMk cId="3943095716" sldId="297"/>
            <ac:spMk id="2" creationId="{F929EFAD-E6E1-E76A-C2FE-8F7E386A8E7D}"/>
          </ac:spMkLst>
        </pc:spChg>
        <pc:spChg chg="add mod">
          <ac:chgData name="Thomas Eikeland Fiskå" userId="814c3e40-b73f-4bcc-9a26-c5a3c777d880" providerId="ADAL" clId="{ED46ED80-4B40-591E-8E91-F7CE2196F0AA}" dt="2026-01-13T11:55:43.808" v="288" actId="1076"/>
          <ac:spMkLst>
            <pc:docMk/>
            <pc:sldMk cId="3943095716" sldId="297"/>
            <ac:spMk id="7" creationId="{B79F961F-2EED-1500-8EA7-F2939794A402}"/>
          </ac:spMkLst>
        </pc:spChg>
        <pc:spChg chg="add mod">
          <ac:chgData name="Thomas Eikeland Fiskå" userId="814c3e40-b73f-4bcc-9a26-c5a3c777d880" providerId="ADAL" clId="{ED46ED80-4B40-591E-8E91-F7CE2196F0AA}" dt="2026-01-13T11:55:54.692" v="292" actId="1076"/>
          <ac:spMkLst>
            <pc:docMk/>
            <pc:sldMk cId="3943095716" sldId="297"/>
            <ac:spMk id="8" creationId="{3C254EF8-CC45-C5EF-4F4F-BEE61A3A21FE}"/>
          </ac:spMkLst>
        </pc:spChg>
        <pc:picChg chg="add mod modCrop">
          <ac:chgData name="Thomas Eikeland Fiskå" userId="814c3e40-b73f-4bcc-9a26-c5a3c777d880" providerId="ADAL" clId="{ED46ED80-4B40-591E-8E91-F7CE2196F0AA}" dt="2026-01-13T11:55:40.527" v="287" actId="1076"/>
          <ac:picMkLst>
            <pc:docMk/>
            <pc:sldMk cId="3943095716" sldId="297"/>
            <ac:picMk id="6" creationId="{EB183579-B6F0-F1B9-9D24-F8E6E97295EF}"/>
          </ac:picMkLst>
        </pc:picChg>
      </pc:sldChg>
      <pc:sldChg chg="addSp delSp modSp new mod modClrScheme chgLayout">
        <pc:chgData name="Thomas Eikeland Fiskå" userId="814c3e40-b73f-4bcc-9a26-c5a3c777d880" providerId="ADAL" clId="{ED46ED80-4B40-591E-8E91-F7CE2196F0AA}" dt="2026-01-13T12:40:53.269" v="404" actId="14100"/>
        <pc:sldMkLst>
          <pc:docMk/>
          <pc:sldMk cId="3233225056" sldId="298"/>
        </pc:sldMkLst>
        <pc:spChg chg="mod ord">
          <ac:chgData name="Thomas Eikeland Fiskå" userId="814c3e40-b73f-4bcc-9a26-c5a3c777d880" providerId="ADAL" clId="{ED46ED80-4B40-591E-8E91-F7CE2196F0AA}" dt="2026-01-13T11:57:07.649" v="323" actId="700"/>
          <ac:spMkLst>
            <pc:docMk/>
            <pc:sldMk cId="3233225056" sldId="298"/>
            <ac:spMk id="2" creationId="{9D3E0F02-2D61-AA50-D8C1-BA0C1A49530C}"/>
          </ac:spMkLst>
        </pc:spChg>
        <pc:spChg chg="mod ord">
          <ac:chgData name="Thomas Eikeland Fiskå" userId="814c3e40-b73f-4bcc-9a26-c5a3c777d880" providerId="ADAL" clId="{ED46ED80-4B40-591E-8E91-F7CE2196F0AA}" dt="2026-01-13T11:57:07.649" v="323" actId="700"/>
          <ac:spMkLst>
            <pc:docMk/>
            <pc:sldMk cId="3233225056" sldId="298"/>
            <ac:spMk id="7" creationId="{5634117C-CAE1-26F9-62A8-9B13DB7037D0}"/>
          </ac:spMkLst>
        </pc:spChg>
        <pc:spChg chg="add mod">
          <ac:chgData name="Thomas Eikeland Fiskå" userId="814c3e40-b73f-4bcc-9a26-c5a3c777d880" providerId="ADAL" clId="{ED46ED80-4B40-591E-8E91-F7CE2196F0AA}" dt="2026-01-13T11:57:09.512" v="324" actId="478"/>
          <ac:spMkLst>
            <pc:docMk/>
            <pc:sldMk cId="3233225056" sldId="298"/>
            <ac:spMk id="11" creationId="{BB6188AA-2552-DBBE-2E56-862B31BCBE16}"/>
          </ac:spMkLst>
        </pc:spChg>
        <pc:spChg chg="add mod">
          <ac:chgData name="Thomas Eikeland Fiskå" userId="814c3e40-b73f-4bcc-9a26-c5a3c777d880" providerId="ADAL" clId="{ED46ED80-4B40-591E-8E91-F7CE2196F0AA}" dt="2026-01-13T12:40:53.269" v="404" actId="14100"/>
          <ac:spMkLst>
            <pc:docMk/>
            <pc:sldMk cId="3233225056" sldId="298"/>
            <ac:spMk id="12" creationId="{C1A0257E-99B2-18F2-062A-B6720D8D51A3}"/>
          </ac:spMkLst>
        </pc:spChg>
        <pc:spChg chg="add mod">
          <ac:chgData name="Thomas Eikeland Fiskå" userId="814c3e40-b73f-4bcc-9a26-c5a3c777d880" providerId="ADAL" clId="{ED46ED80-4B40-591E-8E91-F7CE2196F0AA}" dt="2026-01-13T12:40:53.269" v="404" actId="14100"/>
          <ac:spMkLst>
            <pc:docMk/>
            <pc:sldMk cId="3233225056" sldId="298"/>
            <ac:spMk id="16" creationId="{DC88C975-CFE2-422C-65C3-BA694673967A}"/>
          </ac:spMkLst>
        </pc:spChg>
        <pc:spChg chg="add mod">
          <ac:chgData name="Thomas Eikeland Fiskå" userId="814c3e40-b73f-4bcc-9a26-c5a3c777d880" providerId="ADAL" clId="{ED46ED80-4B40-591E-8E91-F7CE2196F0AA}" dt="2026-01-13T12:40:53.269" v="404" actId="14100"/>
          <ac:spMkLst>
            <pc:docMk/>
            <pc:sldMk cId="3233225056" sldId="298"/>
            <ac:spMk id="17" creationId="{00C24523-DC74-0174-92B7-DFC8B433950C}"/>
          </ac:spMkLst>
        </pc:spChg>
        <pc:spChg chg="add mod">
          <ac:chgData name="Thomas Eikeland Fiskå" userId="814c3e40-b73f-4bcc-9a26-c5a3c777d880" providerId="ADAL" clId="{ED46ED80-4B40-591E-8E91-F7CE2196F0AA}" dt="2026-01-13T12:40:53.269" v="404" actId="14100"/>
          <ac:spMkLst>
            <pc:docMk/>
            <pc:sldMk cId="3233225056" sldId="298"/>
            <ac:spMk id="18" creationId="{F228D80D-38E3-CCFE-1EBD-8E50CCCBF7E6}"/>
          </ac:spMkLst>
        </pc:spChg>
      </pc:sldChg>
      <pc:sldChg chg="addSp delSp modSp new mod modClrScheme chgLayout">
        <pc:chgData name="Thomas Eikeland Fiskå" userId="814c3e40-b73f-4bcc-9a26-c5a3c777d880" providerId="ADAL" clId="{ED46ED80-4B40-591E-8E91-F7CE2196F0AA}" dt="2026-01-13T13:24:07.140" v="1176" actId="1036"/>
        <pc:sldMkLst>
          <pc:docMk/>
          <pc:sldMk cId="3476025703" sldId="299"/>
        </pc:sldMkLst>
        <pc:spChg chg="mod ord">
          <ac:chgData name="Thomas Eikeland Fiskå" userId="814c3e40-b73f-4bcc-9a26-c5a3c777d880" providerId="ADAL" clId="{ED46ED80-4B40-591E-8E91-F7CE2196F0AA}" dt="2026-01-13T13:10:19.970" v="959" actId="242"/>
          <ac:spMkLst>
            <pc:docMk/>
            <pc:sldMk cId="3476025703" sldId="299"/>
            <ac:spMk id="2" creationId="{EA2917ED-F189-FEC5-C284-C313A845D0A1}"/>
          </ac:spMkLst>
        </pc:spChg>
        <pc:spChg chg="add del mod">
          <ac:chgData name="Thomas Eikeland Fiskå" userId="814c3e40-b73f-4bcc-9a26-c5a3c777d880" providerId="ADAL" clId="{ED46ED80-4B40-591E-8E91-F7CE2196F0AA}" dt="2026-01-13T13:22:07.579" v="1134" actId="14100"/>
          <ac:spMkLst>
            <pc:docMk/>
            <pc:sldMk cId="3476025703" sldId="299"/>
            <ac:spMk id="7" creationId="{513C0DA0-33A6-7E0D-EF50-7D19F553FC51}"/>
          </ac:spMkLst>
        </pc:spChg>
        <pc:spChg chg="add mod">
          <ac:chgData name="Thomas Eikeland Fiskå" userId="814c3e40-b73f-4bcc-9a26-c5a3c777d880" providerId="ADAL" clId="{ED46ED80-4B40-591E-8E91-F7CE2196F0AA}" dt="2026-01-13T13:24:03.308" v="1172" actId="20577"/>
          <ac:spMkLst>
            <pc:docMk/>
            <pc:sldMk cId="3476025703" sldId="299"/>
            <ac:spMk id="8" creationId="{3DDF3982-8183-1C83-903D-D8A53F434E57}"/>
          </ac:spMkLst>
        </pc:spChg>
        <pc:spChg chg="add mod">
          <ac:chgData name="Thomas Eikeland Fiskå" userId="814c3e40-b73f-4bcc-9a26-c5a3c777d880" providerId="ADAL" clId="{ED46ED80-4B40-591E-8E91-F7CE2196F0AA}" dt="2026-01-13T13:23:17.714" v="1163" actId="1076"/>
          <ac:spMkLst>
            <pc:docMk/>
            <pc:sldMk cId="3476025703" sldId="299"/>
            <ac:spMk id="10" creationId="{FDD8D30C-4952-A91A-00AA-C0D487B8BFF3}"/>
          </ac:spMkLst>
        </pc:spChg>
        <pc:spChg chg="add mod">
          <ac:chgData name="Thomas Eikeland Fiskå" userId="814c3e40-b73f-4bcc-9a26-c5a3c777d880" providerId="ADAL" clId="{ED46ED80-4B40-591E-8E91-F7CE2196F0AA}" dt="2026-01-13T13:20:17.382" v="1086" actId="1038"/>
          <ac:spMkLst>
            <pc:docMk/>
            <pc:sldMk cId="3476025703" sldId="299"/>
            <ac:spMk id="14" creationId="{AA06C928-8204-44BC-63CD-379F8FC5E9B8}"/>
          </ac:spMkLst>
        </pc:spChg>
        <pc:spChg chg="add mod">
          <ac:chgData name="Thomas Eikeland Fiskå" userId="814c3e40-b73f-4bcc-9a26-c5a3c777d880" providerId="ADAL" clId="{ED46ED80-4B40-591E-8E91-F7CE2196F0AA}" dt="2026-01-13T13:20:17.382" v="1086" actId="1038"/>
          <ac:spMkLst>
            <pc:docMk/>
            <pc:sldMk cId="3476025703" sldId="299"/>
            <ac:spMk id="18" creationId="{99617937-B66C-D634-97FC-1ACA2F22DD40}"/>
          </ac:spMkLst>
        </pc:spChg>
        <pc:spChg chg="add del mod">
          <ac:chgData name="Thomas Eikeland Fiskå" userId="814c3e40-b73f-4bcc-9a26-c5a3c777d880" providerId="ADAL" clId="{ED46ED80-4B40-591E-8E91-F7CE2196F0AA}" dt="2026-01-13T13:23:46.062" v="1168" actId="14100"/>
          <ac:spMkLst>
            <pc:docMk/>
            <pc:sldMk cId="3476025703" sldId="299"/>
            <ac:spMk id="27" creationId="{7A34B05A-BE62-7770-DB51-7E1E4CF27E09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60" creationId="{02E59533-2FA1-CFA9-7267-7FECD945D68F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99" creationId="{CDD87968-3BFD-D435-69F3-0C08ACDAD1E8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01" creationId="{F1A073EA-4F24-AE5B-2546-83D8B4C6CE2D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39" creationId="{645665E1-F046-20AF-3ED3-6329CCCE6A8E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45" creationId="{75468ED2-3899-A3BC-6222-ED2D73CA8E74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55" creationId="{2DCD54F2-13AC-81BB-ADD7-3699F8ACA3BF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76" creationId="{AAD12A42-8E7F-91BD-50A5-0A50BF93C753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78" creationId="{011C5413-A771-AD5F-C4C3-2F324353B567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85" creationId="{38D91D3A-676D-D3BA-9AAF-CABF3550E859}"/>
          </ac:spMkLst>
        </pc:spChg>
        <pc:spChg chg="mod">
          <ac:chgData name="Thomas Eikeland Fiskå" userId="814c3e40-b73f-4bcc-9a26-c5a3c777d880" providerId="ADAL" clId="{ED46ED80-4B40-591E-8E91-F7CE2196F0AA}" dt="2026-01-13T13:21:36.200" v="1132" actId="207"/>
          <ac:spMkLst>
            <pc:docMk/>
            <pc:sldMk cId="3476025703" sldId="299"/>
            <ac:spMk id="192" creationId="{6C3CC158-F064-9D57-E487-752F47F394E3}"/>
          </ac:spMkLst>
        </pc:spChg>
        <pc:spChg chg="add mod">
          <ac:chgData name="Thomas Eikeland Fiskå" userId="814c3e40-b73f-4bcc-9a26-c5a3c777d880" providerId="ADAL" clId="{ED46ED80-4B40-591E-8E91-F7CE2196F0AA}" dt="2026-01-13T13:23:50.235" v="1169" actId="1076"/>
          <ac:spMkLst>
            <pc:docMk/>
            <pc:sldMk cId="3476025703" sldId="299"/>
            <ac:spMk id="220" creationId="{F255B746-592A-0B75-B254-0F3F0538EC45}"/>
          </ac:spMkLst>
        </pc:spChg>
        <pc:grpChg chg="mod">
          <ac:chgData name="Thomas Eikeland Fiskå" userId="814c3e40-b73f-4bcc-9a26-c5a3c777d880" providerId="ADAL" clId="{ED46ED80-4B40-591E-8E91-F7CE2196F0AA}" dt="2026-01-13T13:23:50.235" v="1169" actId="1076"/>
          <ac:grpSpMkLst>
            <pc:docMk/>
            <pc:sldMk cId="3476025703" sldId="299"/>
            <ac:grpSpMk id="39" creationId="{56462BBD-3FD3-CEDC-2CF9-8C68A254A380}"/>
          </ac:grpSpMkLst>
        </pc:grpChg>
        <pc:picChg chg="add mod">
          <ac:chgData name="Thomas Eikeland Fiskå" userId="814c3e40-b73f-4bcc-9a26-c5a3c777d880" providerId="ADAL" clId="{ED46ED80-4B40-591E-8E91-F7CE2196F0AA}" dt="2026-01-13T13:20:17.382" v="1086" actId="1038"/>
          <ac:picMkLst>
            <pc:docMk/>
            <pc:sldMk cId="3476025703" sldId="299"/>
            <ac:picMk id="23" creationId="{DA629B5F-CDF2-B254-9AD0-5D946FA13240}"/>
          </ac:picMkLst>
        </pc:picChg>
        <pc:picChg chg="add mod">
          <ac:chgData name="Thomas Eikeland Fiskå" userId="814c3e40-b73f-4bcc-9a26-c5a3c777d880" providerId="ADAL" clId="{ED46ED80-4B40-591E-8E91-F7CE2196F0AA}" dt="2026-01-13T13:05:23.092" v="880" actId="1035"/>
          <ac:picMkLst>
            <pc:docMk/>
            <pc:sldMk cId="3476025703" sldId="299"/>
            <ac:picMk id="25" creationId="{78274BB2-30AB-B9AA-02E3-B78FD2579769}"/>
          </ac:picMkLst>
        </pc:picChg>
        <pc:picChg chg="add mod">
          <ac:chgData name="Thomas Eikeland Fiskå" userId="814c3e40-b73f-4bcc-9a26-c5a3c777d880" providerId="ADAL" clId="{ED46ED80-4B40-591E-8E91-F7CE2196F0AA}" dt="2026-01-13T13:04:57.087" v="876" actId="1076"/>
          <ac:picMkLst>
            <pc:docMk/>
            <pc:sldMk cId="3476025703" sldId="299"/>
            <ac:picMk id="26" creationId="{094B0CC3-2847-E755-208E-25D07B3B7540}"/>
          </ac:picMkLst>
        </pc:picChg>
        <pc:picChg chg="add mod">
          <ac:chgData name="Thomas Eikeland Fiskå" userId="814c3e40-b73f-4bcc-9a26-c5a3c777d880" providerId="ADAL" clId="{ED46ED80-4B40-591E-8E91-F7CE2196F0AA}" dt="2026-01-13T13:24:07.140" v="1176" actId="1036"/>
          <ac:picMkLst>
            <pc:docMk/>
            <pc:sldMk cId="3476025703" sldId="299"/>
            <ac:picMk id="29" creationId="{FBF99D75-BDDA-B6F7-2EE1-42D9F1F1EC3A}"/>
          </ac:picMkLst>
        </pc:picChg>
        <pc:picChg chg="add mod">
          <ac:chgData name="Thomas Eikeland Fiskå" userId="814c3e40-b73f-4bcc-9a26-c5a3c777d880" providerId="ADAL" clId="{ED46ED80-4B40-591E-8E91-F7CE2196F0AA}" dt="2026-01-13T13:23:17.714" v="1163" actId="1076"/>
          <ac:picMkLst>
            <pc:docMk/>
            <pc:sldMk cId="3476025703" sldId="299"/>
            <ac:picMk id="31" creationId="{81528345-C2E5-1869-C72B-B4ED0DAA07DD}"/>
          </ac:picMkLst>
        </pc:picChg>
        <pc:picChg chg="add mod">
          <ac:chgData name="Thomas Eikeland Fiskå" userId="814c3e40-b73f-4bcc-9a26-c5a3c777d880" providerId="ADAL" clId="{ED46ED80-4B40-591E-8E91-F7CE2196F0AA}" dt="2026-01-13T13:23:17.714" v="1163" actId="1076"/>
          <ac:picMkLst>
            <pc:docMk/>
            <pc:sldMk cId="3476025703" sldId="299"/>
            <ac:picMk id="33" creationId="{D2F372C6-4FE2-B844-B560-38B9E6BE3D5D}"/>
          </ac:picMkLst>
        </pc:picChg>
      </pc:sldChg>
      <pc:sldChg chg="addSp delSp modSp new mod modAnim">
        <pc:chgData name="Thomas Eikeland Fiskå" userId="814c3e40-b73f-4bcc-9a26-c5a3c777d880" providerId="ADAL" clId="{ED46ED80-4B40-591E-8E91-F7CE2196F0AA}" dt="2026-01-13T13:28:40.688" v="1180" actId="478"/>
        <pc:sldMkLst>
          <pc:docMk/>
          <pc:sldMk cId="3456783896" sldId="300"/>
        </pc:sldMkLst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9" creationId="{B873D711-0985-43AD-6B50-BC85F1568E88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10" creationId="{473DA436-9B1C-A9AC-7DEF-35A26E0E12DE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11" creationId="{A927F7BD-1BE0-7CA1-1B61-1294D9186385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16" creationId="{3E727B58-14EF-0736-A578-21FE792A4F90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18" creationId="{A42C6F7A-F707-D4D2-8130-82959FD7724F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28" creationId="{0B1F3D6E-2CDF-4C2C-397C-F363719B00EB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29" creationId="{D8B721D6-CF01-790C-B61B-4E2AD026882D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30" creationId="{A9A25510-EE20-5E68-F7AA-249F557368B5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31" creationId="{2E55D7DC-EB59-7578-C2C8-45AEFAB3A39B}"/>
          </ac:spMkLst>
        </pc:spChg>
        <pc:spChg chg="mod">
          <ac:chgData name="Thomas Eikeland Fiskå" userId="814c3e40-b73f-4bcc-9a26-c5a3c777d880" providerId="ADAL" clId="{ED46ED80-4B40-591E-8E91-F7CE2196F0AA}" dt="2026-01-13T13:28:37.062" v="1179"/>
          <ac:spMkLst>
            <pc:docMk/>
            <pc:sldMk cId="3456783896" sldId="300"/>
            <ac:spMk id="33" creationId="{27E4F6D0-BECB-AEB0-C843-F88EF5065846}"/>
          </ac:spMkLst>
        </pc:spChg>
      </pc:sldChg>
      <pc:sldChg chg="modSp new mod">
        <pc:chgData name="Thomas Eikeland Fiskå" userId="814c3e40-b73f-4bcc-9a26-c5a3c777d880" providerId="ADAL" clId="{ED46ED80-4B40-591E-8E91-F7CE2196F0AA}" dt="2026-01-13T13:29:05.323" v="1190" actId="20577"/>
        <pc:sldMkLst>
          <pc:docMk/>
          <pc:sldMk cId="3246915977" sldId="301"/>
        </pc:sldMkLst>
        <pc:spChg chg="mod">
          <ac:chgData name="Thomas Eikeland Fiskå" userId="814c3e40-b73f-4bcc-9a26-c5a3c777d880" providerId="ADAL" clId="{ED46ED80-4B40-591E-8E91-F7CE2196F0AA}" dt="2026-01-13T13:29:05.323" v="1190" actId="20577"/>
          <ac:spMkLst>
            <pc:docMk/>
            <pc:sldMk cId="3246915977" sldId="301"/>
            <ac:spMk id="2" creationId="{27B29632-A5B5-C06F-09B2-B69F75D23325}"/>
          </ac:spMkLst>
        </pc:spChg>
      </pc:sldChg>
      <pc:sldChg chg="addSp delSp modSp new mod">
        <pc:chgData name="Thomas Eikeland Fiskå" userId="814c3e40-b73f-4bcc-9a26-c5a3c777d880" providerId="ADAL" clId="{ED46ED80-4B40-591E-8E91-F7CE2196F0AA}" dt="2026-01-15T11:03:37.634" v="2278" actId="20577"/>
        <pc:sldMkLst>
          <pc:docMk/>
          <pc:sldMk cId="2137928524" sldId="302"/>
        </pc:sldMkLst>
        <pc:spChg chg="mod">
          <ac:chgData name="Thomas Eikeland Fiskå" userId="814c3e40-b73f-4bcc-9a26-c5a3c777d880" providerId="ADAL" clId="{ED46ED80-4B40-591E-8E91-F7CE2196F0AA}" dt="2026-01-13T13:29:27.851" v="1194" actId="113"/>
          <ac:spMkLst>
            <pc:docMk/>
            <pc:sldMk cId="2137928524" sldId="302"/>
            <ac:spMk id="2" creationId="{17DE4004-7549-91E6-A418-383C6E098F59}"/>
          </ac:spMkLst>
        </pc:spChg>
        <pc:spChg chg="add mod">
          <ac:chgData name="Thomas Eikeland Fiskå" userId="814c3e40-b73f-4bcc-9a26-c5a3c777d880" providerId="ADAL" clId="{ED46ED80-4B40-591E-8E91-F7CE2196F0AA}" dt="2026-01-13T13:29:38.918" v="1197" actId="1076"/>
          <ac:spMkLst>
            <pc:docMk/>
            <pc:sldMk cId="2137928524" sldId="302"/>
            <ac:spMk id="7" creationId="{1FF99201-A3E9-776B-BBB1-A855137F2FA0}"/>
          </ac:spMkLst>
        </pc:spChg>
        <pc:spChg chg="add mod">
          <ac:chgData name="Thomas Eikeland Fiskå" userId="814c3e40-b73f-4bcc-9a26-c5a3c777d880" providerId="ADAL" clId="{ED46ED80-4B40-591E-8E91-F7CE2196F0AA}" dt="2026-01-13T13:29:38.918" v="1197" actId="1076"/>
          <ac:spMkLst>
            <pc:docMk/>
            <pc:sldMk cId="2137928524" sldId="302"/>
            <ac:spMk id="8" creationId="{336F004B-CF72-89C3-DEB2-CF3C4EB13985}"/>
          </ac:spMkLst>
        </pc:spChg>
        <pc:spChg chg="add mod">
          <ac:chgData name="Thomas Eikeland Fiskå" userId="814c3e40-b73f-4bcc-9a26-c5a3c777d880" providerId="ADAL" clId="{ED46ED80-4B40-591E-8E91-F7CE2196F0AA}" dt="2026-01-13T13:29:38.918" v="1197" actId="1076"/>
          <ac:spMkLst>
            <pc:docMk/>
            <pc:sldMk cId="2137928524" sldId="302"/>
            <ac:spMk id="9" creationId="{642BAC7B-09CC-1289-6CDD-BB92AD3004FA}"/>
          </ac:spMkLst>
        </pc:spChg>
        <pc:spChg chg="add mod">
          <ac:chgData name="Thomas Eikeland Fiskå" userId="814c3e40-b73f-4bcc-9a26-c5a3c777d880" providerId="ADAL" clId="{ED46ED80-4B40-591E-8E91-F7CE2196F0AA}" dt="2026-01-13T13:29:38.918" v="1197" actId="1076"/>
          <ac:spMkLst>
            <pc:docMk/>
            <pc:sldMk cId="2137928524" sldId="302"/>
            <ac:spMk id="10" creationId="{6EDFAB29-EF95-ABFE-E601-BBED4C9C6290}"/>
          </ac:spMkLst>
        </pc:spChg>
        <pc:spChg chg="add mod">
          <ac:chgData name="Thomas Eikeland Fiskå" userId="814c3e40-b73f-4bcc-9a26-c5a3c777d880" providerId="ADAL" clId="{ED46ED80-4B40-591E-8E91-F7CE2196F0AA}" dt="2026-01-13T13:29:38.918" v="1197" actId="1076"/>
          <ac:spMkLst>
            <pc:docMk/>
            <pc:sldMk cId="2137928524" sldId="302"/>
            <ac:spMk id="11" creationId="{B73BBF36-AA14-65DE-E11B-A628CBEDE24A}"/>
          </ac:spMkLst>
        </pc:spChg>
        <pc:spChg chg="add mod">
          <ac:chgData name="Thomas Eikeland Fiskå" userId="814c3e40-b73f-4bcc-9a26-c5a3c777d880" providerId="ADAL" clId="{ED46ED80-4B40-591E-8E91-F7CE2196F0AA}" dt="2026-01-13T13:29:38.918" v="1197" actId="1076"/>
          <ac:spMkLst>
            <pc:docMk/>
            <pc:sldMk cId="2137928524" sldId="302"/>
            <ac:spMk id="12" creationId="{7CF9D020-E4DB-C9C5-4A7E-243A41513FB0}"/>
          </ac:spMkLst>
        </pc:spChg>
        <pc:spChg chg="add mod">
          <ac:chgData name="Thomas Eikeland Fiskå" userId="814c3e40-b73f-4bcc-9a26-c5a3c777d880" providerId="ADAL" clId="{ED46ED80-4B40-591E-8E91-F7CE2196F0AA}" dt="2026-01-13T13:29:38.918" v="1197" actId="1076"/>
          <ac:spMkLst>
            <pc:docMk/>
            <pc:sldMk cId="2137928524" sldId="302"/>
            <ac:spMk id="13" creationId="{8604F40B-81E4-B42B-2E29-1D8E6E7811AF}"/>
          </ac:spMkLst>
        </pc:spChg>
        <pc:spChg chg="add mod">
          <ac:chgData name="Thomas Eikeland Fiskå" userId="814c3e40-b73f-4bcc-9a26-c5a3c777d880" providerId="ADAL" clId="{ED46ED80-4B40-591E-8E91-F7CE2196F0AA}" dt="2026-01-15T11:03:37.634" v="2278" actId="20577"/>
          <ac:spMkLst>
            <pc:docMk/>
            <pc:sldMk cId="2137928524" sldId="302"/>
            <ac:spMk id="14" creationId="{B3F41F5C-3772-12A9-B9E1-356FA65CFCDA}"/>
          </ac:spMkLst>
        </pc:spChg>
        <pc:picChg chg="mod">
          <ac:chgData name="Thomas Eikeland Fiskå" userId="814c3e40-b73f-4bcc-9a26-c5a3c777d880" providerId="ADAL" clId="{ED46ED80-4B40-591E-8E91-F7CE2196F0AA}" dt="2026-01-13T13:29:49.567" v="1198" actId="11530"/>
          <ac:picMkLst>
            <pc:docMk/>
            <pc:sldMk cId="2137928524" sldId="302"/>
            <ac:picMk id="6" creationId="{812E6D93-3F98-1708-EF81-5BF81169BDE2}"/>
          </ac:picMkLst>
        </pc:picChg>
        <pc:picChg chg="mod">
          <ac:chgData name="Thomas Eikeland Fiskå" userId="814c3e40-b73f-4bcc-9a26-c5a3c777d880" providerId="ADAL" clId="{ED46ED80-4B40-591E-8E91-F7CE2196F0AA}" dt="2026-01-13T13:29:49.567" v="1198" actId="11530"/>
          <ac:picMkLst>
            <pc:docMk/>
            <pc:sldMk cId="2137928524" sldId="302"/>
            <ac:picMk id="15" creationId="{77DF5102-FF98-6F61-0E93-3842E34B680A}"/>
          </ac:picMkLst>
        </pc:picChg>
        <pc:picChg chg="add mod modCrop">
          <ac:chgData name="Thomas Eikeland Fiskå" userId="814c3e40-b73f-4bcc-9a26-c5a3c777d880" providerId="ADAL" clId="{ED46ED80-4B40-591E-8E91-F7CE2196F0AA}" dt="2026-01-15T11:02:47.299" v="2275" actId="18131"/>
          <ac:picMkLst>
            <pc:docMk/>
            <pc:sldMk cId="2137928524" sldId="302"/>
            <ac:picMk id="16" creationId="{1A071AC7-190C-8A12-6550-F564AA117180}"/>
          </ac:picMkLst>
        </pc:picChg>
        <pc:picChg chg="mod">
          <ac:chgData name="Thomas Eikeland Fiskå" userId="814c3e40-b73f-4bcc-9a26-c5a3c777d880" providerId="ADAL" clId="{ED46ED80-4B40-591E-8E91-F7CE2196F0AA}" dt="2026-01-13T13:29:49.567" v="1198" actId="11530"/>
          <ac:picMkLst>
            <pc:docMk/>
            <pc:sldMk cId="2137928524" sldId="302"/>
            <ac:picMk id="17" creationId="{FB700087-661F-9E3B-89D5-A2F811E73542}"/>
          </ac:picMkLst>
        </pc:picChg>
        <pc:picChg chg="add mod">
          <ac:chgData name="Thomas Eikeland Fiskå" userId="814c3e40-b73f-4bcc-9a26-c5a3c777d880" providerId="ADAL" clId="{ED46ED80-4B40-591E-8E91-F7CE2196F0AA}" dt="2026-01-13T13:29:49.567" v="1198" actId="11530"/>
          <ac:picMkLst>
            <pc:docMk/>
            <pc:sldMk cId="2137928524" sldId="302"/>
            <ac:picMk id="18" creationId="{BF085F86-8BFE-47EA-492E-27D316DF17FA}"/>
          </ac:picMkLst>
        </pc:picChg>
        <pc:picChg chg="mod">
          <ac:chgData name="Thomas Eikeland Fiskå" userId="814c3e40-b73f-4bcc-9a26-c5a3c777d880" providerId="ADAL" clId="{ED46ED80-4B40-591E-8E91-F7CE2196F0AA}" dt="2026-01-13T13:29:49.567" v="1198" actId="11530"/>
          <ac:picMkLst>
            <pc:docMk/>
            <pc:sldMk cId="2137928524" sldId="302"/>
            <ac:picMk id="19" creationId="{0DD7AB7F-AA50-4685-D39B-C3AC4DF356B3}"/>
          </ac:picMkLst>
        </pc:picChg>
        <pc:picChg chg="mod">
          <ac:chgData name="Thomas Eikeland Fiskå" userId="814c3e40-b73f-4bcc-9a26-c5a3c777d880" providerId="ADAL" clId="{ED46ED80-4B40-591E-8E91-F7CE2196F0AA}" dt="2026-01-13T13:29:49.567" v="1198" actId="11530"/>
          <ac:picMkLst>
            <pc:docMk/>
            <pc:sldMk cId="2137928524" sldId="302"/>
            <ac:picMk id="20" creationId="{8E6C4658-D16D-63D6-97D7-AEB3CD01A667}"/>
          </ac:picMkLst>
        </pc:picChg>
        <pc:picChg chg="mod">
          <ac:chgData name="Thomas Eikeland Fiskå" userId="814c3e40-b73f-4bcc-9a26-c5a3c777d880" providerId="ADAL" clId="{ED46ED80-4B40-591E-8E91-F7CE2196F0AA}" dt="2026-01-13T13:29:49.567" v="1198" actId="11530"/>
          <ac:picMkLst>
            <pc:docMk/>
            <pc:sldMk cId="2137928524" sldId="302"/>
            <ac:picMk id="21" creationId="{710BF3AC-BA5A-19E1-0576-F17C70A5999C}"/>
          </ac:picMkLst>
        </pc:picChg>
      </pc:sldChg>
      <pc:sldChg chg="addSp delSp modSp new mod ord">
        <pc:chgData name="Thomas Eikeland Fiskå" userId="814c3e40-b73f-4bcc-9a26-c5a3c777d880" providerId="ADAL" clId="{ED46ED80-4B40-591E-8E91-F7CE2196F0AA}" dt="2026-01-15T14:00:31.461" v="2554" actId="20578"/>
        <pc:sldMkLst>
          <pc:docMk/>
          <pc:sldMk cId="1683982026" sldId="303"/>
        </pc:sldMkLst>
        <pc:spChg chg="mod">
          <ac:chgData name="Thomas Eikeland Fiskå" userId="814c3e40-b73f-4bcc-9a26-c5a3c777d880" providerId="ADAL" clId="{ED46ED80-4B40-591E-8E91-F7CE2196F0AA}" dt="2026-01-13T13:30:12.399" v="1203" actId="113"/>
          <ac:spMkLst>
            <pc:docMk/>
            <pc:sldMk cId="1683982026" sldId="303"/>
            <ac:spMk id="2" creationId="{E336543F-E7A8-6157-68FF-62516F2CE4C3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14" creationId="{065182FD-2F4D-4BEE-9DE5-EB7FB858D406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15" creationId="{E91ADD4D-474C-5643-2622-FE2271C0E912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16" creationId="{37339F09-5659-A819-B498-0331778B545A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17" creationId="{50C0A917-1D7D-E365-CE2E-A1E7214B9704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18" creationId="{FA4CD43C-969A-DD7B-2BAD-52DD9CE46D85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19" creationId="{0146A511-4036-4EA5-F2D8-5C744659A688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20" creationId="{978485D1-C2D5-2B6B-67C2-9A1F6CD75021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21" creationId="{DF78B922-2664-2BED-5F22-809A44FD30B2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22" creationId="{E21DEB18-BE8D-0EE1-F369-B56B7DD98C04}"/>
          </ac:spMkLst>
        </pc:spChg>
        <pc:spChg chg="add mod">
          <ac:chgData name="Thomas Eikeland Fiskå" userId="814c3e40-b73f-4bcc-9a26-c5a3c777d880" providerId="ADAL" clId="{ED46ED80-4B40-591E-8E91-F7CE2196F0AA}" dt="2026-01-13T13:30:23.229" v="1205"/>
          <ac:spMkLst>
            <pc:docMk/>
            <pc:sldMk cId="1683982026" sldId="303"/>
            <ac:spMk id="23" creationId="{229D083A-B0CA-8BF0-7A2F-BE2DCE8CFDDB}"/>
          </ac:spMkLst>
        </pc:sp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6" creationId="{35C1D25E-314D-EDBC-7371-1F1F317F0990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7" creationId="{9865537C-3738-BC05-38AC-B3D5C6D39767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8" creationId="{261124D2-B8EA-948A-22FD-9F1F716562ED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9" creationId="{21E7577C-971D-1083-8F86-20F4B08E1B2B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11" creationId="{0C20A850-ADF0-C91E-10A6-989318EE03F8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12" creationId="{CBC0310D-88B4-73E3-32BF-B732D31EA19D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13" creationId="{B4D33E58-0E43-FB3B-5B8A-CF0468FC157D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24" creationId="{230BCAB1-76A4-D16E-856C-DFEC829767FA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25" creationId="{693293CA-DDF3-3644-C6A1-71A343068B39}"/>
          </ac:picMkLst>
        </pc:picChg>
        <pc:picChg chg="mod">
          <ac:chgData name="Thomas Eikeland Fiskå" userId="814c3e40-b73f-4bcc-9a26-c5a3c777d880" providerId="ADAL" clId="{ED46ED80-4B40-591E-8E91-F7CE2196F0AA}" dt="2026-01-13T13:30:37.934" v="1206" actId="11530"/>
          <ac:picMkLst>
            <pc:docMk/>
            <pc:sldMk cId="1683982026" sldId="303"/>
            <ac:picMk id="26" creationId="{E030B2D9-93F6-BA1A-A5D2-CCC5C37D736B}"/>
          </ac:picMkLst>
        </pc:picChg>
      </pc:sldChg>
      <pc:sldChg chg="addSp delSp modSp new mod modClrScheme chgLayout">
        <pc:chgData name="Thomas Eikeland Fiskå" userId="814c3e40-b73f-4bcc-9a26-c5a3c777d880" providerId="ADAL" clId="{ED46ED80-4B40-591E-8E91-F7CE2196F0AA}" dt="2026-01-15T14:00:24.050" v="2553" actId="1076"/>
        <pc:sldMkLst>
          <pc:docMk/>
          <pc:sldMk cId="1378850097" sldId="304"/>
        </pc:sldMkLst>
        <pc:spChg chg="mod ord">
          <ac:chgData name="Thomas Eikeland Fiskå" userId="814c3e40-b73f-4bcc-9a26-c5a3c777d880" providerId="ADAL" clId="{ED46ED80-4B40-591E-8E91-F7CE2196F0AA}" dt="2026-01-13T13:30:55.593" v="1208" actId="700"/>
          <ac:spMkLst>
            <pc:docMk/>
            <pc:sldMk cId="1378850097" sldId="304"/>
            <ac:spMk id="5" creationId="{49A4427B-93C2-3438-A792-B7A1EE66A384}"/>
          </ac:spMkLst>
        </pc:spChg>
        <pc:spChg chg="add mod ord">
          <ac:chgData name="Thomas Eikeland Fiskå" userId="814c3e40-b73f-4bcc-9a26-c5a3c777d880" providerId="ADAL" clId="{ED46ED80-4B40-591E-8E91-F7CE2196F0AA}" dt="2026-01-13T13:30:55.593" v="1208" actId="700"/>
          <ac:spMkLst>
            <pc:docMk/>
            <pc:sldMk cId="1378850097" sldId="304"/>
            <ac:spMk id="6" creationId="{0CD5D07F-00F7-544D-1BA0-D8CEC313F82D}"/>
          </ac:spMkLst>
        </pc:spChg>
        <pc:spChg chg="add mod ord">
          <ac:chgData name="Thomas Eikeland Fiskå" userId="814c3e40-b73f-4bcc-9a26-c5a3c777d880" providerId="ADAL" clId="{ED46ED80-4B40-591E-8E91-F7CE2196F0AA}" dt="2026-01-13T13:30:55.593" v="1208" actId="700"/>
          <ac:spMkLst>
            <pc:docMk/>
            <pc:sldMk cId="1378850097" sldId="304"/>
            <ac:spMk id="7" creationId="{39D94F62-0048-FA0C-8557-B648F23A15B9}"/>
          </ac:spMkLst>
        </pc:spChg>
        <pc:picChg chg="add del mod">
          <ac:chgData name="Thomas Eikeland Fiskå" userId="814c3e40-b73f-4bcc-9a26-c5a3c777d880" providerId="ADAL" clId="{ED46ED80-4B40-591E-8E91-F7CE2196F0AA}" dt="2026-01-15T13:59:36.995" v="2547" actId="478"/>
          <ac:picMkLst>
            <pc:docMk/>
            <pc:sldMk cId="1378850097" sldId="304"/>
            <ac:picMk id="3" creationId="{39FF274B-354D-AE58-AA0B-21726AFBD4D9}"/>
          </ac:picMkLst>
        </pc:picChg>
        <pc:picChg chg="add del mod">
          <ac:chgData name="Thomas Eikeland Fiskå" userId="814c3e40-b73f-4bcc-9a26-c5a3c777d880" providerId="ADAL" clId="{ED46ED80-4B40-591E-8E91-F7CE2196F0AA}" dt="2026-01-15T13:59:21.771" v="2533" actId="478"/>
          <ac:picMkLst>
            <pc:docMk/>
            <pc:sldMk cId="1378850097" sldId="304"/>
            <ac:picMk id="8" creationId="{AEF4CEE4-5162-BEF9-D492-8271C32EFDC1}"/>
          </ac:picMkLst>
        </pc:picChg>
        <pc:picChg chg="add mod">
          <ac:chgData name="Thomas Eikeland Fiskå" userId="814c3e40-b73f-4bcc-9a26-c5a3c777d880" providerId="ADAL" clId="{ED46ED80-4B40-591E-8E91-F7CE2196F0AA}" dt="2026-01-15T14:00:24.050" v="2553" actId="1076"/>
          <ac:picMkLst>
            <pc:docMk/>
            <pc:sldMk cId="1378850097" sldId="304"/>
            <ac:picMk id="9" creationId="{07AFFE80-4180-AE53-639F-EE22FFBC7066}"/>
          </ac:picMkLst>
        </pc:picChg>
      </pc:sldChg>
      <pc:sldChg chg="addSp delSp modSp add mod ord">
        <pc:chgData name="Thomas Eikeland Fiskå" userId="814c3e40-b73f-4bcc-9a26-c5a3c777d880" providerId="ADAL" clId="{ED46ED80-4B40-591E-8E91-F7CE2196F0AA}" dt="2026-01-13T13:48:00.232" v="1553" actId="1076"/>
        <pc:sldMkLst>
          <pc:docMk/>
          <pc:sldMk cId="4260300097" sldId="305"/>
        </pc:sldMkLst>
        <pc:spChg chg="mod">
          <ac:chgData name="Thomas Eikeland Fiskå" userId="814c3e40-b73f-4bcc-9a26-c5a3c777d880" providerId="ADAL" clId="{ED46ED80-4B40-591E-8E91-F7CE2196F0AA}" dt="2026-01-13T13:40:33.888" v="1408" actId="1076"/>
          <ac:spMkLst>
            <pc:docMk/>
            <pc:sldMk cId="4260300097" sldId="305"/>
            <ac:spMk id="2" creationId="{74EDCF43-AD57-6173-3454-692CAD4EA145}"/>
          </ac:spMkLst>
        </pc:spChg>
        <pc:spChg chg="mod">
          <ac:chgData name="Thomas Eikeland Fiskå" userId="814c3e40-b73f-4bcc-9a26-c5a3c777d880" providerId="ADAL" clId="{ED46ED80-4B40-591E-8E91-F7CE2196F0AA}" dt="2026-01-13T13:47:22.274" v="1531" actId="14100"/>
          <ac:spMkLst>
            <pc:docMk/>
            <pc:sldMk cId="4260300097" sldId="305"/>
            <ac:spMk id="7" creationId="{55356B7A-514E-58E6-FA51-0ADF317FC2BB}"/>
          </ac:spMkLst>
        </pc:spChg>
        <pc:spChg chg="mod">
          <ac:chgData name="Thomas Eikeland Fiskå" userId="814c3e40-b73f-4bcc-9a26-c5a3c777d880" providerId="ADAL" clId="{ED46ED80-4B40-591E-8E91-F7CE2196F0AA}" dt="2026-01-13T13:47:40.904" v="1543" actId="14100"/>
          <ac:spMkLst>
            <pc:docMk/>
            <pc:sldMk cId="4260300097" sldId="305"/>
            <ac:spMk id="8" creationId="{57D2FADA-A071-BAB3-BF55-1EDBFEDDCDC8}"/>
          </ac:spMkLst>
        </pc:spChg>
        <pc:spChg chg="mod">
          <ac:chgData name="Thomas Eikeland Fiskå" userId="814c3e40-b73f-4bcc-9a26-c5a3c777d880" providerId="ADAL" clId="{ED46ED80-4B40-591E-8E91-F7CE2196F0AA}" dt="2026-01-13T13:47:36.826" v="1542" actId="1037"/>
          <ac:spMkLst>
            <pc:docMk/>
            <pc:sldMk cId="4260300097" sldId="305"/>
            <ac:spMk id="10" creationId="{C52655BD-FC4E-674A-6A6A-A5C008A2DBA9}"/>
          </ac:spMkLst>
        </pc:spChg>
        <pc:spChg chg="mod">
          <ac:chgData name="Thomas Eikeland Fiskå" userId="814c3e40-b73f-4bcc-9a26-c5a3c777d880" providerId="ADAL" clId="{ED46ED80-4B40-591E-8E91-F7CE2196F0AA}" dt="2026-01-13T13:44:32.461" v="1474" actId="1037"/>
          <ac:spMkLst>
            <pc:docMk/>
            <pc:sldMk cId="4260300097" sldId="305"/>
            <ac:spMk id="14" creationId="{767538D0-640E-F6ED-E049-E9102E4E4009}"/>
          </ac:spMkLst>
        </pc:spChg>
        <pc:spChg chg="add mod">
          <ac:chgData name="Thomas Eikeland Fiskå" userId="814c3e40-b73f-4bcc-9a26-c5a3c777d880" providerId="ADAL" clId="{ED46ED80-4B40-591E-8E91-F7CE2196F0AA}" dt="2026-01-13T13:47:42.790" v="1544" actId="14100"/>
          <ac:spMkLst>
            <pc:docMk/>
            <pc:sldMk cId="4260300097" sldId="305"/>
            <ac:spMk id="15" creationId="{B20CE337-0892-043C-165C-05E0F57924A4}"/>
          </ac:spMkLst>
        </pc:spChg>
        <pc:spChg chg="mod">
          <ac:chgData name="Thomas Eikeland Fiskå" userId="814c3e40-b73f-4bcc-9a26-c5a3c777d880" providerId="ADAL" clId="{ED46ED80-4B40-591E-8E91-F7CE2196F0AA}" dt="2026-01-13T13:47:31.355" v="1533" actId="14100"/>
          <ac:spMkLst>
            <pc:docMk/>
            <pc:sldMk cId="4260300097" sldId="305"/>
            <ac:spMk id="18" creationId="{695B1C9B-F7C4-BABC-5B49-E299101239A7}"/>
          </ac:spMkLst>
        </pc:spChg>
        <pc:spChg chg="mod">
          <ac:chgData name="Thomas Eikeland Fiskå" userId="814c3e40-b73f-4bcc-9a26-c5a3c777d880" providerId="ADAL" clId="{ED46ED80-4B40-591E-8E91-F7CE2196F0AA}" dt="2026-01-13T13:47:31.355" v="1533" actId="14100"/>
          <ac:spMkLst>
            <pc:docMk/>
            <pc:sldMk cId="4260300097" sldId="305"/>
            <ac:spMk id="27" creationId="{C94251A8-86C3-275F-D8CF-66FF32F7535B}"/>
          </ac:spMkLst>
        </pc:spChg>
        <pc:picChg chg="add mod">
          <ac:chgData name="Thomas Eikeland Fiskå" userId="814c3e40-b73f-4bcc-9a26-c5a3c777d880" providerId="ADAL" clId="{ED46ED80-4B40-591E-8E91-F7CE2196F0AA}" dt="2026-01-13T13:44:32.461" v="1474" actId="1037"/>
          <ac:picMkLst>
            <pc:docMk/>
            <pc:sldMk cId="4260300097" sldId="305"/>
            <ac:picMk id="4" creationId="{EE91C145-7AF0-2F7E-768F-54C312D8713A}"/>
          </ac:picMkLst>
        </pc:picChg>
        <pc:picChg chg="add mod">
          <ac:chgData name="Thomas Eikeland Fiskå" userId="814c3e40-b73f-4bcc-9a26-c5a3c777d880" providerId="ADAL" clId="{ED46ED80-4B40-591E-8E91-F7CE2196F0AA}" dt="2026-01-13T13:47:36.826" v="1542" actId="1037"/>
          <ac:picMkLst>
            <pc:docMk/>
            <pc:sldMk cId="4260300097" sldId="305"/>
            <ac:picMk id="6" creationId="{9E0395D4-2E21-C835-676D-A92A7CBF3AED}"/>
          </ac:picMkLst>
        </pc:picChg>
        <pc:picChg chg="add mod">
          <ac:chgData name="Thomas Eikeland Fiskå" userId="814c3e40-b73f-4bcc-9a26-c5a3c777d880" providerId="ADAL" clId="{ED46ED80-4B40-591E-8E91-F7CE2196F0AA}" dt="2026-01-13T13:40:07.078" v="1394" actId="1036"/>
          <ac:picMkLst>
            <pc:docMk/>
            <pc:sldMk cId="4260300097" sldId="305"/>
            <ac:picMk id="11" creationId="{8031477C-2FAE-50E0-46BC-0E79C44C1824}"/>
          </ac:picMkLst>
        </pc:picChg>
        <pc:picChg chg="add mod">
          <ac:chgData name="Thomas Eikeland Fiskå" userId="814c3e40-b73f-4bcc-9a26-c5a3c777d880" providerId="ADAL" clId="{ED46ED80-4B40-591E-8E91-F7CE2196F0AA}" dt="2026-01-13T13:40:13.628" v="1395" actId="1076"/>
          <ac:picMkLst>
            <pc:docMk/>
            <pc:sldMk cId="4260300097" sldId="305"/>
            <ac:picMk id="13" creationId="{C380CF32-F40B-04A3-C1DB-A3599A3422E3}"/>
          </ac:picMkLst>
        </pc:picChg>
        <pc:picChg chg="add mod">
          <ac:chgData name="Thomas Eikeland Fiskå" userId="814c3e40-b73f-4bcc-9a26-c5a3c777d880" providerId="ADAL" clId="{ED46ED80-4B40-591E-8E91-F7CE2196F0AA}" dt="2026-01-13T13:48:00.232" v="1553" actId="1076"/>
          <ac:picMkLst>
            <pc:docMk/>
            <pc:sldMk cId="4260300097" sldId="305"/>
            <ac:picMk id="19" creationId="{5D7EF1AE-04A3-5D72-3918-18BF754EEF26}"/>
          </ac:picMkLst>
        </pc:picChg>
        <pc:picChg chg="mod">
          <ac:chgData name="Thomas Eikeland Fiskå" userId="814c3e40-b73f-4bcc-9a26-c5a3c777d880" providerId="ADAL" clId="{ED46ED80-4B40-591E-8E91-F7CE2196F0AA}" dt="2026-01-13T13:44:32.461" v="1474" actId="1037"/>
          <ac:picMkLst>
            <pc:docMk/>
            <pc:sldMk cId="4260300097" sldId="305"/>
            <ac:picMk id="23" creationId="{8CA2679E-D452-2ED0-DDCB-25AA459BB39C}"/>
          </ac:picMkLst>
        </pc:picChg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778297117" sldId="306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3441185033" sldId="307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354047969" sldId="308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1751458906" sldId="309"/>
        </pc:sldMkLst>
      </pc:sldChg>
      <pc:sldChg chg="add">
        <pc:chgData name="Thomas Eikeland Fiskå" userId="814c3e40-b73f-4bcc-9a26-c5a3c777d880" providerId="ADAL" clId="{ED46ED80-4B40-591E-8E91-F7CE2196F0AA}" dt="2026-01-15T11:06:43.155" v="2332"/>
        <pc:sldMkLst>
          <pc:docMk/>
          <pc:sldMk cId="678048171" sldId="470"/>
        </pc:sldMkLst>
      </pc:sldChg>
      <pc:sldChg chg="delSp add mod">
        <pc:chgData name="Thomas Eikeland Fiskå" userId="814c3e40-b73f-4bcc-9a26-c5a3c777d880" providerId="ADAL" clId="{ED46ED80-4B40-591E-8E91-F7CE2196F0AA}" dt="2026-01-14T10:21:39.963" v="2094" actId="478"/>
        <pc:sldMkLst>
          <pc:docMk/>
          <pc:sldMk cId="3908502688" sldId="1766"/>
        </pc:sldMkLst>
        <pc:picChg chg="del">
          <ac:chgData name="Thomas Eikeland Fiskå" userId="814c3e40-b73f-4bcc-9a26-c5a3c777d880" providerId="ADAL" clId="{ED46ED80-4B40-591E-8E91-F7CE2196F0AA}" dt="2026-01-14T10:21:39.963" v="2094" actId="478"/>
          <ac:picMkLst>
            <pc:docMk/>
            <pc:sldMk cId="3908502688" sldId="1766"/>
            <ac:picMk id="10" creationId="{F9764F7B-ABF7-5C9A-7B97-B741058B8F61}"/>
          </ac:picMkLst>
        </pc:picChg>
      </pc:sldChg>
      <pc:sldChg chg="modSp del mod">
        <pc:chgData name="Thomas Eikeland Fiskå" userId="814c3e40-b73f-4bcc-9a26-c5a3c777d880" providerId="ADAL" clId="{ED46ED80-4B40-591E-8E91-F7CE2196F0AA}" dt="2026-01-14T12:56:53.355" v="2242" actId="2696"/>
        <pc:sldMkLst>
          <pc:docMk/>
          <pc:sldMk cId="3595013992" sldId="1798"/>
        </pc:sldMkLst>
        <pc:spChg chg="mod">
          <ac:chgData name="Thomas Eikeland Fiskå" userId="814c3e40-b73f-4bcc-9a26-c5a3c777d880" providerId="ADAL" clId="{ED46ED80-4B40-591E-8E91-F7CE2196F0AA}" dt="2026-01-14T09:58:49.921" v="2059" actId="27636"/>
          <ac:spMkLst>
            <pc:docMk/>
            <pc:sldMk cId="3595013992" sldId="1798"/>
            <ac:spMk id="3" creationId="{0957818A-817D-422F-B0B7-8687B8BA25F3}"/>
          </ac:spMkLst>
        </pc:spChg>
      </pc:sldChg>
      <pc:sldChg chg="delSp modSp add mod delAnim">
        <pc:chgData name="Thomas Eikeland Fiskå" userId="814c3e40-b73f-4bcc-9a26-c5a3c777d880" providerId="ADAL" clId="{ED46ED80-4B40-591E-8E91-F7CE2196F0AA}" dt="2026-01-14T10:21:26.935" v="2093" actId="478"/>
        <pc:sldMkLst>
          <pc:docMk/>
          <pc:sldMk cId="90576905" sldId="1850"/>
        </pc:sldMkLst>
        <pc:spChg chg="del">
          <ac:chgData name="Thomas Eikeland Fiskå" userId="814c3e40-b73f-4bcc-9a26-c5a3c777d880" providerId="ADAL" clId="{ED46ED80-4B40-591E-8E91-F7CE2196F0AA}" dt="2026-01-14T10:21:20.029" v="2087" actId="478"/>
          <ac:spMkLst>
            <pc:docMk/>
            <pc:sldMk cId="90576905" sldId="1850"/>
            <ac:spMk id="8" creationId="{58A926F3-B63D-EE28-081E-FDEB2B3AA6EC}"/>
          </ac:spMkLst>
        </pc:spChg>
        <pc:spChg chg="del">
          <ac:chgData name="Thomas Eikeland Fiskå" userId="814c3e40-b73f-4bcc-9a26-c5a3c777d880" providerId="ADAL" clId="{ED46ED80-4B40-591E-8E91-F7CE2196F0AA}" dt="2026-01-14T10:21:21.721" v="2088" actId="478"/>
          <ac:spMkLst>
            <pc:docMk/>
            <pc:sldMk cId="90576905" sldId="1850"/>
            <ac:spMk id="9" creationId="{64AA6557-1FE2-694C-CF91-DE8F22BC3935}"/>
          </ac:spMkLst>
        </pc:spChg>
        <pc:spChg chg="del">
          <ac:chgData name="Thomas Eikeland Fiskå" userId="814c3e40-b73f-4bcc-9a26-c5a3c777d880" providerId="ADAL" clId="{ED46ED80-4B40-591E-8E91-F7CE2196F0AA}" dt="2026-01-14T10:21:18.098" v="2085" actId="478"/>
          <ac:spMkLst>
            <pc:docMk/>
            <pc:sldMk cId="90576905" sldId="1850"/>
            <ac:spMk id="10" creationId="{CDE27BEC-6C1D-63A3-7C63-728E8671FF8D}"/>
          </ac:spMkLst>
        </pc:spChg>
        <pc:spChg chg="del mod">
          <ac:chgData name="Thomas Eikeland Fiskå" userId="814c3e40-b73f-4bcc-9a26-c5a3c777d880" providerId="ADAL" clId="{ED46ED80-4B40-591E-8E91-F7CE2196F0AA}" dt="2026-01-14T10:21:19.584" v="2086" actId="478"/>
          <ac:spMkLst>
            <pc:docMk/>
            <pc:sldMk cId="90576905" sldId="1850"/>
            <ac:spMk id="11" creationId="{A771F3B7-1972-666E-8ABF-21EE359F1ADC}"/>
          </ac:spMkLst>
        </pc:spChg>
        <pc:spChg chg="del">
          <ac:chgData name="Thomas Eikeland Fiskå" userId="814c3e40-b73f-4bcc-9a26-c5a3c777d880" providerId="ADAL" clId="{ED46ED80-4B40-591E-8E91-F7CE2196F0AA}" dt="2026-01-14T10:21:26.935" v="2093" actId="478"/>
          <ac:spMkLst>
            <pc:docMk/>
            <pc:sldMk cId="90576905" sldId="1850"/>
            <ac:spMk id="12" creationId="{8B836F6B-0228-35CB-90FC-823CF560EF7D}"/>
          </ac:spMkLst>
        </pc:spChg>
        <pc:spChg chg="del">
          <ac:chgData name="Thomas Eikeland Fiskå" userId="814c3e40-b73f-4bcc-9a26-c5a3c777d880" providerId="ADAL" clId="{ED46ED80-4B40-591E-8E91-F7CE2196F0AA}" dt="2026-01-14T10:21:26.305" v="2092" actId="478"/>
          <ac:spMkLst>
            <pc:docMk/>
            <pc:sldMk cId="90576905" sldId="1850"/>
            <ac:spMk id="15" creationId="{3C442FB9-E775-9F27-CB63-D182A0B2D098}"/>
          </ac:spMkLst>
        </pc:spChg>
        <pc:picChg chg="del">
          <ac:chgData name="Thomas Eikeland Fiskå" userId="814c3e40-b73f-4bcc-9a26-c5a3c777d880" providerId="ADAL" clId="{ED46ED80-4B40-591E-8E91-F7CE2196F0AA}" dt="2026-01-14T10:21:22.509" v="2089" actId="478"/>
          <ac:picMkLst>
            <pc:docMk/>
            <pc:sldMk cId="90576905" sldId="1850"/>
            <ac:picMk id="4" creationId="{27738307-DA73-39F1-AF80-9DB138DBE9CA}"/>
          </ac:picMkLst>
        </pc:picChg>
        <pc:picChg chg="del">
          <ac:chgData name="Thomas Eikeland Fiskå" userId="814c3e40-b73f-4bcc-9a26-c5a3c777d880" providerId="ADAL" clId="{ED46ED80-4B40-591E-8E91-F7CE2196F0AA}" dt="2026-01-14T10:21:16.255" v="2083" actId="478"/>
          <ac:picMkLst>
            <pc:docMk/>
            <pc:sldMk cId="90576905" sldId="1850"/>
            <ac:picMk id="24" creationId="{BCB8B5A6-13B7-FDCC-C530-6D1B38EE1FDD}"/>
          </ac:picMkLst>
        </pc:picChg>
        <pc:cxnChg chg="del">
          <ac:chgData name="Thomas Eikeland Fiskå" userId="814c3e40-b73f-4bcc-9a26-c5a3c777d880" providerId="ADAL" clId="{ED46ED80-4B40-591E-8E91-F7CE2196F0AA}" dt="2026-01-14T10:21:23.403" v="2090" actId="478"/>
          <ac:cxnSpMkLst>
            <pc:docMk/>
            <pc:sldMk cId="90576905" sldId="1850"/>
            <ac:cxnSpMk id="21" creationId="{DB38C47D-17ED-E027-CA26-AC15820BC24D}"/>
          </ac:cxnSpMkLst>
        </pc:cxnChg>
        <pc:cxnChg chg="del">
          <ac:chgData name="Thomas Eikeland Fiskå" userId="814c3e40-b73f-4bcc-9a26-c5a3c777d880" providerId="ADAL" clId="{ED46ED80-4B40-591E-8E91-F7CE2196F0AA}" dt="2026-01-14T10:21:24.550" v="2091" actId="478"/>
          <ac:cxnSpMkLst>
            <pc:docMk/>
            <pc:sldMk cId="90576905" sldId="1850"/>
            <ac:cxnSpMk id="25" creationId="{57A87DED-7F63-8F0C-4970-34536F73E049}"/>
          </ac:cxnSpMkLst>
        </pc:cxnChg>
      </pc:sldChg>
      <pc:sldChg chg="add">
        <pc:chgData name="Thomas Eikeland Fiskå" userId="814c3e40-b73f-4bcc-9a26-c5a3c777d880" providerId="ADAL" clId="{ED46ED80-4B40-591E-8E91-F7CE2196F0AA}" dt="2026-01-14T10:21:12.633" v="2082"/>
        <pc:sldMkLst>
          <pc:docMk/>
          <pc:sldMk cId="1716544270" sldId="1865"/>
        </pc:sldMkLst>
      </pc:sldChg>
      <pc:sldChg chg="addSp delSp modSp add mod modClrScheme chgLayout">
        <pc:chgData name="Thomas Eikeland Fiskå" userId="814c3e40-b73f-4bcc-9a26-c5a3c777d880" providerId="ADAL" clId="{ED46ED80-4B40-591E-8E91-F7CE2196F0AA}" dt="2026-01-14T10:23:34.019" v="2115" actId="700"/>
        <pc:sldMkLst>
          <pc:docMk/>
          <pc:sldMk cId="4146800593" sldId="2134806429"/>
        </pc:sldMkLst>
        <pc:spChg chg="mod ord">
          <ac:chgData name="Thomas Eikeland Fiskå" userId="814c3e40-b73f-4bcc-9a26-c5a3c777d880" providerId="ADAL" clId="{ED46ED80-4B40-591E-8E91-F7CE2196F0AA}" dt="2026-01-14T10:23:34.019" v="2115" actId="700"/>
          <ac:spMkLst>
            <pc:docMk/>
            <pc:sldMk cId="4146800593" sldId="2134806429"/>
            <ac:spMk id="2" creationId="{893CB03F-B0D9-1164-7F14-27EA6C6CBD48}"/>
          </ac:spMkLst>
        </pc:spChg>
        <pc:spChg chg="add del mod ord">
          <ac:chgData name="Thomas Eikeland Fiskå" userId="814c3e40-b73f-4bcc-9a26-c5a3c777d880" providerId="ADAL" clId="{ED46ED80-4B40-591E-8E91-F7CE2196F0AA}" dt="2026-01-14T10:23:34.019" v="2115" actId="700"/>
          <ac:spMkLst>
            <pc:docMk/>
            <pc:sldMk cId="4146800593" sldId="2134806429"/>
            <ac:spMk id="3" creationId="{A17CC254-9C7B-F5D1-66A9-4D1325A19147}"/>
          </ac:spMkLst>
        </pc:spChg>
        <pc:spChg chg="add mod ord">
          <ac:chgData name="Thomas Eikeland Fiskå" userId="814c3e40-b73f-4bcc-9a26-c5a3c777d880" providerId="ADAL" clId="{ED46ED80-4B40-591E-8E91-F7CE2196F0AA}" dt="2026-01-14T10:23:34.019" v="2115" actId="700"/>
          <ac:spMkLst>
            <pc:docMk/>
            <pc:sldMk cId="4146800593" sldId="2134806429"/>
            <ac:spMk id="4" creationId="{391BD652-8268-9D6F-B81F-59CE2A0DBB33}"/>
          </ac:spMkLst>
        </pc:spChg>
      </pc:sldChg>
      <pc:sldChg chg="addSp delSp modSp add mod modClrScheme chgLayout">
        <pc:chgData name="Thomas Eikeland Fiskå" userId="814c3e40-b73f-4bcc-9a26-c5a3c777d880" providerId="ADAL" clId="{ED46ED80-4B40-591E-8E91-F7CE2196F0AA}" dt="2026-01-14T10:26:32.268" v="2159" actId="1035"/>
        <pc:sldMkLst>
          <pc:docMk/>
          <pc:sldMk cId="1020132670" sldId="2147374683"/>
        </pc:sldMkLst>
        <pc:spChg chg="mod ord">
          <ac:chgData name="Thomas Eikeland Fiskå" userId="814c3e40-b73f-4bcc-9a26-c5a3c777d880" providerId="ADAL" clId="{ED46ED80-4B40-591E-8E91-F7CE2196F0AA}" dt="2026-01-14T10:26:06.714" v="2144" actId="242"/>
          <ac:spMkLst>
            <pc:docMk/>
            <pc:sldMk cId="1020132670" sldId="2147374683"/>
            <ac:spMk id="2" creationId="{EC391AB4-BB65-5347-8C17-187FBCC1A936}"/>
          </ac:spMkLst>
        </pc:spChg>
        <pc:spChg chg="add del mod ord">
          <ac:chgData name="Thomas Eikeland Fiskå" userId="814c3e40-b73f-4bcc-9a26-c5a3c777d880" providerId="ADAL" clId="{ED46ED80-4B40-591E-8E91-F7CE2196F0AA}" dt="2026-01-14T10:24:35.473" v="2125" actId="700"/>
          <ac:spMkLst>
            <pc:docMk/>
            <pc:sldMk cId="1020132670" sldId="2147374683"/>
            <ac:spMk id="3" creationId="{CEAAE332-F0BF-6CD6-66F1-B023D1FD2657}"/>
          </ac:spMkLst>
        </pc:spChg>
        <pc:spChg chg="add del mod ord">
          <ac:chgData name="Thomas Eikeland Fiskå" userId="814c3e40-b73f-4bcc-9a26-c5a3c777d880" providerId="ADAL" clId="{ED46ED80-4B40-591E-8E91-F7CE2196F0AA}" dt="2026-01-14T10:24:35.473" v="2125" actId="700"/>
          <ac:spMkLst>
            <pc:docMk/>
            <pc:sldMk cId="1020132670" sldId="2147374683"/>
            <ac:spMk id="4" creationId="{A54988E0-2F61-7171-EF6F-0FCF21C60986}"/>
          </ac:spMkLst>
        </pc:spChg>
        <pc:spChg chg="add del mod ord">
          <ac:chgData name="Thomas Eikeland Fiskå" userId="814c3e40-b73f-4bcc-9a26-c5a3c777d880" providerId="ADAL" clId="{ED46ED80-4B40-591E-8E91-F7CE2196F0AA}" dt="2026-01-14T10:24:35.473" v="2125" actId="700"/>
          <ac:spMkLst>
            <pc:docMk/>
            <pc:sldMk cId="1020132670" sldId="2147374683"/>
            <ac:spMk id="5" creationId="{344B288F-6553-98A6-9ABD-134EA2CAD6E8}"/>
          </ac:spMkLst>
        </pc:spChg>
        <pc:spChg chg="add del mod ord">
          <ac:chgData name="Thomas Eikeland Fiskå" userId="814c3e40-b73f-4bcc-9a26-c5a3c777d880" providerId="ADAL" clId="{ED46ED80-4B40-591E-8E91-F7CE2196F0AA}" dt="2026-01-14T10:24:46.887" v="2128" actId="700"/>
          <ac:spMkLst>
            <pc:docMk/>
            <pc:sldMk cId="1020132670" sldId="2147374683"/>
            <ac:spMk id="6" creationId="{32E1AE29-2F22-2FFD-3A23-61B8FE7CB222}"/>
          </ac:spMkLst>
        </pc:spChg>
        <pc:spChg chg="mod">
          <ac:chgData name="Thomas Eikeland Fiskå" userId="814c3e40-b73f-4bcc-9a26-c5a3c777d880" providerId="ADAL" clId="{ED46ED80-4B40-591E-8E91-F7CE2196F0AA}" dt="2026-01-14T10:26:12.264" v="2150" actId="113"/>
          <ac:spMkLst>
            <pc:docMk/>
            <pc:sldMk cId="1020132670" sldId="2147374683"/>
            <ac:spMk id="8" creationId="{8571BF3E-8DB9-2F4A-9EC3-159F8E01B1C8}"/>
          </ac:spMkLst>
        </pc:spChg>
        <pc:spChg chg="mod">
          <ac:chgData name="Thomas Eikeland Fiskå" userId="814c3e40-b73f-4bcc-9a26-c5a3c777d880" providerId="ADAL" clId="{ED46ED80-4B40-591E-8E91-F7CE2196F0AA}" dt="2026-01-14T10:26:18.962" v="2153" actId="1076"/>
          <ac:spMkLst>
            <pc:docMk/>
            <pc:sldMk cId="1020132670" sldId="2147374683"/>
            <ac:spMk id="9" creationId="{CD56C0F2-3C82-764A-8E45-950B5D17F050}"/>
          </ac:spMkLst>
        </pc:spChg>
        <pc:spChg chg="add mod ord">
          <ac:chgData name="Thomas Eikeland Fiskå" userId="814c3e40-b73f-4bcc-9a26-c5a3c777d880" providerId="ADAL" clId="{ED46ED80-4B40-591E-8E91-F7CE2196F0AA}" dt="2026-01-14T10:24:46.887" v="2128" actId="700"/>
          <ac:spMkLst>
            <pc:docMk/>
            <pc:sldMk cId="1020132670" sldId="2147374683"/>
            <ac:spMk id="10" creationId="{8B677793-15D7-06B5-3C09-2CC0DB5743E0}"/>
          </ac:spMkLst>
        </pc:spChg>
        <pc:graphicFrameChg chg="mod ord">
          <ac:chgData name="Thomas Eikeland Fiskå" userId="814c3e40-b73f-4bcc-9a26-c5a3c777d880" providerId="ADAL" clId="{ED46ED80-4B40-591E-8E91-F7CE2196F0AA}" dt="2026-01-14T10:26:32.268" v="2159" actId="1035"/>
          <ac:graphicFrameMkLst>
            <pc:docMk/>
            <pc:sldMk cId="1020132670" sldId="2147374683"/>
            <ac:graphicFrameMk id="7" creationId="{539EB6E1-D1AF-B445-93B9-EB948C5A2318}"/>
          </ac:graphicFrameMkLst>
        </pc:graphicFrameChg>
        <pc:graphicFrameChg chg="mod modGraphic">
          <ac:chgData name="Thomas Eikeland Fiskå" userId="814c3e40-b73f-4bcc-9a26-c5a3c777d880" providerId="ADAL" clId="{ED46ED80-4B40-591E-8E91-F7CE2196F0AA}" dt="2026-01-14T10:26:24.620" v="2157" actId="14100"/>
          <ac:graphicFrameMkLst>
            <pc:docMk/>
            <pc:sldMk cId="1020132670" sldId="2147374683"/>
            <ac:graphicFrameMk id="11" creationId="{13521955-AF23-404E-B4E8-F116860EF0C2}"/>
          </ac:graphicFrameMkLst>
        </pc:graphicFrameChg>
      </pc:sldChg>
      <pc:sldChg chg="addSp delSp modSp add mod modClrScheme chgLayout">
        <pc:chgData name="Thomas Eikeland Fiskå" userId="814c3e40-b73f-4bcc-9a26-c5a3c777d880" providerId="ADAL" clId="{ED46ED80-4B40-591E-8E91-F7CE2196F0AA}" dt="2026-01-14T10:24:08.042" v="2121" actId="700"/>
        <pc:sldMkLst>
          <pc:docMk/>
          <pc:sldMk cId="3313336084" sldId="2147374690"/>
        </pc:sldMkLst>
        <pc:spChg chg="mod ord">
          <ac:chgData name="Thomas Eikeland Fiskå" userId="814c3e40-b73f-4bcc-9a26-c5a3c777d880" providerId="ADAL" clId="{ED46ED80-4B40-591E-8E91-F7CE2196F0AA}" dt="2026-01-14T10:24:08.042" v="2121" actId="700"/>
          <ac:spMkLst>
            <pc:docMk/>
            <pc:sldMk cId="3313336084" sldId="2147374690"/>
            <ac:spMk id="2" creationId="{910344FF-256B-4B5D-8A3F-6058DD9EFD56}"/>
          </ac:spMkLst>
        </pc:spChg>
        <pc:spChg chg="add mod ord">
          <ac:chgData name="Thomas Eikeland Fiskå" userId="814c3e40-b73f-4bcc-9a26-c5a3c777d880" providerId="ADAL" clId="{ED46ED80-4B40-591E-8E91-F7CE2196F0AA}" dt="2026-01-14T10:24:08.042" v="2121" actId="700"/>
          <ac:spMkLst>
            <pc:docMk/>
            <pc:sldMk cId="3313336084" sldId="2147374690"/>
            <ac:spMk id="3" creationId="{237602A7-DB9A-2C1F-8E80-C77387A32050}"/>
          </ac:spMkLst>
        </pc:spChg>
        <pc:spChg chg="add mod ord">
          <ac:chgData name="Thomas Eikeland Fiskå" userId="814c3e40-b73f-4bcc-9a26-c5a3c777d880" providerId="ADAL" clId="{ED46ED80-4B40-591E-8E91-F7CE2196F0AA}" dt="2026-01-14T10:24:08.042" v="2121" actId="700"/>
          <ac:spMkLst>
            <pc:docMk/>
            <pc:sldMk cId="3313336084" sldId="2147374690"/>
            <ac:spMk id="4" creationId="{9E3C23BF-5AF6-DE5A-659A-857EDD49DB86}"/>
          </ac:spMkLst>
        </pc:spChg>
        <pc:spChg chg="del mod ord">
          <ac:chgData name="Thomas Eikeland Fiskå" userId="814c3e40-b73f-4bcc-9a26-c5a3c777d880" providerId="ADAL" clId="{ED46ED80-4B40-591E-8E91-F7CE2196F0AA}" dt="2026-01-14T10:24:08.042" v="2121" actId="700"/>
          <ac:spMkLst>
            <pc:docMk/>
            <pc:sldMk cId="3313336084" sldId="2147374690"/>
            <ac:spMk id="6" creationId="{5146DE5D-B2E6-014E-92C9-7899B8DC7908}"/>
          </ac:spMkLst>
        </pc:spChg>
      </pc:sldChg>
      <pc:sldChg chg="addSp delSp modSp add mod modClrScheme chgLayout">
        <pc:chgData name="Thomas Eikeland Fiskå" userId="814c3e40-b73f-4bcc-9a26-c5a3c777d880" providerId="ADAL" clId="{ED46ED80-4B40-591E-8E91-F7CE2196F0AA}" dt="2026-01-14T10:24:04.346" v="2120" actId="478"/>
        <pc:sldMkLst>
          <pc:docMk/>
          <pc:sldMk cId="3803870038" sldId="2147374705"/>
        </pc:sldMkLst>
        <pc:spChg chg="mod ord">
          <ac:chgData name="Thomas Eikeland Fiskå" userId="814c3e40-b73f-4bcc-9a26-c5a3c777d880" providerId="ADAL" clId="{ED46ED80-4B40-591E-8E91-F7CE2196F0AA}" dt="2026-01-14T10:24:00.490" v="2119" actId="700"/>
          <ac:spMkLst>
            <pc:docMk/>
            <pc:sldMk cId="3803870038" sldId="2147374705"/>
            <ac:spMk id="2" creationId="{893CB03F-B0D9-1164-7F14-27EA6C6CBD48}"/>
          </ac:spMkLst>
        </pc:spChg>
        <pc:spChg chg="add del mod ord">
          <ac:chgData name="Thomas Eikeland Fiskå" userId="814c3e40-b73f-4bcc-9a26-c5a3c777d880" providerId="ADAL" clId="{ED46ED80-4B40-591E-8E91-F7CE2196F0AA}" dt="2026-01-14T10:23:55.978" v="2118" actId="700"/>
          <ac:spMkLst>
            <pc:docMk/>
            <pc:sldMk cId="3803870038" sldId="2147374705"/>
            <ac:spMk id="3" creationId="{8E515489-BE50-CB0F-60DE-9326938A870A}"/>
          </ac:spMkLst>
        </pc:spChg>
        <pc:spChg chg="add del mod ord">
          <ac:chgData name="Thomas Eikeland Fiskå" userId="814c3e40-b73f-4bcc-9a26-c5a3c777d880" providerId="ADAL" clId="{ED46ED80-4B40-591E-8E91-F7CE2196F0AA}" dt="2026-01-14T10:23:55.978" v="2118" actId="700"/>
          <ac:spMkLst>
            <pc:docMk/>
            <pc:sldMk cId="3803870038" sldId="2147374705"/>
            <ac:spMk id="4" creationId="{3ECC2B54-E729-8611-437B-39A22A1B735C}"/>
          </ac:spMkLst>
        </pc:spChg>
        <pc:spChg chg="add del mod ord">
          <ac:chgData name="Thomas Eikeland Fiskå" userId="814c3e40-b73f-4bcc-9a26-c5a3c777d880" providerId="ADAL" clId="{ED46ED80-4B40-591E-8E91-F7CE2196F0AA}" dt="2026-01-14T10:24:04.346" v="2120" actId="478"/>
          <ac:spMkLst>
            <pc:docMk/>
            <pc:sldMk cId="3803870038" sldId="2147374705"/>
            <ac:spMk id="5" creationId="{9B152CC8-871C-0F97-7633-457FB9942C5F}"/>
          </ac:spMkLst>
        </pc:spChg>
        <pc:spChg chg="add mod ord">
          <ac:chgData name="Thomas Eikeland Fiskå" userId="814c3e40-b73f-4bcc-9a26-c5a3c777d880" providerId="ADAL" clId="{ED46ED80-4B40-591E-8E91-F7CE2196F0AA}" dt="2026-01-14T10:24:00.490" v="2119" actId="700"/>
          <ac:spMkLst>
            <pc:docMk/>
            <pc:sldMk cId="3803870038" sldId="2147374705"/>
            <ac:spMk id="6" creationId="{3D396031-62E5-4949-BD04-9ECE226A05A9}"/>
          </ac:spMkLst>
        </pc:spChg>
      </pc:sldChg>
      <pc:sldChg chg="addSp delSp modSp add del mod modClrScheme chgLayout">
        <pc:chgData name="Thomas Eikeland Fiskå" userId="814c3e40-b73f-4bcc-9a26-c5a3c777d880" providerId="ADAL" clId="{ED46ED80-4B40-591E-8E91-F7CE2196F0AA}" dt="2026-01-15T11:06:09.850" v="2331" actId="2696"/>
        <pc:sldMkLst>
          <pc:docMk/>
          <pc:sldMk cId="1883871410" sldId="2147374706"/>
        </pc:sldMkLst>
        <pc:spChg chg="mod ord">
          <ac:chgData name="Thomas Eikeland Fiskå" userId="814c3e40-b73f-4bcc-9a26-c5a3c777d880" providerId="ADAL" clId="{ED46ED80-4B40-591E-8E91-F7CE2196F0AA}" dt="2026-01-14T10:29:36.124" v="2218" actId="700"/>
          <ac:spMkLst>
            <pc:docMk/>
            <pc:sldMk cId="1883871410" sldId="2147374706"/>
            <ac:spMk id="2" creationId="{76B4C316-6CF9-2265-9AA7-70227AFD40B9}"/>
          </ac:spMkLst>
        </pc:spChg>
        <pc:spChg chg="add del mod ord">
          <ac:chgData name="Thomas Eikeland Fiskå" userId="814c3e40-b73f-4bcc-9a26-c5a3c777d880" providerId="ADAL" clId="{ED46ED80-4B40-591E-8E91-F7CE2196F0AA}" dt="2026-01-14T10:30:11.795" v="2238" actId="478"/>
          <ac:spMkLst>
            <pc:docMk/>
            <pc:sldMk cId="1883871410" sldId="2147374706"/>
            <ac:spMk id="3" creationId="{022F4D1E-D138-356B-A96F-26A45DEACCB0}"/>
          </ac:spMkLst>
        </pc:spChg>
        <pc:spChg chg="add del mod ord">
          <ac:chgData name="Thomas Eikeland Fiskå" userId="814c3e40-b73f-4bcc-9a26-c5a3c777d880" providerId="ADAL" clId="{ED46ED80-4B40-591E-8E91-F7CE2196F0AA}" dt="2026-01-14T10:29:07.260" v="2210" actId="700"/>
          <ac:spMkLst>
            <pc:docMk/>
            <pc:sldMk cId="1883871410" sldId="2147374706"/>
            <ac:spMk id="3" creationId="{76E511D9-AFF5-E700-65FF-87D6FE1D1A44}"/>
          </ac:spMkLst>
        </pc:spChg>
        <pc:picChg chg="mod ord">
          <ac:chgData name="Thomas Eikeland Fiskå" userId="814c3e40-b73f-4bcc-9a26-c5a3c777d880" providerId="ADAL" clId="{ED46ED80-4B40-591E-8E91-F7CE2196F0AA}" dt="2026-01-14T10:30:15.194" v="2240" actId="14100"/>
          <ac:picMkLst>
            <pc:docMk/>
            <pc:sldMk cId="1883871410" sldId="2147374706"/>
            <ac:picMk id="5" creationId="{C6A838E8-5264-F001-4DA8-C175A9E6C781}"/>
          </ac:picMkLst>
        </pc:picChg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3583546849" sldId="2147374714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2384876054" sldId="2147374715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1513196425" sldId="2147374716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3490658132" sldId="2147374717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3532990423" sldId="2147374718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1026133643" sldId="2147374719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3053355093" sldId="2147374720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4120546462" sldId="2147374721"/>
        </pc:sldMkLst>
      </pc:sldChg>
      <pc:sldChg chg="add">
        <pc:chgData name="Thomas Eikeland Fiskå" userId="814c3e40-b73f-4bcc-9a26-c5a3c777d880" providerId="ADAL" clId="{ED46ED80-4B40-591E-8E91-F7CE2196F0AA}" dt="2026-01-13T13:48:21.533" v="1554"/>
        <pc:sldMkLst>
          <pc:docMk/>
          <pc:sldMk cId="921484787" sldId="2147374722"/>
        </pc:sldMkLst>
      </pc:sldChg>
      <pc:sldChg chg="addSp delSp modSp add mod modClrScheme chgLayout">
        <pc:chgData name="Thomas Eikeland Fiskå" userId="814c3e40-b73f-4bcc-9a26-c5a3c777d880" providerId="ADAL" clId="{ED46ED80-4B40-591E-8E91-F7CE2196F0AA}" dt="2026-01-13T13:49:01.419" v="1567" actId="113"/>
        <pc:sldMkLst>
          <pc:docMk/>
          <pc:sldMk cId="3912591583" sldId="2147374781"/>
        </pc:sldMkLst>
        <pc:spChg chg="mod">
          <ac:chgData name="Thomas Eikeland Fiskå" userId="814c3e40-b73f-4bcc-9a26-c5a3c777d880" providerId="ADAL" clId="{ED46ED80-4B40-591E-8E91-F7CE2196F0AA}" dt="2026-01-13T13:48:44.442" v="1558" actId="1076"/>
          <ac:spMkLst>
            <pc:docMk/>
            <pc:sldMk cId="3912591583" sldId="2147374781"/>
            <ac:spMk id="4" creationId="{21B23000-B542-B4E3-17FC-4D2EF905F511}"/>
          </ac:spMkLst>
        </pc:spChg>
        <pc:spChg chg="add mod ord">
          <ac:chgData name="Thomas Eikeland Fiskå" userId="814c3e40-b73f-4bcc-9a26-c5a3c777d880" providerId="ADAL" clId="{ED46ED80-4B40-591E-8E91-F7CE2196F0AA}" dt="2026-01-13T13:48:49.486" v="1559" actId="700"/>
          <ac:spMkLst>
            <pc:docMk/>
            <pc:sldMk cId="3912591583" sldId="2147374781"/>
            <ac:spMk id="8" creationId="{F917EFBA-DF74-5B31-E060-3168EAC3E3DE}"/>
          </ac:spMkLst>
        </pc:spChg>
        <pc:spChg chg="mod">
          <ac:chgData name="Thomas Eikeland Fiskå" userId="814c3e40-b73f-4bcc-9a26-c5a3c777d880" providerId="ADAL" clId="{ED46ED80-4B40-591E-8E91-F7CE2196F0AA}" dt="2026-01-13T13:48:44.442" v="1558" actId="1076"/>
          <ac:spMkLst>
            <pc:docMk/>
            <pc:sldMk cId="3912591583" sldId="2147374781"/>
            <ac:spMk id="18" creationId="{9441234D-7A46-0043-A87E-40E4D85832E6}"/>
          </ac:spMkLst>
        </pc:spChg>
        <pc:spChg chg="mod">
          <ac:chgData name="Thomas Eikeland Fiskå" userId="814c3e40-b73f-4bcc-9a26-c5a3c777d880" providerId="ADAL" clId="{ED46ED80-4B40-591E-8E91-F7CE2196F0AA}" dt="2026-01-13T13:48:44.442" v="1558" actId="1076"/>
          <ac:spMkLst>
            <pc:docMk/>
            <pc:sldMk cId="3912591583" sldId="2147374781"/>
            <ac:spMk id="26" creationId="{867D4793-9D79-F9E3-9F6B-2E7032E0A156}"/>
          </ac:spMkLst>
        </pc:spChg>
        <pc:spChg chg="mod ord">
          <ac:chgData name="Thomas Eikeland Fiskå" userId="814c3e40-b73f-4bcc-9a26-c5a3c777d880" providerId="ADAL" clId="{ED46ED80-4B40-591E-8E91-F7CE2196F0AA}" dt="2026-01-13T13:49:01.419" v="1567" actId="113"/>
          <ac:spMkLst>
            <pc:docMk/>
            <pc:sldMk cId="3912591583" sldId="2147374781"/>
            <ac:spMk id="51" creationId="{6C08995E-9FBF-024D-C84F-44E410D56A98}"/>
          </ac:spMkLst>
        </pc:spChg>
        <pc:picChg chg="mod">
          <ac:chgData name="Thomas Eikeland Fiskå" userId="814c3e40-b73f-4bcc-9a26-c5a3c777d880" providerId="ADAL" clId="{ED46ED80-4B40-591E-8E91-F7CE2196F0AA}" dt="2026-01-13T13:48:44.442" v="1558" actId="1076"/>
          <ac:picMkLst>
            <pc:docMk/>
            <pc:sldMk cId="3912591583" sldId="2147374781"/>
            <ac:picMk id="14" creationId="{653218BE-B697-F1F2-81E1-349CE8C9F83F}"/>
          </ac:picMkLst>
        </pc:picChg>
        <pc:picChg chg="mod">
          <ac:chgData name="Thomas Eikeland Fiskå" userId="814c3e40-b73f-4bcc-9a26-c5a3c777d880" providerId="ADAL" clId="{ED46ED80-4B40-591E-8E91-F7CE2196F0AA}" dt="2026-01-13T13:48:44.442" v="1558" actId="1076"/>
          <ac:picMkLst>
            <pc:docMk/>
            <pc:sldMk cId="3912591583" sldId="2147374781"/>
            <ac:picMk id="17" creationId="{2B059544-B187-EFCA-BEAC-0A688317E8F5}"/>
          </ac:picMkLst>
        </pc:picChg>
        <pc:picChg chg="mod">
          <ac:chgData name="Thomas Eikeland Fiskå" userId="814c3e40-b73f-4bcc-9a26-c5a3c777d880" providerId="ADAL" clId="{ED46ED80-4B40-591E-8E91-F7CE2196F0AA}" dt="2026-01-13T13:48:44.442" v="1558" actId="1076"/>
          <ac:picMkLst>
            <pc:docMk/>
            <pc:sldMk cId="3912591583" sldId="2147374781"/>
            <ac:picMk id="24" creationId="{2648E006-0951-DA19-891C-EB357F44A46C}"/>
          </ac:picMkLst>
        </pc:picChg>
        <pc:picChg chg="mod">
          <ac:chgData name="Thomas Eikeland Fiskå" userId="814c3e40-b73f-4bcc-9a26-c5a3c777d880" providerId="ADAL" clId="{ED46ED80-4B40-591E-8E91-F7CE2196F0AA}" dt="2026-01-13T13:48:44.442" v="1558" actId="1076"/>
          <ac:picMkLst>
            <pc:docMk/>
            <pc:sldMk cId="3912591583" sldId="2147374781"/>
            <ac:picMk id="38" creationId="{FAD40CD0-D401-72D4-0282-8A32E331CA8C}"/>
          </ac:picMkLst>
        </pc:picChg>
        <pc:picChg chg="mod">
          <ac:chgData name="Thomas Eikeland Fiskå" userId="814c3e40-b73f-4bcc-9a26-c5a3c777d880" providerId="ADAL" clId="{ED46ED80-4B40-591E-8E91-F7CE2196F0AA}" dt="2026-01-13T13:48:44.442" v="1558" actId="1076"/>
          <ac:picMkLst>
            <pc:docMk/>
            <pc:sldMk cId="3912591583" sldId="2147374781"/>
            <ac:picMk id="42" creationId="{631AEDC8-8E75-7E0E-4F8A-F62FF5EF0328}"/>
          </ac:picMkLst>
        </pc:picChg>
        <pc:picChg chg="mod">
          <ac:chgData name="Thomas Eikeland Fiskå" userId="814c3e40-b73f-4bcc-9a26-c5a3c777d880" providerId="ADAL" clId="{ED46ED80-4B40-591E-8E91-F7CE2196F0AA}" dt="2026-01-13T13:48:44.442" v="1558" actId="1076"/>
          <ac:picMkLst>
            <pc:docMk/>
            <pc:sldMk cId="3912591583" sldId="2147374781"/>
            <ac:picMk id="44" creationId="{5ABAA64F-2DC0-68F5-EEF3-70FFFFAB54F2}"/>
          </ac:picMkLst>
        </pc:picChg>
        <pc:picChg chg="mod">
          <ac:chgData name="Thomas Eikeland Fiskå" userId="814c3e40-b73f-4bcc-9a26-c5a3c777d880" providerId="ADAL" clId="{ED46ED80-4B40-591E-8E91-F7CE2196F0AA}" dt="2026-01-13T13:48:44.442" v="1558" actId="1076"/>
          <ac:picMkLst>
            <pc:docMk/>
            <pc:sldMk cId="3912591583" sldId="2147374781"/>
            <ac:picMk id="46" creationId="{BEF6F6C9-3B96-6D13-6769-538DCF4CAD1E}"/>
          </ac:picMkLst>
        </pc:picChg>
      </pc:sldChg>
      <pc:sldChg chg="addSp delSp modSp new mod">
        <pc:chgData name="Thomas Eikeland Fiskå" userId="814c3e40-b73f-4bcc-9a26-c5a3c777d880" providerId="ADAL" clId="{ED46ED80-4B40-591E-8E91-F7CE2196F0AA}" dt="2026-01-15T11:12:50.676" v="2532" actId="1035"/>
        <pc:sldMkLst>
          <pc:docMk/>
          <pc:sldMk cId="2315671158" sldId="2147374782"/>
        </pc:sldMkLst>
        <pc:spChg chg="mod">
          <ac:chgData name="Thomas Eikeland Fiskå" userId="814c3e40-b73f-4bcc-9a26-c5a3c777d880" providerId="ADAL" clId="{ED46ED80-4B40-591E-8E91-F7CE2196F0AA}" dt="2026-01-13T13:49:52.189" v="1605"/>
          <ac:spMkLst>
            <pc:docMk/>
            <pc:sldMk cId="2315671158" sldId="2147374782"/>
            <ac:spMk id="2" creationId="{D2A9A153-A209-B971-F40D-7BDCC74441DE}"/>
          </ac:spMkLst>
        </pc:spChg>
        <pc:spChg chg="mod">
          <ac:chgData name="Thomas Eikeland Fiskå" userId="814c3e40-b73f-4bcc-9a26-c5a3c777d880" providerId="ADAL" clId="{ED46ED80-4B40-591E-8E91-F7CE2196F0AA}" dt="2026-01-13T13:50:14.364" v="1615" actId="20577"/>
          <ac:spMkLst>
            <pc:docMk/>
            <pc:sldMk cId="2315671158" sldId="2147374782"/>
            <ac:spMk id="3" creationId="{F006757F-09B1-2346-492B-48AE8F862416}"/>
          </ac:spMkLst>
        </pc:spChg>
        <pc:spChg chg="mod">
          <ac:chgData name="Thomas Eikeland Fiskå" userId="814c3e40-b73f-4bcc-9a26-c5a3c777d880" providerId="ADAL" clId="{ED46ED80-4B40-591E-8E91-F7CE2196F0AA}" dt="2026-01-15T11:12:08.293" v="2482" actId="12788"/>
          <ac:spMkLst>
            <pc:docMk/>
            <pc:sldMk cId="2315671158" sldId="2147374782"/>
            <ac:spMk id="6" creationId="{82660C45-A8FA-8C11-3699-A528DB1B2109}"/>
          </ac:spMkLst>
        </pc:spChg>
        <pc:spChg chg="add del mod">
          <ac:chgData name="Thomas Eikeland Fiskå" userId="814c3e40-b73f-4bcc-9a26-c5a3c777d880" providerId="ADAL" clId="{ED46ED80-4B40-591E-8E91-F7CE2196F0AA}" dt="2026-01-15T11:11:12.384" v="2450" actId="478"/>
          <ac:spMkLst>
            <pc:docMk/>
            <pc:sldMk cId="2315671158" sldId="2147374782"/>
            <ac:spMk id="7" creationId="{ECD4F81A-4516-DA00-97E7-0F398E246341}"/>
          </ac:spMkLst>
        </pc:spChg>
        <pc:picChg chg="add mod">
          <ac:chgData name="Thomas Eikeland Fiskå" userId="814c3e40-b73f-4bcc-9a26-c5a3c777d880" providerId="ADAL" clId="{ED46ED80-4B40-591E-8E91-F7CE2196F0AA}" dt="2026-01-15T11:12:48.013" v="2525" actId="1037"/>
          <ac:picMkLst>
            <pc:docMk/>
            <pc:sldMk cId="2315671158" sldId="2147374782"/>
            <ac:picMk id="8" creationId="{FA374F36-6FEB-8B4B-B17A-E8BA1292F7E9}"/>
          </ac:picMkLst>
        </pc:picChg>
        <pc:picChg chg="add mod">
          <ac:chgData name="Thomas Eikeland Fiskå" userId="814c3e40-b73f-4bcc-9a26-c5a3c777d880" providerId="ADAL" clId="{ED46ED80-4B40-591E-8E91-F7CE2196F0AA}" dt="2026-01-15T11:12:36.052" v="2506" actId="1076"/>
          <ac:picMkLst>
            <pc:docMk/>
            <pc:sldMk cId="2315671158" sldId="2147374782"/>
            <ac:picMk id="9" creationId="{30C358B6-63B1-F995-8CA5-41F28CEEE287}"/>
          </ac:picMkLst>
        </pc:picChg>
        <pc:picChg chg="add mod">
          <ac:chgData name="Thomas Eikeland Fiskå" userId="814c3e40-b73f-4bcc-9a26-c5a3c777d880" providerId="ADAL" clId="{ED46ED80-4B40-591E-8E91-F7CE2196F0AA}" dt="2026-01-15T11:12:28.658" v="2504" actId="1038"/>
          <ac:picMkLst>
            <pc:docMk/>
            <pc:sldMk cId="2315671158" sldId="2147374782"/>
            <ac:picMk id="10" creationId="{00310E77-4A33-891D-9662-502FA120E59F}"/>
          </ac:picMkLst>
        </pc:picChg>
        <pc:picChg chg="add mod">
          <ac:chgData name="Thomas Eikeland Fiskå" userId="814c3e40-b73f-4bcc-9a26-c5a3c777d880" providerId="ADAL" clId="{ED46ED80-4B40-591E-8E91-F7CE2196F0AA}" dt="2026-01-15T11:12:28.658" v="2504" actId="1038"/>
          <ac:picMkLst>
            <pc:docMk/>
            <pc:sldMk cId="2315671158" sldId="2147374782"/>
            <ac:picMk id="11" creationId="{A3321B9A-B202-0F8D-4FD4-0E77166834FE}"/>
          </ac:picMkLst>
        </pc:picChg>
        <pc:picChg chg="add mod">
          <ac:chgData name="Thomas Eikeland Fiskå" userId="814c3e40-b73f-4bcc-9a26-c5a3c777d880" providerId="ADAL" clId="{ED46ED80-4B40-591E-8E91-F7CE2196F0AA}" dt="2026-01-15T11:12:28.658" v="2504" actId="1038"/>
          <ac:picMkLst>
            <pc:docMk/>
            <pc:sldMk cId="2315671158" sldId="2147374782"/>
            <ac:picMk id="13" creationId="{A4E855B6-F482-323F-C3DB-BF1EB0876531}"/>
          </ac:picMkLst>
        </pc:picChg>
        <pc:picChg chg="add mod">
          <ac:chgData name="Thomas Eikeland Fiskå" userId="814c3e40-b73f-4bcc-9a26-c5a3c777d880" providerId="ADAL" clId="{ED46ED80-4B40-591E-8E91-F7CE2196F0AA}" dt="2026-01-15T11:12:50.676" v="2532" actId="1035"/>
          <ac:picMkLst>
            <pc:docMk/>
            <pc:sldMk cId="2315671158" sldId="2147374782"/>
            <ac:picMk id="14" creationId="{C2F8D91F-FCAA-1730-11D0-26E9D024A8B6}"/>
          </ac:picMkLst>
        </pc:picChg>
        <pc:picChg chg="add mod">
          <ac:chgData name="Thomas Eikeland Fiskå" userId="814c3e40-b73f-4bcc-9a26-c5a3c777d880" providerId="ADAL" clId="{ED46ED80-4B40-591E-8E91-F7CE2196F0AA}" dt="2026-01-15T11:12:08.293" v="2482" actId="12788"/>
          <ac:picMkLst>
            <pc:docMk/>
            <pc:sldMk cId="2315671158" sldId="2147374782"/>
            <ac:picMk id="15" creationId="{DB9DD290-CA4B-9854-A4EE-DCC0EB88BCAC}"/>
          </ac:picMkLst>
        </pc:picChg>
        <pc:picChg chg="add mod">
          <ac:chgData name="Thomas Eikeland Fiskå" userId="814c3e40-b73f-4bcc-9a26-c5a3c777d880" providerId="ADAL" clId="{ED46ED80-4B40-591E-8E91-F7CE2196F0AA}" dt="2026-01-15T11:12:46.239" v="2518" actId="1038"/>
          <ac:picMkLst>
            <pc:docMk/>
            <pc:sldMk cId="2315671158" sldId="2147374782"/>
            <ac:picMk id="16" creationId="{D8984411-5B72-7E13-82E8-E79E6B9368A0}"/>
          </ac:picMkLst>
        </pc:picChg>
        <pc:picChg chg="add mod">
          <ac:chgData name="Thomas Eikeland Fiskå" userId="814c3e40-b73f-4bcc-9a26-c5a3c777d880" providerId="ADAL" clId="{ED46ED80-4B40-591E-8E91-F7CE2196F0AA}" dt="2026-01-15T11:12:45.273" v="2517" actId="1076"/>
          <ac:picMkLst>
            <pc:docMk/>
            <pc:sldMk cId="2315671158" sldId="2147374782"/>
            <ac:picMk id="17" creationId="{C4AC0BD7-A96A-95E2-1EEF-F127976940FA}"/>
          </ac:picMkLst>
        </pc:picChg>
        <pc:picChg chg="add mod">
          <ac:chgData name="Thomas Eikeland Fiskå" userId="814c3e40-b73f-4bcc-9a26-c5a3c777d880" providerId="ADAL" clId="{ED46ED80-4B40-591E-8E91-F7CE2196F0AA}" dt="2026-01-15T11:12:08.293" v="2482" actId="12788"/>
          <ac:picMkLst>
            <pc:docMk/>
            <pc:sldMk cId="2315671158" sldId="2147374782"/>
            <ac:picMk id="18" creationId="{F0E1B8E1-CD5C-C860-4E28-5B0C9618F266}"/>
          </ac:picMkLst>
        </pc:picChg>
        <pc:picChg chg="add mod">
          <ac:chgData name="Thomas Eikeland Fiskå" userId="814c3e40-b73f-4bcc-9a26-c5a3c777d880" providerId="ADAL" clId="{ED46ED80-4B40-591E-8E91-F7CE2196F0AA}" dt="2026-01-15T11:12:08.293" v="2482" actId="12788"/>
          <ac:picMkLst>
            <pc:docMk/>
            <pc:sldMk cId="2315671158" sldId="2147374782"/>
            <ac:picMk id="19" creationId="{FC0E89AB-DD5F-0BD8-BCB8-D6ECDADDF4C2}"/>
          </ac:picMkLst>
        </pc:picChg>
        <pc:picChg chg="add mod modCrop">
          <ac:chgData name="Thomas Eikeland Fiskå" userId="814c3e40-b73f-4bcc-9a26-c5a3c777d880" providerId="ADAL" clId="{ED46ED80-4B40-591E-8E91-F7CE2196F0AA}" dt="2026-01-15T11:12:08.293" v="2482" actId="12788"/>
          <ac:picMkLst>
            <pc:docMk/>
            <pc:sldMk cId="2315671158" sldId="2147374782"/>
            <ac:picMk id="21" creationId="{7961D0CE-8042-A7C2-0906-327748D48E6E}"/>
          </ac:picMkLst>
        </pc:picChg>
        <pc:picChg chg="add mod">
          <ac:chgData name="Thomas Eikeland Fiskå" userId="814c3e40-b73f-4bcc-9a26-c5a3c777d880" providerId="ADAL" clId="{ED46ED80-4B40-591E-8E91-F7CE2196F0AA}" dt="2026-01-15T11:12:28.658" v="2504" actId="1038"/>
          <ac:picMkLst>
            <pc:docMk/>
            <pc:sldMk cId="2315671158" sldId="2147374782"/>
            <ac:picMk id="22" creationId="{74D0D815-F4AE-6781-7062-60D08181B61E}"/>
          </ac:picMkLst>
        </pc:picChg>
        <pc:picChg chg="add mod">
          <ac:chgData name="Thomas Eikeland Fiskå" userId="814c3e40-b73f-4bcc-9a26-c5a3c777d880" providerId="ADAL" clId="{ED46ED80-4B40-591E-8E91-F7CE2196F0AA}" dt="2026-01-15T11:12:37.603" v="2512" actId="1037"/>
          <ac:picMkLst>
            <pc:docMk/>
            <pc:sldMk cId="2315671158" sldId="2147374782"/>
            <ac:picMk id="23" creationId="{E87742B6-14AC-FDB4-1541-303F8119E17B}"/>
          </ac:picMkLst>
        </pc:picChg>
        <pc:picChg chg="add mod">
          <ac:chgData name="Thomas Eikeland Fiskå" userId="814c3e40-b73f-4bcc-9a26-c5a3c777d880" providerId="ADAL" clId="{ED46ED80-4B40-591E-8E91-F7CE2196F0AA}" dt="2026-01-15T11:12:08.293" v="2482" actId="12788"/>
          <ac:picMkLst>
            <pc:docMk/>
            <pc:sldMk cId="2315671158" sldId="2147374782"/>
            <ac:picMk id="25" creationId="{DEE73DE4-2CB6-0D69-A458-10DD9F0F1578}"/>
          </ac:picMkLst>
        </pc:picChg>
      </pc:sldChg>
      <pc:sldChg chg="addSp delSp modSp new mod modClrScheme chgLayout">
        <pc:chgData name="Thomas Eikeland Fiskå" userId="814c3e40-b73f-4bcc-9a26-c5a3c777d880" providerId="ADAL" clId="{ED46ED80-4B40-591E-8E91-F7CE2196F0AA}" dt="2026-01-13T14:03:03.950" v="1806" actId="20577"/>
        <pc:sldMkLst>
          <pc:docMk/>
          <pc:sldMk cId="361670026" sldId="2147374783"/>
        </pc:sldMkLst>
        <pc:spChg chg="mod ord">
          <ac:chgData name="Thomas Eikeland Fiskå" userId="814c3e40-b73f-4bcc-9a26-c5a3c777d880" providerId="ADAL" clId="{ED46ED80-4B40-591E-8E91-F7CE2196F0AA}" dt="2026-01-13T13:57:49.037" v="1742" actId="700"/>
          <ac:spMkLst>
            <pc:docMk/>
            <pc:sldMk cId="361670026" sldId="2147374783"/>
            <ac:spMk id="2" creationId="{027D8887-3D4B-C038-0F53-5219A307101F}"/>
          </ac:spMkLst>
        </pc:spChg>
        <pc:spChg chg="mod ord">
          <ac:chgData name="Thomas Eikeland Fiskå" userId="814c3e40-b73f-4bcc-9a26-c5a3c777d880" providerId="ADAL" clId="{ED46ED80-4B40-591E-8E91-F7CE2196F0AA}" dt="2026-01-13T13:57:49.037" v="1742" actId="700"/>
          <ac:spMkLst>
            <pc:docMk/>
            <pc:sldMk cId="361670026" sldId="2147374783"/>
            <ac:spMk id="5" creationId="{8DF69309-7B4D-E159-D458-2A1428D2D720}"/>
          </ac:spMkLst>
        </pc:spChg>
        <pc:spChg chg="add mod ord">
          <ac:chgData name="Thomas Eikeland Fiskå" userId="814c3e40-b73f-4bcc-9a26-c5a3c777d880" providerId="ADAL" clId="{ED46ED80-4B40-591E-8E91-F7CE2196F0AA}" dt="2026-01-13T14:02:57.716" v="1803" actId="207"/>
          <ac:spMkLst>
            <pc:docMk/>
            <pc:sldMk cId="361670026" sldId="2147374783"/>
            <ac:spMk id="6" creationId="{BBC1564A-7210-53CE-F6A6-BCA3F3AC7919}"/>
          </ac:spMkLst>
        </pc:spChg>
        <pc:spChg chg="add del mod ord">
          <ac:chgData name="Thomas Eikeland Fiskå" userId="814c3e40-b73f-4bcc-9a26-c5a3c777d880" providerId="ADAL" clId="{ED46ED80-4B40-591E-8E91-F7CE2196F0AA}" dt="2026-01-13T14:02:57.716" v="1803" actId="207"/>
          <ac:spMkLst>
            <pc:docMk/>
            <pc:sldMk cId="361670026" sldId="2147374783"/>
            <ac:spMk id="7" creationId="{22B354CD-2099-E88B-157D-DFE6615A6662}"/>
          </ac:spMkLst>
        </pc:spChg>
        <pc:spChg chg="add mod ord">
          <ac:chgData name="Thomas Eikeland Fiskå" userId="814c3e40-b73f-4bcc-9a26-c5a3c777d880" providerId="ADAL" clId="{ED46ED80-4B40-591E-8E91-F7CE2196F0AA}" dt="2026-01-13T13:57:49.037" v="1742" actId="700"/>
          <ac:spMkLst>
            <pc:docMk/>
            <pc:sldMk cId="361670026" sldId="2147374783"/>
            <ac:spMk id="8" creationId="{F63B9A53-D188-B9FB-6E61-5170B51F4DE4}"/>
          </ac:spMkLst>
        </pc:spChg>
        <pc:spChg chg="add mod ord">
          <ac:chgData name="Thomas Eikeland Fiskå" userId="814c3e40-b73f-4bcc-9a26-c5a3c777d880" providerId="ADAL" clId="{ED46ED80-4B40-591E-8E91-F7CE2196F0AA}" dt="2026-01-13T14:03:03.950" v="1806" actId="20577"/>
          <ac:spMkLst>
            <pc:docMk/>
            <pc:sldMk cId="361670026" sldId="2147374783"/>
            <ac:spMk id="9" creationId="{973D0991-8A87-4B64-F4DE-C948601691C7}"/>
          </ac:spMkLst>
        </pc:spChg>
        <pc:picChg chg="add mod modCrop">
          <ac:chgData name="Thomas Eikeland Fiskå" userId="814c3e40-b73f-4bcc-9a26-c5a3c777d880" providerId="ADAL" clId="{ED46ED80-4B40-591E-8E91-F7CE2196F0AA}" dt="2026-01-13T14:02:11.024" v="1797" actId="18131"/>
          <ac:picMkLst>
            <pc:docMk/>
            <pc:sldMk cId="361670026" sldId="2147374783"/>
            <ac:picMk id="12" creationId="{D157875D-4FC8-3343-CD8E-48C38107D8C5}"/>
          </ac:picMkLst>
        </pc:picChg>
        <pc:picChg chg="add mod modCrop">
          <ac:chgData name="Thomas Eikeland Fiskå" userId="814c3e40-b73f-4bcc-9a26-c5a3c777d880" providerId="ADAL" clId="{ED46ED80-4B40-591E-8E91-F7CE2196F0AA}" dt="2026-01-13T14:01:43.925" v="1792" actId="18131"/>
          <ac:picMkLst>
            <pc:docMk/>
            <pc:sldMk cId="361670026" sldId="2147374783"/>
            <ac:picMk id="13" creationId="{71AD0D80-1A00-B78C-4F15-F388934EF439}"/>
          </ac:picMkLst>
        </pc:picChg>
        <pc:picChg chg="add mod modCrop">
          <ac:chgData name="Thomas Eikeland Fiskå" userId="814c3e40-b73f-4bcc-9a26-c5a3c777d880" providerId="ADAL" clId="{ED46ED80-4B40-591E-8E91-F7CE2196F0AA}" dt="2026-01-13T14:01:20.087" v="1788" actId="18131"/>
          <ac:picMkLst>
            <pc:docMk/>
            <pc:sldMk cId="361670026" sldId="2147374783"/>
            <ac:picMk id="15" creationId="{1524F9F0-E3BC-F3C5-E023-977FA3D8AAEF}"/>
          </ac:picMkLst>
        </pc:picChg>
      </pc:sldChg>
      <pc:sldChg chg="addSp delSp modSp new mod chgLayout">
        <pc:chgData name="Thomas Eikeland Fiskå" userId="814c3e40-b73f-4bcc-9a26-c5a3c777d880" providerId="ADAL" clId="{ED46ED80-4B40-591E-8E91-F7CE2196F0AA}" dt="2026-01-13T14:04:04.845" v="1809" actId="6264"/>
        <pc:sldMkLst>
          <pc:docMk/>
          <pc:sldMk cId="3729672472" sldId="2147374784"/>
        </pc:sldMkLst>
        <pc:spChg chg="mod ord">
          <ac:chgData name="Thomas Eikeland Fiskå" userId="814c3e40-b73f-4bcc-9a26-c5a3c777d880" providerId="ADAL" clId="{ED46ED80-4B40-591E-8E91-F7CE2196F0AA}" dt="2026-01-13T14:04:04.845" v="1809" actId="6264"/>
          <ac:spMkLst>
            <pc:docMk/>
            <pc:sldMk cId="3729672472" sldId="2147374784"/>
            <ac:spMk id="2" creationId="{7E2FAB3F-FB52-05E5-3A18-A926B4B50537}"/>
          </ac:spMkLst>
        </pc:spChg>
        <pc:spChg chg="mod ord">
          <ac:chgData name="Thomas Eikeland Fiskå" userId="814c3e40-b73f-4bcc-9a26-c5a3c777d880" providerId="ADAL" clId="{ED46ED80-4B40-591E-8E91-F7CE2196F0AA}" dt="2026-01-13T14:04:04.845" v="1809" actId="6264"/>
          <ac:spMkLst>
            <pc:docMk/>
            <pc:sldMk cId="3729672472" sldId="2147374784"/>
            <ac:spMk id="5" creationId="{917FB931-2AF5-BFD6-D843-3643BC0FF703}"/>
          </ac:spMkLst>
        </pc:spChg>
        <pc:spChg chg="add mod ord">
          <ac:chgData name="Thomas Eikeland Fiskå" userId="814c3e40-b73f-4bcc-9a26-c5a3c777d880" providerId="ADAL" clId="{ED46ED80-4B40-591E-8E91-F7CE2196F0AA}" dt="2026-01-13T14:04:04.845" v="1809" actId="6264"/>
          <ac:spMkLst>
            <pc:docMk/>
            <pc:sldMk cId="3729672472" sldId="2147374784"/>
            <ac:spMk id="8" creationId="{1129BB8B-81DC-C15E-2232-77B62E61A91A}"/>
          </ac:spMkLst>
        </pc:spChg>
        <pc:spChg chg="add mod ord">
          <ac:chgData name="Thomas Eikeland Fiskå" userId="814c3e40-b73f-4bcc-9a26-c5a3c777d880" providerId="ADAL" clId="{ED46ED80-4B40-591E-8E91-F7CE2196F0AA}" dt="2026-01-13T14:04:04.845" v="1809" actId="6264"/>
          <ac:spMkLst>
            <pc:docMk/>
            <pc:sldMk cId="3729672472" sldId="2147374784"/>
            <ac:spMk id="9" creationId="{811EBE57-8A69-52A1-4ADB-9C2AE4B6251A}"/>
          </ac:spMkLst>
        </pc:spChg>
      </pc:sldChg>
      <pc:sldChg chg="addSp delSp modSp new mod">
        <pc:chgData name="Thomas Eikeland Fiskå" userId="814c3e40-b73f-4bcc-9a26-c5a3c777d880" providerId="ADAL" clId="{ED46ED80-4B40-591E-8E91-F7CE2196F0AA}" dt="2026-01-13T14:06:32.673" v="1850" actId="1076"/>
        <pc:sldMkLst>
          <pc:docMk/>
          <pc:sldMk cId="4268895314" sldId="2147374785"/>
        </pc:sldMkLst>
        <pc:spChg chg="mod">
          <ac:chgData name="Thomas Eikeland Fiskå" userId="814c3e40-b73f-4bcc-9a26-c5a3c777d880" providerId="ADAL" clId="{ED46ED80-4B40-591E-8E91-F7CE2196F0AA}" dt="2026-01-13T14:05:34.188" v="1837" actId="404"/>
          <ac:spMkLst>
            <pc:docMk/>
            <pc:sldMk cId="4268895314" sldId="2147374785"/>
            <ac:spMk id="2" creationId="{3BE098F0-7A72-9EA7-FE9A-C81A6A165E4E}"/>
          </ac:spMkLst>
        </pc:spChg>
        <pc:spChg chg="add mod">
          <ac:chgData name="Thomas Eikeland Fiskå" userId="814c3e40-b73f-4bcc-9a26-c5a3c777d880" providerId="ADAL" clId="{ED46ED80-4B40-591E-8E91-F7CE2196F0AA}" dt="2026-01-13T14:06:29.904" v="1848" actId="1076"/>
          <ac:spMkLst>
            <pc:docMk/>
            <pc:sldMk cId="4268895314" sldId="2147374785"/>
            <ac:spMk id="8" creationId="{B406A307-D8B5-2555-413C-FD82864F2F74}"/>
          </ac:spMkLst>
        </pc:spChg>
        <pc:spChg chg="add mod">
          <ac:chgData name="Thomas Eikeland Fiskå" userId="814c3e40-b73f-4bcc-9a26-c5a3c777d880" providerId="ADAL" clId="{ED46ED80-4B40-591E-8E91-F7CE2196F0AA}" dt="2026-01-13T14:06:32.673" v="1850" actId="1076"/>
          <ac:spMkLst>
            <pc:docMk/>
            <pc:sldMk cId="4268895314" sldId="2147374785"/>
            <ac:spMk id="9" creationId="{720EF219-A027-9469-7BF9-E653493EAFB9}"/>
          </ac:spMkLst>
        </pc:spChg>
        <pc:picChg chg="add mod modCrop">
          <ac:chgData name="Thomas Eikeland Fiskå" userId="814c3e40-b73f-4bcc-9a26-c5a3c777d880" providerId="ADAL" clId="{ED46ED80-4B40-591E-8E91-F7CE2196F0AA}" dt="2026-01-13T14:06:04.004" v="1845" actId="18131"/>
          <ac:picMkLst>
            <pc:docMk/>
            <pc:sldMk cId="4268895314" sldId="2147374785"/>
            <ac:picMk id="7" creationId="{6144BBEB-B7A0-24DC-05C0-85E66DBD8D0D}"/>
          </ac:picMkLst>
        </pc:picChg>
      </pc:sldChg>
      <pc:sldChg chg="addSp delSp modSp add del mod">
        <pc:chgData name="Thomas Eikeland Fiskå" userId="814c3e40-b73f-4bcc-9a26-c5a3c777d880" providerId="ADAL" clId="{ED46ED80-4B40-591E-8E91-F7CE2196F0AA}" dt="2026-01-14T09:57:42.883" v="2051" actId="2696"/>
        <pc:sldMkLst>
          <pc:docMk/>
          <pc:sldMk cId="4271395025" sldId="2147374786"/>
        </pc:sldMkLst>
      </pc:sldChg>
      <pc:sldChg chg="addSp delSp modSp add mod">
        <pc:chgData name="Thomas Eikeland Fiskå" userId="814c3e40-b73f-4bcc-9a26-c5a3c777d880" providerId="ADAL" clId="{ED46ED80-4B40-591E-8E91-F7CE2196F0AA}" dt="2026-01-13T14:10:46.692" v="1893" actId="478"/>
        <pc:sldMkLst>
          <pc:docMk/>
          <pc:sldMk cId="143380384" sldId="2147374787"/>
        </pc:sldMkLst>
        <pc:spChg chg="mod">
          <ac:chgData name="Thomas Eikeland Fiskå" userId="814c3e40-b73f-4bcc-9a26-c5a3c777d880" providerId="ADAL" clId="{ED46ED80-4B40-591E-8E91-F7CE2196F0AA}" dt="2026-01-13T14:08:58.707" v="1881"/>
          <ac:spMkLst>
            <pc:docMk/>
            <pc:sldMk cId="143380384" sldId="2147374787"/>
            <ac:spMk id="2" creationId="{4E0447F4-4376-0EA6-5ECA-C853FA0C7670}"/>
          </ac:spMkLst>
        </pc:spChg>
        <pc:picChg chg="add mod">
          <ac:chgData name="Thomas Eikeland Fiskå" userId="814c3e40-b73f-4bcc-9a26-c5a3c777d880" providerId="ADAL" clId="{ED46ED80-4B40-591E-8E91-F7CE2196F0AA}" dt="2026-01-13T14:10:10.191" v="1885" actId="1076"/>
          <ac:picMkLst>
            <pc:docMk/>
            <pc:sldMk cId="143380384" sldId="2147374787"/>
            <ac:picMk id="3" creationId="{37A38264-CCAE-96BC-8964-07FD047F854F}"/>
          </ac:picMkLst>
        </pc:picChg>
        <pc:picChg chg="add mod modCrop">
          <ac:chgData name="Thomas Eikeland Fiskå" userId="814c3e40-b73f-4bcc-9a26-c5a3c777d880" providerId="ADAL" clId="{ED46ED80-4B40-591E-8E91-F7CE2196F0AA}" dt="2026-01-13T14:10:45.608" v="1892" actId="167"/>
          <ac:picMkLst>
            <pc:docMk/>
            <pc:sldMk cId="143380384" sldId="2147374787"/>
            <ac:picMk id="7" creationId="{439B9544-B0EC-0F93-D6F9-56D1BB4609A3}"/>
          </ac:picMkLst>
        </pc:picChg>
      </pc:sldChg>
      <pc:sldChg chg="addSp delSp modSp add mod">
        <pc:chgData name="Thomas Eikeland Fiskå" userId="814c3e40-b73f-4bcc-9a26-c5a3c777d880" providerId="ADAL" clId="{ED46ED80-4B40-591E-8E91-F7CE2196F0AA}" dt="2026-01-13T14:11:41.743" v="1910" actId="478"/>
        <pc:sldMkLst>
          <pc:docMk/>
          <pc:sldMk cId="228030002" sldId="2147374788"/>
        </pc:sldMkLst>
        <pc:spChg chg="mod">
          <ac:chgData name="Thomas Eikeland Fiskå" userId="814c3e40-b73f-4bcc-9a26-c5a3c777d880" providerId="ADAL" clId="{ED46ED80-4B40-591E-8E91-F7CE2196F0AA}" dt="2026-01-13T14:11:13.033" v="1902" actId="6549"/>
          <ac:spMkLst>
            <pc:docMk/>
            <pc:sldMk cId="228030002" sldId="2147374788"/>
            <ac:spMk id="2" creationId="{CF78E303-2DFB-5817-7FD3-1F58E7BC130A}"/>
          </ac:spMkLst>
        </pc:spChg>
        <pc:picChg chg="add mod modCrop">
          <ac:chgData name="Thomas Eikeland Fiskå" userId="814c3e40-b73f-4bcc-9a26-c5a3c777d880" providerId="ADAL" clId="{ED46ED80-4B40-591E-8E91-F7CE2196F0AA}" dt="2026-01-13T14:11:40.856" v="1909" actId="167"/>
          <ac:picMkLst>
            <pc:docMk/>
            <pc:sldMk cId="228030002" sldId="2147374788"/>
            <ac:picMk id="6" creationId="{33282FDE-590D-CC75-66DB-A034EEB1D266}"/>
          </ac:picMkLst>
        </pc:picChg>
      </pc:sldChg>
      <pc:sldChg chg="addSp delSp modSp add mod">
        <pc:chgData name="Thomas Eikeland Fiskå" userId="814c3e40-b73f-4bcc-9a26-c5a3c777d880" providerId="ADAL" clId="{ED46ED80-4B40-591E-8E91-F7CE2196F0AA}" dt="2026-01-14T13:00:36.943" v="2261" actId="1036"/>
        <pc:sldMkLst>
          <pc:docMk/>
          <pc:sldMk cId="250359185" sldId="2147374789"/>
        </pc:sldMkLst>
        <pc:spChg chg="mod">
          <ac:chgData name="Thomas Eikeland Fiskå" userId="814c3e40-b73f-4bcc-9a26-c5a3c777d880" providerId="ADAL" clId="{ED46ED80-4B40-591E-8E91-F7CE2196F0AA}" dt="2026-01-13T14:12:19.243" v="1921" actId="20577"/>
          <ac:spMkLst>
            <pc:docMk/>
            <pc:sldMk cId="250359185" sldId="2147374789"/>
            <ac:spMk id="2" creationId="{843DCFF2-DFCF-1999-ABA3-A016451AE6C1}"/>
          </ac:spMkLst>
        </pc:spChg>
        <pc:spChg chg="mod">
          <ac:chgData name="Thomas Eikeland Fiskå" userId="814c3e40-b73f-4bcc-9a26-c5a3c777d880" providerId="ADAL" clId="{ED46ED80-4B40-591E-8E91-F7CE2196F0AA}" dt="2026-01-14T13:00:28.310" v="2257" actId="1035"/>
          <ac:spMkLst>
            <pc:docMk/>
            <pc:sldMk cId="250359185" sldId="2147374789"/>
            <ac:spMk id="8" creationId="{8731F6DE-5DD2-5D8C-1005-5FD8F406F754}"/>
          </ac:spMkLst>
        </pc:spChg>
        <pc:spChg chg="mod">
          <ac:chgData name="Thomas Eikeland Fiskå" userId="814c3e40-b73f-4bcc-9a26-c5a3c777d880" providerId="ADAL" clId="{ED46ED80-4B40-591E-8E91-F7CE2196F0AA}" dt="2026-01-14T13:00:36.943" v="2261" actId="1036"/>
          <ac:spMkLst>
            <pc:docMk/>
            <pc:sldMk cId="250359185" sldId="2147374789"/>
            <ac:spMk id="9" creationId="{A259290B-AB2B-A8A8-4EC6-2DA8A96CEEDC}"/>
          </ac:spMkLst>
        </pc:spChg>
        <pc:picChg chg="add mod">
          <ac:chgData name="Thomas Eikeland Fiskå" userId="814c3e40-b73f-4bcc-9a26-c5a3c777d880" providerId="ADAL" clId="{ED46ED80-4B40-591E-8E91-F7CE2196F0AA}" dt="2026-01-13T14:12:26.123" v="1930" actId="1076"/>
          <ac:picMkLst>
            <pc:docMk/>
            <pc:sldMk cId="250359185" sldId="2147374789"/>
            <ac:picMk id="3" creationId="{E57531BB-CA41-485E-18CD-404C05F85085}"/>
          </ac:picMkLst>
        </pc:picChg>
        <pc:picChg chg="del">
          <ac:chgData name="Thomas Eikeland Fiskå" userId="814c3e40-b73f-4bcc-9a26-c5a3c777d880" providerId="ADAL" clId="{ED46ED80-4B40-591E-8E91-F7CE2196F0AA}" dt="2026-01-14T12:58:58.582" v="2250" actId="478"/>
          <ac:picMkLst>
            <pc:docMk/>
            <pc:sldMk cId="250359185" sldId="2147374789"/>
            <ac:picMk id="6" creationId="{2EE6218F-37FC-6393-9A6D-6C0EE81CF9B1}"/>
          </ac:picMkLst>
        </pc:picChg>
        <pc:picChg chg="add mod">
          <ac:chgData name="Thomas Eikeland Fiskå" userId="814c3e40-b73f-4bcc-9a26-c5a3c777d880" providerId="ADAL" clId="{ED46ED80-4B40-591E-8E91-F7CE2196F0AA}" dt="2026-01-13T14:12:30.895" v="1936" actId="1076"/>
          <ac:picMkLst>
            <pc:docMk/>
            <pc:sldMk cId="250359185" sldId="2147374789"/>
            <ac:picMk id="7" creationId="{5CDBA976-79C6-140F-4E08-2AD5D3222F83}"/>
          </ac:picMkLst>
        </pc:picChg>
        <pc:picChg chg="add mod modCrop">
          <ac:chgData name="Thomas Eikeland Fiskå" userId="814c3e40-b73f-4bcc-9a26-c5a3c777d880" providerId="ADAL" clId="{ED46ED80-4B40-591E-8E91-F7CE2196F0AA}" dt="2026-01-14T13:00:33.756" v="2259" actId="1036"/>
          <ac:picMkLst>
            <pc:docMk/>
            <pc:sldMk cId="250359185" sldId="2147374789"/>
            <ac:picMk id="10" creationId="{2194DFDA-69BC-441C-3881-5C181A4928CA}"/>
          </ac:picMkLst>
        </pc:picChg>
      </pc:sldChg>
      <pc:sldChg chg="addSp delSp modSp new mod">
        <pc:chgData name="Thomas Eikeland Fiskå" userId="814c3e40-b73f-4bcc-9a26-c5a3c777d880" providerId="ADAL" clId="{ED46ED80-4B40-591E-8E91-F7CE2196F0AA}" dt="2026-01-14T13:01:02.921" v="2268" actId="18131"/>
        <pc:sldMkLst>
          <pc:docMk/>
          <pc:sldMk cId="4086980039" sldId="2147374790"/>
        </pc:sldMkLst>
        <pc:spChg chg="mod">
          <ac:chgData name="Thomas Eikeland Fiskå" userId="814c3e40-b73f-4bcc-9a26-c5a3c777d880" providerId="ADAL" clId="{ED46ED80-4B40-591E-8E91-F7CE2196F0AA}" dt="2026-01-13T14:13:02.721" v="1955" actId="404"/>
          <ac:spMkLst>
            <pc:docMk/>
            <pc:sldMk cId="4086980039" sldId="2147374790"/>
            <ac:spMk id="2" creationId="{1EC6FBD0-6DC3-65CA-857F-57C66416DD93}"/>
          </ac:spMkLst>
        </pc:spChg>
        <pc:spChg chg="del">
          <ac:chgData name="Thomas Eikeland Fiskå" userId="814c3e40-b73f-4bcc-9a26-c5a3c777d880" providerId="ADAL" clId="{ED46ED80-4B40-591E-8E91-F7CE2196F0AA}" dt="2026-01-14T12:59:51.675" v="2251"/>
          <ac:spMkLst>
            <pc:docMk/>
            <pc:sldMk cId="4086980039" sldId="2147374790"/>
            <ac:spMk id="3" creationId="{25CA164F-AC29-7F91-461C-3302CE26F069}"/>
          </ac:spMkLst>
        </pc:spChg>
        <pc:spChg chg="add mod">
          <ac:chgData name="Thomas Eikeland Fiskå" userId="814c3e40-b73f-4bcc-9a26-c5a3c777d880" providerId="ADAL" clId="{ED46ED80-4B40-591E-8E91-F7CE2196F0AA}" dt="2026-01-14T13:00:38.934" v="2262"/>
          <ac:spMkLst>
            <pc:docMk/>
            <pc:sldMk cId="4086980039" sldId="2147374790"/>
            <ac:spMk id="9" creationId="{3CD5417D-A6AA-DA36-F809-5AEED1ED7020}"/>
          </ac:spMkLst>
        </pc:spChg>
        <pc:spChg chg="add mod">
          <ac:chgData name="Thomas Eikeland Fiskå" userId="814c3e40-b73f-4bcc-9a26-c5a3c777d880" providerId="ADAL" clId="{ED46ED80-4B40-591E-8E91-F7CE2196F0AA}" dt="2026-01-14T13:00:38.934" v="2262"/>
          <ac:spMkLst>
            <pc:docMk/>
            <pc:sldMk cId="4086980039" sldId="2147374790"/>
            <ac:spMk id="10" creationId="{5622ADC0-D9EE-EFB5-6C1E-C437EE48F4CA}"/>
          </ac:spMkLst>
        </pc:spChg>
        <pc:picChg chg="add mod">
          <ac:chgData name="Thomas Eikeland Fiskå" userId="814c3e40-b73f-4bcc-9a26-c5a3c777d880" providerId="ADAL" clId="{ED46ED80-4B40-591E-8E91-F7CE2196F0AA}" dt="2026-01-14T13:00:24.754" v="2256" actId="1076"/>
          <ac:picMkLst>
            <pc:docMk/>
            <pc:sldMk cId="4086980039" sldId="2147374790"/>
            <ac:picMk id="6" creationId="{70C8DAB1-61FA-1032-6A00-D0C0814AD296}"/>
          </ac:picMkLst>
        </pc:picChg>
        <pc:picChg chg="add mod modCrop">
          <ac:chgData name="Thomas Eikeland Fiskå" userId="814c3e40-b73f-4bcc-9a26-c5a3c777d880" providerId="ADAL" clId="{ED46ED80-4B40-591E-8E91-F7CE2196F0AA}" dt="2026-01-14T13:01:02.921" v="2268" actId="18131"/>
          <ac:picMkLst>
            <pc:docMk/>
            <pc:sldMk cId="4086980039" sldId="2147374790"/>
            <ac:picMk id="8" creationId="{FADC93B9-BCB3-5F9A-8E05-C139AFD45682}"/>
          </ac:picMkLst>
        </pc:picChg>
      </pc:sldChg>
      <pc:sldChg chg="addSp delSp modSp new del mod modClrScheme chgLayout">
        <pc:chgData name="Thomas Eikeland Fiskå" userId="814c3e40-b73f-4bcc-9a26-c5a3c777d880" providerId="ADAL" clId="{ED46ED80-4B40-591E-8E91-F7CE2196F0AA}" dt="2026-01-14T09:59:14.558" v="2066" actId="2696"/>
        <pc:sldMkLst>
          <pc:docMk/>
          <pc:sldMk cId="4169409978" sldId="2147374791"/>
        </pc:sldMkLst>
        <pc:spChg chg="mod ord">
          <ac:chgData name="Thomas Eikeland Fiskå" userId="814c3e40-b73f-4bcc-9a26-c5a3c777d880" providerId="ADAL" clId="{ED46ED80-4B40-591E-8E91-F7CE2196F0AA}" dt="2026-01-14T09:58:43.362" v="2055" actId="700"/>
          <ac:spMkLst>
            <pc:docMk/>
            <pc:sldMk cId="4169409978" sldId="2147374791"/>
            <ac:spMk id="2" creationId="{EB5D6BA6-32B5-1AA6-3FFC-4F09E6A1EEE1}"/>
          </ac:spMkLst>
        </pc:spChg>
        <pc:spChg chg="add del mod ord">
          <ac:chgData name="Thomas Eikeland Fiskå" userId="814c3e40-b73f-4bcc-9a26-c5a3c777d880" providerId="ADAL" clId="{ED46ED80-4B40-591E-8E91-F7CE2196F0AA}" dt="2026-01-14T09:58:37.674" v="2053" actId="700"/>
          <ac:spMkLst>
            <pc:docMk/>
            <pc:sldMk cId="4169409978" sldId="2147374791"/>
            <ac:spMk id="3" creationId="{B98440D5-672A-9386-6EB3-4B2717106154}"/>
          </ac:spMkLst>
        </pc:spChg>
        <pc:spChg chg="add del mod ord">
          <ac:chgData name="Thomas Eikeland Fiskå" userId="814c3e40-b73f-4bcc-9a26-c5a3c777d880" providerId="ADAL" clId="{ED46ED80-4B40-591E-8E91-F7CE2196F0AA}" dt="2026-01-14T09:58:37.674" v="2053" actId="700"/>
          <ac:spMkLst>
            <pc:docMk/>
            <pc:sldMk cId="4169409978" sldId="2147374791"/>
            <ac:spMk id="4" creationId="{E6CC2653-45C8-91BF-A59E-05F34491BA11}"/>
          </ac:spMkLst>
        </pc:spChg>
        <pc:spChg chg="mod ord">
          <ac:chgData name="Thomas Eikeland Fiskå" userId="814c3e40-b73f-4bcc-9a26-c5a3c777d880" providerId="ADAL" clId="{ED46ED80-4B40-591E-8E91-F7CE2196F0AA}" dt="2026-01-14T09:58:43.362" v="2055" actId="700"/>
          <ac:spMkLst>
            <pc:docMk/>
            <pc:sldMk cId="4169409978" sldId="2147374791"/>
            <ac:spMk id="5" creationId="{0FB57620-374E-E535-6DA2-8CA6ECD56914}"/>
          </ac:spMkLst>
        </pc:spChg>
        <pc:spChg chg="add del mod ord">
          <ac:chgData name="Thomas Eikeland Fiskå" userId="814c3e40-b73f-4bcc-9a26-c5a3c777d880" providerId="ADAL" clId="{ED46ED80-4B40-591E-8E91-F7CE2196F0AA}" dt="2026-01-14T09:58:37.674" v="2053" actId="700"/>
          <ac:spMkLst>
            <pc:docMk/>
            <pc:sldMk cId="4169409978" sldId="2147374791"/>
            <ac:spMk id="8" creationId="{9F1C1C86-05BF-BA91-A401-D8D1C8825D81}"/>
          </ac:spMkLst>
        </pc:spChg>
        <pc:spChg chg="add del mod ord">
          <ac:chgData name="Thomas Eikeland Fiskå" userId="814c3e40-b73f-4bcc-9a26-c5a3c777d880" providerId="ADAL" clId="{ED46ED80-4B40-591E-8E91-F7CE2196F0AA}" dt="2026-01-14T09:58:37.674" v="2053" actId="700"/>
          <ac:spMkLst>
            <pc:docMk/>
            <pc:sldMk cId="4169409978" sldId="2147374791"/>
            <ac:spMk id="9" creationId="{9E46067D-6F10-EDBF-9ABE-784B7B516D01}"/>
          </ac:spMkLst>
        </pc:spChg>
        <pc:spChg chg="add del mod ord">
          <ac:chgData name="Thomas Eikeland Fiskå" userId="814c3e40-b73f-4bcc-9a26-c5a3c777d880" providerId="ADAL" clId="{ED46ED80-4B40-591E-8E91-F7CE2196F0AA}" dt="2026-01-14T09:58:43.362" v="2055" actId="700"/>
          <ac:spMkLst>
            <pc:docMk/>
            <pc:sldMk cId="4169409978" sldId="2147374791"/>
            <ac:spMk id="10" creationId="{233FEBCB-EABC-D782-2939-A2034A013EF0}"/>
          </ac:spMkLst>
        </pc:spChg>
        <pc:spChg chg="add del mod ord">
          <ac:chgData name="Thomas Eikeland Fiskå" userId="814c3e40-b73f-4bcc-9a26-c5a3c777d880" providerId="ADAL" clId="{ED46ED80-4B40-591E-8E91-F7CE2196F0AA}" dt="2026-01-14T09:58:43.362" v="2055" actId="700"/>
          <ac:spMkLst>
            <pc:docMk/>
            <pc:sldMk cId="4169409978" sldId="2147374791"/>
            <ac:spMk id="11" creationId="{C649AAD7-BF25-6DAF-2AB4-163F6089CDCB}"/>
          </ac:spMkLst>
        </pc:spChg>
        <pc:spChg chg="add del mod ord">
          <ac:chgData name="Thomas Eikeland Fiskå" userId="814c3e40-b73f-4bcc-9a26-c5a3c777d880" providerId="ADAL" clId="{ED46ED80-4B40-591E-8E91-F7CE2196F0AA}" dt="2026-01-14T09:58:43.362" v="2055" actId="700"/>
          <ac:spMkLst>
            <pc:docMk/>
            <pc:sldMk cId="4169409978" sldId="2147374791"/>
            <ac:spMk id="12" creationId="{D303830E-94F9-372E-C19C-DA22B22611C2}"/>
          </ac:spMkLst>
        </pc:spChg>
      </pc:sldChg>
      <pc:sldChg chg="addSp delSp modSp new mod">
        <pc:chgData name="Thomas Eikeland Fiskå" userId="814c3e40-b73f-4bcc-9a26-c5a3c777d880" providerId="ADAL" clId="{ED46ED80-4B40-591E-8E91-F7CE2196F0AA}" dt="2026-01-13T14:19:50.755" v="2042" actId="1036"/>
        <pc:sldMkLst>
          <pc:docMk/>
          <pc:sldMk cId="552965425" sldId="2147374792"/>
        </pc:sldMkLst>
        <pc:spChg chg="mod">
          <ac:chgData name="Thomas Eikeland Fiskå" userId="814c3e40-b73f-4bcc-9a26-c5a3c777d880" providerId="ADAL" clId="{ED46ED80-4B40-591E-8E91-F7CE2196F0AA}" dt="2026-01-13T14:19:46.711" v="2036" actId="1076"/>
          <ac:spMkLst>
            <pc:docMk/>
            <pc:sldMk cId="552965425" sldId="2147374792"/>
            <ac:spMk id="2" creationId="{A32E8AD2-99B7-06B9-4EC8-FE46913F38D1}"/>
          </ac:spMkLst>
        </pc:spChg>
        <pc:spChg chg="add mod">
          <ac:chgData name="Thomas Eikeland Fiskå" userId="814c3e40-b73f-4bcc-9a26-c5a3c777d880" providerId="ADAL" clId="{ED46ED80-4B40-591E-8E91-F7CE2196F0AA}" dt="2026-01-13T14:19:32.094" v="2033" actId="1076"/>
          <ac:spMkLst>
            <pc:docMk/>
            <pc:sldMk cId="552965425" sldId="2147374792"/>
            <ac:spMk id="11" creationId="{67715BB8-D36E-806B-FD9E-51C13B7CBBF2}"/>
          </ac:spMkLst>
        </pc:spChg>
        <pc:spChg chg="add mod">
          <ac:chgData name="Thomas Eikeland Fiskå" userId="814c3e40-b73f-4bcc-9a26-c5a3c777d880" providerId="ADAL" clId="{ED46ED80-4B40-591E-8E91-F7CE2196F0AA}" dt="2026-01-13T14:19:50.755" v="2042" actId="1036"/>
          <ac:spMkLst>
            <pc:docMk/>
            <pc:sldMk cId="552965425" sldId="2147374792"/>
            <ac:spMk id="12" creationId="{13199EF9-0F01-6153-5E6C-B297595D8786}"/>
          </ac:spMkLst>
        </pc:spChg>
        <pc:picChg chg="add mod topLvl">
          <ac:chgData name="Thomas Eikeland Fiskå" userId="814c3e40-b73f-4bcc-9a26-c5a3c777d880" providerId="ADAL" clId="{ED46ED80-4B40-591E-8E91-F7CE2196F0AA}" dt="2026-01-13T14:18:52.950" v="2023" actId="1076"/>
          <ac:picMkLst>
            <pc:docMk/>
            <pc:sldMk cId="552965425" sldId="2147374792"/>
            <ac:picMk id="6" creationId="{7BB34437-3B94-4D0B-2C73-907DB2C50A4E}"/>
          </ac:picMkLst>
        </pc:picChg>
        <pc:picChg chg="add mod topLvl">
          <ac:chgData name="Thomas Eikeland Fiskå" userId="814c3e40-b73f-4bcc-9a26-c5a3c777d880" providerId="ADAL" clId="{ED46ED80-4B40-591E-8E91-F7CE2196F0AA}" dt="2026-01-13T14:18:52.950" v="2023" actId="1076"/>
          <ac:picMkLst>
            <pc:docMk/>
            <pc:sldMk cId="552965425" sldId="2147374792"/>
            <ac:picMk id="7" creationId="{198ABA5E-A61B-5D60-190F-0B9361BDE2B2}"/>
          </ac:picMkLst>
        </pc:picChg>
        <pc:picChg chg="add mod modCrop">
          <ac:chgData name="Thomas Eikeland Fiskå" userId="814c3e40-b73f-4bcc-9a26-c5a3c777d880" providerId="ADAL" clId="{ED46ED80-4B40-591E-8E91-F7CE2196F0AA}" dt="2026-01-13T14:18:17.508" v="2017" actId="1035"/>
          <ac:picMkLst>
            <pc:docMk/>
            <pc:sldMk cId="552965425" sldId="2147374792"/>
            <ac:picMk id="9" creationId="{B76A0FB0-877B-C765-D04C-3BB535310FE2}"/>
          </ac:picMkLst>
        </pc:picChg>
        <pc:picChg chg="add mod">
          <ac:chgData name="Thomas Eikeland Fiskå" userId="814c3e40-b73f-4bcc-9a26-c5a3c777d880" providerId="ADAL" clId="{ED46ED80-4B40-591E-8E91-F7CE2196F0AA}" dt="2026-01-13T14:18:45.741" v="2021" actId="1076"/>
          <ac:picMkLst>
            <pc:docMk/>
            <pc:sldMk cId="552965425" sldId="2147374792"/>
            <ac:picMk id="10" creationId="{59A88C10-0A9D-F4A7-1CE3-43395AE5A686}"/>
          </ac:picMkLst>
        </pc:picChg>
      </pc:sldChg>
      <pc:sldChg chg="modSp new mod">
        <pc:chgData name="Thomas Eikeland Fiskå" userId="814c3e40-b73f-4bcc-9a26-c5a3c777d880" providerId="ADAL" clId="{ED46ED80-4B40-591E-8E91-F7CE2196F0AA}" dt="2026-01-13T14:20:17.045" v="2050" actId="20577"/>
        <pc:sldMkLst>
          <pc:docMk/>
          <pc:sldMk cId="1526211858" sldId="2147374793"/>
        </pc:sldMkLst>
        <pc:spChg chg="mod">
          <ac:chgData name="Thomas Eikeland Fiskå" userId="814c3e40-b73f-4bcc-9a26-c5a3c777d880" providerId="ADAL" clId="{ED46ED80-4B40-591E-8E91-F7CE2196F0AA}" dt="2026-01-13T14:20:17.045" v="2050" actId="20577"/>
          <ac:spMkLst>
            <pc:docMk/>
            <pc:sldMk cId="1526211858" sldId="2147374793"/>
            <ac:spMk id="2" creationId="{ED81CD56-138E-BB3B-3D79-4529D05E4858}"/>
          </ac:spMkLst>
        </pc:spChg>
      </pc:sldChg>
      <pc:sldChg chg="modSp del mod">
        <pc:chgData name="Thomas Eikeland Fiskå" userId="814c3e40-b73f-4bcc-9a26-c5a3c777d880" providerId="ADAL" clId="{ED46ED80-4B40-591E-8E91-F7CE2196F0AA}" dt="2026-01-14T12:56:53.342" v="2241" actId="2696"/>
        <pc:sldMkLst>
          <pc:docMk/>
          <pc:sldMk cId="674448517" sldId="2147374794"/>
        </pc:sldMkLst>
        <pc:spChg chg="mod">
          <ac:chgData name="Thomas Eikeland Fiskå" userId="814c3e40-b73f-4bcc-9a26-c5a3c777d880" providerId="ADAL" clId="{ED46ED80-4B40-591E-8E91-F7CE2196F0AA}" dt="2026-01-14T09:58:49.911" v="2058" actId="27636"/>
          <ac:spMkLst>
            <pc:docMk/>
            <pc:sldMk cId="674448517" sldId="2147374794"/>
            <ac:spMk id="3" creationId="{0957818A-817D-422F-B0B7-8687B8BA25F3}"/>
          </ac:spMkLst>
        </pc:spChg>
      </pc:sldChg>
      <pc:sldChg chg="addSp delSp modSp new mod modClrScheme chgLayout">
        <pc:chgData name="Thomas Eikeland Fiskå" userId="814c3e40-b73f-4bcc-9a26-c5a3c777d880" providerId="ADAL" clId="{ED46ED80-4B40-591E-8E91-F7CE2196F0AA}" dt="2026-01-14T10:00:05.587" v="2081" actId="14100"/>
        <pc:sldMkLst>
          <pc:docMk/>
          <pc:sldMk cId="473854839" sldId="2147374795"/>
        </pc:sldMkLst>
        <pc:spChg chg="del mod ord">
          <ac:chgData name="Thomas Eikeland Fiskå" userId="814c3e40-b73f-4bcc-9a26-c5a3c777d880" providerId="ADAL" clId="{ED46ED80-4B40-591E-8E91-F7CE2196F0AA}" dt="2026-01-14T09:59:01.102" v="2061" actId="700"/>
          <ac:spMkLst>
            <pc:docMk/>
            <pc:sldMk cId="473854839" sldId="2147374795"/>
            <ac:spMk id="2" creationId="{EF347BB0-97D5-EAE1-5D43-FC9DE63CD45F}"/>
          </ac:spMkLst>
        </pc:spChg>
        <pc:spChg chg="mod ord">
          <ac:chgData name="Thomas Eikeland Fiskå" userId="814c3e40-b73f-4bcc-9a26-c5a3c777d880" providerId="ADAL" clId="{ED46ED80-4B40-591E-8E91-F7CE2196F0AA}" dt="2026-01-14T09:59:44.628" v="2074" actId="26606"/>
          <ac:spMkLst>
            <pc:docMk/>
            <pc:sldMk cId="473854839" sldId="2147374795"/>
            <ac:spMk id="3" creationId="{0E251C15-35BD-B690-9B85-C8CC846BEB98}"/>
          </ac:spMkLst>
        </pc:spChg>
        <pc:spChg chg="del mod ord">
          <ac:chgData name="Thomas Eikeland Fiskå" userId="814c3e40-b73f-4bcc-9a26-c5a3c777d880" providerId="ADAL" clId="{ED46ED80-4B40-591E-8E91-F7CE2196F0AA}" dt="2026-01-14T09:59:01.102" v="2061" actId="700"/>
          <ac:spMkLst>
            <pc:docMk/>
            <pc:sldMk cId="473854839" sldId="2147374795"/>
            <ac:spMk id="4" creationId="{524FD052-B764-0C2B-9869-0DEDE4477788}"/>
          </ac:spMkLst>
        </pc:spChg>
        <pc:spChg chg="mod ord">
          <ac:chgData name="Thomas Eikeland Fiskå" userId="814c3e40-b73f-4bcc-9a26-c5a3c777d880" providerId="ADAL" clId="{ED46ED80-4B40-591E-8E91-F7CE2196F0AA}" dt="2026-01-14T09:59:44.628" v="2074" actId="26606"/>
          <ac:spMkLst>
            <pc:docMk/>
            <pc:sldMk cId="473854839" sldId="2147374795"/>
            <ac:spMk id="5" creationId="{5ACF750B-3EEF-140B-5C55-02F7451191D5}"/>
          </ac:spMkLst>
        </pc:spChg>
        <pc:spChg chg="add mod ord">
          <ac:chgData name="Thomas Eikeland Fiskå" userId="814c3e40-b73f-4bcc-9a26-c5a3c777d880" providerId="ADAL" clId="{ED46ED80-4B40-591E-8E91-F7CE2196F0AA}" dt="2026-01-14T09:59:44.628" v="2074" actId="26606"/>
          <ac:spMkLst>
            <pc:docMk/>
            <pc:sldMk cId="473854839" sldId="2147374795"/>
            <ac:spMk id="6" creationId="{A8C3A2F8-6926-A7EC-8611-E970B8928619}"/>
          </ac:spMkLst>
        </pc:spChg>
        <pc:spChg chg="add del mod ord">
          <ac:chgData name="Thomas Eikeland Fiskå" userId="814c3e40-b73f-4bcc-9a26-c5a3c777d880" providerId="ADAL" clId="{ED46ED80-4B40-591E-8E91-F7CE2196F0AA}" dt="2026-01-14T09:59:44.628" v="2074" actId="26606"/>
          <ac:spMkLst>
            <pc:docMk/>
            <pc:sldMk cId="473854839" sldId="2147374795"/>
            <ac:spMk id="7" creationId="{0A4D4AD4-CEE4-2470-78E3-3910A4120EB8}"/>
          </ac:spMkLst>
        </pc:spChg>
        <pc:spChg chg="add del mod ord">
          <ac:chgData name="Thomas Eikeland Fiskå" userId="814c3e40-b73f-4bcc-9a26-c5a3c777d880" providerId="ADAL" clId="{ED46ED80-4B40-591E-8E91-F7CE2196F0AA}" dt="2026-01-14T09:59:44.628" v="2074" actId="26606"/>
          <ac:spMkLst>
            <pc:docMk/>
            <pc:sldMk cId="473854839" sldId="2147374795"/>
            <ac:spMk id="8" creationId="{18AD6967-0FE9-4A01-D42F-9AE5E84C35BD}"/>
          </ac:spMkLst>
        </pc:spChg>
        <pc:spChg chg="add del mod ord">
          <ac:chgData name="Thomas Eikeland Fiskå" userId="814c3e40-b73f-4bcc-9a26-c5a3c777d880" providerId="ADAL" clId="{ED46ED80-4B40-591E-8E91-F7CE2196F0AA}" dt="2026-01-14T09:59:44.628" v="2074" actId="26606"/>
          <ac:spMkLst>
            <pc:docMk/>
            <pc:sldMk cId="473854839" sldId="2147374795"/>
            <ac:spMk id="9" creationId="{11F2411D-8C65-CD3F-F76A-B5E3BEE22C57}"/>
          </ac:spMkLst>
        </pc:spChg>
        <pc:spChg chg="add del mod">
          <ac:chgData name="Thomas Eikeland Fiskå" userId="814c3e40-b73f-4bcc-9a26-c5a3c777d880" providerId="ADAL" clId="{ED46ED80-4B40-591E-8E91-F7CE2196F0AA}" dt="2026-01-14T09:59:23.949" v="2069" actId="26606"/>
          <ac:spMkLst>
            <pc:docMk/>
            <pc:sldMk cId="473854839" sldId="2147374795"/>
            <ac:spMk id="16" creationId="{D41CF5F3-1766-C97E-DEA1-75596F59CE41}"/>
          </ac:spMkLst>
        </pc:spChg>
        <pc:spChg chg="add del">
          <ac:chgData name="Thomas Eikeland Fiskå" userId="814c3e40-b73f-4bcc-9a26-c5a3c777d880" providerId="ADAL" clId="{ED46ED80-4B40-591E-8E91-F7CE2196F0AA}" dt="2026-01-14T09:59:38.866" v="2071" actId="26606"/>
          <ac:spMkLst>
            <pc:docMk/>
            <pc:sldMk cId="473854839" sldId="2147374795"/>
            <ac:spMk id="18" creationId="{3E31EFA3-0570-EA4A-E1C3-DCCFA58DF9C3}"/>
          </ac:spMkLst>
        </pc:spChg>
        <pc:spChg chg="add del mod">
          <ac:chgData name="Thomas Eikeland Fiskå" userId="814c3e40-b73f-4bcc-9a26-c5a3c777d880" providerId="ADAL" clId="{ED46ED80-4B40-591E-8E91-F7CE2196F0AA}" dt="2026-01-14T09:59:44.626" v="2073" actId="26606"/>
          <ac:spMkLst>
            <pc:docMk/>
            <pc:sldMk cId="473854839" sldId="2147374795"/>
            <ac:spMk id="20" creationId="{D41CF5F3-1766-C97E-DEA1-75596F59CE41}"/>
          </ac:spMkLst>
        </pc:spChg>
        <pc:spChg chg="add">
          <ac:chgData name="Thomas Eikeland Fiskå" userId="814c3e40-b73f-4bcc-9a26-c5a3c777d880" providerId="ADAL" clId="{ED46ED80-4B40-591E-8E91-F7CE2196F0AA}" dt="2026-01-14T09:59:44.628" v="2074" actId="26606"/>
          <ac:spMkLst>
            <pc:docMk/>
            <pc:sldMk cId="473854839" sldId="2147374795"/>
            <ac:spMk id="22" creationId="{3E31EFA3-0570-EA4A-E1C3-DCCFA58DF9C3}"/>
          </ac:spMkLst>
        </pc:spChg>
        <pc:picChg chg="add mod modCrop">
          <ac:chgData name="Thomas Eikeland Fiskå" userId="814c3e40-b73f-4bcc-9a26-c5a3c777d880" providerId="ADAL" clId="{ED46ED80-4B40-591E-8E91-F7CE2196F0AA}" dt="2026-01-14T09:59:57.734" v="2079" actId="18131"/>
          <ac:picMkLst>
            <pc:docMk/>
            <pc:sldMk cId="473854839" sldId="2147374795"/>
            <ac:picMk id="10" creationId="{24930415-16BE-636C-E943-CEEABC11FA44}"/>
          </ac:picMkLst>
        </pc:picChg>
        <pc:picChg chg="add mod">
          <ac:chgData name="Thomas Eikeland Fiskå" userId="814c3e40-b73f-4bcc-9a26-c5a3c777d880" providerId="ADAL" clId="{ED46ED80-4B40-591E-8E91-F7CE2196F0AA}" dt="2026-01-14T10:00:05.587" v="2081" actId="14100"/>
          <ac:picMkLst>
            <pc:docMk/>
            <pc:sldMk cId="473854839" sldId="2147374795"/>
            <ac:picMk id="11" creationId="{3F02F0E3-F26A-6B84-7376-BFBDF5088B4B}"/>
          </ac:picMkLst>
        </pc:picChg>
      </pc:sldChg>
      <pc:sldChg chg="modSp new mod">
        <pc:chgData name="Thomas Eikeland Fiskå" userId="814c3e40-b73f-4bcc-9a26-c5a3c777d880" providerId="ADAL" clId="{ED46ED80-4B40-591E-8E91-F7CE2196F0AA}" dt="2026-01-14T10:23:02.492" v="2111" actId="20577"/>
        <pc:sldMkLst>
          <pc:docMk/>
          <pc:sldMk cId="121428032" sldId="2147374796"/>
        </pc:sldMkLst>
        <pc:spChg chg="mod">
          <ac:chgData name="Thomas Eikeland Fiskå" userId="814c3e40-b73f-4bcc-9a26-c5a3c777d880" providerId="ADAL" clId="{ED46ED80-4B40-591E-8E91-F7CE2196F0AA}" dt="2026-01-14T10:23:02.492" v="2111" actId="20577"/>
          <ac:spMkLst>
            <pc:docMk/>
            <pc:sldMk cId="121428032" sldId="2147374796"/>
            <ac:spMk id="2" creationId="{5890BDDD-FB94-3C26-FEDA-FF41EA5F185A}"/>
          </ac:spMkLst>
        </pc:spChg>
      </pc:sldChg>
      <pc:sldChg chg="new">
        <pc:chgData name="Thomas Eikeland Fiskå" userId="814c3e40-b73f-4bcc-9a26-c5a3c777d880" providerId="ADAL" clId="{ED46ED80-4B40-591E-8E91-F7CE2196F0AA}" dt="2026-01-14T10:24:14.302" v="2122" actId="680"/>
        <pc:sldMkLst>
          <pc:docMk/>
          <pc:sldMk cId="2470093570" sldId="2147374797"/>
        </pc:sldMkLst>
      </pc:sldChg>
      <pc:sldChg chg="addSp delSp modSp new del mod modClrScheme chgLayout">
        <pc:chgData name="Thomas Eikeland Fiskå" userId="814c3e40-b73f-4bcc-9a26-c5a3c777d880" providerId="ADAL" clId="{ED46ED80-4B40-591E-8E91-F7CE2196F0AA}" dt="2026-01-14T10:27:49.607" v="2174" actId="2696"/>
        <pc:sldMkLst>
          <pc:docMk/>
          <pc:sldMk cId="2674286152" sldId="2147374798"/>
        </pc:sldMkLst>
        <pc:spChg chg="del mod ord">
          <ac:chgData name="Thomas Eikeland Fiskå" userId="814c3e40-b73f-4bcc-9a26-c5a3c777d880" providerId="ADAL" clId="{ED46ED80-4B40-591E-8E91-F7CE2196F0AA}" dt="2026-01-14T10:27:08.943" v="2163" actId="700"/>
          <ac:spMkLst>
            <pc:docMk/>
            <pc:sldMk cId="2674286152" sldId="2147374798"/>
            <ac:spMk id="2" creationId="{560BCAF3-09D9-CC50-4EA2-1E62777BAD99}"/>
          </ac:spMkLst>
        </pc:spChg>
        <pc:spChg chg="del mod ord">
          <ac:chgData name="Thomas Eikeland Fiskå" userId="814c3e40-b73f-4bcc-9a26-c5a3c777d880" providerId="ADAL" clId="{ED46ED80-4B40-591E-8E91-F7CE2196F0AA}" dt="2026-01-14T10:27:08.943" v="2163" actId="700"/>
          <ac:spMkLst>
            <pc:docMk/>
            <pc:sldMk cId="2674286152" sldId="2147374798"/>
            <ac:spMk id="3" creationId="{82A1DC02-5419-D47D-A504-6278C81BCD47}"/>
          </ac:spMkLst>
        </pc:spChg>
        <pc:spChg chg="del">
          <ac:chgData name="Thomas Eikeland Fiskå" userId="814c3e40-b73f-4bcc-9a26-c5a3c777d880" providerId="ADAL" clId="{ED46ED80-4B40-591E-8E91-F7CE2196F0AA}" dt="2026-01-14T10:27:08.943" v="2163" actId="700"/>
          <ac:spMkLst>
            <pc:docMk/>
            <pc:sldMk cId="2674286152" sldId="2147374798"/>
            <ac:spMk id="4" creationId="{A16DF16C-6011-F297-2073-81D1960AECB6}"/>
          </ac:spMkLst>
        </pc:spChg>
        <pc:spChg chg="del mod ord">
          <ac:chgData name="Thomas Eikeland Fiskå" userId="814c3e40-b73f-4bcc-9a26-c5a3c777d880" providerId="ADAL" clId="{ED46ED80-4B40-591E-8E91-F7CE2196F0AA}" dt="2026-01-14T10:27:08.943" v="2163" actId="700"/>
          <ac:spMkLst>
            <pc:docMk/>
            <pc:sldMk cId="2674286152" sldId="2147374798"/>
            <ac:spMk id="5" creationId="{3733BCD0-7F0B-061F-FE60-CF20FB4ADA8F}"/>
          </ac:spMkLst>
        </pc:spChg>
        <pc:spChg chg="add del mod ord">
          <ac:chgData name="Thomas Eikeland Fiskå" userId="814c3e40-b73f-4bcc-9a26-c5a3c777d880" providerId="ADAL" clId="{ED46ED80-4B40-591E-8E91-F7CE2196F0AA}" dt="2026-01-14T10:27:15.383" v="2165" actId="26606"/>
          <ac:spMkLst>
            <pc:docMk/>
            <pc:sldMk cId="2674286152" sldId="2147374798"/>
            <ac:spMk id="7" creationId="{86014B35-8047-D975-D2D8-ED5D6CCD7E7C}"/>
          </ac:spMkLst>
        </pc:spChg>
        <pc:spChg chg="add del mod ord">
          <ac:chgData name="Thomas Eikeland Fiskå" userId="814c3e40-b73f-4bcc-9a26-c5a3c777d880" providerId="ADAL" clId="{ED46ED80-4B40-591E-8E91-F7CE2196F0AA}" dt="2026-01-14T10:27:15.383" v="2165" actId="26606"/>
          <ac:spMkLst>
            <pc:docMk/>
            <pc:sldMk cId="2674286152" sldId="2147374798"/>
            <ac:spMk id="8" creationId="{54DEA28F-6E81-FCFC-9E05-8C3BBE03D8A1}"/>
          </ac:spMkLst>
        </pc:spChg>
        <pc:spChg chg="add del mod ord">
          <ac:chgData name="Thomas Eikeland Fiskå" userId="814c3e40-b73f-4bcc-9a26-c5a3c777d880" providerId="ADAL" clId="{ED46ED80-4B40-591E-8E91-F7CE2196F0AA}" dt="2026-01-14T10:27:15.383" v="2165" actId="26606"/>
          <ac:spMkLst>
            <pc:docMk/>
            <pc:sldMk cId="2674286152" sldId="2147374798"/>
            <ac:spMk id="9" creationId="{736FC405-7413-76E1-FF44-341783FEC094}"/>
          </ac:spMkLst>
        </pc:spChg>
        <pc:spChg chg="add del mod ord">
          <ac:chgData name="Thomas Eikeland Fiskå" userId="814c3e40-b73f-4bcc-9a26-c5a3c777d880" providerId="ADAL" clId="{ED46ED80-4B40-591E-8E91-F7CE2196F0AA}" dt="2026-01-14T10:27:44.241" v="2172" actId="700"/>
          <ac:spMkLst>
            <pc:docMk/>
            <pc:sldMk cId="2674286152" sldId="2147374798"/>
            <ac:spMk id="11" creationId="{BE8120D9-3A5F-6218-2A56-0E70E3D22573}"/>
          </ac:spMkLst>
        </pc:spChg>
        <pc:spChg chg="add del mod ord">
          <ac:chgData name="Thomas Eikeland Fiskå" userId="814c3e40-b73f-4bcc-9a26-c5a3c777d880" providerId="ADAL" clId="{ED46ED80-4B40-591E-8E91-F7CE2196F0AA}" dt="2026-01-14T10:27:44.241" v="2172" actId="700"/>
          <ac:spMkLst>
            <pc:docMk/>
            <pc:sldMk cId="2674286152" sldId="2147374798"/>
            <ac:spMk id="12" creationId="{5982516B-A187-12F4-8845-309D196896F6}"/>
          </ac:spMkLst>
        </pc:spChg>
        <pc:spChg chg="add del mod ord">
          <ac:chgData name="Thomas Eikeland Fiskå" userId="814c3e40-b73f-4bcc-9a26-c5a3c777d880" providerId="ADAL" clId="{ED46ED80-4B40-591E-8E91-F7CE2196F0AA}" dt="2026-01-14T10:27:44.241" v="2172" actId="700"/>
          <ac:spMkLst>
            <pc:docMk/>
            <pc:sldMk cId="2674286152" sldId="2147374798"/>
            <ac:spMk id="13" creationId="{58F5DDAD-4DEE-C8BD-933B-CD774BA1EF78}"/>
          </ac:spMkLst>
        </pc:spChg>
        <pc:spChg chg="add mod ord">
          <ac:chgData name="Thomas Eikeland Fiskå" userId="814c3e40-b73f-4bcc-9a26-c5a3c777d880" providerId="ADAL" clId="{ED46ED80-4B40-591E-8E91-F7CE2196F0AA}" dt="2026-01-14T10:27:44.241" v="2172" actId="700"/>
          <ac:spMkLst>
            <pc:docMk/>
            <pc:sldMk cId="2674286152" sldId="2147374798"/>
            <ac:spMk id="15" creationId="{AAFB7165-8399-2A07-16A3-408B58F26CD2}"/>
          </ac:spMkLst>
        </pc:spChg>
        <pc:spChg chg="add del mod ord">
          <ac:chgData name="Thomas Eikeland Fiskå" userId="814c3e40-b73f-4bcc-9a26-c5a3c777d880" providerId="ADAL" clId="{ED46ED80-4B40-591E-8E91-F7CE2196F0AA}" dt="2026-01-14T10:27:44.241" v="2172" actId="700"/>
          <ac:spMkLst>
            <pc:docMk/>
            <pc:sldMk cId="2674286152" sldId="2147374798"/>
            <ac:spMk id="17" creationId="{3865714E-0E5C-F721-2253-26BF58466471}"/>
          </ac:spMkLst>
        </pc:spChg>
        <pc:spChg chg="add mod ord">
          <ac:chgData name="Thomas Eikeland Fiskå" userId="814c3e40-b73f-4bcc-9a26-c5a3c777d880" providerId="ADAL" clId="{ED46ED80-4B40-591E-8E91-F7CE2196F0AA}" dt="2026-01-14T10:27:44.241" v="2172" actId="700"/>
          <ac:spMkLst>
            <pc:docMk/>
            <pc:sldMk cId="2674286152" sldId="2147374798"/>
            <ac:spMk id="19" creationId="{6B715D98-C3B7-C25D-2120-09FFAAA27FAC}"/>
          </ac:spMkLst>
        </pc:spChg>
        <pc:picChg chg="add del mod">
          <ac:chgData name="Thomas Eikeland Fiskå" userId="814c3e40-b73f-4bcc-9a26-c5a3c777d880" providerId="ADAL" clId="{ED46ED80-4B40-591E-8E91-F7CE2196F0AA}" dt="2026-01-14T10:27:01.666" v="2162" actId="478"/>
          <ac:picMkLst>
            <pc:docMk/>
            <pc:sldMk cId="2674286152" sldId="2147374798"/>
            <ac:picMk id="6" creationId="{F7FCA6F5-0774-1A6C-BC18-C49F0473522A}"/>
          </ac:picMkLst>
        </pc:picChg>
        <pc:picChg chg="add mod">
          <ac:chgData name="Thomas Eikeland Fiskå" userId="814c3e40-b73f-4bcc-9a26-c5a3c777d880" providerId="ADAL" clId="{ED46ED80-4B40-591E-8E91-F7CE2196F0AA}" dt="2026-01-14T10:27:15.383" v="2165" actId="26606"/>
          <ac:picMkLst>
            <pc:docMk/>
            <pc:sldMk cId="2674286152" sldId="2147374798"/>
            <ac:picMk id="10" creationId="{3C0A53CB-9635-72FA-0A2B-BFFBFC9A7CD2}"/>
          </ac:picMkLst>
        </pc:picChg>
      </pc:sldChg>
      <pc:sldChg chg="addSp delSp modSp add mod modClrScheme chgLayout">
        <pc:chgData name="Thomas Eikeland Fiskå" userId="814c3e40-b73f-4bcc-9a26-c5a3c777d880" providerId="ADAL" clId="{ED46ED80-4B40-591E-8E91-F7CE2196F0AA}" dt="2026-01-14T10:28:52.274" v="2205" actId="20577"/>
        <pc:sldMkLst>
          <pc:docMk/>
          <pc:sldMk cId="2275468920" sldId="2147374799"/>
        </pc:sldMkLst>
        <pc:spChg chg="add mod ord">
          <ac:chgData name="Thomas Eikeland Fiskå" userId="814c3e40-b73f-4bcc-9a26-c5a3c777d880" providerId="ADAL" clId="{ED46ED80-4B40-591E-8E91-F7CE2196F0AA}" dt="2026-01-14T10:28:47.790" v="2201" actId="27636"/>
          <ac:spMkLst>
            <pc:docMk/>
            <pc:sldMk cId="2275468920" sldId="2147374799"/>
            <ac:spMk id="2" creationId="{58266566-7479-60C8-CC5D-0BBD6E10817E}"/>
          </ac:spMkLst>
        </pc:spChg>
        <pc:spChg chg="add del mod ord">
          <ac:chgData name="Thomas Eikeland Fiskå" userId="814c3e40-b73f-4bcc-9a26-c5a3c777d880" providerId="ADAL" clId="{ED46ED80-4B40-591E-8E91-F7CE2196F0AA}" dt="2026-01-14T10:28:39.044" v="2195" actId="478"/>
          <ac:spMkLst>
            <pc:docMk/>
            <pc:sldMk cId="2275468920" sldId="2147374799"/>
            <ac:spMk id="3" creationId="{E19E9B97-DEB3-A90F-BA84-FEA28F39805A}"/>
          </ac:spMkLst>
        </pc:spChg>
        <pc:spChg chg="add del mod ord">
          <ac:chgData name="Thomas Eikeland Fiskå" userId="814c3e40-b73f-4bcc-9a26-c5a3c777d880" providerId="ADAL" clId="{ED46ED80-4B40-591E-8E91-F7CE2196F0AA}" dt="2026-01-14T10:28:41.721" v="2196" actId="478"/>
          <ac:spMkLst>
            <pc:docMk/>
            <pc:sldMk cId="2275468920" sldId="2147374799"/>
            <ac:spMk id="4" creationId="{EB930BDE-5E4B-6578-1821-D31FA1D4A3B3}"/>
          </ac:spMkLst>
        </pc:spChg>
        <pc:spChg chg="add mod">
          <ac:chgData name="Thomas Eikeland Fiskå" userId="814c3e40-b73f-4bcc-9a26-c5a3c777d880" providerId="ADAL" clId="{ED46ED80-4B40-591E-8E91-F7CE2196F0AA}" dt="2026-01-14T10:28:37.474" v="2194" actId="1076"/>
          <ac:spMkLst>
            <pc:docMk/>
            <pc:sldMk cId="2275468920" sldId="2147374799"/>
            <ac:spMk id="5" creationId="{00D9C75D-954B-3BF3-CDD7-23BB3E311C45}"/>
          </ac:spMkLst>
        </pc:spChg>
        <pc:spChg chg="mod ord">
          <ac:chgData name="Thomas Eikeland Fiskå" userId="814c3e40-b73f-4bcc-9a26-c5a3c777d880" providerId="ADAL" clId="{ED46ED80-4B40-591E-8E91-F7CE2196F0AA}" dt="2026-01-14T10:28:52.274" v="2205" actId="20577"/>
          <ac:spMkLst>
            <pc:docMk/>
            <pc:sldMk cId="2275468920" sldId="2147374799"/>
            <ac:spMk id="15" creationId="{4CE7C6F1-4845-574F-CAAF-B3A0FCDA3672}"/>
          </ac:spMkLst>
        </pc:spChg>
        <pc:spChg chg="del mod ord">
          <ac:chgData name="Thomas Eikeland Fiskå" userId="814c3e40-b73f-4bcc-9a26-c5a3c777d880" providerId="ADAL" clId="{ED46ED80-4B40-591E-8E91-F7CE2196F0AA}" dt="2026-01-14T10:27:54.419" v="2175" actId="700"/>
          <ac:spMkLst>
            <pc:docMk/>
            <pc:sldMk cId="2275468920" sldId="2147374799"/>
            <ac:spMk id="17" creationId="{24C175F0-2BC6-C542-BB36-6F0B4E44967D}"/>
          </ac:spMkLst>
        </pc:spChg>
        <pc:spChg chg="del mod ord">
          <ac:chgData name="Thomas Eikeland Fiskå" userId="814c3e40-b73f-4bcc-9a26-c5a3c777d880" providerId="ADAL" clId="{ED46ED80-4B40-591E-8E91-F7CE2196F0AA}" dt="2026-01-14T10:28:41.721" v="2196" actId="478"/>
          <ac:spMkLst>
            <pc:docMk/>
            <pc:sldMk cId="2275468920" sldId="2147374799"/>
            <ac:spMk id="19" creationId="{88054799-EE94-A40C-36E6-C957462B88A2}"/>
          </ac:spMkLst>
        </pc:spChg>
        <pc:picChg chg="mod modCrop">
          <ac:chgData name="Thomas Eikeland Fiskå" userId="814c3e40-b73f-4bcc-9a26-c5a3c777d880" providerId="ADAL" clId="{ED46ED80-4B40-591E-8E91-F7CE2196F0AA}" dt="2026-01-14T10:28:22.212" v="2191" actId="1076"/>
          <ac:picMkLst>
            <pc:docMk/>
            <pc:sldMk cId="2275468920" sldId="2147374799"/>
            <ac:picMk id="10" creationId="{4D559B68-4978-C984-8A85-0BBEA37C43FA}"/>
          </ac:picMkLst>
        </pc:picChg>
      </pc:sldChg>
      <pc:sldChg chg="add del">
        <pc:chgData name="Thomas Eikeland Fiskå" userId="814c3e40-b73f-4bcc-9a26-c5a3c777d880" providerId="ADAL" clId="{ED46ED80-4B40-591E-8E91-F7CE2196F0AA}" dt="2026-01-14T10:29:20.204" v="2214"/>
        <pc:sldMkLst>
          <pc:docMk/>
          <pc:sldMk cId="1806612168" sldId="2147374800"/>
        </pc:sldMkLst>
      </pc:sldChg>
      <pc:sldMasterChg chg="modSldLayout">
        <pc:chgData name="Thomas Eikeland Fiskå" userId="814c3e40-b73f-4bcc-9a26-c5a3c777d880" providerId="ADAL" clId="{ED46ED80-4B40-591E-8E91-F7CE2196F0AA}" dt="2026-01-13T10:56:32.541" v="175" actId="1076"/>
        <pc:sldMasterMkLst>
          <pc:docMk/>
          <pc:sldMasterMk cId="3858036092" sldId="2147483710"/>
        </pc:sldMasterMkLst>
        <pc:sldLayoutChg chg="modSp mod">
          <pc:chgData name="Thomas Eikeland Fiskå" userId="814c3e40-b73f-4bcc-9a26-c5a3c777d880" providerId="ADAL" clId="{ED46ED80-4B40-591E-8E91-F7CE2196F0AA}" dt="2026-01-13T10:56:32.541" v="175" actId="1076"/>
          <pc:sldLayoutMkLst>
            <pc:docMk/>
            <pc:sldMasterMk cId="3858036092" sldId="2147483710"/>
            <pc:sldLayoutMk cId="2186629626" sldId="2147483753"/>
          </pc:sldLayoutMkLst>
          <pc:spChg chg="mod">
            <ac:chgData name="Thomas Eikeland Fiskå" userId="814c3e40-b73f-4bcc-9a26-c5a3c777d880" providerId="ADAL" clId="{ED46ED80-4B40-591E-8E91-F7CE2196F0AA}" dt="2026-01-13T10:56:32.541" v="175" actId="1076"/>
            <ac:spMkLst>
              <pc:docMk/>
              <pc:sldMasterMk cId="3858036092" sldId="2147483710"/>
              <pc:sldLayoutMk cId="2186629626" sldId="2147483753"/>
              <ac:spMk id="5" creationId="{9A6DAECB-60F9-08E3-A3FD-8C66CEE7B6FB}"/>
            </ac:spMkLst>
          </pc:spChg>
        </pc:sldLayoutChg>
      </pc:sldMasterChg>
    </pc:docChg>
  </pc:docChgLst>
  <pc:docChgLst>
    <pc:chgData name="Arne Martin Larsen" userId="S::arneml@uia.no::f299d553-0749-44f0-8890-64061c231e4d" providerId="AD" clId="Web-{1D8B6CAA-3E96-4CED-B68F-C6640543235B}"/>
    <pc:docChg chg="addSld modSld sldOrd modSection">
      <pc:chgData name="Arne Martin Larsen" userId="S::arneml@uia.no::f299d553-0749-44f0-8890-64061c231e4d" providerId="AD" clId="Web-{1D8B6CAA-3E96-4CED-B68F-C6640543235B}" dt="2026-01-14T08:06:34.352" v="5"/>
      <pc:docMkLst>
        <pc:docMk/>
      </pc:docMkLst>
      <pc:sldChg chg="add">
        <pc:chgData name="Arne Martin Larsen" userId="S::arneml@uia.no::f299d553-0749-44f0-8890-64061c231e4d" providerId="AD" clId="Web-{1D8B6CAA-3E96-4CED-B68F-C6640543235B}" dt="2026-01-14T08:05:23.242" v="0"/>
        <pc:sldMkLst>
          <pc:docMk/>
          <pc:sldMk cId="3595013992" sldId="1798"/>
        </pc:sldMkLst>
      </pc:sldChg>
      <pc:sldChg chg="ord">
        <pc:chgData name="Arne Martin Larsen" userId="S::arneml@uia.no::f299d553-0749-44f0-8890-64061c231e4d" providerId="AD" clId="Web-{1D8B6CAA-3E96-4CED-B68F-C6640543235B}" dt="2026-01-14T08:06:19.852" v="3"/>
        <pc:sldMkLst>
          <pc:docMk/>
          <pc:sldMk cId="4268895314" sldId="2147374785"/>
        </pc:sldMkLst>
      </pc:sldChg>
      <pc:sldChg chg="mod modShow">
        <pc:chgData name="Arne Martin Larsen" userId="S::arneml@uia.no::f299d553-0749-44f0-8890-64061c231e4d" providerId="AD" clId="Web-{1D8B6CAA-3E96-4CED-B68F-C6640543235B}" dt="2026-01-14T08:06:34.352" v="5"/>
        <pc:sldMkLst>
          <pc:docMk/>
          <pc:sldMk cId="4271395025" sldId="2147374786"/>
        </pc:sldMkLst>
      </pc:sldChg>
      <pc:sldChg chg="ord">
        <pc:chgData name="Arne Martin Larsen" userId="S::arneml@uia.no::f299d553-0749-44f0-8890-64061c231e4d" providerId="AD" clId="Web-{1D8B6CAA-3E96-4CED-B68F-C6640543235B}" dt="2026-01-14T08:06:19.883" v="4"/>
        <pc:sldMkLst>
          <pc:docMk/>
          <pc:sldMk cId="143380384" sldId="2147374787"/>
        </pc:sldMkLst>
      </pc:sldChg>
      <pc:sldChg chg="add">
        <pc:chgData name="Arne Martin Larsen" userId="S::arneml@uia.no::f299d553-0749-44f0-8890-64061c231e4d" providerId="AD" clId="Web-{1D8B6CAA-3E96-4CED-B68F-C6640543235B}" dt="2026-01-14T08:05:44.445" v="1"/>
        <pc:sldMkLst>
          <pc:docMk/>
          <pc:sldMk cId="674448517" sldId="2147374794"/>
        </pc:sldMkLst>
      </pc:sldChg>
      <pc:sldMasterChg chg="addSldLayout">
        <pc:chgData name="Arne Martin Larsen" userId="S::arneml@uia.no::f299d553-0749-44f0-8890-64061c231e4d" providerId="AD" clId="Web-{1D8B6CAA-3E96-4CED-B68F-C6640543235B}" dt="2026-01-14T08:05:23.242" v="0"/>
        <pc:sldMasterMkLst>
          <pc:docMk/>
          <pc:sldMasterMk cId="3858036092" sldId="2147483710"/>
        </pc:sldMasterMkLst>
        <pc:sldLayoutChg chg="add replId">
          <pc:chgData name="Arne Martin Larsen" userId="S::arneml@uia.no::f299d553-0749-44f0-8890-64061c231e4d" providerId="AD" clId="Web-{1D8B6CAA-3E96-4CED-B68F-C6640543235B}" dt="2026-01-14T08:05:23.242" v="0"/>
          <pc:sldLayoutMkLst>
            <pc:docMk/>
            <pc:sldMasterMk cId="3858036092" sldId="2147483710"/>
            <pc:sldLayoutMk cId="1278298651" sldId="2147483775"/>
          </pc:sldLayoutMkLst>
        </pc:sldLayoutChg>
      </pc:sldMasterChg>
    </pc:docChg>
  </pc:docChgLst>
  <pc:docChgLst>
    <pc:chgData name="Arne Martin Larsen" userId="S::arneml@uia.no::f299d553-0749-44f0-8890-64061c231e4d" providerId="AD" clId="Web-{99AAC096-821C-1F92-8691-DB669B9D1D76}"/>
    <pc:docChg chg="sldOrd">
      <pc:chgData name="Arne Martin Larsen" userId="S::arneml@uia.no::f299d553-0749-44f0-8890-64061c231e4d" providerId="AD" clId="Web-{99AAC096-821C-1F92-8691-DB669B9D1D76}" dt="2026-01-15T10:09:19.989" v="0"/>
      <pc:docMkLst>
        <pc:docMk/>
      </pc:docMkLst>
      <pc:sldChg chg="ord">
        <pc:chgData name="Arne Martin Larsen" userId="S::arneml@uia.no::f299d553-0749-44f0-8890-64061c231e4d" providerId="AD" clId="Web-{99AAC096-821C-1F92-8691-DB669B9D1D76}" dt="2026-01-15T10:09:19.989" v="0"/>
        <pc:sldMkLst>
          <pc:docMk/>
          <pc:sldMk cId="228030002" sldId="2147374788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microsoft.com/office/2007/relationships/hdphoto" Target="../media/hdphoto4.wdp"/><Relationship Id="rId1" Type="http://schemas.openxmlformats.org/officeDocument/2006/relationships/image" Target="../media/image126.png"/><Relationship Id="rId6" Type="http://schemas.microsoft.com/office/2007/relationships/hdphoto" Target="../media/hdphoto6.wdp"/><Relationship Id="rId5" Type="http://schemas.openxmlformats.org/officeDocument/2006/relationships/image" Target="../media/image128.png"/><Relationship Id="rId4" Type="http://schemas.microsoft.com/office/2007/relationships/hdphoto" Target="../media/hdphoto5.wdp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microsoft.com/office/2007/relationships/hdphoto" Target="../media/hdphoto4.wdp"/><Relationship Id="rId1" Type="http://schemas.openxmlformats.org/officeDocument/2006/relationships/image" Target="../media/image126.png"/><Relationship Id="rId6" Type="http://schemas.microsoft.com/office/2007/relationships/hdphoto" Target="../media/hdphoto6.wdp"/><Relationship Id="rId5" Type="http://schemas.openxmlformats.org/officeDocument/2006/relationships/image" Target="../media/image128.png"/><Relationship Id="rId4" Type="http://schemas.microsoft.com/office/2007/relationships/hdphoto" Target="../media/hdphoto5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83F16-B748-3E45-8D00-9ABDA2A816A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B02314F-9CD7-EF46-AA94-02E6ED7C73B9}">
      <dgm:prSet custT="1"/>
      <dgm:spPr/>
      <dgm:t>
        <a:bodyPr/>
        <a:lstStyle/>
        <a:p>
          <a:r>
            <a:rPr lang="nb-NO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Undervisning</a:t>
          </a:r>
          <a:r>
            <a:rPr lang="nb-NO" sz="2400" b="1" dirty="0">
              <a:solidFill>
                <a:schemeClr val="bg1"/>
              </a:solidFill>
            </a:rPr>
            <a:t> </a:t>
          </a:r>
        </a:p>
      </dgm:t>
    </dgm:pt>
    <dgm:pt modelId="{47B8EC38-2E1A-E648-A324-5F43D95E260C}" type="parTrans" cxnId="{9168AE2E-303A-2144-B1D7-1DBCF27A66E2}">
      <dgm:prSet/>
      <dgm:spPr/>
      <dgm:t>
        <a:bodyPr/>
        <a:lstStyle/>
        <a:p>
          <a:endParaRPr lang="nb-NO" sz="2400" b="1"/>
        </a:p>
      </dgm:t>
    </dgm:pt>
    <dgm:pt modelId="{65BD8DEE-3D87-F44D-9C67-289592432773}" type="sibTrans" cxnId="{9168AE2E-303A-2144-B1D7-1DBCF27A66E2}">
      <dgm:prSet/>
      <dgm:spPr/>
      <dgm:t>
        <a:bodyPr/>
        <a:lstStyle/>
        <a:p>
          <a:endParaRPr lang="nb-NO" sz="2400" b="1"/>
        </a:p>
      </dgm:t>
    </dgm:pt>
    <dgm:pt modelId="{E888EA3E-24B1-AF4E-8291-93719528CF94}">
      <dgm:prSet custT="1"/>
      <dgm:spPr/>
      <dgm:t>
        <a:bodyPr/>
        <a:lstStyle/>
        <a:p>
          <a:r>
            <a:rPr lang="nb-NO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Forskning</a:t>
          </a:r>
        </a:p>
      </dgm:t>
    </dgm:pt>
    <dgm:pt modelId="{F76DBE6E-4E8A-6848-B7D9-3B89B11918EC}" type="parTrans" cxnId="{7C63B1C1-1FA4-C243-A16E-AD80101FF151}">
      <dgm:prSet/>
      <dgm:spPr/>
      <dgm:t>
        <a:bodyPr/>
        <a:lstStyle/>
        <a:p>
          <a:endParaRPr lang="nb-NO" sz="2400" b="1"/>
        </a:p>
      </dgm:t>
    </dgm:pt>
    <dgm:pt modelId="{05E59437-E680-6947-B8E5-03790172C257}" type="sibTrans" cxnId="{7C63B1C1-1FA4-C243-A16E-AD80101FF151}">
      <dgm:prSet/>
      <dgm:spPr/>
      <dgm:t>
        <a:bodyPr/>
        <a:lstStyle/>
        <a:p>
          <a:endParaRPr lang="nb-NO" sz="2400" b="1"/>
        </a:p>
      </dgm:t>
    </dgm:pt>
    <dgm:pt modelId="{5FED3711-A97D-6141-BC21-956293E401B9}">
      <dgm:prSet custT="1"/>
      <dgm:spPr/>
      <dgm:t>
        <a:bodyPr/>
        <a:lstStyle/>
        <a:p>
          <a:r>
            <a:rPr lang="nb-NO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Formidling</a:t>
          </a:r>
        </a:p>
      </dgm:t>
    </dgm:pt>
    <dgm:pt modelId="{657BD44D-75D9-8A4A-914F-FCA2956832D9}" type="parTrans" cxnId="{7F53E92E-DD87-D243-855D-F2027291AEEE}">
      <dgm:prSet/>
      <dgm:spPr/>
      <dgm:t>
        <a:bodyPr/>
        <a:lstStyle/>
        <a:p>
          <a:endParaRPr lang="nb-NO" sz="2400" b="1"/>
        </a:p>
      </dgm:t>
    </dgm:pt>
    <dgm:pt modelId="{0B67B6B0-2D49-424D-953D-655D01264F3D}" type="sibTrans" cxnId="{7F53E92E-DD87-D243-855D-F2027291AEEE}">
      <dgm:prSet/>
      <dgm:spPr/>
      <dgm:t>
        <a:bodyPr/>
        <a:lstStyle/>
        <a:p>
          <a:endParaRPr lang="nb-NO" sz="2400" b="1"/>
        </a:p>
      </dgm:t>
    </dgm:pt>
    <dgm:pt modelId="{86640039-46D7-5744-9578-2DBEAFD7CA44}" type="pres">
      <dgm:prSet presAssocID="{FD783F16-B748-3E45-8D00-9ABDA2A816AE}" presName="Name0" presStyleCnt="0">
        <dgm:presLayoutVars>
          <dgm:dir/>
          <dgm:resizeHandles val="exact"/>
        </dgm:presLayoutVars>
      </dgm:prSet>
      <dgm:spPr/>
    </dgm:pt>
    <dgm:pt modelId="{9B6CDE86-0BF1-6F4A-80CE-D2CA95CB03BB}" type="pres">
      <dgm:prSet presAssocID="{0B02314F-9CD7-EF46-AA94-02E6ED7C73B9}" presName="compNode" presStyleCnt="0"/>
      <dgm:spPr/>
    </dgm:pt>
    <dgm:pt modelId="{0CFDEE6D-10E1-C547-95D1-EC8200F663C6}" type="pres">
      <dgm:prSet presAssocID="{0B02314F-9CD7-EF46-AA94-02E6ED7C73B9}" presName="pictRect" presStyleLbl="node1" presStyleIdx="0" presStyleCnt="3"/>
      <dgm:spPr>
        <a:prstGeom prst="roundRect">
          <a:avLst/>
        </a:prstGeom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1FA5E60-4158-3A4C-A694-04CF1AFE74BE}" type="pres">
      <dgm:prSet presAssocID="{0B02314F-9CD7-EF46-AA94-02E6ED7C73B9}" presName="textRect" presStyleLbl="revTx" presStyleIdx="0" presStyleCnt="3" custLinFactY="-2485" custLinFactNeighborY="-100000">
        <dgm:presLayoutVars>
          <dgm:bulletEnabled val="1"/>
        </dgm:presLayoutVars>
      </dgm:prSet>
      <dgm:spPr/>
    </dgm:pt>
    <dgm:pt modelId="{8D199E82-FA92-6147-AACF-9F6E6225CF09}" type="pres">
      <dgm:prSet presAssocID="{65BD8DEE-3D87-F44D-9C67-289592432773}" presName="sibTrans" presStyleLbl="sibTrans2D1" presStyleIdx="0" presStyleCnt="0"/>
      <dgm:spPr/>
    </dgm:pt>
    <dgm:pt modelId="{F9012601-6C2C-8249-976F-066BF62F2E6A}" type="pres">
      <dgm:prSet presAssocID="{E888EA3E-24B1-AF4E-8291-93719528CF94}" presName="compNode" presStyleCnt="0"/>
      <dgm:spPr/>
    </dgm:pt>
    <dgm:pt modelId="{2C8F0267-9A82-F943-B362-DC7954C27384}" type="pres">
      <dgm:prSet presAssocID="{E888EA3E-24B1-AF4E-8291-93719528CF94}" presName="pictRect" presStyleLbl="node1" presStyleIdx="1" presStyleCnt="3"/>
      <dgm:spPr>
        <a:prstGeom prst="roundRect">
          <a:avLst/>
        </a:prstGeom>
        <a:blipFill>
          <a:blip xmlns:r="http://schemas.openxmlformats.org/officeDocument/2006/relationships"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CFAFE1F-148E-5149-A680-A24732B04AAB}" type="pres">
      <dgm:prSet presAssocID="{E888EA3E-24B1-AF4E-8291-93719528CF94}" presName="textRect" presStyleLbl="revTx" presStyleIdx="1" presStyleCnt="3" custLinFactY="-1489" custLinFactNeighborY="-100000">
        <dgm:presLayoutVars>
          <dgm:bulletEnabled val="1"/>
        </dgm:presLayoutVars>
      </dgm:prSet>
      <dgm:spPr/>
    </dgm:pt>
    <dgm:pt modelId="{D7B2E142-067B-D349-8072-489C2CC66582}" type="pres">
      <dgm:prSet presAssocID="{05E59437-E680-6947-B8E5-03790172C257}" presName="sibTrans" presStyleLbl="sibTrans2D1" presStyleIdx="0" presStyleCnt="0"/>
      <dgm:spPr/>
    </dgm:pt>
    <dgm:pt modelId="{6E109DE6-71EA-0646-BD85-DCA2FA7CE8A9}" type="pres">
      <dgm:prSet presAssocID="{5FED3711-A97D-6141-BC21-956293E401B9}" presName="compNode" presStyleCnt="0"/>
      <dgm:spPr/>
    </dgm:pt>
    <dgm:pt modelId="{006E9B63-EF9F-7947-A265-C20E5C246965}" type="pres">
      <dgm:prSet presAssocID="{5FED3711-A97D-6141-BC21-956293E401B9}" presName="pictRect" presStyleLbl="node1" presStyleIdx="2" presStyleCnt="3"/>
      <dgm:spPr>
        <a:prstGeom prst="roundRect">
          <a:avLst/>
        </a:prstGeom>
        <a:blipFill>
          <a:blip xmlns:r="http://schemas.openxmlformats.org/officeDocument/2006/relationships"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3EFB963-0B4F-1F4B-850E-4A18275EE0E5}" type="pres">
      <dgm:prSet presAssocID="{5FED3711-A97D-6141-BC21-956293E401B9}" presName="textRect" presStyleLbl="revTx" presStyleIdx="2" presStyleCnt="3" custLinFactY="-1814" custLinFactNeighborY="-100000">
        <dgm:presLayoutVars>
          <dgm:bulletEnabled val="1"/>
        </dgm:presLayoutVars>
      </dgm:prSet>
      <dgm:spPr/>
    </dgm:pt>
  </dgm:ptLst>
  <dgm:cxnLst>
    <dgm:cxn modelId="{9168AE2E-303A-2144-B1D7-1DBCF27A66E2}" srcId="{FD783F16-B748-3E45-8D00-9ABDA2A816AE}" destId="{0B02314F-9CD7-EF46-AA94-02E6ED7C73B9}" srcOrd="0" destOrd="0" parTransId="{47B8EC38-2E1A-E648-A324-5F43D95E260C}" sibTransId="{65BD8DEE-3D87-F44D-9C67-289592432773}"/>
    <dgm:cxn modelId="{7F53E92E-DD87-D243-855D-F2027291AEEE}" srcId="{FD783F16-B748-3E45-8D00-9ABDA2A816AE}" destId="{5FED3711-A97D-6141-BC21-956293E401B9}" srcOrd="2" destOrd="0" parTransId="{657BD44D-75D9-8A4A-914F-FCA2956832D9}" sibTransId="{0B67B6B0-2D49-424D-953D-655D01264F3D}"/>
    <dgm:cxn modelId="{3A4DD844-2DF5-F649-B8FE-3F7524559777}" type="presOf" srcId="{0B02314F-9CD7-EF46-AA94-02E6ED7C73B9}" destId="{51FA5E60-4158-3A4C-A694-04CF1AFE74BE}" srcOrd="0" destOrd="0" presId="urn:microsoft.com/office/officeart/2005/8/layout/pList1"/>
    <dgm:cxn modelId="{77163666-24C6-8546-B467-AF32B02B244B}" type="presOf" srcId="{65BD8DEE-3D87-F44D-9C67-289592432773}" destId="{8D199E82-FA92-6147-AACF-9F6E6225CF09}" srcOrd="0" destOrd="0" presId="urn:microsoft.com/office/officeart/2005/8/layout/pList1"/>
    <dgm:cxn modelId="{A72B9668-EF3C-EF43-81EA-75FB26324A7A}" type="presOf" srcId="{E888EA3E-24B1-AF4E-8291-93719528CF94}" destId="{0CFAFE1F-148E-5149-A680-A24732B04AAB}" srcOrd="0" destOrd="0" presId="urn:microsoft.com/office/officeart/2005/8/layout/pList1"/>
    <dgm:cxn modelId="{BAC41084-86FE-914D-8C6D-9A1E01330925}" type="presOf" srcId="{FD783F16-B748-3E45-8D00-9ABDA2A816AE}" destId="{86640039-46D7-5744-9578-2DBEAFD7CA44}" srcOrd="0" destOrd="0" presId="urn:microsoft.com/office/officeart/2005/8/layout/pList1"/>
    <dgm:cxn modelId="{988F2FAB-11D9-6E44-840F-59AEC31EDC63}" type="presOf" srcId="{05E59437-E680-6947-B8E5-03790172C257}" destId="{D7B2E142-067B-D349-8072-489C2CC66582}" srcOrd="0" destOrd="0" presId="urn:microsoft.com/office/officeart/2005/8/layout/pList1"/>
    <dgm:cxn modelId="{7C63B1C1-1FA4-C243-A16E-AD80101FF151}" srcId="{FD783F16-B748-3E45-8D00-9ABDA2A816AE}" destId="{E888EA3E-24B1-AF4E-8291-93719528CF94}" srcOrd="1" destOrd="0" parTransId="{F76DBE6E-4E8A-6848-B7D9-3B89B11918EC}" sibTransId="{05E59437-E680-6947-B8E5-03790172C257}"/>
    <dgm:cxn modelId="{AA8824D6-1471-8A4A-9485-778299EBF689}" type="presOf" srcId="{5FED3711-A97D-6141-BC21-956293E401B9}" destId="{03EFB963-0B4F-1F4B-850E-4A18275EE0E5}" srcOrd="0" destOrd="0" presId="urn:microsoft.com/office/officeart/2005/8/layout/pList1"/>
    <dgm:cxn modelId="{8A7CDA21-98AD-8849-92D2-C4E2CCAEE0DF}" type="presParOf" srcId="{86640039-46D7-5744-9578-2DBEAFD7CA44}" destId="{9B6CDE86-0BF1-6F4A-80CE-D2CA95CB03BB}" srcOrd="0" destOrd="0" presId="urn:microsoft.com/office/officeart/2005/8/layout/pList1"/>
    <dgm:cxn modelId="{F017C310-3090-C848-A82F-EFD9AAD37ADE}" type="presParOf" srcId="{9B6CDE86-0BF1-6F4A-80CE-D2CA95CB03BB}" destId="{0CFDEE6D-10E1-C547-95D1-EC8200F663C6}" srcOrd="0" destOrd="0" presId="urn:microsoft.com/office/officeart/2005/8/layout/pList1"/>
    <dgm:cxn modelId="{F8D6AF30-3AD2-8C49-A6EE-D066E1CF5882}" type="presParOf" srcId="{9B6CDE86-0BF1-6F4A-80CE-D2CA95CB03BB}" destId="{51FA5E60-4158-3A4C-A694-04CF1AFE74BE}" srcOrd="1" destOrd="0" presId="urn:microsoft.com/office/officeart/2005/8/layout/pList1"/>
    <dgm:cxn modelId="{1BBF73C2-9E0D-2843-A786-B1F165F5348D}" type="presParOf" srcId="{86640039-46D7-5744-9578-2DBEAFD7CA44}" destId="{8D199E82-FA92-6147-AACF-9F6E6225CF09}" srcOrd="1" destOrd="0" presId="urn:microsoft.com/office/officeart/2005/8/layout/pList1"/>
    <dgm:cxn modelId="{AF17F31C-E2DF-1342-A858-9B83C5F9C52E}" type="presParOf" srcId="{86640039-46D7-5744-9578-2DBEAFD7CA44}" destId="{F9012601-6C2C-8249-976F-066BF62F2E6A}" srcOrd="2" destOrd="0" presId="urn:microsoft.com/office/officeart/2005/8/layout/pList1"/>
    <dgm:cxn modelId="{D4F6C4E7-0E6E-5049-BA0E-B42DBB00AF5F}" type="presParOf" srcId="{F9012601-6C2C-8249-976F-066BF62F2E6A}" destId="{2C8F0267-9A82-F943-B362-DC7954C27384}" srcOrd="0" destOrd="0" presId="urn:microsoft.com/office/officeart/2005/8/layout/pList1"/>
    <dgm:cxn modelId="{22A60897-2F03-E841-8BAC-6601E751AA42}" type="presParOf" srcId="{F9012601-6C2C-8249-976F-066BF62F2E6A}" destId="{0CFAFE1F-148E-5149-A680-A24732B04AAB}" srcOrd="1" destOrd="0" presId="urn:microsoft.com/office/officeart/2005/8/layout/pList1"/>
    <dgm:cxn modelId="{F6FE7248-792F-4646-8E2B-1A7478175567}" type="presParOf" srcId="{86640039-46D7-5744-9578-2DBEAFD7CA44}" destId="{D7B2E142-067B-D349-8072-489C2CC66582}" srcOrd="3" destOrd="0" presId="urn:microsoft.com/office/officeart/2005/8/layout/pList1"/>
    <dgm:cxn modelId="{CB9F8DB1-1A79-9447-8C11-CE0F5781F98B}" type="presParOf" srcId="{86640039-46D7-5744-9578-2DBEAFD7CA44}" destId="{6E109DE6-71EA-0646-BD85-DCA2FA7CE8A9}" srcOrd="4" destOrd="0" presId="urn:microsoft.com/office/officeart/2005/8/layout/pList1"/>
    <dgm:cxn modelId="{4C6A5D08-0AF5-204C-A12F-1FF146618C3F}" type="presParOf" srcId="{6E109DE6-71EA-0646-BD85-DCA2FA7CE8A9}" destId="{006E9B63-EF9F-7947-A265-C20E5C246965}" srcOrd="0" destOrd="0" presId="urn:microsoft.com/office/officeart/2005/8/layout/pList1"/>
    <dgm:cxn modelId="{A103D601-66D8-1840-9369-FE7CF1E5FAD6}" type="presParOf" srcId="{6E109DE6-71EA-0646-BD85-DCA2FA7CE8A9}" destId="{03EFB963-0B4F-1F4B-850E-4A18275EE0E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506ABB-3F9E-854F-9E6B-23C27CD15217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1DFDB4D2-93E8-EE49-9886-189447677C23}">
      <dgm:prSet custT="1"/>
      <dgm:spPr>
        <a:ln>
          <a:noFill/>
        </a:ln>
      </dgm:spPr>
      <dgm:t>
        <a:bodyPr/>
        <a:lstStyle/>
        <a:p>
          <a:r>
            <a:rPr lang="nb-NO" sz="20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Leie av bygg</a:t>
          </a:r>
        </a:p>
      </dgm:t>
    </dgm:pt>
    <dgm:pt modelId="{9C347F8F-CD9B-684D-9A16-447A1EFEFD48}" type="parTrans" cxnId="{6D5F0776-4945-1F48-A3A5-B60928280DD3}">
      <dgm:prSet/>
      <dgm:spPr/>
      <dgm:t>
        <a:bodyPr/>
        <a:lstStyle/>
        <a:p>
          <a:endParaRPr lang="nb-NO" sz="2400"/>
        </a:p>
      </dgm:t>
    </dgm:pt>
    <dgm:pt modelId="{159E638E-61A3-9043-A22A-7327D083B2D7}" type="sibTrans" cxnId="{6D5F0776-4945-1F48-A3A5-B60928280DD3}">
      <dgm:prSet/>
      <dgm:spPr/>
      <dgm:t>
        <a:bodyPr/>
        <a:lstStyle/>
        <a:p>
          <a:endParaRPr lang="nb-NO" sz="2400"/>
        </a:p>
      </dgm:t>
    </dgm:pt>
    <dgm:pt modelId="{273407F5-7D98-A24B-AA61-A5055189E87B}">
      <dgm:prSet custT="1"/>
      <dgm:spPr>
        <a:ln>
          <a:noFill/>
        </a:ln>
      </dgm:spPr>
      <dgm:t>
        <a:bodyPr/>
        <a:lstStyle/>
        <a:p>
          <a:r>
            <a:rPr lang="nb-NO" sz="2000" b="1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Reiser til og fra campus</a:t>
          </a:r>
        </a:p>
      </dgm:t>
    </dgm:pt>
    <dgm:pt modelId="{73073B89-2F55-B34A-83DD-11BF40F538C5}" type="parTrans" cxnId="{56333ED7-CB15-2942-8690-36C351E99BB3}">
      <dgm:prSet/>
      <dgm:spPr/>
      <dgm:t>
        <a:bodyPr/>
        <a:lstStyle/>
        <a:p>
          <a:endParaRPr lang="nb-NO" sz="2400"/>
        </a:p>
      </dgm:t>
    </dgm:pt>
    <dgm:pt modelId="{1759BB5C-C24D-DA4F-BF14-8B9B58F4472D}" type="sibTrans" cxnId="{56333ED7-CB15-2942-8690-36C351E99BB3}">
      <dgm:prSet/>
      <dgm:spPr/>
      <dgm:t>
        <a:bodyPr/>
        <a:lstStyle/>
        <a:p>
          <a:endParaRPr lang="nb-NO" sz="2400"/>
        </a:p>
      </dgm:t>
    </dgm:pt>
    <dgm:pt modelId="{290F039F-C7E1-2B4A-B0AE-3E37F0B723FE}">
      <dgm:prSet custT="1"/>
      <dgm:spPr>
        <a:ln>
          <a:noFill/>
        </a:ln>
      </dgm:spPr>
      <dgm:t>
        <a:bodyPr/>
        <a:lstStyle/>
        <a:p>
          <a:r>
            <a:rPr lang="nb-NO" sz="2000" b="1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Tjenestereiser</a:t>
          </a:r>
        </a:p>
      </dgm:t>
    </dgm:pt>
    <dgm:pt modelId="{B895F4FE-315B-C345-AD99-4A0797C6DFA3}" type="parTrans" cxnId="{40A15325-2E3F-9A42-AC91-DA9CA0CB93C2}">
      <dgm:prSet/>
      <dgm:spPr/>
      <dgm:t>
        <a:bodyPr/>
        <a:lstStyle/>
        <a:p>
          <a:endParaRPr lang="nb-NO" sz="2400"/>
        </a:p>
      </dgm:t>
    </dgm:pt>
    <dgm:pt modelId="{14A34D81-7B9C-7A4F-982C-407FAA7615A9}" type="sibTrans" cxnId="{40A15325-2E3F-9A42-AC91-DA9CA0CB93C2}">
      <dgm:prSet/>
      <dgm:spPr/>
      <dgm:t>
        <a:bodyPr/>
        <a:lstStyle/>
        <a:p>
          <a:endParaRPr lang="nb-NO" sz="2400"/>
        </a:p>
      </dgm:t>
    </dgm:pt>
    <dgm:pt modelId="{67408882-6EB5-6E49-97D2-1E9FAD99BC7F}">
      <dgm:prSet custT="1"/>
      <dgm:spPr>
        <a:ln>
          <a:noFill/>
        </a:ln>
      </dgm:spPr>
      <dgm:t>
        <a:bodyPr/>
        <a:lstStyle/>
        <a:p>
          <a:r>
            <a:rPr lang="nb-NO" sz="2000" b="1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Anskaffelser</a:t>
          </a:r>
        </a:p>
      </dgm:t>
    </dgm:pt>
    <dgm:pt modelId="{9FDA3D2D-257F-3547-9A69-C456DB2F00A7}" type="parTrans" cxnId="{4C04B45A-6628-9B49-AFA7-F83C401530EF}">
      <dgm:prSet/>
      <dgm:spPr/>
      <dgm:t>
        <a:bodyPr/>
        <a:lstStyle/>
        <a:p>
          <a:endParaRPr lang="nb-NO" sz="2400"/>
        </a:p>
      </dgm:t>
    </dgm:pt>
    <dgm:pt modelId="{1768C002-B104-4E4A-A827-0DD70627830A}" type="sibTrans" cxnId="{4C04B45A-6628-9B49-AFA7-F83C401530EF}">
      <dgm:prSet/>
      <dgm:spPr/>
      <dgm:t>
        <a:bodyPr/>
        <a:lstStyle/>
        <a:p>
          <a:endParaRPr lang="nb-NO" sz="2400"/>
        </a:p>
      </dgm:t>
    </dgm:pt>
    <dgm:pt modelId="{4A23C31E-9074-6845-A1EE-A15AE4F2934B}" type="pres">
      <dgm:prSet presAssocID="{EC506ABB-3F9E-854F-9E6B-23C27CD15217}" presName="diagram" presStyleCnt="0">
        <dgm:presLayoutVars>
          <dgm:dir/>
          <dgm:resizeHandles val="exact"/>
        </dgm:presLayoutVars>
      </dgm:prSet>
      <dgm:spPr/>
    </dgm:pt>
    <dgm:pt modelId="{734C385B-26B2-F246-9243-E459FAF70D30}" type="pres">
      <dgm:prSet presAssocID="{1DFDB4D2-93E8-EE49-9886-189447677C23}" presName="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E7190A4C-A3C3-0D44-A1DA-386C65996B71}" type="pres">
      <dgm:prSet presAssocID="{159E638E-61A3-9043-A22A-7327D083B2D7}" presName="sibTrans" presStyleCnt="0"/>
      <dgm:spPr/>
    </dgm:pt>
    <dgm:pt modelId="{5E2F2FA4-8D03-EF49-A79B-401C77DF595D}" type="pres">
      <dgm:prSet presAssocID="{273407F5-7D98-A24B-AA61-A5055189E87B}" presName="node" presStyleLbl="node1" presStyleIdx="1" presStyleCnt="4" custLinFactNeighborY="-689">
        <dgm:presLayoutVars>
          <dgm:bulletEnabled val="1"/>
        </dgm:presLayoutVars>
      </dgm:prSet>
      <dgm:spPr>
        <a:prstGeom prst="roundRect">
          <a:avLst/>
        </a:prstGeom>
      </dgm:spPr>
    </dgm:pt>
    <dgm:pt modelId="{FA729588-64B2-FE45-964A-1AF2D961358D}" type="pres">
      <dgm:prSet presAssocID="{1759BB5C-C24D-DA4F-BF14-8B9B58F4472D}" presName="sibTrans" presStyleCnt="0"/>
      <dgm:spPr/>
    </dgm:pt>
    <dgm:pt modelId="{EC5CC0EB-2D09-4C45-9373-591A66C86B22}" type="pres">
      <dgm:prSet presAssocID="{290F039F-C7E1-2B4A-B0AE-3E37F0B723FE}" presName="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B5ECE91A-AC1B-084A-9BAA-FB992F811D23}" type="pres">
      <dgm:prSet presAssocID="{14A34D81-7B9C-7A4F-982C-407FAA7615A9}" presName="sibTrans" presStyleCnt="0"/>
      <dgm:spPr/>
    </dgm:pt>
    <dgm:pt modelId="{4292C182-107E-654B-924F-1FBCA061419E}" type="pres">
      <dgm:prSet presAssocID="{67408882-6EB5-6E49-97D2-1E9FAD99BC7F}" presName="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649C1605-8CC5-C647-9791-C9D2E56F63F3}" type="presOf" srcId="{273407F5-7D98-A24B-AA61-A5055189E87B}" destId="{5E2F2FA4-8D03-EF49-A79B-401C77DF595D}" srcOrd="0" destOrd="0" presId="urn:microsoft.com/office/officeart/2005/8/layout/default"/>
    <dgm:cxn modelId="{40A15325-2E3F-9A42-AC91-DA9CA0CB93C2}" srcId="{EC506ABB-3F9E-854F-9E6B-23C27CD15217}" destId="{290F039F-C7E1-2B4A-B0AE-3E37F0B723FE}" srcOrd="2" destOrd="0" parTransId="{B895F4FE-315B-C345-AD99-4A0797C6DFA3}" sibTransId="{14A34D81-7B9C-7A4F-982C-407FAA7615A9}"/>
    <dgm:cxn modelId="{0D0E5D57-C5A3-9C4A-B5B5-09D7D1F55337}" type="presOf" srcId="{67408882-6EB5-6E49-97D2-1E9FAD99BC7F}" destId="{4292C182-107E-654B-924F-1FBCA061419E}" srcOrd="0" destOrd="0" presId="urn:microsoft.com/office/officeart/2005/8/layout/default"/>
    <dgm:cxn modelId="{4C04B45A-6628-9B49-AFA7-F83C401530EF}" srcId="{EC506ABB-3F9E-854F-9E6B-23C27CD15217}" destId="{67408882-6EB5-6E49-97D2-1E9FAD99BC7F}" srcOrd="3" destOrd="0" parTransId="{9FDA3D2D-257F-3547-9A69-C456DB2F00A7}" sibTransId="{1768C002-B104-4E4A-A827-0DD70627830A}"/>
    <dgm:cxn modelId="{6D5F0776-4945-1F48-A3A5-B60928280DD3}" srcId="{EC506ABB-3F9E-854F-9E6B-23C27CD15217}" destId="{1DFDB4D2-93E8-EE49-9886-189447677C23}" srcOrd="0" destOrd="0" parTransId="{9C347F8F-CD9B-684D-9A16-447A1EFEFD48}" sibTransId="{159E638E-61A3-9043-A22A-7327D083B2D7}"/>
    <dgm:cxn modelId="{FF057AC5-9106-7F40-93E6-EF031604F44D}" type="presOf" srcId="{EC506ABB-3F9E-854F-9E6B-23C27CD15217}" destId="{4A23C31E-9074-6845-A1EE-A15AE4F2934B}" srcOrd="0" destOrd="0" presId="urn:microsoft.com/office/officeart/2005/8/layout/default"/>
    <dgm:cxn modelId="{56333ED7-CB15-2942-8690-36C351E99BB3}" srcId="{EC506ABB-3F9E-854F-9E6B-23C27CD15217}" destId="{273407F5-7D98-A24B-AA61-A5055189E87B}" srcOrd="1" destOrd="0" parTransId="{73073B89-2F55-B34A-83DD-11BF40F538C5}" sibTransId="{1759BB5C-C24D-DA4F-BF14-8B9B58F4472D}"/>
    <dgm:cxn modelId="{A64D67F9-F9F0-9F4D-822E-498541284976}" type="presOf" srcId="{1DFDB4D2-93E8-EE49-9886-189447677C23}" destId="{734C385B-26B2-F246-9243-E459FAF70D30}" srcOrd="0" destOrd="0" presId="urn:microsoft.com/office/officeart/2005/8/layout/default"/>
    <dgm:cxn modelId="{E77E91FB-FAA9-0E49-9D9B-7D1316D1F833}" type="presOf" srcId="{290F039F-C7E1-2B4A-B0AE-3E37F0B723FE}" destId="{EC5CC0EB-2D09-4C45-9373-591A66C86B22}" srcOrd="0" destOrd="0" presId="urn:microsoft.com/office/officeart/2005/8/layout/default"/>
    <dgm:cxn modelId="{F324E3BF-6E3F-7348-A973-EA24B36E5382}" type="presParOf" srcId="{4A23C31E-9074-6845-A1EE-A15AE4F2934B}" destId="{734C385B-26B2-F246-9243-E459FAF70D30}" srcOrd="0" destOrd="0" presId="urn:microsoft.com/office/officeart/2005/8/layout/default"/>
    <dgm:cxn modelId="{C0E98DD8-ACB2-9C4F-9673-A7D86188DAE3}" type="presParOf" srcId="{4A23C31E-9074-6845-A1EE-A15AE4F2934B}" destId="{E7190A4C-A3C3-0D44-A1DA-386C65996B71}" srcOrd="1" destOrd="0" presId="urn:microsoft.com/office/officeart/2005/8/layout/default"/>
    <dgm:cxn modelId="{106E0CA9-4086-8444-A205-15078C3E5E7C}" type="presParOf" srcId="{4A23C31E-9074-6845-A1EE-A15AE4F2934B}" destId="{5E2F2FA4-8D03-EF49-A79B-401C77DF595D}" srcOrd="2" destOrd="0" presId="urn:microsoft.com/office/officeart/2005/8/layout/default"/>
    <dgm:cxn modelId="{DF3DC9BC-6216-9943-AD4C-5CB707BCF29E}" type="presParOf" srcId="{4A23C31E-9074-6845-A1EE-A15AE4F2934B}" destId="{FA729588-64B2-FE45-964A-1AF2D961358D}" srcOrd="3" destOrd="0" presId="urn:microsoft.com/office/officeart/2005/8/layout/default"/>
    <dgm:cxn modelId="{21AD35E4-9DB9-B545-9B81-579E2D199922}" type="presParOf" srcId="{4A23C31E-9074-6845-A1EE-A15AE4F2934B}" destId="{EC5CC0EB-2D09-4C45-9373-591A66C86B22}" srcOrd="4" destOrd="0" presId="urn:microsoft.com/office/officeart/2005/8/layout/default"/>
    <dgm:cxn modelId="{E7F0AC29-8F86-E24C-BDD3-2771A1D5EBF6}" type="presParOf" srcId="{4A23C31E-9074-6845-A1EE-A15AE4F2934B}" destId="{B5ECE91A-AC1B-084A-9BAA-FB992F811D23}" srcOrd="5" destOrd="0" presId="urn:microsoft.com/office/officeart/2005/8/layout/default"/>
    <dgm:cxn modelId="{13F521B4-C0EB-D24B-9736-B5F45B87BB93}" type="presParOf" srcId="{4A23C31E-9074-6845-A1EE-A15AE4F2934B}" destId="{4292C182-107E-654B-924F-1FBCA061419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DEE6D-10E1-C547-95D1-EC8200F663C6}">
      <dsp:nvSpPr>
        <dsp:cNvPr id="0" name=""/>
        <dsp:cNvSpPr/>
      </dsp:nvSpPr>
      <dsp:spPr>
        <a:xfrm>
          <a:off x="2117" y="276536"/>
          <a:ext cx="3360119" cy="2315122"/>
        </a:xfrm>
        <a:prstGeom prst="roundRect">
          <a:avLst/>
        </a:prstGeom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A5E60-4158-3A4C-A694-04CF1AFE74BE}">
      <dsp:nvSpPr>
        <dsp:cNvPr id="0" name=""/>
        <dsp:cNvSpPr/>
      </dsp:nvSpPr>
      <dsp:spPr>
        <a:xfrm>
          <a:off x="2117" y="1314076"/>
          <a:ext cx="3360119" cy="1246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Undervisning</a:t>
          </a:r>
          <a:r>
            <a:rPr lang="nb-NO" sz="2400" b="1" kern="1200" dirty="0">
              <a:solidFill>
                <a:schemeClr val="bg1"/>
              </a:solidFill>
            </a:rPr>
            <a:t> </a:t>
          </a:r>
        </a:p>
      </dsp:txBody>
      <dsp:txXfrm>
        <a:off x="2117" y="1314076"/>
        <a:ext cx="3360119" cy="1246604"/>
      </dsp:txXfrm>
    </dsp:sp>
    <dsp:sp modelId="{2C8F0267-9A82-F943-B362-DC7954C27384}">
      <dsp:nvSpPr>
        <dsp:cNvPr id="0" name=""/>
        <dsp:cNvSpPr/>
      </dsp:nvSpPr>
      <dsp:spPr>
        <a:xfrm>
          <a:off x="3698390" y="276536"/>
          <a:ext cx="3360119" cy="2315122"/>
        </a:xfrm>
        <a:prstGeom prst="roundRect">
          <a:avLst/>
        </a:prstGeom>
        <a:blipFill>
          <a:blip xmlns:r="http://schemas.openxmlformats.org/officeDocument/2006/relationships"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AFE1F-148E-5149-A680-A24732B04AAB}">
      <dsp:nvSpPr>
        <dsp:cNvPr id="0" name=""/>
        <dsp:cNvSpPr/>
      </dsp:nvSpPr>
      <dsp:spPr>
        <a:xfrm>
          <a:off x="3698390" y="1326492"/>
          <a:ext cx="3360119" cy="1246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Forskning</a:t>
          </a:r>
        </a:p>
      </dsp:txBody>
      <dsp:txXfrm>
        <a:off x="3698390" y="1326492"/>
        <a:ext cx="3360119" cy="1246604"/>
      </dsp:txXfrm>
    </dsp:sp>
    <dsp:sp modelId="{006E9B63-EF9F-7947-A265-C20E5C246965}">
      <dsp:nvSpPr>
        <dsp:cNvPr id="0" name=""/>
        <dsp:cNvSpPr/>
      </dsp:nvSpPr>
      <dsp:spPr>
        <a:xfrm>
          <a:off x="7394662" y="276536"/>
          <a:ext cx="3360119" cy="2315122"/>
        </a:xfrm>
        <a:prstGeom prst="roundRect">
          <a:avLst/>
        </a:prstGeom>
        <a:blipFill>
          <a:blip xmlns:r="http://schemas.openxmlformats.org/officeDocument/2006/relationships"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FB963-0B4F-1F4B-850E-4A18275EE0E5}">
      <dsp:nvSpPr>
        <dsp:cNvPr id="0" name=""/>
        <dsp:cNvSpPr/>
      </dsp:nvSpPr>
      <dsp:spPr>
        <a:xfrm>
          <a:off x="7394662" y="1322441"/>
          <a:ext cx="3360119" cy="1246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Formidling</a:t>
          </a:r>
        </a:p>
      </dsp:txBody>
      <dsp:txXfrm>
        <a:off x="7394662" y="1322441"/>
        <a:ext cx="3360119" cy="1246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C385B-26B2-F246-9243-E459FAF70D30}">
      <dsp:nvSpPr>
        <dsp:cNvPr id="0" name=""/>
        <dsp:cNvSpPr/>
      </dsp:nvSpPr>
      <dsp:spPr>
        <a:xfrm>
          <a:off x="874739" y="680"/>
          <a:ext cx="2452092" cy="14712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Leie av bygg</a:t>
          </a:r>
        </a:p>
      </dsp:txBody>
      <dsp:txXfrm>
        <a:off x="946560" y="72501"/>
        <a:ext cx="2308450" cy="1327613"/>
      </dsp:txXfrm>
    </dsp:sp>
    <dsp:sp modelId="{5E2F2FA4-8D03-EF49-A79B-401C77DF595D}">
      <dsp:nvSpPr>
        <dsp:cNvPr id="0" name=""/>
        <dsp:cNvSpPr/>
      </dsp:nvSpPr>
      <dsp:spPr>
        <a:xfrm>
          <a:off x="3572041" y="0"/>
          <a:ext cx="2452092" cy="14712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Reiser til og fra campus</a:t>
          </a:r>
        </a:p>
      </dsp:txBody>
      <dsp:txXfrm>
        <a:off x="3643862" y="71821"/>
        <a:ext cx="2308450" cy="1327613"/>
      </dsp:txXfrm>
    </dsp:sp>
    <dsp:sp modelId="{EC5CC0EB-2D09-4C45-9373-591A66C86B22}">
      <dsp:nvSpPr>
        <dsp:cNvPr id="0" name=""/>
        <dsp:cNvSpPr/>
      </dsp:nvSpPr>
      <dsp:spPr>
        <a:xfrm>
          <a:off x="6269343" y="680"/>
          <a:ext cx="2452092" cy="14712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Tjenestereiser</a:t>
          </a:r>
        </a:p>
      </dsp:txBody>
      <dsp:txXfrm>
        <a:off x="6341164" y="72501"/>
        <a:ext cx="2308450" cy="1327613"/>
      </dsp:txXfrm>
    </dsp:sp>
    <dsp:sp modelId="{4292C182-107E-654B-924F-1FBCA061419E}">
      <dsp:nvSpPr>
        <dsp:cNvPr id="0" name=""/>
        <dsp:cNvSpPr/>
      </dsp:nvSpPr>
      <dsp:spPr>
        <a:xfrm>
          <a:off x="8966644" y="680"/>
          <a:ext cx="2452092" cy="14712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rPr>
            <a:t>Anskaffelser</a:t>
          </a:r>
        </a:p>
      </dsp:txBody>
      <dsp:txXfrm>
        <a:off x="9038465" y="72501"/>
        <a:ext cx="2308450" cy="1327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27.04.2026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27.04.2026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004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(Hvor langt er det til/fra der du er på besøk? F eks: </a:t>
            </a:r>
            <a:r>
              <a:rPr lang="nb-NO" err="1"/>
              <a:t>ca</a:t>
            </a:r>
            <a:r>
              <a:rPr lang="nb-NO"/>
              <a:t> 4 timer til Oslo. </a:t>
            </a:r>
            <a:r>
              <a:rPr lang="nb-NO" err="1"/>
              <a:t>Ca</a:t>
            </a:r>
            <a:r>
              <a:rPr lang="nb-NO"/>
              <a:t> 3 timer til Stavanger. Tog/buss/fly?)</a:t>
            </a:r>
          </a:p>
          <a:p>
            <a:pPr marL="0" indent="0">
              <a:buFontTx/>
              <a:buNone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74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1E8A9F-6ACA-594A-9B09-43A77B2FB35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95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C4DEA-C68A-09DA-4E72-F746F815E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C8BDB4E-7E25-51D4-3A94-4E7E9C6D5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691A814-61B4-96CB-990C-1B887FC3D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17A9024-A5EE-0D46-12B8-0FAC84F59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133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CED77-892C-4263-AEA1-6972C5A20C2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195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CED77-892C-4263-AEA1-6972C5A20C2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319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Bedre enn målinger fra 2009, 2013 og 2016</a:t>
            </a:r>
          </a:p>
          <a:p>
            <a:r>
              <a:rPr lang="nb-NO"/>
              <a:t>Mer enn åtte av ti vil anbefale </a:t>
            </a:r>
            <a:r>
              <a:rPr lang="nb-NO" err="1"/>
              <a:t>UiA</a:t>
            </a:r>
            <a:r>
              <a:rPr lang="nb-NO"/>
              <a:t> og studiebyene til andre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90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90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774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C55F4-E7E5-9CDE-F09C-DDBF5D939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1D8B6D0-EE26-CDAA-920E-2D4C060F0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F152D29-8139-F926-3B50-A2578019B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BF66D2-FE81-9E56-AE52-8CC85829D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49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737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121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Universitetene er svar på det meste – vi har en kjempespennende jobb foran oss!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9B8BCC-8C1D-459D-A882-E460D3F2993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931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/>
              <a:t>Universitetet som akademisk institusjon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15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62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810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0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accent6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6E512E-700B-6DDB-9296-17952FDA24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8470" y="6052758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038E976-A4D2-5ABD-7F2F-665210C429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3525" y="6050292"/>
            <a:ext cx="762036" cy="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E27E089-EA4F-5F58-3A2C-ED3574A6E6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817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8495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B2F704B5-7CE4-554D-7C8C-D302266304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nnhold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009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8092B0D-91F6-77C0-EE6B-25CAD1B0A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0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E4CE7C8A-5557-A8CE-0CB8-86A9C16044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745FABE2-2E1C-4936-CF98-A61B516A95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966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C4D0A447-69C8-59A4-90DD-6275214DC1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7FFE78C-B5CB-9470-D579-9809DC2F8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9162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111352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99689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5DBDA77-53D6-23FF-D976-8902B11EF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957CBFD-64CF-B674-6158-620852DB7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1213" y="-2540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FB325B5-1391-E2A1-BE14-8EB5CB0D9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105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1F954DA8-3B8C-BCA4-1BB9-B483695C77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8A353E58-0458-FD29-0C23-DBBFB3F3F3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13234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47120897-7FCE-DE18-ABEC-48D8DAA6FF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986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668020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ø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form 8">
            <a:extLst>
              <a:ext uri="{FF2B5EF4-FFF2-40B4-BE49-F238E27FC236}">
                <a16:creationId xmlns:a16="http://schemas.microsoft.com/office/drawing/2014/main" id="{8E4080C0-AD5F-F540-3509-214F1DD57D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140" y="5788058"/>
            <a:ext cx="2532960" cy="572850"/>
          </a:xfrm>
          <a:prstGeom prst="rect">
            <a:avLst/>
          </a:prstGeom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613BFF5F-A955-C509-80BD-3F845ACFB4C2}"/>
              </a:ext>
            </a:extLst>
          </p:cNvPr>
          <p:cNvSpPr/>
          <p:nvPr userDrawn="1"/>
        </p:nvSpPr>
        <p:spPr>
          <a:xfrm>
            <a:off x="3849198" y="2891941"/>
            <a:ext cx="4493437" cy="427939"/>
          </a:xfrm>
          <a:custGeom>
            <a:avLst/>
            <a:gdLst/>
            <a:ahLst/>
            <a:cxnLst/>
            <a:rect l="l" t="t" r="r" b="b"/>
            <a:pathLst>
              <a:path w="4493437" h="427939">
                <a:moveTo>
                  <a:pt x="4146956" y="221742"/>
                </a:moveTo>
                <a:cubicBezTo>
                  <a:pt x="4098493" y="221742"/>
                  <a:pt x="4069689" y="234544"/>
                  <a:pt x="4069689" y="270662"/>
                </a:cubicBezTo>
                <a:cubicBezTo>
                  <a:pt x="4069689" y="297637"/>
                  <a:pt x="4088434" y="316382"/>
                  <a:pt x="4119067" y="316382"/>
                </a:cubicBezTo>
                <a:cubicBezTo>
                  <a:pt x="4180331" y="316382"/>
                  <a:pt x="4188561" y="275692"/>
                  <a:pt x="4188561" y="229514"/>
                </a:cubicBezTo>
                <a:lnTo>
                  <a:pt x="4188561" y="221742"/>
                </a:lnTo>
                <a:close/>
                <a:moveTo>
                  <a:pt x="384581" y="221742"/>
                </a:moveTo>
                <a:cubicBezTo>
                  <a:pt x="336118" y="221742"/>
                  <a:pt x="307315" y="234544"/>
                  <a:pt x="307315" y="270662"/>
                </a:cubicBezTo>
                <a:cubicBezTo>
                  <a:pt x="307315" y="297637"/>
                  <a:pt x="326060" y="316382"/>
                  <a:pt x="356692" y="316382"/>
                </a:cubicBezTo>
                <a:cubicBezTo>
                  <a:pt x="417957" y="316382"/>
                  <a:pt x="426187" y="275692"/>
                  <a:pt x="426187" y="229514"/>
                </a:cubicBezTo>
                <a:lnTo>
                  <a:pt x="426187" y="221742"/>
                </a:lnTo>
                <a:close/>
                <a:moveTo>
                  <a:pt x="4394682" y="128473"/>
                </a:moveTo>
                <a:cubicBezTo>
                  <a:pt x="4342561" y="128473"/>
                  <a:pt x="4321530" y="161392"/>
                  <a:pt x="4321530" y="220828"/>
                </a:cubicBezTo>
                <a:cubicBezTo>
                  <a:pt x="4321530" y="278892"/>
                  <a:pt x="4338447" y="315011"/>
                  <a:pt x="4391482" y="315011"/>
                </a:cubicBezTo>
                <a:cubicBezTo>
                  <a:pt x="4436744" y="315011"/>
                  <a:pt x="4461433" y="277063"/>
                  <a:pt x="4461433" y="216713"/>
                </a:cubicBezTo>
                <a:cubicBezTo>
                  <a:pt x="4461433" y="165506"/>
                  <a:pt x="4437202" y="128473"/>
                  <a:pt x="4394682" y="128473"/>
                </a:cubicBezTo>
                <a:close/>
                <a:moveTo>
                  <a:pt x="1978838" y="128016"/>
                </a:moveTo>
                <a:cubicBezTo>
                  <a:pt x="1930374" y="128016"/>
                  <a:pt x="1906600" y="167335"/>
                  <a:pt x="1906600" y="221285"/>
                </a:cubicBezTo>
                <a:cubicBezTo>
                  <a:pt x="1906600" y="274320"/>
                  <a:pt x="1934489" y="315011"/>
                  <a:pt x="1979752" y="315011"/>
                </a:cubicBezTo>
                <a:cubicBezTo>
                  <a:pt x="2025929" y="315011"/>
                  <a:pt x="2051989" y="277063"/>
                  <a:pt x="2051989" y="221742"/>
                </a:cubicBezTo>
                <a:cubicBezTo>
                  <a:pt x="2051989" y="168250"/>
                  <a:pt x="2026386" y="128016"/>
                  <a:pt x="1978838" y="128016"/>
                </a:cubicBezTo>
                <a:close/>
                <a:moveTo>
                  <a:pt x="1376019" y="127102"/>
                </a:moveTo>
                <a:cubicBezTo>
                  <a:pt x="1331671" y="127102"/>
                  <a:pt x="1312012" y="157734"/>
                  <a:pt x="1307439" y="202540"/>
                </a:cubicBezTo>
                <a:lnTo>
                  <a:pt x="1440942" y="202540"/>
                </a:lnTo>
                <a:cubicBezTo>
                  <a:pt x="1440485" y="160477"/>
                  <a:pt x="1418539" y="127102"/>
                  <a:pt x="1376019" y="127102"/>
                </a:cubicBezTo>
                <a:close/>
                <a:moveTo>
                  <a:pt x="2863062" y="106528"/>
                </a:moveTo>
                <a:lnTo>
                  <a:pt x="2893694" y="106528"/>
                </a:lnTo>
                <a:lnTo>
                  <a:pt x="2893694" y="251460"/>
                </a:lnTo>
                <a:cubicBezTo>
                  <a:pt x="2893694" y="283464"/>
                  <a:pt x="2903753" y="314096"/>
                  <a:pt x="2945815" y="314096"/>
                </a:cubicBezTo>
                <a:cubicBezTo>
                  <a:pt x="2992907" y="314096"/>
                  <a:pt x="3011195" y="287579"/>
                  <a:pt x="3011195" y="225400"/>
                </a:cubicBezTo>
                <a:lnTo>
                  <a:pt x="3011195" y="106528"/>
                </a:lnTo>
                <a:lnTo>
                  <a:pt x="3041827" y="106528"/>
                </a:lnTo>
                <a:lnTo>
                  <a:pt x="3041827" y="269291"/>
                </a:lnTo>
                <a:cubicBezTo>
                  <a:pt x="3041827" y="291694"/>
                  <a:pt x="3042285" y="325526"/>
                  <a:pt x="3042285" y="336499"/>
                </a:cubicBezTo>
                <a:lnTo>
                  <a:pt x="3012567" y="336499"/>
                </a:lnTo>
                <a:cubicBezTo>
                  <a:pt x="3011652" y="330556"/>
                  <a:pt x="3011195" y="315925"/>
                  <a:pt x="3011195" y="299009"/>
                </a:cubicBezTo>
                <a:cubicBezTo>
                  <a:pt x="3000680" y="325526"/>
                  <a:pt x="2977819" y="341986"/>
                  <a:pt x="2938957" y="341986"/>
                </a:cubicBezTo>
                <a:cubicBezTo>
                  <a:pt x="2903296" y="341986"/>
                  <a:pt x="2863062" y="325984"/>
                  <a:pt x="2863062" y="258318"/>
                </a:cubicBezTo>
                <a:close/>
                <a:moveTo>
                  <a:pt x="4401540" y="101041"/>
                </a:moveTo>
                <a:cubicBezTo>
                  <a:pt x="4455490" y="101041"/>
                  <a:pt x="4493437" y="145847"/>
                  <a:pt x="4493437" y="215341"/>
                </a:cubicBezTo>
                <a:cubicBezTo>
                  <a:pt x="4493437" y="298094"/>
                  <a:pt x="4449089" y="341986"/>
                  <a:pt x="4393310" y="341986"/>
                </a:cubicBezTo>
                <a:cubicBezTo>
                  <a:pt x="4354448" y="341986"/>
                  <a:pt x="4334332" y="325069"/>
                  <a:pt x="4323359" y="304952"/>
                </a:cubicBezTo>
                <a:lnTo>
                  <a:pt x="4323359" y="427939"/>
                </a:lnTo>
                <a:lnTo>
                  <a:pt x="4292726" y="427939"/>
                </a:lnTo>
                <a:lnTo>
                  <a:pt x="4292726" y="162763"/>
                </a:lnTo>
                <a:cubicBezTo>
                  <a:pt x="4292726" y="144018"/>
                  <a:pt x="4292726" y="123901"/>
                  <a:pt x="4292269" y="106528"/>
                </a:cubicBezTo>
                <a:lnTo>
                  <a:pt x="4321987" y="106528"/>
                </a:lnTo>
                <a:cubicBezTo>
                  <a:pt x="4322902" y="114757"/>
                  <a:pt x="4323359" y="128473"/>
                  <a:pt x="4323359" y="145390"/>
                </a:cubicBezTo>
                <a:cubicBezTo>
                  <a:pt x="4336618" y="119786"/>
                  <a:pt x="4360849" y="101041"/>
                  <a:pt x="4401540" y="101041"/>
                </a:cubicBezTo>
                <a:close/>
                <a:moveTo>
                  <a:pt x="4134154" y="101041"/>
                </a:moveTo>
                <a:cubicBezTo>
                  <a:pt x="4188104" y="101041"/>
                  <a:pt x="4218279" y="123444"/>
                  <a:pt x="4218279" y="174650"/>
                </a:cubicBezTo>
                <a:lnTo>
                  <a:pt x="4218279" y="289865"/>
                </a:lnTo>
                <a:cubicBezTo>
                  <a:pt x="4218279" y="310439"/>
                  <a:pt x="4220108" y="329641"/>
                  <a:pt x="4221480" y="336499"/>
                </a:cubicBezTo>
                <a:lnTo>
                  <a:pt x="4192219" y="336499"/>
                </a:lnTo>
                <a:cubicBezTo>
                  <a:pt x="4190390" y="331013"/>
                  <a:pt x="4189018" y="320497"/>
                  <a:pt x="4188561" y="303581"/>
                </a:cubicBezTo>
                <a:cubicBezTo>
                  <a:pt x="4180331" y="319583"/>
                  <a:pt x="4161129" y="341986"/>
                  <a:pt x="4114952" y="341986"/>
                </a:cubicBezTo>
                <a:cubicBezTo>
                  <a:pt x="4061002" y="341986"/>
                  <a:pt x="4038142" y="307238"/>
                  <a:pt x="4038142" y="272491"/>
                </a:cubicBezTo>
                <a:cubicBezTo>
                  <a:pt x="4038142" y="221285"/>
                  <a:pt x="4077919" y="198425"/>
                  <a:pt x="4146499" y="198425"/>
                </a:cubicBezTo>
                <a:lnTo>
                  <a:pt x="4188104" y="198425"/>
                </a:lnTo>
                <a:lnTo>
                  <a:pt x="4188104" y="176479"/>
                </a:lnTo>
                <a:cubicBezTo>
                  <a:pt x="4188104" y="154534"/>
                  <a:pt x="4181246" y="126644"/>
                  <a:pt x="4133240" y="126644"/>
                </a:cubicBezTo>
                <a:cubicBezTo>
                  <a:pt x="4090263" y="126644"/>
                  <a:pt x="4083862" y="148590"/>
                  <a:pt x="4079290" y="166878"/>
                </a:cubicBezTo>
                <a:lnTo>
                  <a:pt x="4049115" y="166878"/>
                </a:lnTo>
                <a:cubicBezTo>
                  <a:pt x="4051859" y="138989"/>
                  <a:pt x="4069232" y="101041"/>
                  <a:pt x="4134154" y="101041"/>
                </a:cubicBezTo>
                <a:close/>
                <a:moveTo>
                  <a:pt x="3692270" y="101041"/>
                </a:moveTo>
                <a:cubicBezTo>
                  <a:pt x="3747592" y="101041"/>
                  <a:pt x="3772280" y="133960"/>
                  <a:pt x="3775938" y="166421"/>
                </a:cubicBezTo>
                <a:lnTo>
                  <a:pt x="3745763" y="166421"/>
                </a:lnTo>
                <a:cubicBezTo>
                  <a:pt x="3742105" y="149047"/>
                  <a:pt x="3728389" y="126644"/>
                  <a:pt x="3691356" y="126644"/>
                </a:cubicBezTo>
                <a:cubicBezTo>
                  <a:pt x="3654780" y="126644"/>
                  <a:pt x="3644264" y="144475"/>
                  <a:pt x="3644264" y="161392"/>
                </a:cubicBezTo>
                <a:cubicBezTo>
                  <a:pt x="3644264" y="180594"/>
                  <a:pt x="3654323" y="190195"/>
                  <a:pt x="3698214" y="200711"/>
                </a:cubicBezTo>
                <a:cubicBezTo>
                  <a:pt x="3765422" y="216713"/>
                  <a:pt x="3780510" y="239116"/>
                  <a:pt x="3780510" y="273406"/>
                </a:cubicBezTo>
                <a:cubicBezTo>
                  <a:pt x="3780510" y="314554"/>
                  <a:pt x="3747592" y="341986"/>
                  <a:pt x="3695014" y="341986"/>
                </a:cubicBezTo>
                <a:cubicBezTo>
                  <a:pt x="3639235" y="341986"/>
                  <a:pt x="3609975" y="313182"/>
                  <a:pt x="3604031" y="272034"/>
                </a:cubicBezTo>
                <a:lnTo>
                  <a:pt x="3634663" y="272034"/>
                </a:lnTo>
                <a:cubicBezTo>
                  <a:pt x="3641978" y="299466"/>
                  <a:pt x="3662095" y="316382"/>
                  <a:pt x="3695928" y="316382"/>
                </a:cubicBezTo>
                <a:cubicBezTo>
                  <a:pt x="3733419" y="316382"/>
                  <a:pt x="3748506" y="299466"/>
                  <a:pt x="3748506" y="275692"/>
                </a:cubicBezTo>
                <a:cubicBezTo>
                  <a:pt x="3748506" y="251460"/>
                  <a:pt x="3737991" y="240030"/>
                  <a:pt x="3689985" y="228600"/>
                </a:cubicBezTo>
                <a:cubicBezTo>
                  <a:pt x="3627348" y="213512"/>
                  <a:pt x="3613175" y="194310"/>
                  <a:pt x="3613175" y="163678"/>
                </a:cubicBezTo>
                <a:cubicBezTo>
                  <a:pt x="3613175" y="131674"/>
                  <a:pt x="3637406" y="101041"/>
                  <a:pt x="3692270" y="101041"/>
                </a:cubicBezTo>
                <a:close/>
                <a:moveTo>
                  <a:pt x="3473958" y="101041"/>
                </a:moveTo>
                <a:cubicBezTo>
                  <a:pt x="3516020" y="101041"/>
                  <a:pt x="3551224" y="125273"/>
                  <a:pt x="3551224" y="187909"/>
                </a:cubicBezTo>
                <a:lnTo>
                  <a:pt x="3551224" y="336499"/>
                </a:lnTo>
                <a:lnTo>
                  <a:pt x="3520592" y="336499"/>
                </a:lnTo>
                <a:lnTo>
                  <a:pt x="3520592" y="192024"/>
                </a:lnTo>
                <a:cubicBezTo>
                  <a:pt x="3520592" y="154076"/>
                  <a:pt x="3505047" y="128930"/>
                  <a:pt x="3467100" y="128930"/>
                </a:cubicBezTo>
                <a:cubicBezTo>
                  <a:pt x="3417722" y="128930"/>
                  <a:pt x="3399434" y="168707"/>
                  <a:pt x="3399434" y="217170"/>
                </a:cubicBezTo>
                <a:lnTo>
                  <a:pt x="3399434" y="336499"/>
                </a:lnTo>
                <a:lnTo>
                  <a:pt x="3368802" y="336499"/>
                </a:lnTo>
                <a:lnTo>
                  <a:pt x="3368802" y="164592"/>
                </a:lnTo>
                <a:cubicBezTo>
                  <a:pt x="3368802" y="144475"/>
                  <a:pt x="3368802" y="124358"/>
                  <a:pt x="3368344" y="106528"/>
                </a:cubicBezTo>
                <a:lnTo>
                  <a:pt x="3398062" y="106528"/>
                </a:lnTo>
                <a:cubicBezTo>
                  <a:pt x="3398977" y="113386"/>
                  <a:pt x="3399891" y="140818"/>
                  <a:pt x="3399434" y="147676"/>
                </a:cubicBezTo>
                <a:cubicBezTo>
                  <a:pt x="3409035" y="125730"/>
                  <a:pt x="3427780" y="101041"/>
                  <a:pt x="3473958" y="101041"/>
                </a:cubicBezTo>
                <a:close/>
                <a:moveTo>
                  <a:pt x="3216783" y="101041"/>
                </a:moveTo>
                <a:cubicBezTo>
                  <a:pt x="3258845" y="101041"/>
                  <a:pt x="3294049" y="125273"/>
                  <a:pt x="3294049" y="187909"/>
                </a:cubicBezTo>
                <a:lnTo>
                  <a:pt x="3294049" y="336499"/>
                </a:lnTo>
                <a:lnTo>
                  <a:pt x="3263417" y="336499"/>
                </a:lnTo>
                <a:lnTo>
                  <a:pt x="3263417" y="192024"/>
                </a:lnTo>
                <a:cubicBezTo>
                  <a:pt x="3263417" y="154076"/>
                  <a:pt x="3247872" y="128930"/>
                  <a:pt x="3209925" y="128930"/>
                </a:cubicBezTo>
                <a:cubicBezTo>
                  <a:pt x="3160547" y="128930"/>
                  <a:pt x="3142259" y="168707"/>
                  <a:pt x="3142259" y="217170"/>
                </a:cubicBezTo>
                <a:lnTo>
                  <a:pt x="3142259" y="336499"/>
                </a:lnTo>
                <a:lnTo>
                  <a:pt x="3111627" y="336499"/>
                </a:lnTo>
                <a:lnTo>
                  <a:pt x="3111627" y="164592"/>
                </a:lnTo>
                <a:cubicBezTo>
                  <a:pt x="3111627" y="144475"/>
                  <a:pt x="3111627" y="124358"/>
                  <a:pt x="3111169" y="106528"/>
                </a:cubicBezTo>
                <a:lnTo>
                  <a:pt x="3140887" y="106528"/>
                </a:lnTo>
                <a:cubicBezTo>
                  <a:pt x="3141802" y="113386"/>
                  <a:pt x="3142716" y="140818"/>
                  <a:pt x="3142259" y="147676"/>
                </a:cubicBezTo>
                <a:cubicBezTo>
                  <a:pt x="3151860" y="125730"/>
                  <a:pt x="3170605" y="101041"/>
                  <a:pt x="3216783" y="101041"/>
                </a:cubicBezTo>
                <a:close/>
                <a:moveTo>
                  <a:pt x="2238375" y="101041"/>
                </a:moveTo>
                <a:cubicBezTo>
                  <a:pt x="2270836" y="101041"/>
                  <a:pt x="2295067" y="117043"/>
                  <a:pt x="2303754" y="144475"/>
                </a:cubicBezTo>
                <a:cubicBezTo>
                  <a:pt x="2315641" y="121615"/>
                  <a:pt x="2338044" y="101041"/>
                  <a:pt x="2378278" y="101041"/>
                </a:cubicBezTo>
                <a:cubicBezTo>
                  <a:pt x="2414397" y="101041"/>
                  <a:pt x="2450515" y="122072"/>
                  <a:pt x="2450515" y="185166"/>
                </a:cubicBezTo>
                <a:lnTo>
                  <a:pt x="2450515" y="336499"/>
                </a:lnTo>
                <a:lnTo>
                  <a:pt x="2420340" y="336499"/>
                </a:lnTo>
                <a:lnTo>
                  <a:pt x="2420340" y="188824"/>
                </a:lnTo>
                <a:cubicBezTo>
                  <a:pt x="2420340" y="160020"/>
                  <a:pt x="2409825" y="128930"/>
                  <a:pt x="2370048" y="128930"/>
                </a:cubicBezTo>
                <a:cubicBezTo>
                  <a:pt x="2328900" y="128930"/>
                  <a:pt x="2310155" y="161392"/>
                  <a:pt x="2310155" y="204368"/>
                </a:cubicBezTo>
                <a:lnTo>
                  <a:pt x="2310155" y="336499"/>
                </a:lnTo>
                <a:lnTo>
                  <a:pt x="2280437" y="336499"/>
                </a:lnTo>
                <a:lnTo>
                  <a:pt x="2280437" y="189738"/>
                </a:lnTo>
                <a:cubicBezTo>
                  <a:pt x="2280437" y="157734"/>
                  <a:pt x="2270836" y="128930"/>
                  <a:pt x="2231517" y="128930"/>
                </a:cubicBezTo>
                <a:cubicBezTo>
                  <a:pt x="2190369" y="128930"/>
                  <a:pt x="2170252" y="164135"/>
                  <a:pt x="2170252" y="209398"/>
                </a:cubicBezTo>
                <a:lnTo>
                  <a:pt x="2170252" y="336499"/>
                </a:lnTo>
                <a:lnTo>
                  <a:pt x="2140077" y="336499"/>
                </a:lnTo>
                <a:lnTo>
                  <a:pt x="2140077" y="165964"/>
                </a:lnTo>
                <a:cubicBezTo>
                  <a:pt x="2140077" y="145847"/>
                  <a:pt x="2140077" y="124816"/>
                  <a:pt x="2139620" y="106528"/>
                </a:cubicBezTo>
                <a:lnTo>
                  <a:pt x="2169338" y="106528"/>
                </a:lnTo>
                <a:cubicBezTo>
                  <a:pt x="2169795" y="113843"/>
                  <a:pt x="2170709" y="132131"/>
                  <a:pt x="2170252" y="144932"/>
                </a:cubicBezTo>
                <a:cubicBezTo>
                  <a:pt x="2180310" y="122987"/>
                  <a:pt x="2201341" y="101041"/>
                  <a:pt x="2238375" y="101041"/>
                </a:cubicBezTo>
                <a:close/>
                <a:moveTo>
                  <a:pt x="1980209" y="101041"/>
                </a:moveTo>
                <a:cubicBezTo>
                  <a:pt x="2042846" y="101041"/>
                  <a:pt x="2083994" y="148590"/>
                  <a:pt x="2083994" y="220828"/>
                </a:cubicBezTo>
                <a:cubicBezTo>
                  <a:pt x="2083994" y="286207"/>
                  <a:pt x="2047418" y="341986"/>
                  <a:pt x="1977923" y="341986"/>
                </a:cubicBezTo>
                <a:cubicBezTo>
                  <a:pt x="1913915" y="341986"/>
                  <a:pt x="1875053" y="290779"/>
                  <a:pt x="1875053" y="221742"/>
                </a:cubicBezTo>
                <a:cubicBezTo>
                  <a:pt x="1875053" y="154991"/>
                  <a:pt x="1912544" y="101041"/>
                  <a:pt x="1980209" y="101041"/>
                </a:cubicBezTo>
                <a:close/>
                <a:moveTo>
                  <a:pt x="1635633" y="101041"/>
                </a:moveTo>
                <a:cubicBezTo>
                  <a:pt x="1677695" y="101041"/>
                  <a:pt x="1712900" y="125273"/>
                  <a:pt x="1712900" y="187909"/>
                </a:cubicBezTo>
                <a:lnTo>
                  <a:pt x="1712900" y="336499"/>
                </a:lnTo>
                <a:lnTo>
                  <a:pt x="1682267" y="336499"/>
                </a:lnTo>
                <a:lnTo>
                  <a:pt x="1682267" y="192024"/>
                </a:lnTo>
                <a:cubicBezTo>
                  <a:pt x="1682267" y="154076"/>
                  <a:pt x="1666722" y="128930"/>
                  <a:pt x="1628775" y="128930"/>
                </a:cubicBezTo>
                <a:cubicBezTo>
                  <a:pt x="1579397" y="128930"/>
                  <a:pt x="1561109" y="168707"/>
                  <a:pt x="1561109" y="217170"/>
                </a:cubicBezTo>
                <a:lnTo>
                  <a:pt x="1561109" y="336499"/>
                </a:lnTo>
                <a:lnTo>
                  <a:pt x="1530477" y="336499"/>
                </a:lnTo>
                <a:lnTo>
                  <a:pt x="1530477" y="164592"/>
                </a:lnTo>
                <a:cubicBezTo>
                  <a:pt x="1530477" y="144475"/>
                  <a:pt x="1530477" y="124358"/>
                  <a:pt x="1530020" y="106528"/>
                </a:cubicBezTo>
                <a:lnTo>
                  <a:pt x="1559738" y="106528"/>
                </a:lnTo>
                <a:cubicBezTo>
                  <a:pt x="1560652" y="113386"/>
                  <a:pt x="1561567" y="140818"/>
                  <a:pt x="1561109" y="147676"/>
                </a:cubicBezTo>
                <a:cubicBezTo>
                  <a:pt x="1570710" y="125730"/>
                  <a:pt x="1589456" y="101041"/>
                  <a:pt x="1635633" y="101041"/>
                </a:cubicBezTo>
                <a:close/>
                <a:moveTo>
                  <a:pt x="1376477" y="101041"/>
                </a:moveTo>
                <a:cubicBezTo>
                  <a:pt x="1449172" y="101041"/>
                  <a:pt x="1472489" y="161392"/>
                  <a:pt x="1472489" y="207112"/>
                </a:cubicBezTo>
                <a:cubicBezTo>
                  <a:pt x="1472489" y="213970"/>
                  <a:pt x="1472489" y="220370"/>
                  <a:pt x="1472032" y="226314"/>
                </a:cubicBezTo>
                <a:lnTo>
                  <a:pt x="1306068" y="226314"/>
                </a:lnTo>
                <a:cubicBezTo>
                  <a:pt x="1306068" y="279806"/>
                  <a:pt x="1333043" y="315011"/>
                  <a:pt x="1375105" y="315011"/>
                </a:cubicBezTo>
                <a:cubicBezTo>
                  <a:pt x="1415339" y="315011"/>
                  <a:pt x="1428597" y="293065"/>
                  <a:pt x="1436370" y="275234"/>
                </a:cubicBezTo>
                <a:lnTo>
                  <a:pt x="1467460" y="275234"/>
                </a:lnTo>
                <a:cubicBezTo>
                  <a:pt x="1457858" y="305410"/>
                  <a:pt x="1433627" y="341986"/>
                  <a:pt x="1374191" y="341986"/>
                </a:cubicBezTo>
                <a:cubicBezTo>
                  <a:pt x="1302868" y="341986"/>
                  <a:pt x="1274978" y="282550"/>
                  <a:pt x="1274978" y="223571"/>
                </a:cubicBezTo>
                <a:cubicBezTo>
                  <a:pt x="1274978" y="156820"/>
                  <a:pt x="1308354" y="101041"/>
                  <a:pt x="1376477" y="101041"/>
                </a:cubicBezTo>
                <a:close/>
                <a:moveTo>
                  <a:pt x="1009650" y="101041"/>
                </a:moveTo>
                <a:cubicBezTo>
                  <a:pt x="1042111" y="101041"/>
                  <a:pt x="1066343" y="117043"/>
                  <a:pt x="1075030" y="144475"/>
                </a:cubicBezTo>
                <a:cubicBezTo>
                  <a:pt x="1086917" y="121615"/>
                  <a:pt x="1109320" y="101041"/>
                  <a:pt x="1149553" y="101041"/>
                </a:cubicBezTo>
                <a:cubicBezTo>
                  <a:pt x="1185672" y="101041"/>
                  <a:pt x="1221791" y="122072"/>
                  <a:pt x="1221791" y="185166"/>
                </a:cubicBezTo>
                <a:lnTo>
                  <a:pt x="1221791" y="336499"/>
                </a:lnTo>
                <a:lnTo>
                  <a:pt x="1191616" y="336499"/>
                </a:lnTo>
                <a:lnTo>
                  <a:pt x="1191616" y="188824"/>
                </a:lnTo>
                <a:cubicBezTo>
                  <a:pt x="1191616" y="160020"/>
                  <a:pt x="1181100" y="128930"/>
                  <a:pt x="1141324" y="128930"/>
                </a:cubicBezTo>
                <a:cubicBezTo>
                  <a:pt x="1100176" y="128930"/>
                  <a:pt x="1081430" y="161392"/>
                  <a:pt x="1081430" y="204368"/>
                </a:cubicBezTo>
                <a:lnTo>
                  <a:pt x="1081430" y="336499"/>
                </a:lnTo>
                <a:lnTo>
                  <a:pt x="1051712" y="336499"/>
                </a:lnTo>
                <a:lnTo>
                  <a:pt x="1051712" y="189738"/>
                </a:lnTo>
                <a:cubicBezTo>
                  <a:pt x="1051712" y="157734"/>
                  <a:pt x="1042111" y="128930"/>
                  <a:pt x="1002792" y="128930"/>
                </a:cubicBezTo>
                <a:cubicBezTo>
                  <a:pt x="961644" y="128930"/>
                  <a:pt x="941527" y="164135"/>
                  <a:pt x="941527" y="209398"/>
                </a:cubicBezTo>
                <a:lnTo>
                  <a:pt x="941527" y="336499"/>
                </a:lnTo>
                <a:lnTo>
                  <a:pt x="911352" y="336499"/>
                </a:lnTo>
                <a:lnTo>
                  <a:pt x="911352" y="165964"/>
                </a:lnTo>
                <a:cubicBezTo>
                  <a:pt x="911352" y="145847"/>
                  <a:pt x="911352" y="124816"/>
                  <a:pt x="910895" y="106528"/>
                </a:cubicBezTo>
                <a:lnTo>
                  <a:pt x="940613" y="106528"/>
                </a:lnTo>
                <a:cubicBezTo>
                  <a:pt x="941070" y="113843"/>
                  <a:pt x="941984" y="132131"/>
                  <a:pt x="941527" y="144932"/>
                </a:cubicBezTo>
                <a:cubicBezTo>
                  <a:pt x="951586" y="122987"/>
                  <a:pt x="972617" y="101041"/>
                  <a:pt x="1009650" y="101041"/>
                </a:cubicBezTo>
                <a:close/>
                <a:moveTo>
                  <a:pt x="628650" y="101041"/>
                </a:moveTo>
                <a:cubicBezTo>
                  <a:pt x="661111" y="101041"/>
                  <a:pt x="685343" y="117043"/>
                  <a:pt x="694030" y="144475"/>
                </a:cubicBezTo>
                <a:cubicBezTo>
                  <a:pt x="705917" y="121615"/>
                  <a:pt x="728320" y="101041"/>
                  <a:pt x="768553" y="101041"/>
                </a:cubicBezTo>
                <a:cubicBezTo>
                  <a:pt x="804672" y="101041"/>
                  <a:pt x="840791" y="122072"/>
                  <a:pt x="840791" y="185166"/>
                </a:cubicBezTo>
                <a:lnTo>
                  <a:pt x="840791" y="336499"/>
                </a:lnTo>
                <a:lnTo>
                  <a:pt x="810616" y="336499"/>
                </a:lnTo>
                <a:lnTo>
                  <a:pt x="810616" y="188824"/>
                </a:lnTo>
                <a:cubicBezTo>
                  <a:pt x="810616" y="160020"/>
                  <a:pt x="800100" y="128930"/>
                  <a:pt x="760324" y="128930"/>
                </a:cubicBezTo>
                <a:cubicBezTo>
                  <a:pt x="719176" y="128930"/>
                  <a:pt x="700430" y="161392"/>
                  <a:pt x="700430" y="204368"/>
                </a:cubicBezTo>
                <a:lnTo>
                  <a:pt x="700430" y="336499"/>
                </a:lnTo>
                <a:lnTo>
                  <a:pt x="670712" y="336499"/>
                </a:lnTo>
                <a:lnTo>
                  <a:pt x="670712" y="189738"/>
                </a:lnTo>
                <a:cubicBezTo>
                  <a:pt x="670712" y="157734"/>
                  <a:pt x="661111" y="128930"/>
                  <a:pt x="621792" y="128930"/>
                </a:cubicBezTo>
                <a:cubicBezTo>
                  <a:pt x="580644" y="128930"/>
                  <a:pt x="560527" y="164135"/>
                  <a:pt x="560527" y="209398"/>
                </a:cubicBezTo>
                <a:lnTo>
                  <a:pt x="560527" y="336499"/>
                </a:lnTo>
                <a:lnTo>
                  <a:pt x="530352" y="336499"/>
                </a:lnTo>
                <a:lnTo>
                  <a:pt x="530352" y="165964"/>
                </a:lnTo>
                <a:cubicBezTo>
                  <a:pt x="530352" y="145847"/>
                  <a:pt x="530352" y="124816"/>
                  <a:pt x="529895" y="106528"/>
                </a:cubicBezTo>
                <a:lnTo>
                  <a:pt x="559613" y="106528"/>
                </a:lnTo>
                <a:cubicBezTo>
                  <a:pt x="560070" y="113843"/>
                  <a:pt x="560984" y="132131"/>
                  <a:pt x="560527" y="144932"/>
                </a:cubicBezTo>
                <a:cubicBezTo>
                  <a:pt x="570586" y="122987"/>
                  <a:pt x="591617" y="101041"/>
                  <a:pt x="628650" y="101041"/>
                </a:cubicBezTo>
                <a:close/>
                <a:moveTo>
                  <a:pt x="371780" y="101041"/>
                </a:moveTo>
                <a:cubicBezTo>
                  <a:pt x="425729" y="101041"/>
                  <a:pt x="455905" y="123444"/>
                  <a:pt x="455905" y="174650"/>
                </a:cubicBezTo>
                <a:lnTo>
                  <a:pt x="455905" y="289865"/>
                </a:lnTo>
                <a:cubicBezTo>
                  <a:pt x="455905" y="310439"/>
                  <a:pt x="457733" y="329641"/>
                  <a:pt x="459105" y="336499"/>
                </a:cubicBezTo>
                <a:lnTo>
                  <a:pt x="429844" y="336499"/>
                </a:lnTo>
                <a:cubicBezTo>
                  <a:pt x="428015" y="331013"/>
                  <a:pt x="426644" y="320497"/>
                  <a:pt x="426187" y="303581"/>
                </a:cubicBezTo>
                <a:cubicBezTo>
                  <a:pt x="417957" y="319583"/>
                  <a:pt x="398755" y="341986"/>
                  <a:pt x="352577" y="341986"/>
                </a:cubicBezTo>
                <a:cubicBezTo>
                  <a:pt x="298628" y="341986"/>
                  <a:pt x="275768" y="307238"/>
                  <a:pt x="275768" y="272491"/>
                </a:cubicBezTo>
                <a:cubicBezTo>
                  <a:pt x="275768" y="221285"/>
                  <a:pt x="315544" y="198425"/>
                  <a:pt x="384124" y="198425"/>
                </a:cubicBezTo>
                <a:lnTo>
                  <a:pt x="425729" y="198425"/>
                </a:lnTo>
                <a:lnTo>
                  <a:pt x="425729" y="176479"/>
                </a:lnTo>
                <a:cubicBezTo>
                  <a:pt x="425729" y="154534"/>
                  <a:pt x="418871" y="126644"/>
                  <a:pt x="370865" y="126644"/>
                </a:cubicBezTo>
                <a:cubicBezTo>
                  <a:pt x="327889" y="126644"/>
                  <a:pt x="321488" y="148590"/>
                  <a:pt x="316916" y="166878"/>
                </a:cubicBezTo>
                <a:lnTo>
                  <a:pt x="286741" y="166878"/>
                </a:lnTo>
                <a:cubicBezTo>
                  <a:pt x="289484" y="138989"/>
                  <a:pt x="306857" y="101041"/>
                  <a:pt x="371780" y="101041"/>
                </a:cubicBezTo>
                <a:close/>
                <a:moveTo>
                  <a:pt x="115672" y="12802"/>
                </a:moveTo>
                <a:cubicBezTo>
                  <a:pt x="188367" y="12802"/>
                  <a:pt x="218999" y="56236"/>
                  <a:pt x="223114" y="96469"/>
                </a:cubicBezTo>
                <a:lnTo>
                  <a:pt x="189738" y="96469"/>
                </a:lnTo>
                <a:cubicBezTo>
                  <a:pt x="182880" y="64922"/>
                  <a:pt x="162763" y="40691"/>
                  <a:pt x="114300" y="40691"/>
                </a:cubicBezTo>
                <a:cubicBezTo>
                  <a:pt x="71323" y="40691"/>
                  <a:pt x="47549" y="60350"/>
                  <a:pt x="47549" y="93726"/>
                </a:cubicBezTo>
                <a:cubicBezTo>
                  <a:pt x="47549" y="126187"/>
                  <a:pt x="67208" y="138989"/>
                  <a:pt x="124816" y="153162"/>
                </a:cubicBezTo>
                <a:cubicBezTo>
                  <a:pt x="215341" y="175565"/>
                  <a:pt x="229972" y="211226"/>
                  <a:pt x="229972" y="251003"/>
                </a:cubicBezTo>
                <a:cubicBezTo>
                  <a:pt x="229972" y="299923"/>
                  <a:pt x="193853" y="340157"/>
                  <a:pt x="117958" y="340157"/>
                </a:cubicBezTo>
                <a:cubicBezTo>
                  <a:pt x="37948" y="340157"/>
                  <a:pt x="6401" y="294894"/>
                  <a:pt x="0" y="249174"/>
                </a:cubicBezTo>
                <a:lnTo>
                  <a:pt x="33833" y="249174"/>
                </a:lnTo>
                <a:cubicBezTo>
                  <a:pt x="42977" y="289865"/>
                  <a:pt x="69952" y="313182"/>
                  <a:pt x="119786" y="313182"/>
                </a:cubicBezTo>
                <a:cubicBezTo>
                  <a:pt x="174193" y="313182"/>
                  <a:pt x="195224" y="286664"/>
                  <a:pt x="195224" y="253746"/>
                </a:cubicBezTo>
                <a:cubicBezTo>
                  <a:pt x="195224" y="219456"/>
                  <a:pt x="179680" y="199339"/>
                  <a:pt x="112014" y="182880"/>
                </a:cubicBezTo>
                <a:cubicBezTo>
                  <a:pt x="41148" y="165049"/>
                  <a:pt x="13259" y="141732"/>
                  <a:pt x="13259" y="96012"/>
                </a:cubicBezTo>
                <a:cubicBezTo>
                  <a:pt x="13259" y="51664"/>
                  <a:pt x="45720" y="12802"/>
                  <a:pt x="115672" y="12802"/>
                </a:cubicBezTo>
                <a:close/>
                <a:moveTo>
                  <a:pt x="3835526" y="0"/>
                </a:moveTo>
                <a:lnTo>
                  <a:pt x="3866159" y="0"/>
                </a:lnTo>
                <a:lnTo>
                  <a:pt x="3866159" y="221285"/>
                </a:lnTo>
                <a:cubicBezTo>
                  <a:pt x="3886276" y="198425"/>
                  <a:pt x="3944340" y="138532"/>
                  <a:pt x="3975430" y="106528"/>
                </a:cubicBezTo>
                <a:lnTo>
                  <a:pt x="4012920" y="106528"/>
                </a:lnTo>
                <a:lnTo>
                  <a:pt x="3924223" y="197053"/>
                </a:lnTo>
                <a:lnTo>
                  <a:pt x="4023893" y="336499"/>
                </a:lnTo>
                <a:lnTo>
                  <a:pt x="3987317" y="336499"/>
                </a:lnTo>
                <a:lnTo>
                  <a:pt x="3902735" y="216713"/>
                </a:lnTo>
                <a:lnTo>
                  <a:pt x="3866159" y="251917"/>
                </a:lnTo>
                <a:lnTo>
                  <a:pt x="3866159" y="336499"/>
                </a:lnTo>
                <a:lnTo>
                  <a:pt x="3835526" y="336499"/>
                </a:lnTo>
                <a:close/>
                <a:moveTo>
                  <a:pt x="2644902" y="0"/>
                </a:moveTo>
                <a:lnTo>
                  <a:pt x="2675534" y="0"/>
                </a:lnTo>
                <a:lnTo>
                  <a:pt x="2675534" y="221285"/>
                </a:lnTo>
                <a:cubicBezTo>
                  <a:pt x="2695651" y="198425"/>
                  <a:pt x="2753715" y="138532"/>
                  <a:pt x="2784805" y="106528"/>
                </a:cubicBezTo>
                <a:lnTo>
                  <a:pt x="2822295" y="106528"/>
                </a:lnTo>
                <a:lnTo>
                  <a:pt x="2733598" y="197053"/>
                </a:lnTo>
                <a:lnTo>
                  <a:pt x="2833268" y="336499"/>
                </a:lnTo>
                <a:lnTo>
                  <a:pt x="2796692" y="336499"/>
                </a:lnTo>
                <a:lnTo>
                  <a:pt x="2712110" y="216713"/>
                </a:lnTo>
                <a:lnTo>
                  <a:pt x="2675534" y="251917"/>
                </a:lnTo>
                <a:lnTo>
                  <a:pt x="2675534" y="336499"/>
                </a:lnTo>
                <a:lnTo>
                  <a:pt x="2644902" y="336499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8017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ø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8AB5071C-2FDA-D407-F389-0C934B03C4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7BDD637-9DCB-6D3A-BCFA-1A5EB3293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140" y="5784174"/>
            <a:ext cx="3104180" cy="576733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A552C025-5774-16F3-B56B-3DBA9FBE5BAF}"/>
              </a:ext>
            </a:extLst>
          </p:cNvPr>
          <p:cNvSpPr/>
          <p:nvPr userDrawn="1"/>
        </p:nvSpPr>
        <p:spPr>
          <a:xfrm>
            <a:off x="3256534" y="2891940"/>
            <a:ext cx="5692368" cy="432511"/>
          </a:xfrm>
          <a:custGeom>
            <a:avLst/>
            <a:gdLst/>
            <a:ahLst/>
            <a:cxnLst/>
            <a:rect l="l" t="t" r="r" b="b"/>
            <a:pathLst>
              <a:path w="5692368" h="432511">
                <a:moveTo>
                  <a:pt x="798652" y="221742"/>
                </a:moveTo>
                <a:cubicBezTo>
                  <a:pt x="750189" y="221742"/>
                  <a:pt x="721385" y="234544"/>
                  <a:pt x="721385" y="270662"/>
                </a:cubicBezTo>
                <a:cubicBezTo>
                  <a:pt x="721385" y="297637"/>
                  <a:pt x="740130" y="316382"/>
                  <a:pt x="770763" y="316382"/>
                </a:cubicBezTo>
                <a:cubicBezTo>
                  <a:pt x="832027" y="316382"/>
                  <a:pt x="840258" y="275692"/>
                  <a:pt x="840258" y="229514"/>
                </a:cubicBezTo>
                <a:lnTo>
                  <a:pt x="840258" y="221742"/>
                </a:lnTo>
                <a:close/>
                <a:moveTo>
                  <a:pt x="4543730" y="128016"/>
                </a:moveTo>
                <a:cubicBezTo>
                  <a:pt x="4495266" y="128016"/>
                  <a:pt x="4473778" y="169164"/>
                  <a:pt x="4473778" y="220370"/>
                </a:cubicBezTo>
                <a:cubicBezTo>
                  <a:pt x="4473778" y="272034"/>
                  <a:pt x="4500753" y="308610"/>
                  <a:pt x="4542358" y="308610"/>
                </a:cubicBezTo>
                <a:cubicBezTo>
                  <a:pt x="4596307" y="308610"/>
                  <a:pt x="4612310" y="272948"/>
                  <a:pt x="4612310" y="217170"/>
                </a:cubicBezTo>
                <a:cubicBezTo>
                  <a:pt x="4612310" y="160477"/>
                  <a:pt x="4595850" y="128016"/>
                  <a:pt x="4543730" y="128016"/>
                </a:cubicBezTo>
                <a:close/>
                <a:moveTo>
                  <a:pt x="4297908" y="128016"/>
                </a:moveTo>
                <a:cubicBezTo>
                  <a:pt x="4249445" y="128016"/>
                  <a:pt x="4225671" y="167335"/>
                  <a:pt x="4225671" y="221285"/>
                </a:cubicBezTo>
                <a:cubicBezTo>
                  <a:pt x="4225671" y="274320"/>
                  <a:pt x="4253560" y="315011"/>
                  <a:pt x="4298823" y="315011"/>
                </a:cubicBezTo>
                <a:cubicBezTo>
                  <a:pt x="4345000" y="315011"/>
                  <a:pt x="4371060" y="277063"/>
                  <a:pt x="4371060" y="221742"/>
                </a:cubicBezTo>
                <a:cubicBezTo>
                  <a:pt x="4371060" y="168250"/>
                  <a:pt x="4345457" y="128016"/>
                  <a:pt x="4297908" y="128016"/>
                </a:cubicBezTo>
                <a:close/>
                <a:moveTo>
                  <a:pt x="3562654" y="128016"/>
                </a:moveTo>
                <a:cubicBezTo>
                  <a:pt x="3514191" y="128016"/>
                  <a:pt x="3492703" y="169164"/>
                  <a:pt x="3492703" y="220370"/>
                </a:cubicBezTo>
                <a:cubicBezTo>
                  <a:pt x="3492703" y="272034"/>
                  <a:pt x="3519678" y="308610"/>
                  <a:pt x="3561283" y="308610"/>
                </a:cubicBezTo>
                <a:cubicBezTo>
                  <a:pt x="3615233" y="308610"/>
                  <a:pt x="3631234" y="272948"/>
                  <a:pt x="3631234" y="217170"/>
                </a:cubicBezTo>
                <a:cubicBezTo>
                  <a:pt x="3631234" y="160477"/>
                  <a:pt x="3614775" y="128016"/>
                  <a:pt x="3562654" y="128016"/>
                </a:cubicBezTo>
                <a:close/>
                <a:moveTo>
                  <a:pt x="3306851" y="128016"/>
                </a:moveTo>
                <a:cubicBezTo>
                  <a:pt x="3263874" y="128016"/>
                  <a:pt x="3235528" y="162306"/>
                  <a:pt x="3235528" y="223114"/>
                </a:cubicBezTo>
                <a:cubicBezTo>
                  <a:pt x="3235528" y="282550"/>
                  <a:pt x="3265246" y="315011"/>
                  <a:pt x="3303193" y="315011"/>
                </a:cubicBezTo>
                <a:cubicBezTo>
                  <a:pt x="3360801" y="315011"/>
                  <a:pt x="3375431" y="273863"/>
                  <a:pt x="3375431" y="216713"/>
                </a:cubicBezTo>
                <a:cubicBezTo>
                  <a:pt x="3375431" y="161392"/>
                  <a:pt x="3362629" y="128016"/>
                  <a:pt x="3306851" y="128016"/>
                </a:cubicBezTo>
                <a:close/>
                <a:moveTo>
                  <a:pt x="2373858" y="128016"/>
                </a:moveTo>
                <a:cubicBezTo>
                  <a:pt x="2325395" y="128016"/>
                  <a:pt x="2301621" y="167335"/>
                  <a:pt x="2301621" y="221285"/>
                </a:cubicBezTo>
                <a:cubicBezTo>
                  <a:pt x="2301621" y="274320"/>
                  <a:pt x="2329510" y="315011"/>
                  <a:pt x="2374773" y="315011"/>
                </a:cubicBezTo>
                <a:cubicBezTo>
                  <a:pt x="2420950" y="315011"/>
                  <a:pt x="2447010" y="277063"/>
                  <a:pt x="2447010" y="221742"/>
                </a:cubicBezTo>
                <a:cubicBezTo>
                  <a:pt x="2447010" y="168250"/>
                  <a:pt x="2421407" y="128016"/>
                  <a:pt x="2373858" y="128016"/>
                </a:cubicBezTo>
                <a:close/>
                <a:moveTo>
                  <a:pt x="1524305" y="128016"/>
                </a:moveTo>
                <a:cubicBezTo>
                  <a:pt x="1475841" y="128016"/>
                  <a:pt x="1454353" y="169164"/>
                  <a:pt x="1454353" y="220370"/>
                </a:cubicBezTo>
                <a:cubicBezTo>
                  <a:pt x="1454353" y="272034"/>
                  <a:pt x="1481328" y="308610"/>
                  <a:pt x="1522933" y="308610"/>
                </a:cubicBezTo>
                <a:cubicBezTo>
                  <a:pt x="1576883" y="308610"/>
                  <a:pt x="1592885" y="272948"/>
                  <a:pt x="1592885" y="217170"/>
                </a:cubicBezTo>
                <a:cubicBezTo>
                  <a:pt x="1592885" y="160477"/>
                  <a:pt x="1576425" y="128016"/>
                  <a:pt x="1524305" y="128016"/>
                </a:cubicBezTo>
                <a:close/>
                <a:moveTo>
                  <a:pt x="5428640" y="127102"/>
                </a:moveTo>
                <a:cubicBezTo>
                  <a:pt x="5384292" y="127102"/>
                  <a:pt x="5364632" y="157734"/>
                  <a:pt x="5360060" y="202540"/>
                </a:cubicBezTo>
                <a:lnTo>
                  <a:pt x="5493562" y="202540"/>
                </a:lnTo>
                <a:cubicBezTo>
                  <a:pt x="5493106" y="160477"/>
                  <a:pt x="5471160" y="127102"/>
                  <a:pt x="5428640" y="127102"/>
                </a:cubicBezTo>
                <a:close/>
                <a:moveTo>
                  <a:pt x="4799990" y="127102"/>
                </a:moveTo>
                <a:cubicBezTo>
                  <a:pt x="4755642" y="127102"/>
                  <a:pt x="4735982" y="157734"/>
                  <a:pt x="4731410" y="202540"/>
                </a:cubicBezTo>
                <a:lnTo>
                  <a:pt x="4864912" y="202540"/>
                </a:lnTo>
                <a:cubicBezTo>
                  <a:pt x="4864456" y="160477"/>
                  <a:pt x="4842510" y="127102"/>
                  <a:pt x="4799990" y="127102"/>
                </a:cubicBezTo>
                <a:close/>
                <a:moveTo>
                  <a:pt x="3818915" y="127102"/>
                </a:moveTo>
                <a:cubicBezTo>
                  <a:pt x="3774567" y="127102"/>
                  <a:pt x="3754907" y="157734"/>
                  <a:pt x="3750335" y="202540"/>
                </a:cubicBezTo>
                <a:lnTo>
                  <a:pt x="3883837" y="202540"/>
                </a:lnTo>
                <a:cubicBezTo>
                  <a:pt x="3883380" y="160477"/>
                  <a:pt x="3861435" y="127102"/>
                  <a:pt x="3818915" y="127102"/>
                </a:cubicBezTo>
                <a:close/>
                <a:moveTo>
                  <a:pt x="3066440" y="127102"/>
                </a:moveTo>
                <a:cubicBezTo>
                  <a:pt x="3022092" y="127102"/>
                  <a:pt x="3002432" y="157734"/>
                  <a:pt x="2997860" y="202540"/>
                </a:cubicBezTo>
                <a:lnTo>
                  <a:pt x="3131362" y="202540"/>
                </a:lnTo>
                <a:cubicBezTo>
                  <a:pt x="3130905" y="160477"/>
                  <a:pt x="3108960" y="127102"/>
                  <a:pt x="3066440" y="127102"/>
                </a:cubicBezTo>
                <a:close/>
                <a:moveTo>
                  <a:pt x="551840" y="127102"/>
                </a:moveTo>
                <a:cubicBezTo>
                  <a:pt x="507492" y="127102"/>
                  <a:pt x="487832" y="157734"/>
                  <a:pt x="483260" y="202540"/>
                </a:cubicBezTo>
                <a:lnTo>
                  <a:pt x="616762" y="202540"/>
                </a:lnTo>
                <a:cubicBezTo>
                  <a:pt x="616305" y="160477"/>
                  <a:pt x="594360" y="127102"/>
                  <a:pt x="551840" y="127102"/>
                </a:cubicBezTo>
                <a:close/>
                <a:moveTo>
                  <a:pt x="2511780" y="106528"/>
                </a:moveTo>
                <a:lnTo>
                  <a:pt x="2544241" y="106528"/>
                </a:lnTo>
                <a:cubicBezTo>
                  <a:pt x="2575788" y="220370"/>
                  <a:pt x="2593619" y="285293"/>
                  <a:pt x="2597734" y="307238"/>
                </a:cubicBezTo>
                <a:lnTo>
                  <a:pt x="2598191" y="307238"/>
                </a:lnTo>
                <a:cubicBezTo>
                  <a:pt x="2601849" y="287579"/>
                  <a:pt x="2621966" y="221742"/>
                  <a:pt x="2656256" y="106528"/>
                </a:cubicBezTo>
                <a:lnTo>
                  <a:pt x="2687802" y="106528"/>
                </a:lnTo>
                <a:cubicBezTo>
                  <a:pt x="2727122" y="243230"/>
                  <a:pt x="2739009" y="282550"/>
                  <a:pt x="2743124" y="301752"/>
                </a:cubicBezTo>
                <a:lnTo>
                  <a:pt x="2743581" y="301752"/>
                </a:lnTo>
                <a:cubicBezTo>
                  <a:pt x="2749524" y="277063"/>
                  <a:pt x="2759583" y="242316"/>
                  <a:pt x="2798902" y="106528"/>
                </a:cubicBezTo>
                <a:lnTo>
                  <a:pt x="2830906" y="106528"/>
                </a:lnTo>
                <a:lnTo>
                  <a:pt x="2758668" y="336499"/>
                </a:lnTo>
                <a:lnTo>
                  <a:pt x="2725293" y="336499"/>
                </a:lnTo>
                <a:cubicBezTo>
                  <a:pt x="2701975" y="253746"/>
                  <a:pt x="2675458" y="164135"/>
                  <a:pt x="2670886" y="141275"/>
                </a:cubicBezTo>
                <a:lnTo>
                  <a:pt x="2670429" y="141275"/>
                </a:lnTo>
                <a:cubicBezTo>
                  <a:pt x="2665857" y="165049"/>
                  <a:pt x="2642082" y="241859"/>
                  <a:pt x="2614193" y="336499"/>
                </a:cubicBezTo>
                <a:lnTo>
                  <a:pt x="2578989" y="336499"/>
                </a:lnTo>
                <a:close/>
                <a:moveTo>
                  <a:pt x="1077772" y="106528"/>
                </a:moveTo>
                <a:lnTo>
                  <a:pt x="1108405" y="106528"/>
                </a:lnTo>
                <a:lnTo>
                  <a:pt x="1108405" y="336499"/>
                </a:lnTo>
                <a:lnTo>
                  <a:pt x="1077772" y="336499"/>
                </a:lnTo>
                <a:close/>
                <a:moveTo>
                  <a:pt x="5692368" y="101041"/>
                </a:moveTo>
                <a:lnTo>
                  <a:pt x="5692368" y="132588"/>
                </a:lnTo>
                <a:cubicBezTo>
                  <a:pt x="5644820" y="134874"/>
                  <a:pt x="5613730" y="164135"/>
                  <a:pt x="5613730" y="220370"/>
                </a:cubicBezTo>
                <a:lnTo>
                  <a:pt x="5613730" y="336499"/>
                </a:lnTo>
                <a:lnTo>
                  <a:pt x="5583098" y="336499"/>
                </a:lnTo>
                <a:lnTo>
                  <a:pt x="5583098" y="169164"/>
                </a:lnTo>
                <a:cubicBezTo>
                  <a:pt x="5583098" y="133502"/>
                  <a:pt x="5582640" y="116129"/>
                  <a:pt x="5582640" y="106528"/>
                </a:cubicBezTo>
                <a:lnTo>
                  <a:pt x="5612358" y="106528"/>
                </a:lnTo>
                <a:cubicBezTo>
                  <a:pt x="5613272" y="113386"/>
                  <a:pt x="5613730" y="129845"/>
                  <a:pt x="5613730" y="155905"/>
                </a:cubicBezTo>
                <a:cubicBezTo>
                  <a:pt x="5626532" y="122987"/>
                  <a:pt x="5654878" y="102413"/>
                  <a:pt x="5692368" y="101041"/>
                </a:cubicBezTo>
                <a:close/>
                <a:moveTo>
                  <a:pt x="5429097" y="101041"/>
                </a:moveTo>
                <a:cubicBezTo>
                  <a:pt x="5501792" y="101041"/>
                  <a:pt x="5525109" y="161392"/>
                  <a:pt x="5525109" y="207112"/>
                </a:cubicBezTo>
                <a:cubicBezTo>
                  <a:pt x="5525109" y="213970"/>
                  <a:pt x="5525109" y="220370"/>
                  <a:pt x="5524652" y="226314"/>
                </a:cubicBezTo>
                <a:lnTo>
                  <a:pt x="5358688" y="226314"/>
                </a:lnTo>
                <a:cubicBezTo>
                  <a:pt x="5358688" y="279806"/>
                  <a:pt x="5385663" y="315011"/>
                  <a:pt x="5427726" y="315011"/>
                </a:cubicBezTo>
                <a:cubicBezTo>
                  <a:pt x="5467959" y="315011"/>
                  <a:pt x="5481218" y="293065"/>
                  <a:pt x="5488990" y="275234"/>
                </a:cubicBezTo>
                <a:lnTo>
                  <a:pt x="5520080" y="275234"/>
                </a:lnTo>
                <a:cubicBezTo>
                  <a:pt x="5510478" y="305410"/>
                  <a:pt x="5486247" y="341986"/>
                  <a:pt x="5426811" y="341986"/>
                </a:cubicBezTo>
                <a:cubicBezTo>
                  <a:pt x="5355488" y="341986"/>
                  <a:pt x="5327598" y="282550"/>
                  <a:pt x="5327598" y="223571"/>
                </a:cubicBezTo>
                <a:cubicBezTo>
                  <a:pt x="5327598" y="156820"/>
                  <a:pt x="5360974" y="101041"/>
                  <a:pt x="5429097" y="101041"/>
                </a:cubicBezTo>
                <a:close/>
                <a:moveTo>
                  <a:pt x="4800447" y="101041"/>
                </a:moveTo>
                <a:cubicBezTo>
                  <a:pt x="4873142" y="101041"/>
                  <a:pt x="4896459" y="161392"/>
                  <a:pt x="4896459" y="207112"/>
                </a:cubicBezTo>
                <a:cubicBezTo>
                  <a:pt x="4896459" y="213970"/>
                  <a:pt x="4896459" y="220370"/>
                  <a:pt x="4896002" y="226314"/>
                </a:cubicBezTo>
                <a:lnTo>
                  <a:pt x="4730039" y="226314"/>
                </a:lnTo>
                <a:cubicBezTo>
                  <a:pt x="4730039" y="279806"/>
                  <a:pt x="4757013" y="315011"/>
                  <a:pt x="4799076" y="315011"/>
                </a:cubicBezTo>
                <a:cubicBezTo>
                  <a:pt x="4839309" y="315011"/>
                  <a:pt x="4852568" y="293065"/>
                  <a:pt x="4860341" y="275234"/>
                </a:cubicBezTo>
                <a:lnTo>
                  <a:pt x="4891430" y="275234"/>
                </a:lnTo>
                <a:cubicBezTo>
                  <a:pt x="4881829" y="305410"/>
                  <a:pt x="4857597" y="341986"/>
                  <a:pt x="4798161" y="341986"/>
                </a:cubicBezTo>
                <a:cubicBezTo>
                  <a:pt x="4726838" y="341986"/>
                  <a:pt x="4698949" y="282550"/>
                  <a:pt x="4698949" y="223571"/>
                </a:cubicBezTo>
                <a:cubicBezTo>
                  <a:pt x="4698949" y="156820"/>
                  <a:pt x="4732325" y="101041"/>
                  <a:pt x="4800447" y="101041"/>
                </a:cubicBezTo>
                <a:close/>
                <a:moveTo>
                  <a:pt x="4540529" y="101041"/>
                </a:moveTo>
                <a:cubicBezTo>
                  <a:pt x="4586249" y="101041"/>
                  <a:pt x="4605452" y="122530"/>
                  <a:pt x="4611395" y="139446"/>
                </a:cubicBezTo>
                <a:cubicBezTo>
                  <a:pt x="4611852" y="127559"/>
                  <a:pt x="4612767" y="111557"/>
                  <a:pt x="4613224" y="106528"/>
                </a:cubicBezTo>
                <a:lnTo>
                  <a:pt x="4642028" y="106528"/>
                </a:lnTo>
                <a:cubicBezTo>
                  <a:pt x="4642028" y="117043"/>
                  <a:pt x="4641113" y="150876"/>
                  <a:pt x="4641113" y="172822"/>
                </a:cubicBezTo>
                <a:lnTo>
                  <a:pt x="4641113" y="318668"/>
                </a:lnTo>
                <a:cubicBezTo>
                  <a:pt x="4641113" y="392278"/>
                  <a:pt x="4609566" y="432511"/>
                  <a:pt x="4538700" y="432511"/>
                </a:cubicBezTo>
                <a:cubicBezTo>
                  <a:pt x="4474692" y="432511"/>
                  <a:pt x="4451375" y="396392"/>
                  <a:pt x="4446346" y="363017"/>
                </a:cubicBezTo>
                <a:lnTo>
                  <a:pt x="4477436" y="363017"/>
                </a:lnTo>
                <a:cubicBezTo>
                  <a:pt x="4485208" y="391820"/>
                  <a:pt x="4508525" y="405994"/>
                  <a:pt x="4540072" y="405994"/>
                </a:cubicBezTo>
                <a:cubicBezTo>
                  <a:pt x="4596765" y="405994"/>
                  <a:pt x="4611395" y="369875"/>
                  <a:pt x="4611395" y="314096"/>
                </a:cubicBezTo>
                <a:lnTo>
                  <a:pt x="4611395" y="292608"/>
                </a:lnTo>
                <a:cubicBezTo>
                  <a:pt x="4599051" y="320497"/>
                  <a:pt x="4577105" y="336042"/>
                  <a:pt x="4536871" y="336042"/>
                </a:cubicBezTo>
                <a:cubicBezTo>
                  <a:pt x="4481550" y="336042"/>
                  <a:pt x="4441774" y="291236"/>
                  <a:pt x="4441774" y="221742"/>
                </a:cubicBezTo>
                <a:cubicBezTo>
                  <a:pt x="4441774" y="145390"/>
                  <a:pt x="4485665" y="101041"/>
                  <a:pt x="4540529" y="101041"/>
                </a:cubicBezTo>
                <a:close/>
                <a:moveTo>
                  <a:pt x="4299280" y="101041"/>
                </a:moveTo>
                <a:cubicBezTo>
                  <a:pt x="4361916" y="101041"/>
                  <a:pt x="4403064" y="148590"/>
                  <a:pt x="4403064" y="220828"/>
                </a:cubicBezTo>
                <a:cubicBezTo>
                  <a:pt x="4403064" y="286207"/>
                  <a:pt x="4366489" y="341986"/>
                  <a:pt x="4296994" y="341986"/>
                </a:cubicBezTo>
                <a:cubicBezTo>
                  <a:pt x="4232986" y="341986"/>
                  <a:pt x="4194124" y="290779"/>
                  <a:pt x="4194124" y="221742"/>
                </a:cubicBezTo>
                <a:cubicBezTo>
                  <a:pt x="4194124" y="154991"/>
                  <a:pt x="4231614" y="101041"/>
                  <a:pt x="4299280" y="101041"/>
                </a:cubicBezTo>
                <a:close/>
                <a:moveTo>
                  <a:pt x="3819372" y="101041"/>
                </a:moveTo>
                <a:cubicBezTo>
                  <a:pt x="3892067" y="101041"/>
                  <a:pt x="3915384" y="161392"/>
                  <a:pt x="3915384" y="207112"/>
                </a:cubicBezTo>
                <a:cubicBezTo>
                  <a:pt x="3915384" y="213970"/>
                  <a:pt x="3915384" y="220370"/>
                  <a:pt x="3914927" y="226314"/>
                </a:cubicBezTo>
                <a:lnTo>
                  <a:pt x="3748963" y="226314"/>
                </a:lnTo>
                <a:cubicBezTo>
                  <a:pt x="3748963" y="279806"/>
                  <a:pt x="3775938" y="315011"/>
                  <a:pt x="3818001" y="315011"/>
                </a:cubicBezTo>
                <a:cubicBezTo>
                  <a:pt x="3858234" y="315011"/>
                  <a:pt x="3871493" y="293065"/>
                  <a:pt x="3879265" y="275234"/>
                </a:cubicBezTo>
                <a:lnTo>
                  <a:pt x="3910355" y="275234"/>
                </a:lnTo>
                <a:cubicBezTo>
                  <a:pt x="3900754" y="305410"/>
                  <a:pt x="3876522" y="341986"/>
                  <a:pt x="3817086" y="341986"/>
                </a:cubicBezTo>
                <a:cubicBezTo>
                  <a:pt x="3745763" y="341986"/>
                  <a:pt x="3717874" y="282550"/>
                  <a:pt x="3717874" y="223571"/>
                </a:cubicBezTo>
                <a:cubicBezTo>
                  <a:pt x="3717874" y="156820"/>
                  <a:pt x="3751249" y="101041"/>
                  <a:pt x="3819372" y="101041"/>
                </a:cubicBezTo>
                <a:close/>
                <a:moveTo>
                  <a:pt x="3559454" y="101041"/>
                </a:moveTo>
                <a:cubicBezTo>
                  <a:pt x="3605174" y="101041"/>
                  <a:pt x="3624376" y="122530"/>
                  <a:pt x="3630320" y="139446"/>
                </a:cubicBezTo>
                <a:cubicBezTo>
                  <a:pt x="3630777" y="127559"/>
                  <a:pt x="3631692" y="111557"/>
                  <a:pt x="3632149" y="106528"/>
                </a:cubicBezTo>
                <a:lnTo>
                  <a:pt x="3660952" y="106528"/>
                </a:lnTo>
                <a:cubicBezTo>
                  <a:pt x="3660952" y="117043"/>
                  <a:pt x="3660038" y="150876"/>
                  <a:pt x="3660038" y="172822"/>
                </a:cubicBezTo>
                <a:lnTo>
                  <a:pt x="3660038" y="318668"/>
                </a:lnTo>
                <a:cubicBezTo>
                  <a:pt x="3660038" y="392278"/>
                  <a:pt x="3628491" y="432511"/>
                  <a:pt x="3557625" y="432511"/>
                </a:cubicBezTo>
                <a:cubicBezTo>
                  <a:pt x="3493617" y="432511"/>
                  <a:pt x="3470300" y="396392"/>
                  <a:pt x="3465271" y="363017"/>
                </a:cubicBezTo>
                <a:lnTo>
                  <a:pt x="3496360" y="363017"/>
                </a:lnTo>
                <a:cubicBezTo>
                  <a:pt x="3504133" y="391820"/>
                  <a:pt x="3527450" y="405994"/>
                  <a:pt x="3558997" y="405994"/>
                </a:cubicBezTo>
                <a:cubicBezTo>
                  <a:pt x="3615689" y="405994"/>
                  <a:pt x="3630320" y="369875"/>
                  <a:pt x="3630320" y="314096"/>
                </a:cubicBezTo>
                <a:lnTo>
                  <a:pt x="3630320" y="292608"/>
                </a:lnTo>
                <a:cubicBezTo>
                  <a:pt x="3617976" y="320497"/>
                  <a:pt x="3596030" y="336042"/>
                  <a:pt x="3555796" y="336042"/>
                </a:cubicBezTo>
                <a:cubicBezTo>
                  <a:pt x="3500475" y="336042"/>
                  <a:pt x="3460699" y="291236"/>
                  <a:pt x="3460699" y="221742"/>
                </a:cubicBezTo>
                <a:cubicBezTo>
                  <a:pt x="3460699" y="145390"/>
                  <a:pt x="3504590" y="101041"/>
                  <a:pt x="3559454" y="101041"/>
                </a:cubicBezTo>
                <a:close/>
                <a:moveTo>
                  <a:pt x="3066897" y="101041"/>
                </a:moveTo>
                <a:cubicBezTo>
                  <a:pt x="3139592" y="101041"/>
                  <a:pt x="3162909" y="161392"/>
                  <a:pt x="3162909" y="207112"/>
                </a:cubicBezTo>
                <a:cubicBezTo>
                  <a:pt x="3162909" y="213970"/>
                  <a:pt x="3162909" y="220370"/>
                  <a:pt x="3162452" y="226314"/>
                </a:cubicBezTo>
                <a:lnTo>
                  <a:pt x="2996489" y="226314"/>
                </a:lnTo>
                <a:cubicBezTo>
                  <a:pt x="2996489" y="279806"/>
                  <a:pt x="3023463" y="315011"/>
                  <a:pt x="3065526" y="315011"/>
                </a:cubicBezTo>
                <a:cubicBezTo>
                  <a:pt x="3105759" y="315011"/>
                  <a:pt x="3119018" y="293065"/>
                  <a:pt x="3126791" y="275234"/>
                </a:cubicBezTo>
                <a:lnTo>
                  <a:pt x="3157880" y="275234"/>
                </a:lnTo>
                <a:cubicBezTo>
                  <a:pt x="3148279" y="305410"/>
                  <a:pt x="3124047" y="341986"/>
                  <a:pt x="3064611" y="341986"/>
                </a:cubicBezTo>
                <a:cubicBezTo>
                  <a:pt x="2993288" y="341986"/>
                  <a:pt x="2965399" y="282550"/>
                  <a:pt x="2965399" y="223571"/>
                </a:cubicBezTo>
                <a:cubicBezTo>
                  <a:pt x="2965399" y="156820"/>
                  <a:pt x="2998774" y="101041"/>
                  <a:pt x="3066897" y="101041"/>
                </a:cubicBezTo>
                <a:close/>
                <a:moveTo>
                  <a:pt x="2375230" y="101041"/>
                </a:moveTo>
                <a:cubicBezTo>
                  <a:pt x="2437866" y="101041"/>
                  <a:pt x="2479014" y="148590"/>
                  <a:pt x="2479014" y="220828"/>
                </a:cubicBezTo>
                <a:cubicBezTo>
                  <a:pt x="2479014" y="286207"/>
                  <a:pt x="2442438" y="341986"/>
                  <a:pt x="2372944" y="341986"/>
                </a:cubicBezTo>
                <a:cubicBezTo>
                  <a:pt x="2308936" y="341986"/>
                  <a:pt x="2270074" y="290779"/>
                  <a:pt x="2270074" y="221742"/>
                </a:cubicBezTo>
                <a:cubicBezTo>
                  <a:pt x="2270074" y="154991"/>
                  <a:pt x="2307564" y="101041"/>
                  <a:pt x="2375230" y="101041"/>
                </a:cubicBezTo>
                <a:close/>
                <a:moveTo>
                  <a:pt x="2135428" y="101041"/>
                </a:moveTo>
                <a:cubicBezTo>
                  <a:pt x="2177491" y="101041"/>
                  <a:pt x="2212695" y="125273"/>
                  <a:pt x="2212695" y="187909"/>
                </a:cubicBezTo>
                <a:lnTo>
                  <a:pt x="2212695" y="336499"/>
                </a:lnTo>
                <a:lnTo>
                  <a:pt x="2182063" y="336499"/>
                </a:lnTo>
                <a:lnTo>
                  <a:pt x="2182063" y="192024"/>
                </a:lnTo>
                <a:cubicBezTo>
                  <a:pt x="2182063" y="154076"/>
                  <a:pt x="2166518" y="128930"/>
                  <a:pt x="2128570" y="128930"/>
                </a:cubicBezTo>
                <a:cubicBezTo>
                  <a:pt x="2079193" y="128930"/>
                  <a:pt x="2060905" y="168707"/>
                  <a:pt x="2060905" y="217170"/>
                </a:cubicBezTo>
                <a:lnTo>
                  <a:pt x="2060905" y="336499"/>
                </a:lnTo>
                <a:lnTo>
                  <a:pt x="2030272" y="336499"/>
                </a:lnTo>
                <a:lnTo>
                  <a:pt x="2030272" y="164592"/>
                </a:lnTo>
                <a:cubicBezTo>
                  <a:pt x="2030272" y="144475"/>
                  <a:pt x="2030272" y="124358"/>
                  <a:pt x="2029815" y="106528"/>
                </a:cubicBezTo>
                <a:lnTo>
                  <a:pt x="2059533" y="106528"/>
                </a:lnTo>
                <a:cubicBezTo>
                  <a:pt x="2060448" y="113386"/>
                  <a:pt x="2061362" y="140818"/>
                  <a:pt x="2060905" y="147676"/>
                </a:cubicBezTo>
                <a:cubicBezTo>
                  <a:pt x="2070506" y="125730"/>
                  <a:pt x="2089251" y="101041"/>
                  <a:pt x="2135428" y="101041"/>
                </a:cubicBezTo>
                <a:close/>
                <a:moveTo>
                  <a:pt x="1521104" y="101041"/>
                </a:moveTo>
                <a:cubicBezTo>
                  <a:pt x="1566824" y="101041"/>
                  <a:pt x="1586026" y="122530"/>
                  <a:pt x="1591970" y="139446"/>
                </a:cubicBezTo>
                <a:cubicBezTo>
                  <a:pt x="1592427" y="127559"/>
                  <a:pt x="1593342" y="111557"/>
                  <a:pt x="1593799" y="106528"/>
                </a:cubicBezTo>
                <a:lnTo>
                  <a:pt x="1622603" y="106528"/>
                </a:lnTo>
                <a:cubicBezTo>
                  <a:pt x="1622603" y="117043"/>
                  <a:pt x="1621688" y="150876"/>
                  <a:pt x="1621688" y="172822"/>
                </a:cubicBezTo>
                <a:lnTo>
                  <a:pt x="1621688" y="318668"/>
                </a:lnTo>
                <a:cubicBezTo>
                  <a:pt x="1621688" y="392278"/>
                  <a:pt x="1590141" y="432511"/>
                  <a:pt x="1519275" y="432511"/>
                </a:cubicBezTo>
                <a:cubicBezTo>
                  <a:pt x="1455267" y="432511"/>
                  <a:pt x="1431950" y="396392"/>
                  <a:pt x="1426921" y="363017"/>
                </a:cubicBezTo>
                <a:lnTo>
                  <a:pt x="1458011" y="363017"/>
                </a:lnTo>
                <a:cubicBezTo>
                  <a:pt x="1465783" y="391820"/>
                  <a:pt x="1489100" y="405994"/>
                  <a:pt x="1520647" y="405994"/>
                </a:cubicBezTo>
                <a:cubicBezTo>
                  <a:pt x="1577340" y="405994"/>
                  <a:pt x="1591970" y="369875"/>
                  <a:pt x="1591970" y="314096"/>
                </a:cubicBezTo>
                <a:lnTo>
                  <a:pt x="1591970" y="292608"/>
                </a:lnTo>
                <a:cubicBezTo>
                  <a:pt x="1579626" y="320497"/>
                  <a:pt x="1557680" y="336042"/>
                  <a:pt x="1517447" y="336042"/>
                </a:cubicBezTo>
                <a:cubicBezTo>
                  <a:pt x="1462125" y="336042"/>
                  <a:pt x="1422349" y="291236"/>
                  <a:pt x="1422349" y="221742"/>
                </a:cubicBezTo>
                <a:cubicBezTo>
                  <a:pt x="1422349" y="145390"/>
                  <a:pt x="1466240" y="101041"/>
                  <a:pt x="1521104" y="101041"/>
                </a:cubicBezTo>
                <a:close/>
                <a:moveTo>
                  <a:pt x="1287704" y="101041"/>
                </a:moveTo>
                <a:cubicBezTo>
                  <a:pt x="1329766" y="101041"/>
                  <a:pt x="1364970" y="125273"/>
                  <a:pt x="1364970" y="187909"/>
                </a:cubicBezTo>
                <a:lnTo>
                  <a:pt x="1364970" y="336499"/>
                </a:lnTo>
                <a:lnTo>
                  <a:pt x="1334338" y="336499"/>
                </a:lnTo>
                <a:lnTo>
                  <a:pt x="1334338" y="192024"/>
                </a:lnTo>
                <a:cubicBezTo>
                  <a:pt x="1334338" y="154076"/>
                  <a:pt x="1318793" y="128930"/>
                  <a:pt x="1280846" y="128930"/>
                </a:cubicBezTo>
                <a:cubicBezTo>
                  <a:pt x="1231468" y="128930"/>
                  <a:pt x="1213180" y="168707"/>
                  <a:pt x="1213180" y="217170"/>
                </a:cubicBezTo>
                <a:lnTo>
                  <a:pt x="1213180" y="336499"/>
                </a:lnTo>
                <a:lnTo>
                  <a:pt x="1182547" y="336499"/>
                </a:lnTo>
                <a:lnTo>
                  <a:pt x="1182547" y="164592"/>
                </a:lnTo>
                <a:cubicBezTo>
                  <a:pt x="1182547" y="144475"/>
                  <a:pt x="1182547" y="124358"/>
                  <a:pt x="1182090" y="106528"/>
                </a:cubicBezTo>
                <a:lnTo>
                  <a:pt x="1211808" y="106528"/>
                </a:lnTo>
                <a:cubicBezTo>
                  <a:pt x="1212723" y="113386"/>
                  <a:pt x="1213637" y="140818"/>
                  <a:pt x="1213180" y="147676"/>
                </a:cubicBezTo>
                <a:cubicBezTo>
                  <a:pt x="1222781" y="125730"/>
                  <a:pt x="1241526" y="101041"/>
                  <a:pt x="1287704" y="101041"/>
                </a:cubicBezTo>
                <a:close/>
                <a:moveTo>
                  <a:pt x="785850" y="101041"/>
                </a:moveTo>
                <a:cubicBezTo>
                  <a:pt x="839800" y="101041"/>
                  <a:pt x="869975" y="123444"/>
                  <a:pt x="869975" y="174650"/>
                </a:cubicBezTo>
                <a:lnTo>
                  <a:pt x="869975" y="289865"/>
                </a:lnTo>
                <a:cubicBezTo>
                  <a:pt x="869975" y="310439"/>
                  <a:pt x="871804" y="329641"/>
                  <a:pt x="873176" y="336499"/>
                </a:cubicBezTo>
                <a:lnTo>
                  <a:pt x="843915" y="336499"/>
                </a:lnTo>
                <a:cubicBezTo>
                  <a:pt x="842086" y="331013"/>
                  <a:pt x="840714" y="320497"/>
                  <a:pt x="840258" y="303581"/>
                </a:cubicBezTo>
                <a:cubicBezTo>
                  <a:pt x="832027" y="319583"/>
                  <a:pt x="812825" y="341986"/>
                  <a:pt x="766648" y="341986"/>
                </a:cubicBezTo>
                <a:cubicBezTo>
                  <a:pt x="712698" y="341986"/>
                  <a:pt x="689838" y="307238"/>
                  <a:pt x="689838" y="272491"/>
                </a:cubicBezTo>
                <a:cubicBezTo>
                  <a:pt x="689838" y="221285"/>
                  <a:pt x="729615" y="198425"/>
                  <a:pt x="798195" y="198425"/>
                </a:cubicBezTo>
                <a:lnTo>
                  <a:pt x="839800" y="198425"/>
                </a:lnTo>
                <a:lnTo>
                  <a:pt x="839800" y="176479"/>
                </a:lnTo>
                <a:cubicBezTo>
                  <a:pt x="839800" y="154534"/>
                  <a:pt x="832942" y="126644"/>
                  <a:pt x="784936" y="126644"/>
                </a:cubicBezTo>
                <a:cubicBezTo>
                  <a:pt x="741959" y="126644"/>
                  <a:pt x="735558" y="148590"/>
                  <a:pt x="730986" y="166878"/>
                </a:cubicBezTo>
                <a:lnTo>
                  <a:pt x="700811" y="166878"/>
                </a:lnTo>
                <a:cubicBezTo>
                  <a:pt x="703554" y="138989"/>
                  <a:pt x="720928" y="101041"/>
                  <a:pt x="785850" y="101041"/>
                </a:cubicBezTo>
                <a:close/>
                <a:moveTo>
                  <a:pt x="552297" y="101041"/>
                </a:moveTo>
                <a:cubicBezTo>
                  <a:pt x="624992" y="101041"/>
                  <a:pt x="648309" y="161392"/>
                  <a:pt x="648309" y="207112"/>
                </a:cubicBezTo>
                <a:cubicBezTo>
                  <a:pt x="648309" y="213970"/>
                  <a:pt x="648309" y="220370"/>
                  <a:pt x="647852" y="226314"/>
                </a:cubicBezTo>
                <a:lnTo>
                  <a:pt x="481889" y="226314"/>
                </a:lnTo>
                <a:cubicBezTo>
                  <a:pt x="481889" y="279806"/>
                  <a:pt x="508863" y="315011"/>
                  <a:pt x="550926" y="315011"/>
                </a:cubicBezTo>
                <a:cubicBezTo>
                  <a:pt x="591159" y="315011"/>
                  <a:pt x="604418" y="293065"/>
                  <a:pt x="612191" y="275234"/>
                </a:cubicBezTo>
                <a:lnTo>
                  <a:pt x="643280" y="275234"/>
                </a:lnTo>
                <a:cubicBezTo>
                  <a:pt x="633679" y="305410"/>
                  <a:pt x="609447" y="341986"/>
                  <a:pt x="550011" y="341986"/>
                </a:cubicBezTo>
                <a:cubicBezTo>
                  <a:pt x="478688" y="341986"/>
                  <a:pt x="450799" y="282550"/>
                  <a:pt x="450799" y="223571"/>
                </a:cubicBezTo>
                <a:cubicBezTo>
                  <a:pt x="450799" y="156820"/>
                  <a:pt x="484175" y="101041"/>
                  <a:pt x="552297" y="101041"/>
                </a:cubicBezTo>
                <a:close/>
                <a:moveTo>
                  <a:pt x="425043" y="101041"/>
                </a:moveTo>
                <a:lnTo>
                  <a:pt x="425043" y="132588"/>
                </a:lnTo>
                <a:cubicBezTo>
                  <a:pt x="377495" y="134874"/>
                  <a:pt x="346405" y="164135"/>
                  <a:pt x="346405" y="220370"/>
                </a:cubicBezTo>
                <a:lnTo>
                  <a:pt x="346405" y="336499"/>
                </a:lnTo>
                <a:lnTo>
                  <a:pt x="315773" y="336499"/>
                </a:lnTo>
                <a:lnTo>
                  <a:pt x="315773" y="169164"/>
                </a:lnTo>
                <a:cubicBezTo>
                  <a:pt x="315773" y="133502"/>
                  <a:pt x="315315" y="116129"/>
                  <a:pt x="315315" y="106528"/>
                </a:cubicBezTo>
                <a:lnTo>
                  <a:pt x="345033" y="106528"/>
                </a:lnTo>
                <a:cubicBezTo>
                  <a:pt x="345948" y="113386"/>
                  <a:pt x="346405" y="129845"/>
                  <a:pt x="346405" y="155905"/>
                </a:cubicBezTo>
                <a:cubicBezTo>
                  <a:pt x="359207" y="122987"/>
                  <a:pt x="387553" y="102413"/>
                  <a:pt x="425043" y="101041"/>
                </a:cubicBezTo>
                <a:close/>
                <a:moveTo>
                  <a:pt x="4963591" y="36576"/>
                </a:moveTo>
                <a:lnTo>
                  <a:pt x="4994224" y="36576"/>
                </a:lnTo>
                <a:lnTo>
                  <a:pt x="4994224" y="106528"/>
                </a:lnTo>
                <a:lnTo>
                  <a:pt x="5047259" y="106528"/>
                </a:lnTo>
                <a:lnTo>
                  <a:pt x="5047259" y="133045"/>
                </a:lnTo>
                <a:lnTo>
                  <a:pt x="4994224" y="133045"/>
                </a:lnTo>
                <a:lnTo>
                  <a:pt x="4994224" y="275692"/>
                </a:lnTo>
                <a:cubicBezTo>
                  <a:pt x="4994224" y="299923"/>
                  <a:pt x="4999711" y="313182"/>
                  <a:pt x="5021199" y="313182"/>
                </a:cubicBezTo>
                <a:cubicBezTo>
                  <a:pt x="5027600" y="313182"/>
                  <a:pt x="5036286" y="312725"/>
                  <a:pt x="5043145" y="310896"/>
                </a:cubicBezTo>
                <a:lnTo>
                  <a:pt x="5043145" y="335585"/>
                </a:lnTo>
                <a:cubicBezTo>
                  <a:pt x="5034457" y="338785"/>
                  <a:pt x="5022570" y="339700"/>
                  <a:pt x="5012055" y="339700"/>
                </a:cubicBezTo>
                <a:cubicBezTo>
                  <a:pt x="4979594" y="339700"/>
                  <a:pt x="4963591" y="323240"/>
                  <a:pt x="4963591" y="285750"/>
                </a:cubicBezTo>
                <a:lnTo>
                  <a:pt x="4963591" y="133045"/>
                </a:lnTo>
                <a:lnTo>
                  <a:pt x="4921986" y="133045"/>
                </a:lnTo>
                <a:lnTo>
                  <a:pt x="4921986" y="106528"/>
                </a:lnTo>
                <a:lnTo>
                  <a:pt x="4963591" y="106528"/>
                </a:lnTo>
                <a:close/>
                <a:moveTo>
                  <a:pt x="4087292" y="36576"/>
                </a:moveTo>
                <a:lnTo>
                  <a:pt x="4117924" y="36576"/>
                </a:lnTo>
                <a:lnTo>
                  <a:pt x="4117924" y="106528"/>
                </a:lnTo>
                <a:lnTo>
                  <a:pt x="4170959" y="106528"/>
                </a:lnTo>
                <a:lnTo>
                  <a:pt x="4170959" y="133045"/>
                </a:lnTo>
                <a:lnTo>
                  <a:pt x="4117924" y="133045"/>
                </a:lnTo>
                <a:lnTo>
                  <a:pt x="4117924" y="275692"/>
                </a:lnTo>
                <a:cubicBezTo>
                  <a:pt x="4117924" y="299923"/>
                  <a:pt x="4123410" y="313182"/>
                  <a:pt x="4144899" y="313182"/>
                </a:cubicBezTo>
                <a:cubicBezTo>
                  <a:pt x="4151300" y="313182"/>
                  <a:pt x="4159986" y="312725"/>
                  <a:pt x="4166844" y="310896"/>
                </a:cubicBezTo>
                <a:lnTo>
                  <a:pt x="4166844" y="335585"/>
                </a:lnTo>
                <a:cubicBezTo>
                  <a:pt x="4158158" y="338785"/>
                  <a:pt x="4146270" y="339700"/>
                  <a:pt x="4135755" y="339700"/>
                </a:cubicBezTo>
                <a:cubicBezTo>
                  <a:pt x="4103294" y="339700"/>
                  <a:pt x="4087292" y="323240"/>
                  <a:pt x="4087292" y="285750"/>
                </a:cubicBezTo>
                <a:lnTo>
                  <a:pt x="4087292" y="133045"/>
                </a:lnTo>
                <a:lnTo>
                  <a:pt x="4045686" y="133045"/>
                </a:lnTo>
                <a:lnTo>
                  <a:pt x="4045686" y="106528"/>
                </a:lnTo>
                <a:lnTo>
                  <a:pt x="4087292" y="106528"/>
                </a:lnTo>
                <a:close/>
                <a:moveTo>
                  <a:pt x="953567" y="36576"/>
                </a:moveTo>
                <a:lnTo>
                  <a:pt x="984199" y="36576"/>
                </a:lnTo>
                <a:lnTo>
                  <a:pt x="984199" y="106528"/>
                </a:lnTo>
                <a:lnTo>
                  <a:pt x="1037234" y="106528"/>
                </a:lnTo>
                <a:lnTo>
                  <a:pt x="1037234" y="133045"/>
                </a:lnTo>
                <a:lnTo>
                  <a:pt x="984199" y="133045"/>
                </a:lnTo>
                <a:lnTo>
                  <a:pt x="984199" y="275692"/>
                </a:lnTo>
                <a:cubicBezTo>
                  <a:pt x="984199" y="299923"/>
                  <a:pt x="989685" y="313182"/>
                  <a:pt x="1011174" y="313182"/>
                </a:cubicBezTo>
                <a:cubicBezTo>
                  <a:pt x="1017575" y="313182"/>
                  <a:pt x="1026261" y="312725"/>
                  <a:pt x="1033119" y="310896"/>
                </a:cubicBezTo>
                <a:lnTo>
                  <a:pt x="1033119" y="335585"/>
                </a:lnTo>
                <a:cubicBezTo>
                  <a:pt x="1024432" y="338785"/>
                  <a:pt x="1012545" y="339700"/>
                  <a:pt x="1002030" y="339700"/>
                </a:cubicBezTo>
                <a:cubicBezTo>
                  <a:pt x="969568" y="339700"/>
                  <a:pt x="953567" y="323240"/>
                  <a:pt x="953567" y="285750"/>
                </a:cubicBezTo>
                <a:lnTo>
                  <a:pt x="953567" y="133045"/>
                </a:lnTo>
                <a:lnTo>
                  <a:pt x="911961" y="133045"/>
                </a:lnTo>
                <a:lnTo>
                  <a:pt x="911961" y="106528"/>
                </a:lnTo>
                <a:lnTo>
                  <a:pt x="953567" y="106528"/>
                </a:lnTo>
                <a:close/>
                <a:moveTo>
                  <a:pt x="142189" y="12802"/>
                </a:moveTo>
                <a:cubicBezTo>
                  <a:pt x="213969" y="12802"/>
                  <a:pt x="254660" y="53035"/>
                  <a:pt x="264719" y="106528"/>
                </a:cubicBezTo>
                <a:lnTo>
                  <a:pt x="232257" y="106528"/>
                </a:lnTo>
                <a:cubicBezTo>
                  <a:pt x="218998" y="68123"/>
                  <a:pt x="193852" y="41148"/>
                  <a:pt x="140817" y="41148"/>
                </a:cubicBezTo>
                <a:cubicBezTo>
                  <a:pt x="65379" y="41148"/>
                  <a:pt x="34290" y="109728"/>
                  <a:pt x="34290" y="176936"/>
                </a:cubicBezTo>
                <a:cubicBezTo>
                  <a:pt x="34290" y="242773"/>
                  <a:pt x="64465" y="311810"/>
                  <a:pt x="142646" y="311810"/>
                </a:cubicBezTo>
                <a:cubicBezTo>
                  <a:pt x="193395" y="311810"/>
                  <a:pt x="217627" y="284378"/>
                  <a:pt x="231800" y="248717"/>
                </a:cubicBezTo>
                <a:lnTo>
                  <a:pt x="264719" y="248717"/>
                </a:lnTo>
                <a:cubicBezTo>
                  <a:pt x="249631" y="301295"/>
                  <a:pt x="211226" y="340157"/>
                  <a:pt x="141274" y="340157"/>
                </a:cubicBezTo>
                <a:cubicBezTo>
                  <a:pt x="48006" y="340157"/>
                  <a:pt x="0" y="267462"/>
                  <a:pt x="0" y="177394"/>
                </a:cubicBezTo>
                <a:cubicBezTo>
                  <a:pt x="0" y="90983"/>
                  <a:pt x="47548" y="12802"/>
                  <a:pt x="142189" y="12802"/>
                </a:cubicBezTo>
                <a:close/>
                <a:moveTo>
                  <a:pt x="5087798" y="0"/>
                </a:moveTo>
                <a:lnTo>
                  <a:pt x="5118430" y="0"/>
                </a:lnTo>
                <a:lnTo>
                  <a:pt x="5118430" y="143104"/>
                </a:lnTo>
                <a:cubicBezTo>
                  <a:pt x="5130774" y="120701"/>
                  <a:pt x="5152720" y="101041"/>
                  <a:pt x="5192496" y="101041"/>
                </a:cubicBezTo>
                <a:cubicBezTo>
                  <a:pt x="5226786" y="101041"/>
                  <a:pt x="5270220" y="119329"/>
                  <a:pt x="5270220" y="189738"/>
                </a:cubicBezTo>
                <a:lnTo>
                  <a:pt x="5270220" y="336499"/>
                </a:lnTo>
                <a:lnTo>
                  <a:pt x="5239588" y="336499"/>
                </a:lnTo>
                <a:lnTo>
                  <a:pt x="5239588" y="195682"/>
                </a:lnTo>
                <a:cubicBezTo>
                  <a:pt x="5239588" y="152705"/>
                  <a:pt x="5220843" y="128930"/>
                  <a:pt x="5184724" y="128930"/>
                </a:cubicBezTo>
                <a:cubicBezTo>
                  <a:pt x="5140832" y="128930"/>
                  <a:pt x="5118430" y="156820"/>
                  <a:pt x="5118430" y="209398"/>
                </a:cubicBezTo>
                <a:lnTo>
                  <a:pt x="5118430" y="336499"/>
                </a:lnTo>
                <a:lnTo>
                  <a:pt x="5087798" y="336499"/>
                </a:lnTo>
                <a:close/>
                <a:moveTo>
                  <a:pt x="3374059" y="0"/>
                </a:moveTo>
                <a:lnTo>
                  <a:pt x="3404692" y="0"/>
                </a:lnTo>
                <a:lnTo>
                  <a:pt x="3404692" y="270662"/>
                </a:lnTo>
                <a:cubicBezTo>
                  <a:pt x="3404692" y="292608"/>
                  <a:pt x="3404692" y="313639"/>
                  <a:pt x="3405149" y="336499"/>
                </a:cubicBezTo>
                <a:lnTo>
                  <a:pt x="3375888" y="336499"/>
                </a:lnTo>
                <a:cubicBezTo>
                  <a:pt x="3374517" y="330556"/>
                  <a:pt x="3374059" y="310896"/>
                  <a:pt x="3374059" y="300380"/>
                </a:cubicBezTo>
                <a:cubicBezTo>
                  <a:pt x="3362629" y="326898"/>
                  <a:pt x="3337941" y="341986"/>
                  <a:pt x="3299079" y="341986"/>
                </a:cubicBezTo>
                <a:cubicBezTo>
                  <a:pt x="3239643" y="341986"/>
                  <a:pt x="3203524" y="293522"/>
                  <a:pt x="3203524" y="224028"/>
                </a:cubicBezTo>
                <a:cubicBezTo>
                  <a:pt x="3203524" y="153162"/>
                  <a:pt x="3242386" y="101041"/>
                  <a:pt x="3305479" y="101041"/>
                </a:cubicBezTo>
                <a:cubicBezTo>
                  <a:pt x="3349371" y="101041"/>
                  <a:pt x="3367659" y="119329"/>
                  <a:pt x="3374059" y="133045"/>
                </a:cubicBezTo>
                <a:close/>
                <a:moveTo>
                  <a:pt x="2877998" y="0"/>
                </a:moveTo>
                <a:lnTo>
                  <a:pt x="2908630" y="0"/>
                </a:lnTo>
                <a:lnTo>
                  <a:pt x="2908630" y="336499"/>
                </a:lnTo>
                <a:lnTo>
                  <a:pt x="2877998" y="336499"/>
                </a:lnTo>
                <a:close/>
                <a:moveTo>
                  <a:pt x="1811197" y="0"/>
                </a:moveTo>
                <a:lnTo>
                  <a:pt x="1841830" y="0"/>
                </a:lnTo>
                <a:lnTo>
                  <a:pt x="1841830" y="221285"/>
                </a:lnTo>
                <a:cubicBezTo>
                  <a:pt x="1861947" y="198425"/>
                  <a:pt x="1920011" y="138532"/>
                  <a:pt x="1951101" y="106528"/>
                </a:cubicBezTo>
                <a:lnTo>
                  <a:pt x="1988591" y="106528"/>
                </a:lnTo>
                <a:lnTo>
                  <a:pt x="1899894" y="197053"/>
                </a:lnTo>
                <a:lnTo>
                  <a:pt x="1999564" y="336499"/>
                </a:lnTo>
                <a:lnTo>
                  <a:pt x="1962988" y="336499"/>
                </a:lnTo>
                <a:lnTo>
                  <a:pt x="1878406" y="216713"/>
                </a:lnTo>
                <a:lnTo>
                  <a:pt x="1841830" y="251917"/>
                </a:lnTo>
                <a:lnTo>
                  <a:pt x="1841830" y="336499"/>
                </a:lnTo>
                <a:lnTo>
                  <a:pt x="1811197" y="336499"/>
                </a:lnTo>
                <a:close/>
                <a:moveTo>
                  <a:pt x="1077772" y="0"/>
                </a:moveTo>
                <a:lnTo>
                  <a:pt x="1108405" y="0"/>
                </a:lnTo>
                <a:lnTo>
                  <a:pt x="1108405" y="47092"/>
                </a:lnTo>
                <a:lnTo>
                  <a:pt x="1077772" y="47092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2461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A8912B44-C3E0-B275-BBAF-6E5E1286E8D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199BA09-E9CF-4EC0-D2B2-33A944CC587D}"/>
              </a:ext>
            </a:extLst>
          </p:cNvPr>
          <p:cNvSpPr/>
          <p:nvPr userDrawn="1"/>
        </p:nvSpPr>
        <p:spPr>
          <a:xfrm>
            <a:off x="10626018" y="5993296"/>
            <a:ext cx="1040841" cy="380786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5313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1ECDA53A-C6F8-A574-DC5F-801003229E2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E7E3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252D788-5165-4E2A-A5A1-7E9A06DD79C9}"/>
              </a:ext>
            </a:extLst>
          </p:cNvPr>
          <p:cNvSpPr/>
          <p:nvPr userDrawn="1"/>
        </p:nvSpPr>
        <p:spPr>
          <a:xfrm>
            <a:off x="10803834" y="5858812"/>
            <a:ext cx="846223" cy="57387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0919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620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kapings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D0AAFD81-46D6-76A1-C947-D5CAB07475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4A19347-95B7-6A4A-A792-70AAD4A6F8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850" y="3069115"/>
            <a:ext cx="3672301" cy="71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800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1824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CE3E38C-71D7-CD86-0283-75D28C9DD2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16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1880"/>
            <a:ext cx="759600" cy="317514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7969386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97BDF60-B1C6-B0BB-D9A7-1172A508C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  <p:sp>
        <p:nvSpPr>
          <p:cNvPr id="9" name="Tittel 8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738307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07571"/>
            <a:ext cx="10621108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CD295FC-A17C-2F31-F7EC-F7B20BF8FC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6287" y="1883228"/>
            <a:ext cx="4933122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B79EED7-7374-E644-9787-62E7E1656B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287" y="1478920"/>
            <a:ext cx="4933122" cy="370115"/>
          </a:xfrm>
        </p:spPr>
        <p:txBody>
          <a:bodyPr>
            <a:noAutofit/>
          </a:bodyPr>
          <a:lstStyle>
            <a:lvl1pPr>
              <a:buNone/>
              <a:defRPr sz="2400"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4736E952-F94D-E14F-A6F4-5297C60265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>
            <a:noAutofit/>
          </a:bodyPr>
          <a:lstStyle>
            <a:lvl1pPr>
              <a:buNone/>
              <a:defRPr sz="2400"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7130F81-29BF-AE49-0357-217091286D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  <p:sp>
        <p:nvSpPr>
          <p:cNvPr id="12" name="Tittel 11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43269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møbler, bibliotek, bokhylle, rom&#10;&#10;Automatisk generert beskrivelse">
            <a:extLst>
              <a:ext uri="{FF2B5EF4-FFF2-40B4-BE49-F238E27FC236}">
                <a16:creationId xmlns:a16="http://schemas.microsoft.com/office/drawing/2014/main" id="{F09B170E-6A4B-1963-5B23-DDFE069B1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1737" y="0"/>
            <a:ext cx="5910262" cy="6888613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6287" y="1883228"/>
            <a:ext cx="5188225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D3CDB3C8-ADA7-F17A-D1BC-8D18CE16F6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776421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møbler, bibliotek, bokhylle, rom&#10;&#10;Automatisk generert beskrivelse">
            <a:extLst>
              <a:ext uri="{FF2B5EF4-FFF2-40B4-BE49-F238E27FC236}">
                <a16:creationId xmlns:a16="http://schemas.microsoft.com/office/drawing/2014/main" id="{77DCE1EE-CDF7-E137-867C-8B353DE134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910262" cy="6888613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Legg bilde rett inn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5472" y="1883228"/>
            <a:ext cx="4933122" cy="3970601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8F0658-EC45-5A48-B3C1-47900CACF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5472" y="6370638"/>
            <a:ext cx="4230595" cy="365125"/>
          </a:xfrm>
        </p:spPr>
        <p:txBody>
          <a:bodyPr>
            <a:normAutofit/>
          </a:bodyPr>
          <a:lstStyle>
            <a:lvl1pPr algn="l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12F0E66B-ABF8-4E42-BDB6-0F41AB489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43AD8D1C-EAB0-3645-8548-77AB0AF6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472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  <p:pic>
        <p:nvPicPr>
          <p:cNvPr id="2" name="Bilde 1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125FCD91-3144-5A75-4663-AF15183E10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188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861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E9B05CB-303C-A84F-0D2A-FBE59FB545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19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09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552" y="1499784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644991" y="1000125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49080" y="3552172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644989" y="2994120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30F115D-71AA-7F03-2E11-C9D6276FFD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303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6369965-369A-42DC-15D8-2C639852F8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12622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674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711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6418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51473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6234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938096F5-5CE4-BD4A-863B-A857C64B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59600" cy="317514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9445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6D731C77-AAE4-D3D7-627D-F0FF40A5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873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41C08B8-C0E0-BFCD-8C77-C6B76EE2A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C8C9C702-DEB2-D44D-8C2B-BD6DF6E38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685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1931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075A207-05F3-E84F-6220-FD883FBA2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0F68C8CE-9A4C-2533-2503-49447B0FD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784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852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17DE293-BAC1-2256-8E69-881CD9131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9145193F-9347-4F50-EBBC-967D7E7B6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6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1638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703B27F-E3B5-BD2E-03C4-8D709CD30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7E3363AC-77FB-0062-E66D-416B92E02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954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61742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2B52523-750A-54AB-04A4-ECA626CD8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FF69C697-4985-8A2C-4EE6-89AF407EE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799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4165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0E0B7F9-B395-6299-BA1E-495D8E383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9A1D874F-93AB-6A37-A9B8-8991A25BB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754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6622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4B12AFA-AC63-DF58-8B6D-9BEE3874E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07298300-BE9E-E958-21AA-8533AE03D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792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1357840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77938379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5791437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47879115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8178454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02C051F-03D8-D7E9-BB1E-D98E2CA8B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CD53CC9F-CA02-0635-B315-EBDCD559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68854123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2020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9742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video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media 5">
            <a:extLst>
              <a:ext uri="{FF2B5EF4-FFF2-40B4-BE49-F238E27FC236}">
                <a16:creationId xmlns:a16="http://schemas.microsoft.com/office/drawing/2014/main" id="{57E2FF97-444A-0549-17FB-821EA9A60143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288513" y="0"/>
            <a:ext cx="11903487" cy="5932488"/>
          </a:xfrm>
        </p:spPr>
        <p:txBody>
          <a:bodyPr/>
          <a:lstStyle/>
          <a:p>
            <a:endParaRPr lang="nb-NO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Friform 4">
            <a:extLst>
              <a:ext uri="{FF2B5EF4-FFF2-40B4-BE49-F238E27FC236}">
                <a16:creationId xmlns:a16="http://schemas.microsoft.com/office/drawing/2014/main" id="{6BED9DCC-024F-8231-3FD5-8C8C9D2D21DA}"/>
              </a:ext>
            </a:extLst>
          </p:cNvPr>
          <p:cNvSpPr/>
          <p:nvPr userDrawn="1"/>
        </p:nvSpPr>
        <p:spPr>
          <a:xfrm>
            <a:off x="288513" y="4759949"/>
            <a:ext cx="1172539" cy="1172539"/>
          </a:xfrm>
          <a:custGeom>
            <a:avLst/>
            <a:gdLst>
              <a:gd name="connsiteX0" fmla="*/ 0 w 789493"/>
              <a:gd name="connsiteY0" fmla="*/ 0 h 789493"/>
              <a:gd name="connsiteX1" fmla="*/ 789493 w 789493"/>
              <a:gd name="connsiteY1" fmla="*/ 789493 h 789493"/>
              <a:gd name="connsiteX2" fmla="*/ 0 w 789493"/>
              <a:gd name="connsiteY2" fmla="*/ 789493 h 789493"/>
              <a:gd name="connsiteX3" fmla="*/ 0 w 789493"/>
              <a:gd name="connsiteY3" fmla="*/ 0 h 78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9493" h="789493">
                <a:moveTo>
                  <a:pt x="0" y="0"/>
                </a:moveTo>
                <a:cubicBezTo>
                  <a:pt x="0" y="436025"/>
                  <a:pt x="353468" y="789493"/>
                  <a:pt x="789493" y="789493"/>
                </a:cubicBezTo>
                <a:lnTo>
                  <a:pt x="0" y="789493"/>
                </a:lnTo>
                <a:lnTo>
                  <a:pt x="0" y="0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9478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3051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089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3968C9F-61E5-7824-1874-9D1485D9C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BB3EE588-AF78-0F08-BD37-EBCEF9B8C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294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515449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48A0A20-F9E7-A849-CF30-C89E447F7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1FFFDF0B-4BC3-FF66-7258-C8E8C77E4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71" y="6296540"/>
            <a:ext cx="759600" cy="3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1423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090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Tom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form 2">
            <a:extLst>
              <a:ext uri="{FF2B5EF4-FFF2-40B4-BE49-F238E27FC236}">
                <a16:creationId xmlns:a16="http://schemas.microsoft.com/office/drawing/2014/main" id="{4F3A6FA5-DB91-2C76-9ECE-1948453E94C3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2612136 h 3429000"/>
              <a:gd name="connsiteX3" fmla="*/ 12192000 w 12192000"/>
              <a:gd name="connsiteY3" fmla="*/ 2639507 h 3429000"/>
              <a:gd name="connsiteX4" fmla="*/ 12192000 w 12192000"/>
              <a:gd name="connsiteY4" fmla="*/ 3429000 h 3429000"/>
              <a:gd name="connsiteX5" fmla="*/ 11402507 w 12192000"/>
              <a:gd name="connsiteY5" fmla="*/ 3429000 h 3429000"/>
              <a:gd name="connsiteX6" fmla="*/ 11387328 w 12192000"/>
              <a:gd name="connsiteY6" fmla="*/ 3429000 h 3429000"/>
              <a:gd name="connsiteX7" fmla="*/ 789493 w 12192000"/>
              <a:gd name="connsiteY7" fmla="*/ 3429000 h 3429000"/>
              <a:gd name="connsiteX8" fmla="*/ 0 w 12192000"/>
              <a:gd name="connsiteY8" fmla="*/ 2639507 h 3429000"/>
              <a:gd name="connsiteX9" fmla="*/ 0 w 12192000"/>
              <a:gd name="connsiteY9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2612136"/>
                </a:lnTo>
                <a:lnTo>
                  <a:pt x="12192000" y="2639507"/>
                </a:lnTo>
                <a:lnTo>
                  <a:pt x="12192000" y="3429000"/>
                </a:lnTo>
                <a:lnTo>
                  <a:pt x="11402507" y="3429000"/>
                </a:lnTo>
                <a:lnTo>
                  <a:pt x="11387328" y="3429000"/>
                </a:lnTo>
                <a:lnTo>
                  <a:pt x="789493" y="3429000"/>
                </a:lnTo>
                <a:cubicBezTo>
                  <a:pt x="353468" y="3429000"/>
                  <a:pt x="0" y="3075532"/>
                  <a:pt x="0" y="26395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72E24ACE-E036-4264-FBCF-93B8C2840D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5046" y="5972023"/>
            <a:ext cx="790169" cy="329237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DB833A03-9D10-D304-A7C7-3AF85F4F6F76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43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94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89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image" Target="../media/image4.png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91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theme" Target="../theme/theme3.xml"/><Relationship Id="rId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Klikk for å redigere tekststiler i malen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347818B-B663-2794-0363-48E3436E7B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753" r:id="rId4"/>
    <p:sldLayoutId id="2147483754" r:id="rId5"/>
    <p:sldLayoutId id="2147483755" r:id="rId6"/>
    <p:sldLayoutId id="2147483663" r:id="rId7"/>
    <p:sldLayoutId id="2147483743" r:id="rId8"/>
    <p:sldLayoutId id="2147483719" r:id="rId9"/>
    <p:sldLayoutId id="2147483747" r:id="rId10"/>
    <p:sldLayoutId id="2147483746" r:id="rId11"/>
    <p:sldLayoutId id="2147483748" r:id="rId12"/>
    <p:sldLayoutId id="2147483742" r:id="rId13"/>
    <p:sldLayoutId id="2147483720" r:id="rId14"/>
    <p:sldLayoutId id="2147483749" r:id="rId15"/>
    <p:sldLayoutId id="2147483741" r:id="rId16"/>
    <p:sldLayoutId id="2147483721" r:id="rId17"/>
    <p:sldLayoutId id="2147483750" r:id="rId18"/>
    <p:sldLayoutId id="2147483740" r:id="rId19"/>
    <p:sldLayoutId id="2147483734" r:id="rId20"/>
    <p:sldLayoutId id="2147483739" r:id="rId21"/>
    <p:sldLayoutId id="2147483727" r:id="rId22"/>
    <p:sldLayoutId id="2147483751" r:id="rId23"/>
    <p:sldLayoutId id="2147483738" r:id="rId24"/>
    <p:sldLayoutId id="2147483733" r:id="rId25"/>
    <p:sldLayoutId id="2147483737" r:id="rId26"/>
    <p:sldLayoutId id="2147483722" r:id="rId27"/>
    <p:sldLayoutId id="2147483729" r:id="rId28"/>
    <p:sldLayoutId id="2147483730" r:id="rId29"/>
    <p:sldLayoutId id="2147483731" r:id="rId30"/>
    <p:sldLayoutId id="2147483732" r:id="rId31"/>
    <p:sldLayoutId id="2147483735" r:id="rId32"/>
    <p:sldLayoutId id="2147483724" r:id="rId33"/>
    <p:sldLayoutId id="2147483728" r:id="rId34"/>
    <p:sldLayoutId id="2147483736" r:id="rId35"/>
    <p:sldLayoutId id="2147483725" r:id="rId36"/>
    <p:sldLayoutId id="2147483744" r:id="rId37"/>
    <p:sldLayoutId id="2147483726" r:id="rId38"/>
    <p:sldLayoutId id="2147483752" r:id="rId39"/>
    <p:sldLayoutId id="2147483745" r:id="rId40"/>
    <p:sldLayoutId id="2147483775" r:id="rId41"/>
    <p:sldLayoutId id="2147483828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10757452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87" y="1825625"/>
            <a:ext cx="10747512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876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D200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Klikk for å redigere tekststiler i malen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44610EF5-6322-3F6A-715D-E25DDCD4C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76" y="6294683"/>
            <a:ext cx="760475" cy="317879"/>
          </a:xfrm>
          <a:prstGeom prst="rect">
            <a:avLst/>
          </a:prstGeom>
        </p:spPr>
      </p:pic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13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  <p:sldLayoutId id="2147483816" r:id="rId23"/>
    <p:sldLayoutId id="2147483817" r:id="rId24"/>
    <p:sldLayoutId id="2147483818" r:id="rId25"/>
    <p:sldLayoutId id="2147483819" r:id="rId26"/>
    <p:sldLayoutId id="2147483820" r:id="rId27"/>
    <p:sldLayoutId id="2147483821" r:id="rId28"/>
    <p:sldLayoutId id="2147483822" r:id="rId29"/>
    <p:sldLayoutId id="2147483823" r:id="rId30"/>
    <p:sldLayoutId id="2147483824" r:id="rId31"/>
    <p:sldLayoutId id="2147483825" r:id="rId32"/>
    <p:sldLayoutId id="2147483826" r:id="rId33"/>
    <p:sldLayoutId id="2147483827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D2002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png"/><Relationship Id="rId7" Type="http://schemas.openxmlformats.org/officeDocument/2006/relationships/image" Target="../media/image4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10" Type="http://schemas.openxmlformats.org/officeDocument/2006/relationships/image" Target="../media/image45.jpeg"/><Relationship Id="rId4" Type="http://schemas.microsoft.com/office/2007/relationships/hdphoto" Target="../media/hdphoto1.wdp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svg"/><Relationship Id="rId5" Type="http://schemas.openxmlformats.org/officeDocument/2006/relationships/image" Target="../media/image50.svg"/><Relationship Id="rId4" Type="http://schemas.openxmlformats.org/officeDocument/2006/relationships/image" Target="../media/image49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sv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58.svg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5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0.svg"/><Relationship Id="rId11" Type="http://schemas.openxmlformats.org/officeDocument/2006/relationships/image" Target="../media/image85.png"/><Relationship Id="rId5" Type="http://schemas.openxmlformats.org/officeDocument/2006/relationships/image" Target="../media/image79.sv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1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106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9.jpeg"/><Relationship Id="rId4" Type="http://schemas.openxmlformats.org/officeDocument/2006/relationships/image" Target="../media/image108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12.svg"/><Relationship Id="rId4" Type="http://schemas.openxmlformats.org/officeDocument/2006/relationships/image" Target="../media/image1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7.jpg"/><Relationship Id="rId4" Type="http://schemas.openxmlformats.org/officeDocument/2006/relationships/image" Target="../media/image116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0.png"/><Relationship Id="rId5" Type="http://schemas.openxmlformats.org/officeDocument/2006/relationships/image" Target="../media/image1.svg"/><Relationship Id="rId4" Type="http://schemas.openxmlformats.org/officeDocument/2006/relationships/image" Target="../media/image1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0.png"/><Relationship Id="rId5" Type="http://schemas.openxmlformats.org/officeDocument/2006/relationships/image" Target="../media/image1.svg"/><Relationship Id="rId4" Type="http://schemas.openxmlformats.org/officeDocument/2006/relationships/image" Target="../media/image119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6.xml"/><Relationship Id="rId4" Type="http://schemas.microsoft.com/office/2007/relationships/hdphoto" Target="../media/hdphoto3.wdp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9197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7F7423E1-C1F8-73F6-BB79-DC72382B2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Velkommen </a:t>
            </a: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til </a:t>
            </a:r>
            <a:r>
              <a:rPr lang="nb-NO" dirty="0" err="1"/>
              <a:t>UiA</a:t>
            </a:r>
            <a:endParaRPr lang="nb-NO" b="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CECE98D8-7CBD-6777-1170-AB3CD95E45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64E275F-1BEF-D97A-435B-A0FD5DCD88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01E2F-1787-7FBD-06FB-C220B72D8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</a:t>
            </a:fld>
            <a:endParaRPr lang="nb-NO"/>
          </a:p>
        </p:txBody>
      </p:sp>
      <p:pic>
        <p:nvPicPr>
          <p:cNvPr id="3" name="Bilde 2" descr="Et bilde som inneholder Menneskeansikt, person, smil, klær&#10;&#10;KI-generert innhold kan være feil.">
            <a:extLst>
              <a:ext uri="{FF2B5EF4-FFF2-40B4-BE49-F238E27FC236}">
                <a16:creationId xmlns:a16="http://schemas.microsoft.com/office/drawing/2014/main" id="{FB0C53CD-DCD7-2B51-DD34-0921A90FC8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192" y="2274276"/>
            <a:ext cx="6769807" cy="4583723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5E17167A-FB09-20A7-91C5-735BE0823965}"/>
              </a:ext>
            </a:extLst>
          </p:cNvPr>
          <p:cNvSpPr/>
          <p:nvPr/>
        </p:nvSpPr>
        <p:spPr>
          <a:xfrm>
            <a:off x="10654748" y="488939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680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4DAE88-D321-2B6A-6844-DD3333FF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827E362-337C-AC89-371A-16FBA21CA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2679D8-24F9-6EB8-D990-8243CA65BE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</a:t>
            </a:fld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65BB9392-365A-8EF9-7BB1-E577D60647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884986" cy="3310304"/>
          </a:xfrm>
          <a:prstGeom prst="rect">
            <a:avLst/>
          </a:prstGeom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A2CF4F56-2CAA-8B0B-1A27-BFC8CE4A4A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84986" y="3310304"/>
            <a:ext cx="6307014" cy="3547695"/>
          </a:xfrm>
          <a:prstGeom prst="rect">
            <a:avLst/>
          </a:prstGeom>
        </p:spPr>
      </p:pic>
      <p:sp>
        <p:nvSpPr>
          <p:cNvPr id="32" name="Friform 31">
            <a:extLst>
              <a:ext uri="{FF2B5EF4-FFF2-40B4-BE49-F238E27FC236}">
                <a16:creationId xmlns:a16="http://schemas.microsoft.com/office/drawing/2014/main" id="{4B879773-0F5D-C5AB-7F8C-9EE9561283DF}"/>
              </a:ext>
            </a:extLst>
          </p:cNvPr>
          <p:cNvSpPr/>
          <p:nvPr/>
        </p:nvSpPr>
        <p:spPr>
          <a:xfrm>
            <a:off x="5134709" y="2560027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00A0C66B-3072-C9F4-16D1-4790E2DA0376}"/>
              </a:ext>
            </a:extLst>
          </p:cNvPr>
          <p:cNvSpPr txBox="1"/>
          <p:nvPr/>
        </p:nvSpPr>
        <p:spPr>
          <a:xfrm>
            <a:off x="477334" y="3616815"/>
            <a:ext cx="23631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Campus</a:t>
            </a:r>
          </a:p>
          <a:p>
            <a:r>
              <a:rPr lang="nb-NO" sz="2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Kristiansand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9A83217C-8D45-B21C-8D50-F8D9E4BA3F02}"/>
              </a:ext>
            </a:extLst>
          </p:cNvPr>
          <p:cNvSpPr txBox="1"/>
          <p:nvPr/>
        </p:nvSpPr>
        <p:spPr>
          <a:xfrm>
            <a:off x="9890965" y="1657592"/>
            <a:ext cx="17620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2800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Campus</a:t>
            </a:r>
          </a:p>
          <a:p>
            <a:pPr algn="r"/>
            <a:r>
              <a:rPr lang="nb-NO" sz="2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Grimstad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3CC6F775-A0FB-206F-E246-AC6EBCF1D1F8}"/>
              </a:ext>
            </a:extLst>
          </p:cNvPr>
          <p:cNvSpPr txBox="1"/>
          <p:nvPr/>
        </p:nvSpPr>
        <p:spPr>
          <a:xfrm>
            <a:off x="477333" y="4566716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10 500 studenter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AEA7824E-3F5D-6C45-E1F0-9EA778355465}"/>
              </a:ext>
            </a:extLst>
          </p:cNvPr>
          <p:cNvSpPr txBox="1"/>
          <p:nvPr/>
        </p:nvSpPr>
        <p:spPr>
          <a:xfrm>
            <a:off x="9865317" y="2611699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3 500 studenter</a:t>
            </a:r>
          </a:p>
        </p:txBody>
      </p:sp>
      <p:sp>
        <p:nvSpPr>
          <p:cNvPr id="42" name="Friform 41">
            <a:extLst>
              <a:ext uri="{FF2B5EF4-FFF2-40B4-BE49-F238E27FC236}">
                <a16:creationId xmlns:a16="http://schemas.microsoft.com/office/drawing/2014/main" id="{0B158752-D177-AED3-E26C-278AA0B353F9}"/>
              </a:ext>
            </a:extLst>
          </p:cNvPr>
          <p:cNvSpPr/>
          <p:nvPr/>
        </p:nvSpPr>
        <p:spPr>
          <a:xfrm rot="10800000">
            <a:off x="5884985" y="3310303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23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29EFAD-E6E1-E76A-C2FE-8F7E386A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Visjon: </a:t>
            </a:r>
            <a:r>
              <a:rPr lang="nb-NO" dirty="0" err="1"/>
              <a:t>Samskaping</a:t>
            </a:r>
            <a:r>
              <a:rPr lang="nb-NO" dirty="0"/>
              <a:t> for fremtidens kunnskap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456B971-F05D-D50F-B0C7-98C27DF58A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CAE079-81C0-0C2B-78A1-F6F7F938C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4</a:t>
            </a:fld>
            <a:endParaRPr lang="nb-NO"/>
          </a:p>
        </p:txBody>
      </p:sp>
      <p:pic>
        <p:nvPicPr>
          <p:cNvPr id="6" name="Bilde 5" descr="Et bilde som inneholder person, bord, innendørs, sitter&#10;&#10;Automatisk generert beskrivelse">
            <a:extLst>
              <a:ext uri="{FF2B5EF4-FFF2-40B4-BE49-F238E27FC236}">
                <a16:creationId xmlns:a16="http://schemas.microsoft.com/office/drawing/2014/main" id="{EB183579-B6F0-F1B9-9D24-F8E6E97295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8555" y="602633"/>
            <a:ext cx="7643446" cy="5309186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B79F961F-2EED-1500-8EA7-F2939794A402}"/>
              </a:ext>
            </a:extLst>
          </p:cNvPr>
          <p:cNvSpPr/>
          <p:nvPr/>
        </p:nvSpPr>
        <p:spPr>
          <a:xfrm rot="10800000">
            <a:off x="4548555" y="602633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3C254EF8-CC45-C5EF-4F4F-BEE61A3A21FE}"/>
              </a:ext>
            </a:extLst>
          </p:cNvPr>
          <p:cNvSpPr/>
          <p:nvPr/>
        </p:nvSpPr>
        <p:spPr>
          <a:xfrm rot="5400000">
            <a:off x="4548555" y="516154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09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3E0F02-2D61-AA50-D8C1-BA0C1A49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Verdier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34117C-CAE1-26F9-62A8-9B13DB703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5</a:t>
            </a:fld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BB6188AA-2552-DBBE-2E56-862B31BCBE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Avrundet rektangel 11">
            <a:extLst>
              <a:ext uri="{FF2B5EF4-FFF2-40B4-BE49-F238E27FC236}">
                <a16:creationId xmlns:a16="http://schemas.microsoft.com/office/drawing/2014/main" id="{C1A0257E-99B2-18F2-062A-B6720D8D51A3}"/>
              </a:ext>
            </a:extLst>
          </p:cNvPr>
          <p:cNvSpPr/>
          <p:nvPr/>
        </p:nvSpPr>
        <p:spPr>
          <a:xfrm>
            <a:off x="781740" y="2260185"/>
            <a:ext cx="2393058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Åpenhet</a:t>
            </a:r>
          </a:p>
        </p:txBody>
      </p:sp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DC88C975-CFE2-422C-65C3-BA694673967A}"/>
              </a:ext>
            </a:extLst>
          </p:cNvPr>
          <p:cNvSpPr/>
          <p:nvPr/>
        </p:nvSpPr>
        <p:spPr>
          <a:xfrm>
            <a:off x="3539838" y="2260185"/>
            <a:ext cx="2393058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Tillit</a:t>
            </a:r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00C24523-DC74-0174-92B7-DFC8B433950C}"/>
              </a:ext>
            </a:extLst>
          </p:cNvPr>
          <p:cNvSpPr/>
          <p:nvPr/>
        </p:nvSpPr>
        <p:spPr>
          <a:xfrm>
            <a:off x="6297936" y="2260186"/>
            <a:ext cx="2393058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Faglighet</a:t>
            </a: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F228D80D-38E3-CCFE-1EBD-8E50CCCBF7E6}"/>
              </a:ext>
            </a:extLst>
          </p:cNvPr>
          <p:cNvSpPr/>
          <p:nvPr/>
        </p:nvSpPr>
        <p:spPr>
          <a:xfrm>
            <a:off x="9017204" y="2260185"/>
            <a:ext cx="2393058" cy="953328"/>
          </a:xfrm>
          <a:prstGeom prst="roundRect">
            <a:avLst/>
          </a:prstGeom>
          <a:noFill/>
          <a:ln w="381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Respekt</a:t>
            </a:r>
          </a:p>
        </p:txBody>
      </p:sp>
    </p:spTree>
    <p:extLst>
      <p:ext uri="{BB962C8B-B14F-4D97-AF65-F5344CB8AC3E}">
        <p14:creationId xmlns:p14="http://schemas.microsoft.com/office/powerpoint/2010/main" val="323322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Avrundet rektangel 219">
            <a:extLst>
              <a:ext uri="{FF2B5EF4-FFF2-40B4-BE49-F238E27FC236}">
                <a16:creationId xmlns:a16="http://schemas.microsoft.com/office/drawing/2014/main" id="{F255B746-592A-0B75-B254-0F3F0538EC45}"/>
              </a:ext>
            </a:extLst>
          </p:cNvPr>
          <p:cNvSpPr/>
          <p:nvPr/>
        </p:nvSpPr>
        <p:spPr>
          <a:xfrm>
            <a:off x="7886264" y="5318511"/>
            <a:ext cx="3848536" cy="1337537"/>
          </a:xfrm>
          <a:prstGeom prst="roundRect">
            <a:avLst>
              <a:gd name="adj" fmla="val 21617"/>
            </a:avLst>
          </a:prstGeom>
          <a:gradFill flip="none" rotWithShape="1">
            <a:gsLst>
              <a:gs pos="0">
                <a:srgbClr val="76B92A"/>
              </a:gs>
              <a:gs pos="50000">
                <a:srgbClr val="34A288"/>
              </a:gs>
              <a:gs pos="100000">
                <a:srgbClr val="009FE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</a:t>
            </a:r>
          </a:p>
          <a:p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A2917ED-F189-FEC5-C284-C313A845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Internasjonalt samarbeid</a:t>
            </a:r>
          </a:p>
        </p:txBody>
      </p:sp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513C0DA0-33A6-7E0D-EF50-7D19F553FC51}"/>
              </a:ext>
            </a:extLst>
          </p:cNvPr>
          <p:cNvSpPr/>
          <p:nvPr/>
        </p:nvSpPr>
        <p:spPr>
          <a:xfrm>
            <a:off x="622851" y="3844764"/>
            <a:ext cx="4494676" cy="2191088"/>
          </a:xfrm>
          <a:prstGeom prst="roundRect">
            <a:avLst>
              <a:gd name="adj" fmla="val 127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Utreisende</a:t>
            </a: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537</a:t>
            </a:r>
            <a:endParaRPr lang="nb-NO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3DDF3982-8183-1C83-903D-D8A53F434E57}"/>
              </a:ext>
            </a:extLst>
          </p:cNvPr>
          <p:cNvSpPr/>
          <p:nvPr/>
        </p:nvSpPr>
        <p:spPr>
          <a:xfrm>
            <a:off x="5276913" y="4463721"/>
            <a:ext cx="2411756" cy="2191088"/>
          </a:xfrm>
          <a:prstGeom prst="roundRect">
            <a:avLst>
              <a:gd name="adj" fmla="val 1388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Universiteter</a:t>
            </a: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endParaRPr lang="nb-NO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vrundet rektangel 9">
            <a:extLst>
              <a:ext uri="{FF2B5EF4-FFF2-40B4-BE49-F238E27FC236}">
                <a16:creationId xmlns:a16="http://schemas.microsoft.com/office/drawing/2014/main" id="{FDD8D30C-4952-A91A-00AA-C0D487B8BFF3}"/>
              </a:ext>
            </a:extLst>
          </p:cNvPr>
          <p:cNvSpPr/>
          <p:nvPr/>
        </p:nvSpPr>
        <p:spPr>
          <a:xfrm>
            <a:off x="7886264" y="1025711"/>
            <a:ext cx="2411756" cy="1203932"/>
          </a:xfrm>
          <a:prstGeom prst="roundRect">
            <a:avLst>
              <a:gd name="adj" fmla="val 169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</a:p>
          <a:p>
            <a:r>
              <a:rPr lang="nb-NO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endParaRPr lang="nb-NO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AA06C928-8204-44BC-63CD-379F8FC5E9B8}"/>
              </a:ext>
            </a:extLst>
          </p:cNvPr>
          <p:cNvSpPr/>
          <p:nvPr/>
        </p:nvSpPr>
        <p:spPr>
          <a:xfrm>
            <a:off x="622851" y="1023357"/>
            <a:ext cx="4494676" cy="2651217"/>
          </a:xfrm>
          <a:prstGeom prst="roundRect">
            <a:avLst>
              <a:gd name="adj" fmla="val 9857"/>
            </a:avLst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Innkommende </a:t>
            </a:r>
            <a:b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utvekslingsstudenter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latin typeface="Arial" panose="020B0604020202020204" pitchFamily="34" charset="0"/>
                <a:cs typeface="Arial" panose="020B0604020202020204" pitchFamily="34" charset="0"/>
              </a:rPr>
              <a:t>564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99617937-B66C-D634-97FC-1ACA2F22DD40}"/>
              </a:ext>
            </a:extLst>
          </p:cNvPr>
          <p:cNvSpPr/>
          <p:nvPr/>
        </p:nvSpPr>
        <p:spPr>
          <a:xfrm>
            <a:off x="5276913" y="1023356"/>
            <a:ext cx="2411756" cy="3276000"/>
          </a:xfrm>
          <a:prstGeom prst="roundRect">
            <a:avLst>
              <a:gd name="adj" fmla="val 13889"/>
            </a:avLst>
          </a:pr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Internasjonale gradsstudenter</a:t>
            </a: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395</a:t>
            </a:r>
            <a:endParaRPr lang="nb-NO" sz="12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Grafikk 22" descr="Russelue kontur">
            <a:extLst>
              <a:ext uri="{FF2B5EF4-FFF2-40B4-BE49-F238E27FC236}">
                <a16:creationId xmlns:a16="http://schemas.microsoft.com/office/drawing/2014/main" id="{DA629B5F-CDF2-B254-9AD0-5D946FA13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74959" y="1761215"/>
            <a:ext cx="914400" cy="914400"/>
          </a:xfrm>
          <a:prstGeom prst="rect">
            <a:avLst/>
          </a:prstGeom>
        </p:spPr>
      </p:pic>
      <p:pic>
        <p:nvPicPr>
          <p:cNvPr id="25" name="Grafikk 24" descr="Fly kontur">
            <a:extLst>
              <a:ext uri="{FF2B5EF4-FFF2-40B4-BE49-F238E27FC236}">
                <a16:creationId xmlns:a16="http://schemas.microsoft.com/office/drawing/2014/main" id="{78274BB2-30AB-B9AA-02E3-B78FD2579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600000">
            <a:off x="3952950" y="4989928"/>
            <a:ext cx="914400" cy="914400"/>
          </a:xfrm>
          <a:prstGeom prst="rect">
            <a:avLst/>
          </a:prstGeom>
        </p:spPr>
      </p:pic>
      <p:pic>
        <p:nvPicPr>
          <p:cNvPr id="26" name="Grafikk 25" descr="Fly kontur">
            <a:extLst>
              <a:ext uri="{FF2B5EF4-FFF2-40B4-BE49-F238E27FC236}">
                <a16:creationId xmlns:a16="http://schemas.microsoft.com/office/drawing/2014/main" id="{094B0CC3-2847-E755-208E-25D07B3B75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100000">
            <a:off x="3952950" y="2522908"/>
            <a:ext cx="914400" cy="914400"/>
          </a:xfrm>
          <a:prstGeom prst="rect">
            <a:avLst/>
          </a:prstGeom>
        </p:spPr>
      </p:pic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7A34B05A-BE62-7770-DB51-7E1E4CF27E09}"/>
              </a:ext>
            </a:extLst>
          </p:cNvPr>
          <p:cNvSpPr/>
          <p:nvPr/>
        </p:nvSpPr>
        <p:spPr>
          <a:xfrm>
            <a:off x="7886715" y="2397633"/>
            <a:ext cx="2411756" cy="2755397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Internasjonale ansatte</a:t>
            </a:r>
          </a:p>
          <a:p>
            <a:endParaRPr lang="nb-NO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endParaRPr lang="nb-NO" sz="1200" b="1" dirty="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fikk 28" descr="Bank kontur">
            <a:extLst>
              <a:ext uri="{FF2B5EF4-FFF2-40B4-BE49-F238E27FC236}">
                <a16:creationId xmlns:a16="http://schemas.microsoft.com/office/drawing/2014/main" id="{FBF99D75-BDDA-B6F7-2EE1-42D9F1F1EC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0814" y="5731923"/>
            <a:ext cx="755703" cy="755703"/>
          </a:xfrm>
          <a:prstGeom prst="rect">
            <a:avLst/>
          </a:prstGeom>
        </p:spPr>
      </p:pic>
      <p:pic>
        <p:nvPicPr>
          <p:cNvPr id="31" name="Grafikk 30" descr="Globus kontur">
            <a:extLst>
              <a:ext uri="{FF2B5EF4-FFF2-40B4-BE49-F238E27FC236}">
                <a16:creationId xmlns:a16="http://schemas.microsoft.com/office/drawing/2014/main" id="{81528345-C2E5-1869-C72B-B4ED0DAA07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9195" y="1417003"/>
            <a:ext cx="624548" cy="624548"/>
          </a:xfrm>
          <a:prstGeom prst="rect">
            <a:avLst/>
          </a:prstGeom>
        </p:spPr>
      </p:pic>
      <p:pic>
        <p:nvPicPr>
          <p:cNvPr id="33" name="Grafikk 32" descr="Office-arbeider-maler kontur">
            <a:extLst>
              <a:ext uri="{FF2B5EF4-FFF2-40B4-BE49-F238E27FC236}">
                <a16:creationId xmlns:a16="http://schemas.microsoft.com/office/drawing/2014/main" id="{D2F372C6-4FE2-B844-B560-38B9E6BE3D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88260" y="3231883"/>
            <a:ext cx="831273" cy="831273"/>
          </a:xfrm>
          <a:prstGeom prst="rect">
            <a:avLst/>
          </a:prstGeom>
        </p:spPr>
      </p:pic>
      <p:grpSp>
        <p:nvGrpSpPr>
          <p:cNvPr id="39" name="Grafikk 36">
            <a:extLst>
              <a:ext uri="{FF2B5EF4-FFF2-40B4-BE49-F238E27FC236}">
                <a16:creationId xmlns:a16="http://schemas.microsoft.com/office/drawing/2014/main" id="{56462BBD-3FD3-CEDC-2CF9-8C68A254A380}"/>
              </a:ext>
            </a:extLst>
          </p:cNvPr>
          <p:cNvGrpSpPr/>
          <p:nvPr/>
        </p:nvGrpSpPr>
        <p:grpSpPr>
          <a:xfrm>
            <a:off x="9664976" y="5640110"/>
            <a:ext cx="1771014" cy="784572"/>
            <a:chOff x="10790521" y="-266326"/>
            <a:chExt cx="2848349" cy="1261839"/>
          </a:xfrm>
          <a:solidFill>
            <a:schemeClr val="bg1"/>
          </a:solidFill>
        </p:grpSpPr>
        <p:sp>
          <p:nvSpPr>
            <p:cNvPr id="40" name="Friform 39">
              <a:extLst>
                <a:ext uri="{FF2B5EF4-FFF2-40B4-BE49-F238E27FC236}">
                  <a16:creationId xmlns:a16="http://schemas.microsoft.com/office/drawing/2014/main" id="{E2F2FF2F-CCAD-7596-9A64-BEC7862E0419}"/>
                </a:ext>
              </a:extLst>
            </p:cNvPr>
            <p:cNvSpPr/>
            <p:nvPr/>
          </p:nvSpPr>
          <p:spPr>
            <a:xfrm>
              <a:off x="12404991" y="822386"/>
              <a:ext cx="495885" cy="91909"/>
            </a:xfrm>
            <a:custGeom>
              <a:avLst/>
              <a:gdLst>
                <a:gd name="csX0" fmla="*/ 0 w 495885"/>
                <a:gd name="csY0" fmla="*/ 57794 h 91909"/>
                <a:gd name="csX1" fmla="*/ 13728 w 495885"/>
                <a:gd name="csY1" fmla="*/ 72442 h 91909"/>
                <a:gd name="csX2" fmla="*/ 26389 w 495885"/>
                <a:gd name="csY2" fmla="*/ 66322 h 91909"/>
                <a:gd name="csX3" fmla="*/ 26487 w 495885"/>
                <a:gd name="csY3" fmla="*/ 66322 h 91909"/>
                <a:gd name="csX4" fmla="*/ 26487 w 495885"/>
                <a:gd name="csY4" fmla="*/ 71232 h 91909"/>
                <a:gd name="csX5" fmla="*/ 36536 w 495885"/>
                <a:gd name="csY5" fmla="*/ 71232 h 91909"/>
                <a:gd name="csX6" fmla="*/ 36536 w 495885"/>
                <a:gd name="csY6" fmla="*/ 41547 h 91909"/>
                <a:gd name="csX7" fmla="*/ 18612 w 495885"/>
                <a:gd name="csY7" fmla="*/ 20870 h 91909"/>
                <a:gd name="csX8" fmla="*/ 296 w 495885"/>
                <a:gd name="csY8" fmla="*/ 28590 h 91909"/>
                <a:gd name="csX9" fmla="*/ 4975 w 495885"/>
                <a:gd name="csY9" fmla="*/ 35519 h 91909"/>
                <a:gd name="csX10" fmla="*/ 17121 w 495885"/>
                <a:gd name="csY10" fmla="*/ 30095 h 91909"/>
                <a:gd name="csX11" fmla="*/ 25987 w 495885"/>
                <a:gd name="csY11" fmla="*/ 41441 h 91909"/>
                <a:gd name="csX12" fmla="*/ 25987 w 495885"/>
                <a:gd name="csY12" fmla="*/ 42748 h 91909"/>
                <a:gd name="csX13" fmla="*/ 20505 w 495885"/>
                <a:gd name="csY13" fmla="*/ 42444 h 91909"/>
                <a:gd name="csX14" fmla="*/ 0 w 495885"/>
                <a:gd name="csY14" fmla="*/ 57794 h 91909"/>
                <a:gd name="csX15" fmla="*/ 0 w 495885"/>
                <a:gd name="csY15" fmla="*/ 57794 h 91909"/>
                <a:gd name="csX16" fmla="*/ 10344 w 495885"/>
                <a:gd name="csY16" fmla="*/ 56995 h 91909"/>
                <a:gd name="csX17" fmla="*/ 21209 w 495885"/>
                <a:gd name="csY17" fmla="*/ 50167 h 91909"/>
                <a:gd name="csX18" fmla="*/ 25987 w 495885"/>
                <a:gd name="csY18" fmla="*/ 50264 h 91909"/>
                <a:gd name="csX19" fmla="*/ 25987 w 495885"/>
                <a:gd name="csY19" fmla="*/ 59600 h 91909"/>
                <a:gd name="csX20" fmla="*/ 16818 w 495885"/>
                <a:gd name="csY20" fmla="*/ 63522 h 91909"/>
                <a:gd name="csX21" fmla="*/ 10344 w 495885"/>
                <a:gd name="csY21" fmla="*/ 56995 h 91909"/>
                <a:gd name="csX22" fmla="*/ 58040 w 495885"/>
                <a:gd name="csY22" fmla="*/ 22081 h 91909"/>
                <a:gd name="csX23" fmla="*/ 47795 w 495885"/>
                <a:gd name="csY23" fmla="*/ 22081 h 91909"/>
                <a:gd name="csX24" fmla="*/ 47795 w 495885"/>
                <a:gd name="csY24" fmla="*/ 71232 h 91909"/>
                <a:gd name="csX25" fmla="*/ 58539 w 495885"/>
                <a:gd name="csY25" fmla="*/ 71232 h 91909"/>
                <a:gd name="csX26" fmla="*/ 58539 w 495885"/>
                <a:gd name="csY26" fmla="*/ 34808 h 91909"/>
                <a:gd name="csX27" fmla="*/ 68005 w 495885"/>
                <a:gd name="csY27" fmla="*/ 30192 h 91909"/>
                <a:gd name="csX28" fmla="*/ 76478 w 495885"/>
                <a:gd name="csY28" fmla="*/ 41131 h 91909"/>
                <a:gd name="csX29" fmla="*/ 76478 w 495885"/>
                <a:gd name="csY29" fmla="*/ 71232 h 91909"/>
                <a:gd name="csX30" fmla="*/ 87223 w 495885"/>
                <a:gd name="csY30" fmla="*/ 71232 h 91909"/>
                <a:gd name="csX31" fmla="*/ 87223 w 495885"/>
                <a:gd name="csY31" fmla="*/ 39423 h 91909"/>
                <a:gd name="csX32" fmla="*/ 72093 w 495885"/>
                <a:gd name="csY32" fmla="*/ 20870 h 91909"/>
                <a:gd name="csX33" fmla="*/ 58244 w 495885"/>
                <a:gd name="csY33" fmla="*/ 26982 h 91909"/>
                <a:gd name="csX34" fmla="*/ 58040 w 495885"/>
                <a:gd name="csY34" fmla="*/ 26982 h 91909"/>
                <a:gd name="csX35" fmla="*/ 58040 w 495885"/>
                <a:gd name="csY35" fmla="*/ 22081 h 91909"/>
                <a:gd name="csX36" fmla="*/ 138008 w 495885"/>
                <a:gd name="csY36" fmla="*/ 0 h 91909"/>
                <a:gd name="csX37" fmla="*/ 127264 w 495885"/>
                <a:gd name="csY37" fmla="*/ 0 h 91909"/>
                <a:gd name="csX38" fmla="*/ 127264 w 495885"/>
                <a:gd name="csY38" fmla="*/ 25684 h 91909"/>
                <a:gd name="csX39" fmla="*/ 127067 w 495885"/>
                <a:gd name="csY39" fmla="*/ 25684 h 91909"/>
                <a:gd name="csX40" fmla="*/ 116004 w 495885"/>
                <a:gd name="csY40" fmla="*/ 20870 h 91909"/>
                <a:gd name="csX41" fmla="*/ 96695 w 495885"/>
                <a:gd name="csY41" fmla="*/ 46758 h 91909"/>
                <a:gd name="csX42" fmla="*/ 115004 w 495885"/>
                <a:gd name="csY42" fmla="*/ 72442 h 91909"/>
                <a:gd name="csX43" fmla="*/ 127664 w 495885"/>
                <a:gd name="csY43" fmla="*/ 66322 h 91909"/>
                <a:gd name="csX44" fmla="*/ 127861 w 495885"/>
                <a:gd name="csY44" fmla="*/ 66322 h 91909"/>
                <a:gd name="csX45" fmla="*/ 127861 w 495885"/>
                <a:gd name="csY45" fmla="*/ 71232 h 91909"/>
                <a:gd name="csX46" fmla="*/ 138008 w 495885"/>
                <a:gd name="csY46" fmla="*/ 71232 h 91909"/>
                <a:gd name="csX47" fmla="*/ 138008 w 495885"/>
                <a:gd name="csY47" fmla="*/ 0 h 91909"/>
                <a:gd name="csX48" fmla="*/ 107636 w 495885"/>
                <a:gd name="csY48" fmla="*/ 46251 h 91909"/>
                <a:gd name="csX49" fmla="*/ 118692 w 495885"/>
                <a:gd name="csY49" fmla="*/ 30192 h 91909"/>
                <a:gd name="csX50" fmla="*/ 127264 w 495885"/>
                <a:gd name="csY50" fmla="*/ 34808 h 91909"/>
                <a:gd name="csX51" fmla="*/ 127264 w 495885"/>
                <a:gd name="csY51" fmla="*/ 58506 h 91909"/>
                <a:gd name="csX52" fmla="*/ 118396 w 495885"/>
                <a:gd name="csY52" fmla="*/ 62820 h 91909"/>
                <a:gd name="csX53" fmla="*/ 107637 w 495885"/>
                <a:gd name="csY53" fmla="*/ 46251 h 91909"/>
                <a:gd name="csX54" fmla="*/ 107636 w 495885"/>
                <a:gd name="csY54" fmla="*/ 46251 h 91909"/>
                <a:gd name="csX55" fmla="*/ 241268 w 495885"/>
                <a:gd name="csY55" fmla="*/ 2009 h 91909"/>
                <a:gd name="csX56" fmla="*/ 229130 w 495885"/>
                <a:gd name="csY56" fmla="*/ 2009 h 91909"/>
                <a:gd name="csX57" fmla="*/ 208315 w 495885"/>
                <a:gd name="csY57" fmla="*/ 55180 h 91909"/>
                <a:gd name="csX58" fmla="*/ 208118 w 495885"/>
                <a:gd name="csY58" fmla="*/ 55180 h 91909"/>
                <a:gd name="csX59" fmla="*/ 187196 w 495885"/>
                <a:gd name="csY59" fmla="*/ 2009 h 91909"/>
                <a:gd name="csX60" fmla="*/ 174861 w 495885"/>
                <a:gd name="csY60" fmla="*/ 2009 h 91909"/>
                <a:gd name="csX61" fmla="*/ 174861 w 495885"/>
                <a:gd name="csY61" fmla="*/ 71232 h 91909"/>
                <a:gd name="csX62" fmla="*/ 185606 w 495885"/>
                <a:gd name="csY62" fmla="*/ 71232 h 91909"/>
                <a:gd name="csX63" fmla="*/ 185606 w 495885"/>
                <a:gd name="csY63" fmla="*/ 24881 h 91909"/>
                <a:gd name="csX64" fmla="*/ 185803 w 495885"/>
                <a:gd name="csY64" fmla="*/ 24881 h 91909"/>
                <a:gd name="csX65" fmla="*/ 203635 w 495885"/>
                <a:gd name="csY65" fmla="*/ 71232 h 91909"/>
                <a:gd name="csX66" fmla="*/ 212494 w 495885"/>
                <a:gd name="csY66" fmla="*/ 71232 h 91909"/>
                <a:gd name="csX67" fmla="*/ 230327 w 495885"/>
                <a:gd name="csY67" fmla="*/ 24881 h 91909"/>
                <a:gd name="csX68" fmla="*/ 230524 w 495885"/>
                <a:gd name="csY68" fmla="*/ 24881 h 91909"/>
                <a:gd name="csX69" fmla="*/ 230524 w 495885"/>
                <a:gd name="csY69" fmla="*/ 71232 h 91909"/>
                <a:gd name="csX70" fmla="*/ 241268 w 495885"/>
                <a:gd name="csY70" fmla="*/ 71232 h 91909"/>
                <a:gd name="csX71" fmla="*/ 241268 w 495885"/>
                <a:gd name="csY71" fmla="*/ 2009 h 91909"/>
                <a:gd name="csX72" fmla="*/ 294447 w 495885"/>
                <a:gd name="csY72" fmla="*/ 46652 h 91909"/>
                <a:gd name="csX73" fmla="*/ 272843 w 495885"/>
                <a:gd name="csY73" fmla="*/ 20870 h 91909"/>
                <a:gd name="csX74" fmla="*/ 251240 w 495885"/>
                <a:gd name="csY74" fmla="*/ 46652 h 91909"/>
                <a:gd name="csX75" fmla="*/ 272843 w 495885"/>
                <a:gd name="csY75" fmla="*/ 72442 h 91909"/>
                <a:gd name="csX76" fmla="*/ 294447 w 495885"/>
                <a:gd name="csY76" fmla="*/ 46652 h 91909"/>
                <a:gd name="csX77" fmla="*/ 283504 w 495885"/>
                <a:gd name="csY77" fmla="*/ 46652 h 91909"/>
                <a:gd name="csX78" fmla="*/ 272843 w 495885"/>
                <a:gd name="csY78" fmla="*/ 62820 h 91909"/>
                <a:gd name="csX79" fmla="*/ 262182 w 495885"/>
                <a:gd name="csY79" fmla="*/ 46652 h 91909"/>
                <a:gd name="csX80" fmla="*/ 272843 w 495885"/>
                <a:gd name="csY80" fmla="*/ 30192 h 91909"/>
                <a:gd name="csX81" fmla="*/ 283504 w 495885"/>
                <a:gd name="csY81" fmla="*/ 46652 h 91909"/>
                <a:gd name="csX82" fmla="*/ 344831 w 495885"/>
                <a:gd name="csY82" fmla="*/ 45354 h 91909"/>
                <a:gd name="csX83" fmla="*/ 327014 w 495885"/>
                <a:gd name="csY83" fmla="*/ 20870 h 91909"/>
                <a:gd name="csX84" fmla="*/ 314656 w 495885"/>
                <a:gd name="csY84" fmla="*/ 25583 h 91909"/>
                <a:gd name="csX85" fmla="*/ 314459 w 495885"/>
                <a:gd name="csY85" fmla="*/ 25583 h 91909"/>
                <a:gd name="csX86" fmla="*/ 314459 w 495885"/>
                <a:gd name="csY86" fmla="*/ 0 h 91909"/>
                <a:gd name="csX87" fmla="*/ 303715 w 495885"/>
                <a:gd name="csY87" fmla="*/ 0 h 91909"/>
                <a:gd name="csX88" fmla="*/ 303715 w 495885"/>
                <a:gd name="csY88" fmla="*/ 71232 h 91909"/>
                <a:gd name="csX89" fmla="*/ 313960 w 495885"/>
                <a:gd name="csY89" fmla="*/ 71232 h 91909"/>
                <a:gd name="csX90" fmla="*/ 313960 w 495885"/>
                <a:gd name="csY90" fmla="*/ 66322 h 91909"/>
                <a:gd name="csX91" fmla="*/ 314156 w 495885"/>
                <a:gd name="csY91" fmla="*/ 66322 h 91909"/>
                <a:gd name="csX92" fmla="*/ 326113 w 495885"/>
                <a:gd name="csY92" fmla="*/ 72442 h 91909"/>
                <a:gd name="csX93" fmla="*/ 344831 w 495885"/>
                <a:gd name="csY93" fmla="*/ 45354 h 91909"/>
                <a:gd name="csX94" fmla="*/ 333889 w 495885"/>
                <a:gd name="csY94" fmla="*/ 46251 h 91909"/>
                <a:gd name="csX95" fmla="*/ 323326 w 495885"/>
                <a:gd name="csY95" fmla="*/ 62820 h 91909"/>
                <a:gd name="csX96" fmla="*/ 314459 w 495885"/>
                <a:gd name="csY96" fmla="*/ 58201 h 91909"/>
                <a:gd name="csX97" fmla="*/ 314459 w 495885"/>
                <a:gd name="csY97" fmla="*/ 34808 h 91909"/>
                <a:gd name="csX98" fmla="*/ 323622 w 495885"/>
                <a:gd name="csY98" fmla="*/ 30192 h 91909"/>
                <a:gd name="csX99" fmla="*/ 333890 w 495885"/>
                <a:gd name="csY99" fmla="*/ 46251 h 91909"/>
                <a:gd name="csX100" fmla="*/ 333889 w 495885"/>
                <a:gd name="csY100" fmla="*/ 46251 h 91909"/>
                <a:gd name="csX101" fmla="*/ 365540 w 495885"/>
                <a:gd name="csY101" fmla="*/ 3210 h 91909"/>
                <a:gd name="csX102" fmla="*/ 354796 w 495885"/>
                <a:gd name="csY102" fmla="*/ 3210 h 91909"/>
                <a:gd name="csX103" fmla="*/ 354796 w 495885"/>
                <a:gd name="csY103" fmla="*/ 14542 h 91909"/>
                <a:gd name="csX104" fmla="*/ 365540 w 495885"/>
                <a:gd name="csY104" fmla="*/ 14542 h 91909"/>
                <a:gd name="csX105" fmla="*/ 365540 w 495885"/>
                <a:gd name="csY105" fmla="*/ 3210 h 91909"/>
                <a:gd name="csX106" fmla="*/ 365540 w 495885"/>
                <a:gd name="csY106" fmla="*/ 22081 h 91909"/>
                <a:gd name="csX107" fmla="*/ 354796 w 495885"/>
                <a:gd name="csY107" fmla="*/ 22081 h 91909"/>
                <a:gd name="csX108" fmla="*/ 354796 w 495885"/>
                <a:gd name="csY108" fmla="*/ 71232 h 91909"/>
                <a:gd name="csX109" fmla="*/ 365540 w 495885"/>
                <a:gd name="csY109" fmla="*/ 71232 h 91909"/>
                <a:gd name="csX110" fmla="*/ 365540 w 495885"/>
                <a:gd name="csY110" fmla="*/ 22081 h 91909"/>
                <a:gd name="csX111" fmla="*/ 389044 w 495885"/>
                <a:gd name="csY111" fmla="*/ 0 h 91909"/>
                <a:gd name="csX112" fmla="*/ 378300 w 495885"/>
                <a:gd name="csY112" fmla="*/ 0 h 91909"/>
                <a:gd name="csX113" fmla="*/ 378300 w 495885"/>
                <a:gd name="csY113" fmla="*/ 71232 h 91909"/>
                <a:gd name="csX114" fmla="*/ 389044 w 495885"/>
                <a:gd name="csY114" fmla="*/ 71232 h 91909"/>
                <a:gd name="csX115" fmla="*/ 389044 w 495885"/>
                <a:gd name="csY115" fmla="*/ 0 h 91909"/>
                <a:gd name="csX116" fmla="*/ 412442 w 495885"/>
                <a:gd name="csY116" fmla="*/ 3210 h 91909"/>
                <a:gd name="csX117" fmla="*/ 401697 w 495885"/>
                <a:gd name="csY117" fmla="*/ 3210 h 91909"/>
                <a:gd name="csX118" fmla="*/ 401697 w 495885"/>
                <a:gd name="csY118" fmla="*/ 14542 h 91909"/>
                <a:gd name="csX119" fmla="*/ 412442 w 495885"/>
                <a:gd name="csY119" fmla="*/ 14542 h 91909"/>
                <a:gd name="csX120" fmla="*/ 412442 w 495885"/>
                <a:gd name="csY120" fmla="*/ 3210 h 91909"/>
                <a:gd name="csX121" fmla="*/ 412442 w 495885"/>
                <a:gd name="csY121" fmla="*/ 22081 h 91909"/>
                <a:gd name="csX122" fmla="*/ 401697 w 495885"/>
                <a:gd name="csY122" fmla="*/ 22081 h 91909"/>
                <a:gd name="csX123" fmla="*/ 401697 w 495885"/>
                <a:gd name="csY123" fmla="*/ 71232 h 91909"/>
                <a:gd name="csX124" fmla="*/ 412442 w 495885"/>
                <a:gd name="csY124" fmla="*/ 71232 h 91909"/>
                <a:gd name="csX125" fmla="*/ 412442 w 495885"/>
                <a:gd name="csY125" fmla="*/ 22081 h 91909"/>
                <a:gd name="csX126" fmla="*/ 448287 w 495885"/>
                <a:gd name="csY126" fmla="*/ 22081 h 91909"/>
                <a:gd name="csX127" fmla="*/ 437929 w 495885"/>
                <a:gd name="csY127" fmla="*/ 22081 h 91909"/>
                <a:gd name="csX128" fmla="*/ 437929 w 495885"/>
                <a:gd name="csY128" fmla="*/ 11142 h 91909"/>
                <a:gd name="csX129" fmla="*/ 427192 w 495885"/>
                <a:gd name="csY129" fmla="*/ 11142 h 91909"/>
                <a:gd name="csX130" fmla="*/ 427192 w 495885"/>
                <a:gd name="csY130" fmla="*/ 22081 h 91909"/>
                <a:gd name="csX131" fmla="*/ 421415 w 495885"/>
                <a:gd name="csY131" fmla="*/ 22081 h 91909"/>
                <a:gd name="csX132" fmla="*/ 421415 w 495885"/>
                <a:gd name="csY132" fmla="*/ 30992 h 91909"/>
                <a:gd name="csX133" fmla="*/ 427192 w 495885"/>
                <a:gd name="csY133" fmla="*/ 30992 h 91909"/>
                <a:gd name="csX134" fmla="*/ 427192 w 495885"/>
                <a:gd name="csY134" fmla="*/ 55891 h 91909"/>
                <a:gd name="csX135" fmla="*/ 442412 w 495885"/>
                <a:gd name="csY135" fmla="*/ 72142 h 91909"/>
                <a:gd name="csX136" fmla="*/ 448288 w 495885"/>
                <a:gd name="csY136" fmla="*/ 71135 h 91909"/>
                <a:gd name="csX137" fmla="*/ 448288 w 495885"/>
                <a:gd name="csY137" fmla="*/ 62114 h 91909"/>
                <a:gd name="csX138" fmla="*/ 444804 w 495885"/>
                <a:gd name="csY138" fmla="*/ 62613 h 91909"/>
                <a:gd name="csX139" fmla="*/ 437929 w 495885"/>
                <a:gd name="csY139" fmla="*/ 54389 h 91909"/>
                <a:gd name="csX140" fmla="*/ 437929 w 495885"/>
                <a:gd name="csY140" fmla="*/ 30992 h 91909"/>
                <a:gd name="csX141" fmla="*/ 448287 w 495885"/>
                <a:gd name="csY141" fmla="*/ 30992 h 91909"/>
                <a:gd name="csX142" fmla="*/ 448287 w 495885"/>
                <a:gd name="csY142" fmla="*/ 22081 h 91909"/>
                <a:gd name="csX143" fmla="*/ 495885 w 495885"/>
                <a:gd name="csY143" fmla="*/ 22081 h 91909"/>
                <a:gd name="csX144" fmla="*/ 484936 w 495885"/>
                <a:gd name="csY144" fmla="*/ 22081 h 91909"/>
                <a:gd name="csX145" fmla="*/ 474684 w 495885"/>
                <a:gd name="csY145" fmla="*/ 56192 h 91909"/>
                <a:gd name="csX146" fmla="*/ 474487 w 495885"/>
                <a:gd name="csY146" fmla="*/ 56192 h 91909"/>
                <a:gd name="csX147" fmla="*/ 463432 w 495885"/>
                <a:gd name="csY147" fmla="*/ 22081 h 91909"/>
                <a:gd name="csX148" fmla="*/ 451983 w 495885"/>
                <a:gd name="csY148" fmla="*/ 22081 h 91909"/>
                <a:gd name="csX149" fmla="*/ 469308 w 495885"/>
                <a:gd name="csY149" fmla="*/ 69140 h 91909"/>
                <a:gd name="csX150" fmla="*/ 452982 w 495885"/>
                <a:gd name="csY150" fmla="*/ 82185 h 91909"/>
                <a:gd name="csX151" fmla="*/ 452982 w 495885"/>
                <a:gd name="csY151" fmla="*/ 91909 h 91909"/>
                <a:gd name="csX152" fmla="*/ 479961 w 495885"/>
                <a:gd name="csY152" fmla="*/ 67435 h 91909"/>
                <a:gd name="csX153" fmla="*/ 495885 w 495885"/>
                <a:gd name="csY153" fmla="*/ 22081 h 919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</a:cxnLst>
              <a:rect l="l" t="t" r="r" b="b"/>
              <a:pathLst>
                <a:path w="495885" h="91909">
                  <a:moveTo>
                    <a:pt x="0" y="57794"/>
                  </a:moveTo>
                  <a:cubicBezTo>
                    <a:pt x="0" y="66830"/>
                    <a:pt x="4877" y="72442"/>
                    <a:pt x="13728" y="72442"/>
                  </a:cubicBezTo>
                  <a:cubicBezTo>
                    <a:pt x="22103" y="72442"/>
                    <a:pt x="25094" y="68128"/>
                    <a:pt x="26389" y="66322"/>
                  </a:cubicBezTo>
                  <a:lnTo>
                    <a:pt x="26487" y="66322"/>
                  </a:lnTo>
                  <a:lnTo>
                    <a:pt x="26487" y="71232"/>
                  </a:lnTo>
                  <a:lnTo>
                    <a:pt x="36536" y="71232"/>
                  </a:lnTo>
                  <a:lnTo>
                    <a:pt x="36536" y="41547"/>
                  </a:lnTo>
                  <a:cubicBezTo>
                    <a:pt x="36536" y="28085"/>
                    <a:pt x="30962" y="20870"/>
                    <a:pt x="18612" y="20870"/>
                  </a:cubicBezTo>
                  <a:cubicBezTo>
                    <a:pt x="8254" y="20870"/>
                    <a:pt x="2984" y="25477"/>
                    <a:pt x="296" y="28590"/>
                  </a:cubicBezTo>
                  <a:lnTo>
                    <a:pt x="4975" y="35519"/>
                  </a:lnTo>
                  <a:cubicBezTo>
                    <a:pt x="6861" y="33305"/>
                    <a:pt x="10540" y="30095"/>
                    <a:pt x="17121" y="30095"/>
                  </a:cubicBezTo>
                  <a:cubicBezTo>
                    <a:pt x="23102" y="30095"/>
                    <a:pt x="25987" y="33305"/>
                    <a:pt x="25987" y="41441"/>
                  </a:cubicBezTo>
                  <a:lnTo>
                    <a:pt x="25987" y="42748"/>
                  </a:lnTo>
                  <a:cubicBezTo>
                    <a:pt x="24299" y="42551"/>
                    <a:pt x="22701" y="42444"/>
                    <a:pt x="20505" y="42444"/>
                  </a:cubicBezTo>
                  <a:cubicBezTo>
                    <a:pt x="7754" y="42444"/>
                    <a:pt x="0" y="47755"/>
                    <a:pt x="0" y="57794"/>
                  </a:cubicBezTo>
                  <a:lnTo>
                    <a:pt x="0" y="57794"/>
                  </a:lnTo>
                  <a:close/>
                  <a:moveTo>
                    <a:pt x="10344" y="56995"/>
                  </a:moveTo>
                  <a:cubicBezTo>
                    <a:pt x="10344" y="52274"/>
                    <a:pt x="14228" y="50167"/>
                    <a:pt x="21209" y="50167"/>
                  </a:cubicBezTo>
                  <a:cubicBezTo>
                    <a:pt x="23102" y="50167"/>
                    <a:pt x="24594" y="50167"/>
                    <a:pt x="25987" y="50264"/>
                  </a:cubicBezTo>
                  <a:lnTo>
                    <a:pt x="25987" y="59600"/>
                  </a:lnTo>
                  <a:cubicBezTo>
                    <a:pt x="24791" y="61014"/>
                    <a:pt x="22300" y="63522"/>
                    <a:pt x="16818" y="63522"/>
                  </a:cubicBezTo>
                  <a:cubicBezTo>
                    <a:pt x="12934" y="63522"/>
                    <a:pt x="10344" y="61309"/>
                    <a:pt x="10344" y="56995"/>
                  </a:cubicBezTo>
                  <a:close/>
                  <a:moveTo>
                    <a:pt x="58040" y="22081"/>
                  </a:moveTo>
                  <a:lnTo>
                    <a:pt x="47795" y="22081"/>
                  </a:lnTo>
                  <a:lnTo>
                    <a:pt x="47795" y="71232"/>
                  </a:lnTo>
                  <a:lnTo>
                    <a:pt x="58539" y="71232"/>
                  </a:lnTo>
                  <a:lnTo>
                    <a:pt x="58539" y="34808"/>
                  </a:lnTo>
                  <a:cubicBezTo>
                    <a:pt x="60334" y="32701"/>
                    <a:pt x="63522" y="30192"/>
                    <a:pt x="68005" y="30192"/>
                  </a:cubicBezTo>
                  <a:cubicBezTo>
                    <a:pt x="73986" y="30192"/>
                    <a:pt x="76478" y="33607"/>
                    <a:pt x="76478" y="41131"/>
                  </a:cubicBezTo>
                  <a:lnTo>
                    <a:pt x="76478" y="71232"/>
                  </a:lnTo>
                  <a:lnTo>
                    <a:pt x="87223" y="71232"/>
                  </a:lnTo>
                  <a:lnTo>
                    <a:pt x="87223" y="39423"/>
                  </a:lnTo>
                  <a:cubicBezTo>
                    <a:pt x="87223" y="26386"/>
                    <a:pt x="81649" y="20870"/>
                    <a:pt x="72093" y="20870"/>
                  </a:cubicBezTo>
                  <a:cubicBezTo>
                    <a:pt x="63825" y="20870"/>
                    <a:pt x="60137" y="24784"/>
                    <a:pt x="58244" y="26982"/>
                  </a:cubicBezTo>
                  <a:lnTo>
                    <a:pt x="58040" y="26982"/>
                  </a:lnTo>
                  <a:lnTo>
                    <a:pt x="58040" y="22081"/>
                  </a:lnTo>
                  <a:close/>
                  <a:moveTo>
                    <a:pt x="138008" y="0"/>
                  </a:moveTo>
                  <a:lnTo>
                    <a:pt x="127264" y="0"/>
                  </a:lnTo>
                  <a:lnTo>
                    <a:pt x="127264" y="25684"/>
                  </a:lnTo>
                  <a:lnTo>
                    <a:pt x="127067" y="25684"/>
                  </a:lnTo>
                  <a:cubicBezTo>
                    <a:pt x="126067" y="24382"/>
                    <a:pt x="123281" y="20870"/>
                    <a:pt x="116004" y="20870"/>
                  </a:cubicBezTo>
                  <a:cubicBezTo>
                    <a:pt x="105547" y="20870"/>
                    <a:pt x="96695" y="29791"/>
                    <a:pt x="96695" y="46758"/>
                  </a:cubicBezTo>
                  <a:cubicBezTo>
                    <a:pt x="96695" y="64622"/>
                    <a:pt x="104449" y="72442"/>
                    <a:pt x="115004" y="72442"/>
                  </a:cubicBezTo>
                  <a:cubicBezTo>
                    <a:pt x="123871" y="72442"/>
                    <a:pt x="126469" y="68229"/>
                    <a:pt x="127664" y="66322"/>
                  </a:cubicBezTo>
                  <a:lnTo>
                    <a:pt x="127861" y="66322"/>
                  </a:lnTo>
                  <a:lnTo>
                    <a:pt x="127861" y="71232"/>
                  </a:lnTo>
                  <a:lnTo>
                    <a:pt x="138008" y="71232"/>
                  </a:lnTo>
                  <a:lnTo>
                    <a:pt x="138008" y="0"/>
                  </a:lnTo>
                  <a:close/>
                  <a:moveTo>
                    <a:pt x="107636" y="46251"/>
                  </a:moveTo>
                  <a:cubicBezTo>
                    <a:pt x="107636" y="34914"/>
                    <a:pt x="112718" y="30192"/>
                    <a:pt x="118692" y="30192"/>
                  </a:cubicBezTo>
                  <a:cubicBezTo>
                    <a:pt x="123773" y="30192"/>
                    <a:pt x="126067" y="33002"/>
                    <a:pt x="127264" y="34808"/>
                  </a:cubicBezTo>
                  <a:lnTo>
                    <a:pt x="127264" y="58506"/>
                  </a:lnTo>
                  <a:cubicBezTo>
                    <a:pt x="125969" y="60205"/>
                    <a:pt x="123576" y="62820"/>
                    <a:pt x="118396" y="62820"/>
                  </a:cubicBezTo>
                  <a:cubicBezTo>
                    <a:pt x="112415" y="62820"/>
                    <a:pt x="107637" y="58399"/>
                    <a:pt x="107637" y="46251"/>
                  </a:cubicBezTo>
                  <a:lnTo>
                    <a:pt x="107636" y="46251"/>
                  </a:lnTo>
                  <a:close/>
                  <a:moveTo>
                    <a:pt x="241268" y="2009"/>
                  </a:moveTo>
                  <a:lnTo>
                    <a:pt x="229130" y="2009"/>
                  </a:lnTo>
                  <a:lnTo>
                    <a:pt x="208315" y="55180"/>
                  </a:lnTo>
                  <a:lnTo>
                    <a:pt x="208118" y="55180"/>
                  </a:lnTo>
                  <a:lnTo>
                    <a:pt x="187196" y="2009"/>
                  </a:lnTo>
                  <a:lnTo>
                    <a:pt x="174861" y="2009"/>
                  </a:lnTo>
                  <a:lnTo>
                    <a:pt x="174861" y="71232"/>
                  </a:lnTo>
                  <a:lnTo>
                    <a:pt x="185606" y="71232"/>
                  </a:lnTo>
                  <a:lnTo>
                    <a:pt x="185606" y="24881"/>
                  </a:lnTo>
                  <a:lnTo>
                    <a:pt x="185803" y="24881"/>
                  </a:lnTo>
                  <a:lnTo>
                    <a:pt x="203635" y="71232"/>
                  </a:lnTo>
                  <a:lnTo>
                    <a:pt x="212494" y="71232"/>
                  </a:lnTo>
                  <a:lnTo>
                    <a:pt x="230327" y="24881"/>
                  </a:lnTo>
                  <a:lnTo>
                    <a:pt x="230524" y="24881"/>
                  </a:lnTo>
                  <a:lnTo>
                    <a:pt x="230524" y="71232"/>
                  </a:lnTo>
                  <a:lnTo>
                    <a:pt x="241268" y="71232"/>
                  </a:lnTo>
                  <a:lnTo>
                    <a:pt x="241268" y="2009"/>
                  </a:lnTo>
                  <a:close/>
                  <a:moveTo>
                    <a:pt x="294447" y="46652"/>
                  </a:moveTo>
                  <a:cubicBezTo>
                    <a:pt x="294447" y="28690"/>
                    <a:pt x="284300" y="20870"/>
                    <a:pt x="272843" y="20870"/>
                  </a:cubicBezTo>
                  <a:cubicBezTo>
                    <a:pt x="261387" y="20870"/>
                    <a:pt x="251240" y="28690"/>
                    <a:pt x="251240" y="46652"/>
                  </a:cubicBezTo>
                  <a:cubicBezTo>
                    <a:pt x="251240" y="64622"/>
                    <a:pt x="261387" y="72442"/>
                    <a:pt x="272843" y="72442"/>
                  </a:cubicBezTo>
                  <a:cubicBezTo>
                    <a:pt x="284300" y="72442"/>
                    <a:pt x="294447" y="64622"/>
                    <a:pt x="294447" y="46652"/>
                  </a:cubicBezTo>
                  <a:close/>
                  <a:moveTo>
                    <a:pt x="283504" y="46652"/>
                  </a:moveTo>
                  <a:cubicBezTo>
                    <a:pt x="283504" y="58201"/>
                    <a:pt x="279014" y="62820"/>
                    <a:pt x="272843" y="62820"/>
                  </a:cubicBezTo>
                  <a:cubicBezTo>
                    <a:pt x="266763" y="62820"/>
                    <a:pt x="262182" y="58201"/>
                    <a:pt x="262182" y="46652"/>
                  </a:cubicBezTo>
                  <a:cubicBezTo>
                    <a:pt x="262182" y="35108"/>
                    <a:pt x="266763" y="30192"/>
                    <a:pt x="272843" y="30192"/>
                  </a:cubicBezTo>
                  <a:cubicBezTo>
                    <a:pt x="278916" y="30192"/>
                    <a:pt x="283504" y="35108"/>
                    <a:pt x="283504" y="46652"/>
                  </a:cubicBezTo>
                  <a:close/>
                  <a:moveTo>
                    <a:pt x="344831" y="45354"/>
                  </a:moveTo>
                  <a:cubicBezTo>
                    <a:pt x="344831" y="28484"/>
                    <a:pt x="336775" y="20870"/>
                    <a:pt x="327014" y="20870"/>
                  </a:cubicBezTo>
                  <a:cubicBezTo>
                    <a:pt x="319737" y="20870"/>
                    <a:pt x="316254" y="23975"/>
                    <a:pt x="314656" y="25583"/>
                  </a:cubicBezTo>
                  <a:lnTo>
                    <a:pt x="314459" y="25583"/>
                  </a:lnTo>
                  <a:lnTo>
                    <a:pt x="314459" y="0"/>
                  </a:lnTo>
                  <a:lnTo>
                    <a:pt x="303715" y="0"/>
                  </a:lnTo>
                  <a:lnTo>
                    <a:pt x="303715" y="71232"/>
                  </a:lnTo>
                  <a:lnTo>
                    <a:pt x="313960" y="71232"/>
                  </a:lnTo>
                  <a:lnTo>
                    <a:pt x="313960" y="66322"/>
                  </a:lnTo>
                  <a:lnTo>
                    <a:pt x="314156" y="66322"/>
                  </a:lnTo>
                  <a:cubicBezTo>
                    <a:pt x="315655" y="68831"/>
                    <a:pt x="318541" y="72442"/>
                    <a:pt x="326113" y="72442"/>
                  </a:cubicBezTo>
                  <a:cubicBezTo>
                    <a:pt x="337168" y="72442"/>
                    <a:pt x="344831" y="63015"/>
                    <a:pt x="344831" y="45354"/>
                  </a:cubicBezTo>
                  <a:close/>
                  <a:moveTo>
                    <a:pt x="333889" y="46251"/>
                  </a:moveTo>
                  <a:cubicBezTo>
                    <a:pt x="333889" y="57803"/>
                    <a:pt x="329505" y="62820"/>
                    <a:pt x="323326" y="62820"/>
                  </a:cubicBezTo>
                  <a:cubicBezTo>
                    <a:pt x="318639" y="62820"/>
                    <a:pt x="316254" y="60612"/>
                    <a:pt x="314459" y="58201"/>
                  </a:cubicBezTo>
                  <a:lnTo>
                    <a:pt x="314459" y="34808"/>
                  </a:lnTo>
                  <a:cubicBezTo>
                    <a:pt x="316148" y="32701"/>
                    <a:pt x="319139" y="30192"/>
                    <a:pt x="323622" y="30192"/>
                  </a:cubicBezTo>
                  <a:cubicBezTo>
                    <a:pt x="329899" y="30192"/>
                    <a:pt x="333890" y="35108"/>
                    <a:pt x="333890" y="46251"/>
                  </a:cubicBezTo>
                  <a:lnTo>
                    <a:pt x="333889" y="46251"/>
                  </a:lnTo>
                  <a:close/>
                  <a:moveTo>
                    <a:pt x="365540" y="3210"/>
                  </a:moveTo>
                  <a:lnTo>
                    <a:pt x="354796" y="3210"/>
                  </a:lnTo>
                  <a:lnTo>
                    <a:pt x="354796" y="14542"/>
                  </a:lnTo>
                  <a:lnTo>
                    <a:pt x="365540" y="14542"/>
                  </a:lnTo>
                  <a:lnTo>
                    <a:pt x="365540" y="3210"/>
                  </a:lnTo>
                  <a:close/>
                  <a:moveTo>
                    <a:pt x="365540" y="22081"/>
                  </a:moveTo>
                  <a:lnTo>
                    <a:pt x="354796" y="22081"/>
                  </a:lnTo>
                  <a:lnTo>
                    <a:pt x="354796" y="71232"/>
                  </a:lnTo>
                  <a:lnTo>
                    <a:pt x="365540" y="71232"/>
                  </a:lnTo>
                  <a:lnTo>
                    <a:pt x="365540" y="22081"/>
                  </a:lnTo>
                  <a:close/>
                  <a:moveTo>
                    <a:pt x="389044" y="0"/>
                  </a:moveTo>
                  <a:lnTo>
                    <a:pt x="378300" y="0"/>
                  </a:lnTo>
                  <a:lnTo>
                    <a:pt x="378300" y="71232"/>
                  </a:lnTo>
                  <a:lnTo>
                    <a:pt x="389044" y="71232"/>
                  </a:lnTo>
                  <a:lnTo>
                    <a:pt x="389044" y="0"/>
                  </a:lnTo>
                  <a:close/>
                  <a:moveTo>
                    <a:pt x="412442" y="3210"/>
                  </a:moveTo>
                  <a:lnTo>
                    <a:pt x="401697" y="3210"/>
                  </a:lnTo>
                  <a:lnTo>
                    <a:pt x="401697" y="14542"/>
                  </a:lnTo>
                  <a:lnTo>
                    <a:pt x="412442" y="14542"/>
                  </a:lnTo>
                  <a:lnTo>
                    <a:pt x="412442" y="3210"/>
                  </a:lnTo>
                  <a:close/>
                  <a:moveTo>
                    <a:pt x="412442" y="22081"/>
                  </a:moveTo>
                  <a:lnTo>
                    <a:pt x="401697" y="22081"/>
                  </a:lnTo>
                  <a:lnTo>
                    <a:pt x="401697" y="71232"/>
                  </a:lnTo>
                  <a:lnTo>
                    <a:pt x="412442" y="71232"/>
                  </a:lnTo>
                  <a:lnTo>
                    <a:pt x="412442" y="22081"/>
                  </a:lnTo>
                  <a:close/>
                  <a:moveTo>
                    <a:pt x="448287" y="22081"/>
                  </a:moveTo>
                  <a:lnTo>
                    <a:pt x="437929" y="22081"/>
                  </a:lnTo>
                  <a:lnTo>
                    <a:pt x="437929" y="11142"/>
                  </a:lnTo>
                  <a:lnTo>
                    <a:pt x="427192" y="11142"/>
                  </a:lnTo>
                  <a:lnTo>
                    <a:pt x="427192" y="22081"/>
                  </a:lnTo>
                  <a:lnTo>
                    <a:pt x="421415" y="22081"/>
                  </a:lnTo>
                  <a:lnTo>
                    <a:pt x="421415" y="30992"/>
                  </a:lnTo>
                  <a:lnTo>
                    <a:pt x="427192" y="30992"/>
                  </a:lnTo>
                  <a:lnTo>
                    <a:pt x="427192" y="55891"/>
                  </a:lnTo>
                  <a:cubicBezTo>
                    <a:pt x="427192" y="68627"/>
                    <a:pt x="433454" y="72142"/>
                    <a:pt x="442412" y="72142"/>
                  </a:cubicBezTo>
                  <a:cubicBezTo>
                    <a:pt x="445403" y="72142"/>
                    <a:pt x="447591" y="71439"/>
                    <a:pt x="448288" y="71135"/>
                  </a:cubicBezTo>
                  <a:lnTo>
                    <a:pt x="448288" y="62114"/>
                  </a:lnTo>
                  <a:cubicBezTo>
                    <a:pt x="447690" y="62321"/>
                    <a:pt x="446493" y="62613"/>
                    <a:pt x="444804" y="62613"/>
                  </a:cubicBezTo>
                  <a:cubicBezTo>
                    <a:pt x="440625" y="62613"/>
                    <a:pt x="437929" y="61512"/>
                    <a:pt x="437929" y="54389"/>
                  </a:cubicBezTo>
                  <a:lnTo>
                    <a:pt x="437929" y="30992"/>
                  </a:lnTo>
                  <a:lnTo>
                    <a:pt x="448287" y="30992"/>
                  </a:lnTo>
                  <a:lnTo>
                    <a:pt x="448287" y="22081"/>
                  </a:lnTo>
                  <a:close/>
                  <a:moveTo>
                    <a:pt x="495885" y="22081"/>
                  </a:moveTo>
                  <a:lnTo>
                    <a:pt x="484936" y="22081"/>
                  </a:lnTo>
                  <a:lnTo>
                    <a:pt x="474684" y="56192"/>
                  </a:lnTo>
                  <a:lnTo>
                    <a:pt x="474487" y="56192"/>
                  </a:lnTo>
                  <a:lnTo>
                    <a:pt x="463432" y="22081"/>
                  </a:lnTo>
                  <a:lnTo>
                    <a:pt x="451983" y="22081"/>
                  </a:lnTo>
                  <a:lnTo>
                    <a:pt x="469308" y="69140"/>
                  </a:lnTo>
                  <a:cubicBezTo>
                    <a:pt x="466422" y="77874"/>
                    <a:pt x="463136" y="82185"/>
                    <a:pt x="452982" y="82185"/>
                  </a:cubicBezTo>
                  <a:lnTo>
                    <a:pt x="452982" y="91909"/>
                  </a:lnTo>
                  <a:cubicBezTo>
                    <a:pt x="468906" y="91909"/>
                    <a:pt x="473093" y="86394"/>
                    <a:pt x="479961" y="67435"/>
                  </a:cubicBezTo>
                  <a:lnTo>
                    <a:pt x="495885" y="22081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1" name="Friform 40">
              <a:extLst>
                <a:ext uri="{FF2B5EF4-FFF2-40B4-BE49-F238E27FC236}">
                  <a16:creationId xmlns:a16="http://schemas.microsoft.com/office/drawing/2014/main" id="{CCE9F059-F367-D21B-E489-85F51F101B4C}"/>
                </a:ext>
              </a:extLst>
            </p:cNvPr>
            <p:cNvSpPr/>
            <p:nvPr/>
          </p:nvSpPr>
          <p:spPr>
            <a:xfrm>
              <a:off x="12401705" y="691564"/>
              <a:ext cx="1237164" cy="92505"/>
            </a:xfrm>
            <a:custGeom>
              <a:avLst/>
              <a:gdLst>
                <a:gd name="csX0" fmla="*/ 54859 w 1237164"/>
                <a:gd name="csY0" fmla="*/ 2000 h 92505"/>
                <a:gd name="csX1" fmla="*/ 0 w 1237164"/>
                <a:gd name="csY1" fmla="*/ 2000 h 92505"/>
                <a:gd name="csX2" fmla="*/ 0 w 1237164"/>
                <a:gd name="csY2" fmla="*/ 11723 h 92505"/>
                <a:gd name="csX3" fmla="*/ 22005 w 1237164"/>
                <a:gd name="csY3" fmla="*/ 11723 h 92505"/>
                <a:gd name="csX4" fmla="*/ 22005 w 1237164"/>
                <a:gd name="csY4" fmla="*/ 71233 h 92505"/>
                <a:gd name="csX5" fmla="*/ 32946 w 1237164"/>
                <a:gd name="csY5" fmla="*/ 71233 h 92505"/>
                <a:gd name="csX6" fmla="*/ 32946 w 1237164"/>
                <a:gd name="csY6" fmla="*/ 11723 h 92505"/>
                <a:gd name="csX7" fmla="*/ 54859 w 1237164"/>
                <a:gd name="csY7" fmla="*/ 11723 h 92505"/>
                <a:gd name="csX8" fmla="*/ 54859 w 1237164"/>
                <a:gd name="csY8" fmla="*/ 2000 h 92505"/>
                <a:gd name="csX9" fmla="*/ 75372 w 1237164"/>
                <a:gd name="csY9" fmla="*/ 21172 h 92505"/>
                <a:gd name="csX10" fmla="*/ 62129 w 1237164"/>
                <a:gd name="csY10" fmla="*/ 28885 h 92505"/>
                <a:gd name="csX11" fmla="*/ 61924 w 1237164"/>
                <a:gd name="csY11" fmla="*/ 28885 h 92505"/>
                <a:gd name="csX12" fmla="*/ 61924 w 1237164"/>
                <a:gd name="csY12" fmla="*/ 22072 h 92505"/>
                <a:gd name="csX13" fmla="*/ 51679 w 1237164"/>
                <a:gd name="csY13" fmla="*/ 22072 h 92505"/>
                <a:gd name="csX14" fmla="*/ 51679 w 1237164"/>
                <a:gd name="csY14" fmla="*/ 71233 h 92505"/>
                <a:gd name="csX15" fmla="*/ 62424 w 1237164"/>
                <a:gd name="csY15" fmla="*/ 71233 h 92505"/>
                <a:gd name="csX16" fmla="*/ 62424 w 1237164"/>
                <a:gd name="csY16" fmla="*/ 37617 h 92505"/>
                <a:gd name="csX17" fmla="*/ 73381 w 1237164"/>
                <a:gd name="csY17" fmla="*/ 30488 h 92505"/>
                <a:gd name="csX18" fmla="*/ 75372 w 1237164"/>
                <a:gd name="csY18" fmla="*/ 30692 h 92505"/>
                <a:gd name="csX19" fmla="*/ 75372 w 1237164"/>
                <a:gd name="csY19" fmla="*/ 21172 h 92505"/>
                <a:gd name="csX20" fmla="*/ 79469 w 1237164"/>
                <a:gd name="csY20" fmla="*/ 57795 h 92505"/>
                <a:gd name="csX21" fmla="*/ 93196 w 1237164"/>
                <a:gd name="csY21" fmla="*/ 72434 h 92505"/>
                <a:gd name="csX22" fmla="*/ 105858 w 1237164"/>
                <a:gd name="csY22" fmla="*/ 66323 h 92505"/>
                <a:gd name="csX23" fmla="*/ 105956 w 1237164"/>
                <a:gd name="csY23" fmla="*/ 66323 h 92505"/>
                <a:gd name="csX24" fmla="*/ 105956 w 1237164"/>
                <a:gd name="csY24" fmla="*/ 71233 h 92505"/>
                <a:gd name="csX25" fmla="*/ 115996 w 1237164"/>
                <a:gd name="csY25" fmla="*/ 71233 h 92505"/>
                <a:gd name="csX26" fmla="*/ 115996 w 1237164"/>
                <a:gd name="csY26" fmla="*/ 41538 h 92505"/>
                <a:gd name="csX27" fmla="*/ 98081 w 1237164"/>
                <a:gd name="csY27" fmla="*/ 20871 h 92505"/>
                <a:gd name="csX28" fmla="*/ 79764 w 1237164"/>
                <a:gd name="csY28" fmla="*/ 28585 h 92505"/>
                <a:gd name="csX29" fmla="*/ 84436 w 1237164"/>
                <a:gd name="csY29" fmla="*/ 35510 h 92505"/>
                <a:gd name="csX30" fmla="*/ 96589 w 1237164"/>
                <a:gd name="csY30" fmla="*/ 30086 h 92505"/>
                <a:gd name="csX31" fmla="*/ 105456 w 1237164"/>
                <a:gd name="csY31" fmla="*/ 41441 h 92505"/>
                <a:gd name="csX32" fmla="*/ 105456 w 1237164"/>
                <a:gd name="csY32" fmla="*/ 42749 h 92505"/>
                <a:gd name="csX33" fmla="*/ 99974 w 1237164"/>
                <a:gd name="csY33" fmla="*/ 42444 h 92505"/>
                <a:gd name="csX34" fmla="*/ 79469 w 1237164"/>
                <a:gd name="csY34" fmla="*/ 57795 h 92505"/>
                <a:gd name="csX35" fmla="*/ 79469 w 1237164"/>
                <a:gd name="csY35" fmla="*/ 57795 h 92505"/>
                <a:gd name="csX36" fmla="*/ 89812 w 1237164"/>
                <a:gd name="csY36" fmla="*/ 56986 h 92505"/>
                <a:gd name="csX37" fmla="*/ 100670 w 1237164"/>
                <a:gd name="csY37" fmla="*/ 50158 h 92505"/>
                <a:gd name="csX38" fmla="*/ 105456 w 1237164"/>
                <a:gd name="csY38" fmla="*/ 50255 h 92505"/>
                <a:gd name="csX39" fmla="*/ 105456 w 1237164"/>
                <a:gd name="csY39" fmla="*/ 59600 h 92505"/>
                <a:gd name="csX40" fmla="*/ 96286 w 1237164"/>
                <a:gd name="csY40" fmla="*/ 63522 h 92505"/>
                <a:gd name="csX41" fmla="*/ 89812 w 1237164"/>
                <a:gd name="csY41" fmla="*/ 56986 h 92505"/>
                <a:gd name="csX42" fmla="*/ 137508 w 1237164"/>
                <a:gd name="csY42" fmla="*/ 22072 h 92505"/>
                <a:gd name="csX43" fmla="*/ 127263 w 1237164"/>
                <a:gd name="csY43" fmla="*/ 22072 h 92505"/>
                <a:gd name="csX44" fmla="*/ 127263 w 1237164"/>
                <a:gd name="csY44" fmla="*/ 71233 h 92505"/>
                <a:gd name="csX45" fmla="*/ 138008 w 1237164"/>
                <a:gd name="csY45" fmla="*/ 71233 h 92505"/>
                <a:gd name="csX46" fmla="*/ 138008 w 1237164"/>
                <a:gd name="csY46" fmla="*/ 34808 h 92505"/>
                <a:gd name="csX47" fmla="*/ 147473 w 1237164"/>
                <a:gd name="csY47" fmla="*/ 30193 h 92505"/>
                <a:gd name="csX48" fmla="*/ 155946 w 1237164"/>
                <a:gd name="csY48" fmla="*/ 41131 h 92505"/>
                <a:gd name="csX49" fmla="*/ 155946 w 1237164"/>
                <a:gd name="csY49" fmla="*/ 71233 h 92505"/>
                <a:gd name="csX50" fmla="*/ 166683 w 1237164"/>
                <a:gd name="csY50" fmla="*/ 71233 h 92505"/>
                <a:gd name="csX51" fmla="*/ 166683 w 1237164"/>
                <a:gd name="csY51" fmla="*/ 39423 h 92505"/>
                <a:gd name="csX52" fmla="*/ 151562 w 1237164"/>
                <a:gd name="csY52" fmla="*/ 20871 h 92505"/>
                <a:gd name="csX53" fmla="*/ 137705 w 1237164"/>
                <a:gd name="csY53" fmla="*/ 26983 h 92505"/>
                <a:gd name="csX54" fmla="*/ 137508 w 1237164"/>
                <a:gd name="csY54" fmla="*/ 26983 h 92505"/>
                <a:gd name="csX55" fmla="*/ 137508 w 1237164"/>
                <a:gd name="csY55" fmla="*/ 22072 h 92505"/>
                <a:gd name="csX56" fmla="*/ 207020 w 1237164"/>
                <a:gd name="csY56" fmla="*/ 25283 h 92505"/>
                <a:gd name="csX57" fmla="*/ 192383 w 1237164"/>
                <a:gd name="csY57" fmla="*/ 20871 h 92505"/>
                <a:gd name="csX58" fmla="*/ 176255 w 1237164"/>
                <a:gd name="csY58" fmla="*/ 34507 h 92505"/>
                <a:gd name="csX59" fmla="*/ 188392 w 1237164"/>
                <a:gd name="csY59" fmla="*/ 49562 h 92505"/>
                <a:gd name="csX60" fmla="*/ 197766 w 1237164"/>
                <a:gd name="csY60" fmla="*/ 57892 h 92505"/>
                <a:gd name="csX61" fmla="*/ 190891 w 1237164"/>
                <a:gd name="csY61" fmla="*/ 63218 h 92505"/>
                <a:gd name="csX62" fmla="*/ 179139 w 1237164"/>
                <a:gd name="csY62" fmla="*/ 58303 h 92505"/>
                <a:gd name="csX63" fmla="*/ 175360 w 1237164"/>
                <a:gd name="csY63" fmla="*/ 67222 h 92505"/>
                <a:gd name="csX64" fmla="*/ 191285 w 1237164"/>
                <a:gd name="csY64" fmla="*/ 72434 h 92505"/>
                <a:gd name="csX65" fmla="*/ 208307 w 1237164"/>
                <a:gd name="csY65" fmla="*/ 57296 h 92505"/>
                <a:gd name="csX66" fmla="*/ 196374 w 1237164"/>
                <a:gd name="csY66" fmla="*/ 42232 h 92505"/>
                <a:gd name="csX67" fmla="*/ 186401 w 1237164"/>
                <a:gd name="csY67" fmla="*/ 34105 h 92505"/>
                <a:gd name="csX68" fmla="*/ 192784 w 1237164"/>
                <a:gd name="csY68" fmla="*/ 29786 h 92505"/>
                <a:gd name="csX69" fmla="*/ 203635 w 1237164"/>
                <a:gd name="csY69" fmla="*/ 33501 h 92505"/>
                <a:gd name="csX70" fmla="*/ 207020 w 1237164"/>
                <a:gd name="csY70" fmla="*/ 25283 h 92505"/>
                <a:gd name="csX71" fmla="*/ 227729 w 1237164"/>
                <a:gd name="csY71" fmla="*/ 22072 h 92505"/>
                <a:gd name="csX72" fmla="*/ 217484 w 1237164"/>
                <a:gd name="csY72" fmla="*/ 22072 h 92505"/>
                <a:gd name="csX73" fmla="*/ 217484 w 1237164"/>
                <a:gd name="csY73" fmla="*/ 71233 h 92505"/>
                <a:gd name="csX74" fmla="*/ 228229 w 1237164"/>
                <a:gd name="csY74" fmla="*/ 71233 h 92505"/>
                <a:gd name="csX75" fmla="*/ 228229 w 1237164"/>
                <a:gd name="csY75" fmla="*/ 34808 h 92505"/>
                <a:gd name="csX76" fmla="*/ 237694 w 1237164"/>
                <a:gd name="csY76" fmla="*/ 30193 h 92505"/>
                <a:gd name="csX77" fmla="*/ 246160 w 1237164"/>
                <a:gd name="csY77" fmla="*/ 41131 h 92505"/>
                <a:gd name="csX78" fmla="*/ 246160 w 1237164"/>
                <a:gd name="csY78" fmla="*/ 71233 h 92505"/>
                <a:gd name="csX79" fmla="*/ 256904 w 1237164"/>
                <a:gd name="csY79" fmla="*/ 71233 h 92505"/>
                <a:gd name="csX80" fmla="*/ 256904 w 1237164"/>
                <a:gd name="csY80" fmla="*/ 39423 h 92505"/>
                <a:gd name="csX81" fmla="*/ 241775 w 1237164"/>
                <a:gd name="csY81" fmla="*/ 20871 h 92505"/>
                <a:gd name="csX82" fmla="*/ 227926 w 1237164"/>
                <a:gd name="csY82" fmla="*/ 26983 h 92505"/>
                <a:gd name="csX83" fmla="*/ 227729 w 1237164"/>
                <a:gd name="csY83" fmla="*/ 26983 h 92505"/>
                <a:gd name="csX84" fmla="*/ 227729 w 1237164"/>
                <a:gd name="csY84" fmla="*/ 22072 h 92505"/>
                <a:gd name="csX85" fmla="*/ 266574 w 1237164"/>
                <a:gd name="csY85" fmla="*/ 57795 h 92505"/>
                <a:gd name="csX86" fmla="*/ 280309 w 1237164"/>
                <a:gd name="csY86" fmla="*/ 72434 h 92505"/>
                <a:gd name="csX87" fmla="*/ 292962 w 1237164"/>
                <a:gd name="csY87" fmla="*/ 66323 h 92505"/>
                <a:gd name="csX88" fmla="*/ 293060 w 1237164"/>
                <a:gd name="csY88" fmla="*/ 66323 h 92505"/>
                <a:gd name="csX89" fmla="*/ 293060 w 1237164"/>
                <a:gd name="csY89" fmla="*/ 71233 h 92505"/>
                <a:gd name="csX90" fmla="*/ 303108 w 1237164"/>
                <a:gd name="csY90" fmla="*/ 71233 h 92505"/>
                <a:gd name="csX91" fmla="*/ 303108 w 1237164"/>
                <a:gd name="csY91" fmla="*/ 41538 h 92505"/>
                <a:gd name="csX92" fmla="*/ 285193 w 1237164"/>
                <a:gd name="csY92" fmla="*/ 20871 h 92505"/>
                <a:gd name="csX93" fmla="*/ 266877 w 1237164"/>
                <a:gd name="csY93" fmla="*/ 28585 h 92505"/>
                <a:gd name="csX94" fmla="*/ 271549 w 1237164"/>
                <a:gd name="csY94" fmla="*/ 35510 h 92505"/>
                <a:gd name="csX95" fmla="*/ 283694 w 1237164"/>
                <a:gd name="csY95" fmla="*/ 30086 h 92505"/>
                <a:gd name="csX96" fmla="*/ 292568 w 1237164"/>
                <a:gd name="csY96" fmla="*/ 41441 h 92505"/>
                <a:gd name="csX97" fmla="*/ 292568 w 1237164"/>
                <a:gd name="csY97" fmla="*/ 42749 h 92505"/>
                <a:gd name="csX98" fmla="*/ 287086 w 1237164"/>
                <a:gd name="csY98" fmla="*/ 42444 h 92505"/>
                <a:gd name="csX99" fmla="*/ 266574 w 1237164"/>
                <a:gd name="csY99" fmla="*/ 57795 h 92505"/>
                <a:gd name="csX100" fmla="*/ 266574 w 1237164"/>
                <a:gd name="csY100" fmla="*/ 57795 h 92505"/>
                <a:gd name="csX101" fmla="*/ 276917 w 1237164"/>
                <a:gd name="csY101" fmla="*/ 56986 h 92505"/>
                <a:gd name="csX102" fmla="*/ 287783 w 1237164"/>
                <a:gd name="csY102" fmla="*/ 50158 h 92505"/>
                <a:gd name="csX103" fmla="*/ 292569 w 1237164"/>
                <a:gd name="csY103" fmla="*/ 50255 h 92505"/>
                <a:gd name="csX104" fmla="*/ 292569 w 1237164"/>
                <a:gd name="csY104" fmla="*/ 59600 h 92505"/>
                <a:gd name="csX105" fmla="*/ 283399 w 1237164"/>
                <a:gd name="csY105" fmla="*/ 63522 h 92505"/>
                <a:gd name="csX106" fmla="*/ 276917 w 1237164"/>
                <a:gd name="csY106" fmla="*/ 56986 h 92505"/>
                <a:gd name="csX107" fmla="*/ 337266 w 1237164"/>
                <a:gd name="csY107" fmla="*/ 22072 h 92505"/>
                <a:gd name="csX108" fmla="*/ 326908 w 1237164"/>
                <a:gd name="csY108" fmla="*/ 22072 h 92505"/>
                <a:gd name="csX109" fmla="*/ 326908 w 1237164"/>
                <a:gd name="csY109" fmla="*/ 11133 h 92505"/>
                <a:gd name="csX110" fmla="*/ 316171 w 1237164"/>
                <a:gd name="csY110" fmla="*/ 11133 h 92505"/>
                <a:gd name="csX111" fmla="*/ 316171 w 1237164"/>
                <a:gd name="csY111" fmla="*/ 22072 h 92505"/>
                <a:gd name="csX112" fmla="*/ 310393 w 1237164"/>
                <a:gd name="csY112" fmla="*/ 22072 h 92505"/>
                <a:gd name="csX113" fmla="*/ 310393 w 1237164"/>
                <a:gd name="csY113" fmla="*/ 30992 h 92505"/>
                <a:gd name="csX114" fmla="*/ 316171 w 1237164"/>
                <a:gd name="csY114" fmla="*/ 30992 h 92505"/>
                <a:gd name="csX115" fmla="*/ 316171 w 1237164"/>
                <a:gd name="csY115" fmla="*/ 55891 h 92505"/>
                <a:gd name="csX116" fmla="*/ 331391 w 1237164"/>
                <a:gd name="csY116" fmla="*/ 72133 h 92505"/>
                <a:gd name="csX117" fmla="*/ 337267 w 1237164"/>
                <a:gd name="csY117" fmla="*/ 71135 h 92505"/>
                <a:gd name="csX118" fmla="*/ 337267 w 1237164"/>
                <a:gd name="csY118" fmla="*/ 62114 h 92505"/>
                <a:gd name="csX119" fmla="*/ 333784 w 1237164"/>
                <a:gd name="csY119" fmla="*/ 62614 h 92505"/>
                <a:gd name="csX120" fmla="*/ 326908 w 1237164"/>
                <a:gd name="csY120" fmla="*/ 54380 h 92505"/>
                <a:gd name="csX121" fmla="*/ 326908 w 1237164"/>
                <a:gd name="csY121" fmla="*/ 30992 h 92505"/>
                <a:gd name="csX122" fmla="*/ 337266 w 1237164"/>
                <a:gd name="csY122" fmla="*/ 30992 h 92505"/>
                <a:gd name="csX123" fmla="*/ 337266 w 1237164"/>
                <a:gd name="csY123" fmla="*/ 22072 h 92505"/>
                <a:gd name="csX124" fmla="*/ 356885 w 1237164"/>
                <a:gd name="csY124" fmla="*/ 3211 h 92505"/>
                <a:gd name="csX125" fmla="*/ 346141 w 1237164"/>
                <a:gd name="csY125" fmla="*/ 3211 h 92505"/>
                <a:gd name="csX126" fmla="*/ 346141 w 1237164"/>
                <a:gd name="csY126" fmla="*/ 14533 h 92505"/>
                <a:gd name="csX127" fmla="*/ 356885 w 1237164"/>
                <a:gd name="csY127" fmla="*/ 14533 h 92505"/>
                <a:gd name="csX128" fmla="*/ 356885 w 1237164"/>
                <a:gd name="csY128" fmla="*/ 3211 h 92505"/>
                <a:gd name="csX129" fmla="*/ 356885 w 1237164"/>
                <a:gd name="csY129" fmla="*/ 22072 h 92505"/>
                <a:gd name="csX130" fmla="*/ 346141 w 1237164"/>
                <a:gd name="csY130" fmla="*/ 22072 h 92505"/>
                <a:gd name="csX131" fmla="*/ 346141 w 1237164"/>
                <a:gd name="csY131" fmla="*/ 71233 h 92505"/>
                <a:gd name="csX132" fmla="*/ 356885 w 1237164"/>
                <a:gd name="csY132" fmla="*/ 71233 h 92505"/>
                <a:gd name="csX133" fmla="*/ 356885 w 1237164"/>
                <a:gd name="csY133" fmla="*/ 22072 h 92505"/>
                <a:gd name="csX134" fmla="*/ 409662 w 1237164"/>
                <a:gd name="csY134" fmla="*/ 46653 h 92505"/>
                <a:gd name="csX135" fmla="*/ 388059 w 1237164"/>
                <a:gd name="csY135" fmla="*/ 20871 h 92505"/>
                <a:gd name="csX136" fmla="*/ 366457 w 1237164"/>
                <a:gd name="csY136" fmla="*/ 46653 h 92505"/>
                <a:gd name="csX137" fmla="*/ 388059 w 1237164"/>
                <a:gd name="csY137" fmla="*/ 72434 h 92505"/>
                <a:gd name="csX138" fmla="*/ 409662 w 1237164"/>
                <a:gd name="csY138" fmla="*/ 46653 h 92505"/>
                <a:gd name="csX139" fmla="*/ 398721 w 1237164"/>
                <a:gd name="csY139" fmla="*/ 46653 h 92505"/>
                <a:gd name="csX140" fmla="*/ 388059 w 1237164"/>
                <a:gd name="csY140" fmla="*/ 62817 h 92505"/>
                <a:gd name="csX141" fmla="*/ 377398 w 1237164"/>
                <a:gd name="csY141" fmla="*/ 46653 h 92505"/>
                <a:gd name="csX142" fmla="*/ 388059 w 1237164"/>
                <a:gd name="csY142" fmla="*/ 30193 h 92505"/>
                <a:gd name="csX143" fmla="*/ 398721 w 1237164"/>
                <a:gd name="csY143" fmla="*/ 46653 h 92505"/>
                <a:gd name="csX144" fmla="*/ 428880 w 1237164"/>
                <a:gd name="csY144" fmla="*/ 22072 h 92505"/>
                <a:gd name="csX145" fmla="*/ 418635 w 1237164"/>
                <a:gd name="csY145" fmla="*/ 22072 h 92505"/>
                <a:gd name="csX146" fmla="*/ 418635 w 1237164"/>
                <a:gd name="csY146" fmla="*/ 71233 h 92505"/>
                <a:gd name="csX147" fmla="*/ 429373 w 1237164"/>
                <a:gd name="csY147" fmla="*/ 71233 h 92505"/>
                <a:gd name="csX148" fmla="*/ 429373 w 1237164"/>
                <a:gd name="csY148" fmla="*/ 34808 h 92505"/>
                <a:gd name="csX149" fmla="*/ 438838 w 1237164"/>
                <a:gd name="csY149" fmla="*/ 30193 h 92505"/>
                <a:gd name="csX150" fmla="*/ 447310 w 1237164"/>
                <a:gd name="csY150" fmla="*/ 41131 h 92505"/>
                <a:gd name="csX151" fmla="*/ 447310 w 1237164"/>
                <a:gd name="csY151" fmla="*/ 71233 h 92505"/>
                <a:gd name="csX152" fmla="*/ 458056 w 1237164"/>
                <a:gd name="csY152" fmla="*/ 71233 h 92505"/>
                <a:gd name="csX153" fmla="*/ 458056 w 1237164"/>
                <a:gd name="csY153" fmla="*/ 39423 h 92505"/>
                <a:gd name="csX154" fmla="*/ 442927 w 1237164"/>
                <a:gd name="csY154" fmla="*/ 20871 h 92505"/>
                <a:gd name="csX155" fmla="*/ 429077 w 1237164"/>
                <a:gd name="csY155" fmla="*/ 26983 h 92505"/>
                <a:gd name="csX156" fmla="*/ 428880 w 1237164"/>
                <a:gd name="csY156" fmla="*/ 26983 h 92505"/>
                <a:gd name="csX157" fmla="*/ 428880 w 1237164"/>
                <a:gd name="csY157" fmla="*/ 22072 h 92505"/>
                <a:gd name="csX158" fmla="*/ 467725 w 1237164"/>
                <a:gd name="csY158" fmla="*/ 57795 h 92505"/>
                <a:gd name="csX159" fmla="*/ 481461 w 1237164"/>
                <a:gd name="csY159" fmla="*/ 72434 h 92505"/>
                <a:gd name="csX160" fmla="*/ 494114 w 1237164"/>
                <a:gd name="csY160" fmla="*/ 66323 h 92505"/>
                <a:gd name="csX161" fmla="*/ 494212 w 1237164"/>
                <a:gd name="csY161" fmla="*/ 66323 h 92505"/>
                <a:gd name="csX162" fmla="*/ 494212 w 1237164"/>
                <a:gd name="csY162" fmla="*/ 71233 h 92505"/>
                <a:gd name="csX163" fmla="*/ 504260 w 1237164"/>
                <a:gd name="csY163" fmla="*/ 71233 h 92505"/>
                <a:gd name="csX164" fmla="*/ 504260 w 1237164"/>
                <a:gd name="csY164" fmla="*/ 41538 h 92505"/>
                <a:gd name="csX165" fmla="*/ 486337 w 1237164"/>
                <a:gd name="csY165" fmla="*/ 20871 h 92505"/>
                <a:gd name="csX166" fmla="*/ 468020 w 1237164"/>
                <a:gd name="csY166" fmla="*/ 28585 h 92505"/>
                <a:gd name="csX167" fmla="*/ 472699 w 1237164"/>
                <a:gd name="csY167" fmla="*/ 35510 h 92505"/>
                <a:gd name="csX168" fmla="*/ 484845 w 1237164"/>
                <a:gd name="csY168" fmla="*/ 30086 h 92505"/>
                <a:gd name="csX169" fmla="*/ 493712 w 1237164"/>
                <a:gd name="csY169" fmla="*/ 41441 h 92505"/>
                <a:gd name="csX170" fmla="*/ 493712 w 1237164"/>
                <a:gd name="csY170" fmla="*/ 42749 h 92505"/>
                <a:gd name="csX171" fmla="*/ 488237 w 1237164"/>
                <a:gd name="csY171" fmla="*/ 42444 h 92505"/>
                <a:gd name="csX172" fmla="*/ 467724 w 1237164"/>
                <a:gd name="csY172" fmla="*/ 57795 h 92505"/>
                <a:gd name="csX173" fmla="*/ 467725 w 1237164"/>
                <a:gd name="csY173" fmla="*/ 57795 h 92505"/>
                <a:gd name="csX174" fmla="*/ 478068 w 1237164"/>
                <a:gd name="csY174" fmla="*/ 56986 h 92505"/>
                <a:gd name="csX175" fmla="*/ 488934 w 1237164"/>
                <a:gd name="csY175" fmla="*/ 50158 h 92505"/>
                <a:gd name="csX176" fmla="*/ 493712 w 1237164"/>
                <a:gd name="csY176" fmla="*/ 50255 h 92505"/>
                <a:gd name="csX177" fmla="*/ 493712 w 1237164"/>
                <a:gd name="csY177" fmla="*/ 59600 h 92505"/>
                <a:gd name="csX178" fmla="*/ 484550 w 1237164"/>
                <a:gd name="csY178" fmla="*/ 63522 h 92505"/>
                <a:gd name="csX179" fmla="*/ 478068 w 1237164"/>
                <a:gd name="csY179" fmla="*/ 56986 h 92505"/>
                <a:gd name="csX180" fmla="*/ 526862 w 1237164"/>
                <a:gd name="csY180" fmla="*/ 0 h 92505"/>
                <a:gd name="csX181" fmla="*/ 516118 w 1237164"/>
                <a:gd name="csY181" fmla="*/ 0 h 92505"/>
                <a:gd name="csX182" fmla="*/ 516118 w 1237164"/>
                <a:gd name="csY182" fmla="*/ 71233 h 92505"/>
                <a:gd name="csX183" fmla="*/ 526862 w 1237164"/>
                <a:gd name="csY183" fmla="*/ 71233 h 92505"/>
                <a:gd name="csX184" fmla="*/ 526862 w 1237164"/>
                <a:gd name="csY184" fmla="*/ 0 h 92505"/>
                <a:gd name="csX185" fmla="*/ 615690 w 1237164"/>
                <a:gd name="csY185" fmla="*/ 2000 h 92505"/>
                <a:gd name="csX186" fmla="*/ 604749 w 1237164"/>
                <a:gd name="csY186" fmla="*/ 2000 h 92505"/>
                <a:gd name="csX187" fmla="*/ 604749 w 1237164"/>
                <a:gd name="csY187" fmla="*/ 30803 h 92505"/>
                <a:gd name="csX188" fmla="*/ 574960 w 1237164"/>
                <a:gd name="csY188" fmla="*/ 30803 h 92505"/>
                <a:gd name="csX189" fmla="*/ 574960 w 1237164"/>
                <a:gd name="csY189" fmla="*/ 2000 h 92505"/>
                <a:gd name="csX190" fmla="*/ 564019 w 1237164"/>
                <a:gd name="csY190" fmla="*/ 2000 h 92505"/>
                <a:gd name="csX191" fmla="*/ 564019 w 1237164"/>
                <a:gd name="csY191" fmla="*/ 71233 h 92505"/>
                <a:gd name="csX192" fmla="*/ 574960 w 1237164"/>
                <a:gd name="csY192" fmla="*/ 71233 h 92505"/>
                <a:gd name="csX193" fmla="*/ 574960 w 1237164"/>
                <a:gd name="csY193" fmla="*/ 40526 h 92505"/>
                <a:gd name="csX194" fmla="*/ 604749 w 1237164"/>
                <a:gd name="csY194" fmla="*/ 40526 h 92505"/>
                <a:gd name="csX195" fmla="*/ 604749 w 1237164"/>
                <a:gd name="csY195" fmla="*/ 71233 h 92505"/>
                <a:gd name="csX196" fmla="*/ 615690 w 1237164"/>
                <a:gd name="csY196" fmla="*/ 71233 h 92505"/>
                <a:gd name="csX197" fmla="*/ 615690 w 1237164"/>
                <a:gd name="csY197" fmla="*/ 2000 h 92505"/>
                <a:gd name="csX198" fmla="*/ 639587 w 1237164"/>
                <a:gd name="csY198" fmla="*/ 3211 h 92505"/>
                <a:gd name="csX199" fmla="*/ 628843 w 1237164"/>
                <a:gd name="csY199" fmla="*/ 3211 h 92505"/>
                <a:gd name="csX200" fmla="*/ 628843 w 1237164"/>
                <a:gd name="csY200" fmla="*/ 14533 h 92505"/>
                <a:gd name="csX201" fmla="*/ 639587 w 1237164"/>
                <a:gd name="csY201" fmla="*/ 14533 h 92505"/>
                <a:gd name="csX202" fmla="*/ 639587 w 1237164"/>
                <a:gd name="csY202" fmla="*/ 3211 h 92505"/>
                <a:gd name="csX203" fmla="*/ 639587 w 1237164"/>
                <a:gd name="csY203" fmla="*/ 22072 h 92505"/>
                <a:gd name="csX204" fmla="*/ 628843 w 1237164"/>
                <a:gd name="csY204" fmla="*/ 22072 h 92505"/>
                <a:gd name="csX205" fmla="*/ 628843 w 1237164"/>
                <a:gd name="csY205" fmla="*/ 71233 h 92505"/>
                <a:gd name="csX206" fmla="*/ 639587 w 1237164"/>
                <a:gd name="csY206" fmla="*/ 71233 h 92505"/>
                <a:gd name="csX207" fmla="*/ 639587 w 1237164"/>
                <a:gd name="csY207" fmla="*/ 22072 h 92505"/>
                <a:gd name="csX208" fmla="*/ 691168 w 1237164"/>
                <a:gd name="csY208" fmla="*/ 22072 h 92505"/>
                <a:gd name="csX209" fmla="*/ 680923 w 1237164"/>
                <a:gd name="csY209" fmla="*/ 22072 h 92505"/>
                <a:gd name="csX210" fmla="*/ 680923 w 1237164"/>
                <a:gd name="csY210" fmla="*/ 26982 h 92505"/>
                <a:gd name="csX211" fmla="*/ 680726 w 1237164"/>
                <a:gd name="csY211" fmla="*/ 26982 h 92505"/>
                <a:gd name="csX212" fmla="*/ 668672 w 1237164"/>
                <a:gd name="csY212" fmla="*/ 20871 h 92505"/>
                <a:gd name="csX213" fmla="*/ 649659 w 1237164"/>
                <a:gd name="csY213" fmla="*/ 46856 h 92505"/>
                <a:gd name="csX214" fmla="*/ 667869 w 1237164"/>
                <a:gd name="csY214" fmla="*/ 72035 h 92505"/>
                <a:gd name="csX215" fmla="*/ 680424 w 1237164"/>
                <a:gd name="csY215" fmla="*/ 67024 h 92505"/>
                <a:gd name="csX216" fmla="*/ 680628 w 1237164"/>
                <a:gd name="csY216" fmla="*/ 67024 h 92505"/>
                <a:gd name="csX217" fmla="*/ 680628 w 1237164"/>
                <a:gd name="csY217" fmla="*/ 68931 h 92505"/>
                <a:gd name="csX218" fmla="*/ 666975 w 1237164"/>
                <a:gd name="csY218" fmla="*/ 83284 h 92505"/>
                <a:gd name="csX219" fmla="*/ 654330 w 1237164"/>
                <a:gd name="csY219" fmla="*/ 77155 h 92505"/>
                <a:gd name="csX220" fmla="*/ 650151 w 1237164"/>
                <a:gd name="csY220" fmla="*/ 85996 h 92505"/>
                <a:gd name="csX221" fmla="*/ 667271 w 1237164"/>
                <a:gd name="csY221" fmla="*/ 92505 h 92505"/>
                <a:gd name="csX222" fmla="*/ 691168 w 1237164"/>
                <a:gd name="csY222" fmla="*/ 67426 h 92505"/>
                <a:gd name="csX223" fmla="*/ 691168 w 1237164"/>
                <a:gd name="csY223" fmla="*/ 22072 h 92505"/>
                <a:gd name="csX224" fmla="*/ 660600 w 1237164"/>
                <a:gd name="csY224" fmla="*/ 46449 h 92505"/>
                <a:gd name="csX225" fmla="*/ 671958 w 1237164"/>
                <a:gd name="csY225" fmla="*/ 30087 h 92505"/>
                <a:gd name="csX226" fmla="*/ 680423 w 1237164"/>
                <a:gd name="csY226" fmla="*/ 34808 h 92505"/>
                <a:gd name="csX227" fmla="*/ 680423 w 1237164"/>
                <a:gd name="csY227" fmla="*/ 57892 h 92505"/>
                <a:gd name="csX228" fmla="*/ 671360 w 1237164"/>
                <a:gd name="csY228" fmla="*/ 62614 h 92505"/>
                <a:gd name="csX229" fmla="*/ 660600 w 1237164"/>
                <a:gd name="csY229" fmla="*/ 46449 h 92505"/>
                <a:gd name="csX230" fmla="*/ 713771 w 1237164"/>
                <a:gd name="csY230" fmla="*/ 0 h 92505"/>
                <a:gd name="csX231" fmla="*/ 703033 w 1237164"/>
                <a:gd name="csY231" fmla="*/ 0 h 92505"/>
                <a:gd name="csX232" fmla="*/ 703033 w 1237164"/>
                <a:gd name="csY232" fmla="*/ 71233 h 92505"/>
                <a:gd name="csX233" fmla="*/ 713771 w 1237164"/>
                <a:gd name="csY233" fmla="*/ 71233 h 92505"/>
                <a:gd name="csX234" fmla="*/ 713771 w 1237164"/>
                <a:gd name="csY234" fmla="*/ 34701 h 92505"/>
                <a:gd name="csX235" fmla="*/ 723236 w 1237164"/>
                <a:gd name="csY235" fmla="*/ 30087 h 92505"/>
                <a:gd name="csX236" fmla="*/ 731709 w 1237164"/>
                <a:gd name="csY236" fmla="*/ 41229 h 92505"/>
                <a:gd name="csX237" fmla="*/ 731709 w 1237164"/>
                <a:gd name="csY237" fmla="*/ 71233 h 92505"/>
                <a:gd name="csX238" fmla="*/ 742454 w 1237164"/>
                <a:gd name="csY238" fmla="*/ 71233 h 92505"/>
                <a:gd name="csX239" fmla="*/ 742454 w 1237164"/>
                <a:gd name="csY239" fmla="*/ 39620 h 92505"/>
                <a:gd name="csX240" fmla="*/ 727324 w 1237164"/>
                <a:gd name="csY240" fmla="*/ 20871 h 92505"/>
                <a:gd name="csX241" fmla="*/ 713975 w 1237164"/>
                <a:gd name="csY241" fmla="*/ 26377 h 92505"/>
                <a:gd name="csX242" fmla="*/ 713771 w 1237164"/>
                <a:gd name="csY242" fmla="*/ 26377 h 92505"/>
                <a:gd name="csX243" fmla="*/ 713771 w 1237164"/>
                <a:gd name="csY243" fmla="*/ 0 h 92505"/>
                <a:gd name="csX244" fmla="*/ 751427 w 1237164"/>
                <a:gd name="csY244" fmla="*/ 46653 h 92505"/>
                <a:gd name="csX245" fmla="*/ 773128 w 1237164"/>
                <a:gd name="csY245" fmla="*/ 72434 h 92505"/>
                <a:gd name="csX246" fmla="*/ 790649 w 1237164"/>
                <a:gd name="csY246" fmla="*/ 65924 h 92505"/>
                <a:gd name="csX247" fmla="*/ 786674 w 1237164"/>
                <a:gd name="csY247" fmla="*/ 58391 h 92505"/>
                <a:gd name="csX248" fmla="*/ 774824 w 1237164"/>
                <a:gd name="csY248" fmla="*/ 63015 h 92505"/>
                <a:gd name="csX249" fmla="*/ 762072 w 1237164"/>
                <a:gd name="csY249" fmla="*/ 49659 h 92505"/>
                <a:gd name="csX250" fmla="*/ 790551 w 1237164"/>
                <a:gd name="csY250" fmla="*/ 49659 h 92505"/>
                <a:gd name="csX251" fmla="*/ 790551 w 1237164"/>
                <a:gd name="csY251" fmla="*/ 44241 h 92505"/>
                <a:gd name="csX252" fmla="*/ 772136 w 1237164"/>
                <a:gd name="csY252" fmla="*/ 20871 h 92505"/>
                <a:gd name="csX253" fmla="*/ 751426 w 1237164"/>
                <a:gd name="csY253" fmla="*/ 46653 h 92505"/>
                <a:gd name="csX254" fmla="*/ 751427 w 1237164"/>
                <a:gd name="csY254" fmla="*/ 46653 h 92505"/>
                <a:gd name="csX255" fmla="*/ 772038 w 1237164"/>
                <a:gd name="csY255" fmla="*/ 30086 h 92505"/>
                <a:gd name="csX256" fmla="*/ 780700 w 1237164"/>
                <a:gd name="csY256" fmla="*/ 41742 h 92505"/>
                <a:gd name="csX257" fmla="*/ 762072 w 1237164"/>
                <a:gd name="csY257" fmla="*/ 41742 h 92505"/>
                <a:gd name="csX258" fmla="*/ 772038 w 1237164"/>
                <a:gd name="csY258" fmla="*/ 30086 h 92505"/>
                <a:gd name="csX259" fmla="*/ 772038 w 1237164"/>
                <a:gd name="csY259" fmla="*/ 30086 h 92505"/>
                <a:gd name="csX260" fmla="*/ 823209 w 1237164"/>
                <a:gd name="csY260" fmla="*/ 21172 h 92505"/>
                <a:gd name="csX261" fmla="*/ 809966 w 1237164"/>
                <a:gd name="csY261" fmla="*/ 28885 h 92505"/>
                <a:gd name="csX262" fmla="*/ 809769 w 1237164"/>
                <a:gd name="csY262" fmla="*/ 28885 h 92505"/>
                <a:gd name="csX263" fmla="*/ 809769 w 1237164"/>
                <a:gd name="csY263" fmla="*/ 22072 h 92505"/>
                <a:gd name="csX264" fmla="*/ 799524 w 1237164"/>
                <a:gd name="csY264" fmla="*/ 22072 h 92505"/>
                <a:gd name="csX265" fmla="*/ 799524 w 1237164"/>
                <a:gd name="csY265" fmla="*/ 71233 h 92505"/>
                <a:gd name="csX266" fmla="*/ 810261 w 1237164"/>
                <a:gd name="csY266" fmla="*/ 71233 h 92505"/>
                <a:gd name="csX267" fmla="*/ 810261 w 1237164"/>
                <a:gd name="csY267" fmla="*/ 37617 h 92505"/>
                <a:gd name="csX268" fmla="*/ 821218 w 1237164"/>
                <a:gd name="csY268" fmla="*/ 30488 h 92505"/>
                <a:gd name="csX269" fmla="*/ 823209 w 1237164"/>
                <a:gd name="csY269" fmla="*/ 30692 h 92505"/>
                <a:gd name="csX270" fmla="*/ 823209 w 1237164"/>
                <a:gd name="csY270" fmla="*/ 21172 h 92505"/>
                <a:gd name="csX271" fmla="*/ 895704 w 1237164"/>
                <a:gd name="csY271" fmla="*/ 2000 h 92505"/>
                <a:gd name="csX272" fmla="*/ 855383 w 1237164"/>
                <a:gd name="csY272" fmla="*/ 2000 h 92505"/>
                <a:gd name="csX273" fmla="*/ 855383 w 1237164"/>
                <a:gd name="csY273" fmla="*/ 71233 h 92505"/>
                <a:gd name="csX274" fmla="*/ 896499 w 1237164"/>
                <a:gd name="csY274" fmla="*/ 71233 h 92505"/>
                <a:gd name="csX275" fmla="*/ 896499 w 1237164"/>
                <a:gd name="csY275" fmla="*/ 61309 h 92505"/>
                <a:gd name="csX276" fmla="*/ 866325 w 1237164"/>
                <a:gd name="csY276" fmla="*/ 61309 h 92505"/>
                <a:gd name="csX277" fmla="*/ 866325 w 1237164"/>
                <a:gd name="csY277" fmla="*/ 40429 h 92505"/>
                <a:gd name="csX278" fmla="*/ 892819 w 1237164"/>
                <a:gd name="csY278" fmla="*/ 40429 h 92505"/>
                <a:gd name="csX279" fmla="*/ 892819 w 1237164"/>
                <a:gd name="csY279" fmla="*/ 30901 h 92505"/>
                <a:gd name="csX280" fmla="*/ 866325 w 1237164"/>
                <a:gd name="csY280" fmla="*/ 30901 h 92505"/>
                <a:gd name="csX281" fmla="*/ 866325 w 1237164"/>
                <a:gd name="csY281" fmla="*/ 11723 h 92505"/>
                <a:gd name="csX282" fmla="*/ 895704 w 1237164"/>
                <a:gd name="csY282" fmla="*/ 11723 h 92505"/>
                <a:gd name="csX283" fmla="*/ 895704 w 1237164"/>
                <a:gd name="csY283" fmla="*/ 2000 h 92505"/>
                <a:gd name="csX284" fmla="*/ 944105 w 1237164"/>
                <a:gd name="csY284" fmla="*/ 0 h 92505"/>
                <a:gd name="csX285" fmla="*/ 933360 w 1237164"/>
                <a:gd name="csY285" fmla="*/ 0 h 92505"/>
                <a:gd name="csX286" fmla="*/ 933360 w 1237164"/>
                <a:gd name="csY286" fmla="*/ 25684 h 92505"/>
                <a:gd name="csX287" fmla="*/ 933163 w 1237164"/>
                <a:gd name="csY287" fmla="*/ 25684 h 92505"/>
                <a:gd name="csX288" fmla="*/ 922100 w 1237164"/>
                <a:gd name="csY288" fmla="*/ 20871 h 92505"/>
                <a:gd name="csX289" fmla="*/ 902791 w 1237164"/>
                <a:gd name="csY289" fmla="*/ 46750 h 92505"/>
                <a:gd name="csX290" fmla="*/ 921100 w 1237164"/>
                <a:gd name="csY290" fmla="*/ 72434 h 92505"/>
                <a:gd name="csX291" fmla="*/ 933761 w 1237164"/>
                <a:gd name="csY291" fmla="*/ 66323 h 92505"/>
                <a:gd name="csX292" fmla="*/ 933958 w 1237164"/>
                <a:gd name="csY292" fmla="*/ 66323 h 92505"/>
                <a:gd name="csX293" fmla="*/ 933958 w 1237164"/>
                <a:gd name="csY293" fmla="*/ 71233 h 92505"/>
                <a:gd name="csX294" fmla="*/ 944105 w 1237164"/>
                <a:gd name="csY294" fmla="*/ 71233 h 92505"/>
                <a:gd name="csX295" fmla="*/ 944105 w 1237164"/>
                <a:gd name="csY295" fmla="*/ 0 h 92505"/>
                <a:gd name="csX296" fmla="*/ 913725 w 1237164"/>
                <a:gd name="csY296" fmla="*/ 46251 h 92505"/>
                <a:gd name="csX297" fmla="*/ 924789 w 1237164"/>
                <a:gd name="csY297" fmla="*/ 30193 h 92505"/>
                <a:gd name="csX298" fmla="*/ 933360 w 1237164"/>
                <a:gd name="csY298" fmla="*/ 34808 h 92505"/>
                <a:gd name="csX299" fmla="*/ 933360 w 1237164"/>
                <a:gd name="csY299" fmla="*/ 58497 h 92505"/>
                <a:gd name="csX300" fmla="*/ 924493 w 1237164"/>
                <a:gd name="csY300" fmla="*/ 62817 h 92505"/>
                <a:gd name="csX301" fmla="*/ 913725 w 1237164"/>
                <a:gd name="csY301" fmla="*/ 46251 h 92505"/>
                <a:gd name="csX302" fmla="*/ 913725 w 1237164"/>
                <a:gd name="csY302" fmla="*/ 46251 h 92505"/>
                <a:gd name="csX303" fmla="*/ 995186 w 1237164"/>
                <a:gd name="csY303" fmla="*/ 22072 h 92505"/>
                <a:gd name="csX304" fmla="*/ 984440 w 1237164"/>
                <a:gd name="csY304" fmla="*/ 22072 h 92505"/>
                <a:gd name="csX305" fmla="*/ 984440 w 1237164"/>
                <a:gd name="csY305" fmla="*/ 58303 h 92505"/>
                <a:gd name="csX306" fmla="*/ 975074 w 1237164"/>
                <a:gd name="csY306" fmla="*/ 62817 h 92505"/>
                <a:gd name="csX307" fmla="*/ 966707 w 1237164"/>
                <a:gd name="csY307" fmla="*/ 51978 h 92505"/>
                <a:gd name="csX308" fmla="*/ 966707 w 1237164"/>
                <a:gd name="csY308" fmla="*/ 22072 h 92505"/>
                <a:gd name="csX309" fmla="*/ 955962 w 1237164"/>
                <a:gd name="csY309" fmla="*/ 22072 h 92505"/>
                <a:gd name="csX310" fmla="*/ 955962 w 1237164"/>
                <a:gd name="csY310" fmla="*/ 53882 h 92505"/>
                <a:gd name="csX311" fmla="*/ 971091 w 1237164"/>
                <a:gd name="csY311" fmla="*/ 72434 h 92505"/>
                <a:gd name="csX312" fmla="*/ 984744 w 1237164"/>
                <a:gd name="csY312" fmla="*/ 66323 h 92505"/>
                <a:gd name="csX313" fmla="*/ 984941 w 1237164"/>
                <a:gd name="csY313" fmla="*/ 66323 h 92505"/>
                <a:gd name="csX314" fmla="*/ 984941 w 1237164"/>
                <a:gd name="csY314" fmla="*/ 71233 h 92505"/>
                <a:gd name="csX315" fmla="*/ 995186 w 1237164"/>
                <a:gd name="csY315" fmla="*/ 71233 h 92505"/>
                <a:gd name="csX316" fmla="*/ 995186 w 1237164"/>
                <a:gd name="csY316" fmla="*/ 22072 h 92505"/>
                <a:gd name="csX317" fmla="*/ 1041095 w 1237164"/>
                <a:gd name="csY317" fmla="*/ 25079 h 92505"/>
                <a:gd name="csX318" fmla="*/ 1027646 w 1237164"/>
                <a:gd name="csY318" fmla="*/ 20871 h 92505"/>
                <a:gd name="csX319" fmla="*/ 1004158 w 1237164"/>
                <a:gd name="csY319" fmla="*/ 46653 h 92505"/>
                <a:gd name="csX320" fmla="*/ 1026155 w 1237164"/>
                <a:gd name="csY320" fmla="*/ 72434 h 92505"/>
                <a:gd name="csX321" fmla="*/ 1040595 w 1237164"/>
                <a:gd name="csY321" fmla="*/ 68423 h 92505"/>
                <a:gd name="csX322" fmla="*/ 1037407 w 1237164"/>
                <a:gd name="csY322" fmla="*/ 60002 h 92505"/>
                <a:gd name="csX323" fmla="*/ 1027745 w 1237164"/>
                <a:gd name="csY323" fmla="*/ 62817 h 92505"/>
                <a:gd name="csX324" fmla="*/ 1015100 w 1237164"/>
                <a:gd name="csY324" fmla="*/ 46351 h 92505"/>
                <a:gd name="csX325" fmla="*/ 1028745 w 1237164"/>
                <a:gd name="csY325" fmla="*/ 30193 h 92505"/>
                <a:gd name="csX326" fmla="*/ 1037210 w 1237164"/>
                <a:gd name="csY326" fmla="*/ 33200 h 92505"/>
                <a:gd name="csX327" fmla="*/ 1041095 w 1237164"/>
                <a:gd name="csY327" fmla="*/ 25079 h 92505"/>
                <a:gd name="csX328" fmla="*/ 1045683 w 1237164"/>
                <a:gd name="csY328" fmla="*/ 57795 h 92505"/>
                <a:gd name="csX329" fmla="*/ 1059419 w 1237164"/>
                <a:gd name="csY329" fmla="*/ 72434 h 92505"/>
                <a:gd name="csX330" fmla="*/ 1072072 w 1237164"/>
                <a:gd name="csY330" fmla="*/ 66323 h 92505"/>
                <a:gd name="csX331" fmla="*/ 1072170 w 1237164"/>
                <a:gd name="csY331" fmla="*/ 66323 h 92505"/>
                <a:gd name="csX332" fmla="*/ 1072170 w 1237164"/>
                <a:gd name="csY332" fmla="*/ 71233 h 92505"/>
                <a:gd name="csX333" fmla="*/ 1082219 w 1237164"/>
                <a:gd name="csY333" fmla="*/ 71233 h 92505"/>
                <a:gd name="csX334" fmla="*/ 1082219 w 1237164"/>
                <a:gd name="csY334" fmla="*/ 41538 h 92505"/>
                <a:gd name="csX335" fmla="*/ 1064303 w 1237164"/>
                <a:gd name="csY335" fmla="*/ 20871 h 92505"/>
                <a:gd name="csX336" fmla="*/ 1045986 w 1237164"/>
                <a:gd name="csY336" fmla="*/ 28585 h 92505"/>
                <a:gd name="csX337" fmla="*/ 1050658 w 1237164"/>
                <a:gd name="csY337" fmla="*/ 35510 h 92505"/>
                <a:gd name="csX338" fmla="*/ 1062804 w 1237164"/>
                <a:gd name="csY338" fmla="*/ 30087 h 92505"/>
                <a:gd name="csX339" fmla="*/ 1071678 w 1237164"/>
                <a:gd name="csY339" fmla="*/ 41441 h 92505"/>
                <a:gd name="csX340" fmla="*/ 1071678 w 1237164"/>
                <a:gd name="csY340" fmla="*/ 42749 h 92505"/>
                <a:gd name="csX341" fmla="*/ 1066196 w 1237164"/>
                <a:gd name="csY341" fmla="*/ 42444 h 92505"/>
                <a:gd name="csX342" fmla="*/ 1045683 w 1237164"/>
                <a:gd name="csY342" fmla="*/ 57795 h 92505"/>
                <a:gd name="csX343" fmla="*/ 1045683 w 1237164"/>
                <a:gd name="csY343" fmla="*/ 57795 h 92505"/>
                <a:gd name="csX344" fmla="*/ 1056027 w 1237164"/>
                <a:gd name="csY344" fmla="*/ 56986 h 92505"/>
                <a:gd name="csX345" fmla="*/ 1066892 w 1237164"/>
                <a:gd name="csY345" fmla="*/ 50158 h 92505"/>
                <a:gd name="csX346" fmla="*/ 1071678 w 1237164"/>
                <a:gd name="csY346" fmla="*/ 50255 h 92505"/>
                <a:gd name="csX347" fmla="*/ 1071678 w 1237164"/>
                <a:gd name="csY347" fmla="*/ 59600 h 92505"/>
                <a:gd name="csX348" fmla="*/ 1062508 w 1237164"/>
                <a:gd name="csY348" fmla="*/ 63522 h 92505"/>
                <a:gd name="csX349" fmla="*/ 1056027 w 1237164"/>
                <a:gd name="csY349" fmla="*/ 56986 h 92505"/>
                <a:gd name="csX350" fmla="*/ 1116376 w 1237164"/>
                <a:gd name="csY350" fmla="*/ 22072 h 92505"/>
                <a:gd name="csX351" fmla="*/ 1106017 w 1237164"/>
                <a:gd name="csY351" fmla="*/ 22072 h 92505"/>
                <a:gd name="csX352" fmla="*/ 1106017 w 1237164"/>
                <a:gd name="csY352" fmla="*/ 11133 h 92505"/>
                <a:gd name="csX353" fmla="*/ 1095280 w 1237164"/>
                <a:gd name="csY353" fmla="*/ 11133 h 92505"/>
                <a:gd name="csX354" fmla="*/ 1095280 w 1237164"/>
                <a:gd name="csY354" fmla="*/ 22072 h 92505"/>
                <a:gd name="csX355" fmla="*/ 1089503 w 1237164"/>
                <a:gd name="csY355" fmla="*/ 22072 h 92505"/>
                <a:gd name="csX356" fmla="*/ 1089503 w 1237164"/>
                <a:gd name="csY356" fmla="*/ 30992 h 92505"/>
                <a:gd name="csX357" fmla="*/ 1095280 w 1237164"/>
                <a:gd name="csY357" fmla="*/ 30992 h 92505"/>
                <a:gd name="csX358" fmla="*/ 1095280 w 1237164"/>
                <a:gd name="csY358" fmla="*/ 55891 h 92505"/>
                <a:gd name="csX359" fmla="*/ 1110500 w 1237164"/>
                <a:gd name="csY359" fmla="*/ 72133 h 92505"/>
                <a:gd name="csX360" fmla="*/ 1116376 w 1237164"/>
                <a:gd name="csY360" fmla="*/ 71135 h 92505"/>
                <a:gd name="csX361" fmla="*/ 1116376 w 1237164"/>
                <a:gd name="csY361" fmla="*/ 62114 h 92505"/>
                <a:gd name="csX362" fmla="*/ 1112893 w 1237164"/>
                <a:gd name="csY362" fmla="*/ 62614 h 92505"/>
                <a:gd name="csX363" fmla="*/ 1106017 w 1237164"/>
                <a:gd name="csY363" fmla="*/ 54380 h 92505"/>
                <a:gd name="csX364" fmla="*/ 1106017 w 1237164"/>
                <a:gd name="csY364" fmla="*/ 30992 h 92505"/>
                <a:gd name="csX365" fmla="*/ 1116376 w 1237164"/>
                <a:gd name="csY365" fmla="*/ 30992 h 92505"/>
                <a:gd name="csX366" fmla="*/ 1116376 w 1237164"/>
                <a:gd name="csY366" fmla="*/ 22072 h 92505"/>
                <a:gd name="csX367" fmla="*/ 1135995 w 1237164"/>
                <a:gd name="csY367" fmla="*/ 3211 h 92505"/>
                <a:gd name="csX368" fmla="*/ 1125250 w 1237164"/>
                <a:gd name="csY368" fmla="*/ 3211 h 92505"/>
                <a:gd name="csX369" fmla="*/ 1125250 w 1237164"/>
                <a:gd name="csY369" fmla="*/ 14533 h 92505"/>
                <a:gd name="csX370" fmla="*/ 1135995 w 1237164"/>
                <a:gd name="csY370" fmla="*/ 14533 h 92505"/>
                <a:gd name="csX371" fmla="*/ 1135995 w 1237164"/>
                <a:gd name="csY371" fmla="*/ 3211 h 92505"/>
                <a:gd name="csX372" fmla="*/ 1135995 w 1237164"/>
                <a:gd name="csY372" fmla="*/ 22072 h 92505"/>
                <a:gd name="csX373" fmla="*/ 1125250 w 1237164"/>
                <a:gd name="csY373" fmla="*/ 22072 h 92505"/>
                <a:gd name="csX374" fmla="*/ 1125250 w 1237164"/>
                <a:gd name="csY374" fmla="*/ 71233 h 92505"/>
                <a:gd name="csX375" fmla="*/ 1135995 w 1237164"/>
                <a:gd name="csY375" fmla="*/ 71233 h 92505"/>
                <a:gd name="csX376" fmla="*/ 1135995 w 1237164"/>
                <a:gd name="csY376" fmla="*/ 22072 h 92505"/>
                <a:gd name="csX377" fmla="*/ 1188764 w 1237164"/>
                <a:gd name="csY377" fmla="*/ 46653 h 92505"/>
                <a:gd name="csX378" fmla="*/ 1167161 w 1237164"/>
                <a:gd name="csY378" fmla="*/ 20871 h 92505"/>
                <a:gd name="csX379" fmla="*/ 1145558 w 1237164"/>
                <a:gd name="csY379" fmla="*/ 46653 h 92505"/>
                <a:gd name="csX380" fmla="*/ 1167161 w 1237164"/>
                <a:gd name="csY380" fmla="*/ 72434 h 92505"/>
                <a:gd name="csX381" fmla="*/ 1188764 w 1237164"/>
                <a:gd name="csY381" fmla="*/ 46653 h 92505"/>
                <a:gd name="csX382" fmla="*/ 1177823 w 1237164"/>
                <a:gd name="csY382" fmla="*/ 46653 h 92505"/>
                <a:gd name="csX383" fmla="*/ 1167161 w 1237164"/>
                <a:gd name="csY383" fmla="*/ 62817 h 92505"/>
                <a:gd name="csX384" fmla="*/ 1156500 w 1237164"/>
                <a:gd name="csY384" fmla="*/ 46653 h 92505"/>
                <a:gd name="csX385" fmla="*/ 1167161 w 1237164"/>
                <a:gd name="csY385" fmla="*/ 30193 h 92505"/>
                <a:gd name="csX386" fmla="*/ 1177823 w 1237164"/>
                <a:gd name="csY386" fmla="*/ 46653 h 92505"/>
                <a:gd name="csX387" fmla="*/ 1207982 w 1237164"/>
                <a:gd name="csY387" fmla="*/ 22072 h 92505"/>
                <a:gd name="csX388" fmla="*/ 1197745 w 1237164"/>
                <a:gd name="csY388" fmla="*/ 22072 h 92505"/>
                <a:gd name="csX389" fmla="*/ 1197745 w 1237164"/>
                <a:gd name="csY389" fmla="*/ 71233 h 92505"/>
                <a:gd name="csX390" fmla="*/ 1208482 w 1237164"/>
                <a:gd name="csY390" fmla="*/ 71233 h 92505"/>
                <a:gd name="csX391" fmla="*/ 1208482 w 1237164"/>
                <a:gd name="csY391" fmla="*/ 34808 h 92505"/>
                <a:gd name="csX392" fmla="*/ 1217947 w 1237164"/>
                <a:gd name="csY392" fmla="*/ 30193 h 92505"/>
                <a:gd name="csX393" fmla="*/ 1226420 w 1237164"/>
                <a:gd name="csY393" fmla="*/ 41131 h 92505"/>
                <a:gd name="csX394" fmla="*/ 1226420 w 1237164"/>
                <a:gd name="csY394" fmla="*/ 71233 h 92505"/>
                <a:gd name="csX395" fmla="*/ 1237165 w 1237164"/>
                <a:gd name="csY395" fmla="*/ 71233 h 92505"/>
                <a:gd name="csX396" fmla="*/ 1237165 w 1237164"/>
                <a:gd name="csY396" fmla="*/ 39423 h 92505"/>
                <a:gd name="csX397" fmla="*/ 1222036 w 1237164"/>
                <a:gd name="csY397" fmla="*/ 20871 h 92505"/>
                <a:gd name="csX398" fmla="*/ 1208187 w 1237164"/>
                <a:gd name="csY398" fmla="*/ 26983 h 92505"/>
                <a:gd name="csX399" fmla="*/ 1207982 w 1237164"/>
                <a:gd name="csY399" fmla="*/ 26983 h 92505"/>
                <a:gd name="csX400" fmla="*/ 1207982 w 1237164"/>
                <a:gd name="csY400" fmla="*/ 22072 h 92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</a:cxnLst>
              <a:rect l="l" t="t" r="r" b="b"/>
              <a:pathLst>
                <a:path w="1237164" h="92505">
                  <a:moveTo>
                    <a:pt x="54859" y="2000"/>
                  </a:moveTo>
                  <a:lnTo>
                    <a:pt x="0" y="2000"/>
                  </a:lnTo>
                  <a:lnTo>
                    <a:pt x="0" y="11723"/>
                  </a:lnTo>
                  <a:lnTo>
                    <a:pt x="22005" y="11723"/>
                  </a:lnTo>
                  <a:lnTo>
                    <a:pt x="22005" y="71233"/>
                  </a:lnTo>
                  <a:lnTo>
                    <a:pt x="32946" y="71233"/>
                  </a:lnTo>
                  <a:lnTo>
                    <a:pt x="32946" y="11723"/>
                  </a:lnTo>
                  <a:lnTo>
                    <a:pt x="54859" y="11723"/>
                  </a:lnTo>
                  <a:lnTo>
                    <a:pt x="54859" y="2000"/>
                  </a:lnTo>
                  <a:close/>
                  <a:moveTo>
                    <a:pt x="75372" y="21172"/>
                  </a:moveTo>
                  <a:cubicBezTo>
                    <a:pt x="66308" y="21172"/>
                    <a:pt x="63818" y="24775"/>
                    <a:pt x="62129" y="28885"/>
                  </a:cubicBezTo>
                  <a:lnTo>
                    <a:pt x="61924" y="28885"/>
                  </a:lnTo>
                  <a:lnTo>
                    <a:pt x="61924" y="22072"/>
                  </a:lnTo>
                  <a:lnTo>
                    <a:pt x="51679" y="22072"/>
                  </a:lnTo>
                  <a:lnTo>
                    <a:pt x="51679" y="71233"/>
                  </a:lnTo>
                  <a:lnTo>
                    <a:pt x="62424" y="71233"/>
                  </a:lnTo>
                  <a:lnTo>
                    <a:pt x="62424" y="37617"/>
                  </a:lnTo>
                  <a:cubicBezTo>
                    <a:pt x="64514" y="33200"/>
                    <a:pt x="68103" y="30488"/>
                    <a:pt x="73381" y="30488"/>
                  </a:cubicBezTo>
                  <a:cubicBezTo>
                    <a:pt x="74077" y="30488"/>
                    <a:pt x="74569" y="30594"/>
                    <a:pt x="75372" y="30692"/>
                  </a:cubicBezTo>
                  <a:lnTo>
                    <a:pt x="75372" y="21172"/>
                  </a:lnTo>
                  <a:close/>
                  <a:moveTo>
                    <a:pt x="79469" y="57795"/>
                  </a:moveTo>
                  <a:cubicBezTo>
                    <a:pt x="79469" y="66821"/>
                    <a:pt x="84338" y="72434"/>
                    <a:pt x="93196" y="72434"/>
                  </a:cubicBezTo>
                  <a:cubicBezTo>
                    <a:pt x="101572" y="72434"/>
                    <a:pt x="104555" y="68128"/>
                    <a:pt x="105858" y="66323"/>
                  </a:cubicBezTo>
                  <a:lnTo>
                    <a:pt x="105956" y="66323"/>
                  </a:lnTo>
                  <a:lnTo>
                    <a:pt x="105956" y="71233"/>
                  </a:lnTo>
                  <a:lnTo>
                    <a:pt x="115996" y="71233"/>
                  </a:lnTo>
                  <a:lnTo>
                    <a:pt x="115996" y="41538"/>
                  </a:lnTo>
                  <a:cubicBezTo>
                    <a:pt x="115996" y="28086"/>
                    <a:pt x="110430" y="20871"/>
                    <a:pt x="98081" y="20871"/>
                  </a:cubicBezTo>
                  <a:cubicBezTo>
                    <a:pt x="87722" y="20871"/>
                    <a:pt x="82452" y="25477"/>
                    <a:pt x="79764" y="28585"/>
                  </a:cubicBezTo>
                  <a:lnTo>
                    <a:pt x="84436" y="35510"/>
                  </a:lnTo>
                  <a:cubicBezTo>
                    <a:pt x="86329" y="33306"/>
                    <a:pt x="90009" y="30086"/>
                    <a:pt x="96589" y="30086"/>
                  </a:cubicBezTo>
                  <a:cubicBezTo>
                    <a:pt x="102563" y="30086"/>
                    <a:pt x="105456" y="33306"/>
                    <a:pt x="105456" y="41441"/>
                  </a:cubicBezTo>
                  <a:lnTo>
                    <a:pt x="105456" y="42749"/>
                  </a:lnTo>
                  <a:cubicBezTo>
                    <a:pt x="103760" y="42542"/>
                    <a:pt x="102169" y="42444"/>
                    <a:pt x="99974" y="42444"/>
                  </a:cubicBezTo>
                  <a:cubicBezTo>
                    <a:pt x="87223" y="42444"/>
                    <a:pt x="79469" y="47756"/>
                    <a:pt x="79469" y="57795"/>
                  </a:cubicBezTo>
                  <a:lnTo>
                    <a:pt x="79469" y="57795"/>
                  </a:lnTo>
                  <a:close/>
                  <a:moveTo>
                    <a:pt x="89812" y="56986"/>
                  </a:moveTo>
                  <a:cubicBezTo>
                    <a:pt x="89812" y="52264"/>
                    <a:pt x="93697" y="50158"/>
                    <a:pt x="100670" y="50158"/>
                  </a:cubicBezTo>
                  <a:cubicBezTo>
                    <a:pt x="102563" y="50158"/>
                    <a:pt x="104063" y="50158"/>
                    <a:pt x="105456" y="50255"/>
                  </a:cubicBezTo>
                  <a:lnTo>
                    <a:pt x="105456" y="59600"/>
                  </a:lnTo>
                  <a:cubicBezTo>
                    <a:pt x="104260" y="61005"/>
                    <a:pt x="101768" y="63522"/>
                    <a:pt x="96286" y="63522"/>
                  </a:cubicBezTo>
                  <a:cubicBezTo>
                    <a:pt x="92402" y="63522"/>
                    <a:pt x="89812" y="61309"/>
                    <a:pt x="89812" y="56986"/>
                  </a:cubicBezTo>
                  <a:close/>
                  <a:moveTo>
                    <a:pt x="137508" y="22072"/>
                  </a:moveTo>
                  <a:lnTo>
                    <a:pt x="127263" y="22072"/>
                  </a:lnTo>
                  <a:lnTo>
                    <a:pt x="127263" y="71233"/>
                  </a:lnTo>
                  <a:lnTo>
                    <a:pt x="138008" y="71233"/>
                  </a:lnTo>
                  <a:lnTo>
                    <a:pt x="138008" y="34808"/>
                  </a:lnTo>
                  <a:cubicBezTo>
                    <a:pt x="139803" y="32701"/>
                    <a:pt x="142991" y="30193"/>
                    <a:pt x="147473" y="30193"/>
                  </a:cubicBezTo>
                  <a:cubicBezTo>
                    <a:pt x="153455" y="30193"/>
                    <a:pt x="155946" y="33598"/>
                    <a:pt x="155946" y="41131"/>
                  </a:cubicBezTo>
                  <a:lnTo>
                    <a:pt x="155946" y="71233"/>
                  </a:lnTo>
                  <a:lnTo>
                    <a:pt x="166683" y="71233"/>
                  </a:lnTo>
                  <a:lnTo>
                    <a:pt x="166683" y="39423"/>
                  </a:lnTo>
                  <a:cubicBezTo>
                    <a:pt x="166683" y="26377"/>
                    <a:pt x="161117" y="20871"/>
                    <a:pt x="151562" y="20871"/>
                  </a:cubicBezTo>
                  <a:cubicBezTo>
                    <a:pt x="143286" y="20871"/>
                    <a:pt x="139598" y="24775"/>
                    <a:pt x="137705" y="26983"/>
                  </a:cubicBezTo>
                  <a:lnTo>
                    <a:pt x="137508" y="26983"/>
                  </a:lnTo>
                  <a:lnTo>
                    <a:pt x="137508" y="22072"/>
                  </a:lnTo>
                  <a:close/>
                  <a:moveTo>
                    <a:pt x="207020" y="25283"/>
                  </a:moveTo>
                  <a:cubicBezTo>
                    <a:pt x="204832" y="23777"/>
                    <a:pt x="200455" y="20871"/>
                    <a:pt x="192383" y="20871"/>
                  </a:cubicBezTo>
                  <a:cubicBezTo>
                    <a:pt x="182918" y="20871"/>
                    <a:pt x="176255" y="25684"/>
                    <a:pt x="176255" y="34507"/>
                  </a:cubicBezTo>
                  <a:cubicBezTo>
                    <a:pt x="176255" y="42439"/>
                    <a:pt x="181033" y="46047"/>
                    <a:pt x="188392" y="49562"/>
                  </a:cubicBezTo>
                  <a:cubicBezTo>
                    <a:pt x="195873" y="53074"/>
                    <a:pt x="197766" y="54584"/>
                    <a:pt x="197766" y="57892"/>
                  </a:cubicBezTo>
                  <a:cubicBezTo>
                    <a:pt x="197766" y="61111"/>
                    <a:pt x="195571" y="63218"/>
                    <a:pt x="190891" y="63218"/>
                  </a:cubicBezTo>
                  <a:cubicBezTo>
                    <a:pt x="185204" y="63218"/>
                    <a:pt x="181131" y="60303"/>
                    <a:pt x="179139" y="58303"/>
                  </a:cubicBezTo>
                  <a:lnTo>
                    <a:pt x="175360" y="67222"/>
                  </a:lnTo>
                  <a:cubicBezTo>
                    <a:pt x="177845" y="69329"/>
                    <a:pt x="182327" y="72434"/>
                    <a:pt x="191285" y="72434"/>
                  </a:cubicBezTo>
                  <a:cubicBezTo>
                    <a:pt x="202537" y="72434"/>
                    <a:pt x="208307" y="66021"/>
                    <a:pt x="208307" y="57296"/>
                  </a:cubicBezTo>
                  <a:cubicBezTo>
                    <a:pt x="208307" y="49863"/>
                    <a:pt x="204036" y="45649"/>
                    <a:pt x="196374" y="42232"/>
                  </a:cubicBezTo>
                  <a:cubicBezTo>
                    <a:pt x="188597" y="38818"/>
                    <a:pt x="186401" y="37218"/>
                    <a:pt x="186401" y="34105"/>
                  </a:cubicBezTo>
                  <a:cubicBezTo>
                    <a:pt x="186401" y="31393"/>
                    <a:pt x="188597" y="29786"/>
                    <a:pt x="192784" y="29786"/>
                  </a:cubicBezTo>
                  <a:cubicBezTo>
                    <a:pt x="197963" y="29786"/>
                    <a:pt x="201545" y="32096"/>
                    <a:pt x="203635" y="33501"/>
                  </a:cubicBezTo>
                  <a:lnTo>
                    <a:pt x="207020" y="25283"/>
                  </a:lnTo>
                  <a:close/>
                  <a:moveTo>
                    <a:pt x="227729" y="22072"/>
                  </a:moveTo>
                  <a:lnTo>
                    <a:pt x="217484" y="22072"/>
                  </a:lnTo>
                  <a:lnTo>
                    <a:pt x="217484" y="71233"/>
                  </a:lnTo>
                  <a:lnTo>
                    <a:pt x="228229" y="71233"/>
                  </a:lnTo>
                  <a:lnTo>
                    <a:pt x="228229" y="34808"/>
                  </a:lnTo>
                  <a:cubicBezTo>
                    <a:pt x="230016" y="32701"/>
                    <a:pt x="233211" y="30193"/>
                    <a:pt x="237694" y="30193"/>
                  </a:cubicBezTo>
                  <a:cubicBezTo>
                    <a:pt x="243668" y="30193"/>
                    <a:pt x="246160" y="33598"/>
                    <a:pt x="246160" y="41131"/>
                  </a:cubicBezTo>
                  <a:lnTo>
                    <a:pt x="246160" y="71233"/>
                  </a:lnTo>
                  <a:lnTo>
                    <a:pt x="256904" y="71233"/>
                  </a:lnTo>
                  <a:lnTo>
                    <a:pt x="256904" y="39423"/>
                  </a:lnTo>
                  <a:cubicBezTo>
                    <a:pt x="256904" y="26377"/>
                    <a:pt x="251331" y="20871"/>
                    <a:pt x="241775" y="20871"/>
                  </a:cubicBezTo>
                  <a:cubicBezTo>
                    <a:pt x="233507" y="20871"/>
                    <a:pt x="229819" y="24775"/>
                    <a:pt x="227926" y="26983"/>
                  </a:cubicBezTo>
                  <a:lnTo>
                    <a:pt x="227729" y="26983"/>
                  </a:lnTo>
                  <a:lnTo>
                    <a:pt x="227729" y="22072"/>
                  </a:lnTo>
                  <a:close/>
                  <a:moveTo>
                    <a:pt x="266574" y="57795"/>
                  </a:moveTo>
                  <a:cubicBezTo>
                    <a:pt x="266574" y="66821"/>
                    <a:pt x="271450" y="72434"/>
                    <a:pt x="280309" y="72434"/>
                  </a:cubicBezTo>
                  <a:cubicBezTo>
                    <a:pt x="288676" y="72434"/>
                    <a:pt x="291667" y="68128"/>
                    <a:pt x="292962" y="66323"/>
                  </a:cubicBezTo>
                  <a:lnTo>
                    <a:pt x="293060" y="66323"/>
                  </a:lnTo>
                  <a:lnTo>
                    <a:pt x="293060" y="71233"/>
                  </a:lnTo>
                  <a:lnTo>
                    <a:pt x="303108" y="71233"/>
                  </a:lnTo>
                  <a:lnTo>
                    <a:pt x="303108" y="41538"/>
                  </a:lnTo>
                  <a:cubicBezTo>
                    <a:pt x="303108" y="28086"/>
                    <a:pt x="297543" y="20871"/>
                    <a:pt x="285193" y="20871"/>
                  </a:cubicBezTo>
                  <a:cubicBezTo>
                    <a:pt x="274827" y="20871"/>
                    <a:pt x="269557" y="25477"/>
                    <a:pt x="266877" y="28585"/>
                  </a:cubicBezTo>
                  <a:lnTo>
                    <a:pt x="271549" y="35510"/>
                  </a:lnTo>
                  <a:cubicBezTo>
                    <a:pt x="273442" y="33306"/>
                    <a:pt x="277122" y="30086"/>
                    <a:pt x="283694" y="30086"/>
                  </a:cubicBezTo>
                  <a:cubicBezTo>
                    <a:pt x="289676" y="30086"/>
                    <a:pt x="292568" y="33306"/>
                    <a:pt x="292568" y="41441"/>
                  </a:cubicBezTo>
                  <a:lnTo>
                    <a:pt x="292568" y="42749"/>
                  </a:lnTo>
                  <a:cubicBezTo>
                    <a:pt x="290872" y="42542"/>
                    <a:pt x="289275" y="42444"/>
                    <a:pt x="287086" y="42444"/>
                  </a:cubicBezTo>
                  <a:cubicBezTo>
                    <a:pt x="274335" y="42444"/>
                    <a:pt x="266574" y="47756"/>
                    <a:pt x="266574" y="57795"/>
                  </a:cubicBezTo>
                  <a:lnTo>
                    <a:pt x="266574" y="57795"/>
                  </a:lnTo>
                  <a:close/>
                  <a:moveTo>
                    <a:pt x="276917" y="56986"/>
                  </a:moveTo>
                  <a:cubicBezTo>
                    <a:pt x="276917" y="52264"/>
                    <a:pt x="280809" y="50158"/>
                    <a:pt x="287783" y="50158"/>
                  </a:cubicBezTo>
                  <a:cubicBezTo>
                    <a:pt x="289676" y="50158"/>
                    <a:pt x="291168" y="50158"/>
                    <a:pt x="292569" y="50255"/>
                  </a:cubicBezTo>
                  <a:lnTo>
                    <a:pt x="292569" y="59600"/>
                  </a:lnTo>
                  <a:cubicBezTo>
                    <a:pt x="291372" y="61005"/>
                    <a:pt x="288881" y="63522"/>
                    <a:pt x="283399" y="63522"/>
                  </a:cubicBezTo>
                  <a:cubicBezTo>
                    <a:pt x="279515" y="63522"/>
                    <a:pt x="276917" y="61309"/>
                    <a:pt x="276917" y="56986"/>
                  </a:cubicBezTo>
                  <a:close/>
                  <a:moveTo>
                    <a:pt x="337266" y="22072"/>
                  </a:moveTo>
                  <a:lnTo>
                    <a:pt x="326908" y="22072"/>
                  </a:lnTo>
                  <a:lnTo>
                    <a:pt x="326908" y="11133"/>
                  </a:lnTo>
                  <a:lnTo>
                    <a:pt x="316171" y="11133"/>
                  </a:lnTo>
                  <a:lnTo>
                    <a:pt x="316171" y="22072"/>
                  </a:lnTo>
                  <a:lnTo>
                    <a:pt x="310393" y="22072"/>
                  </a:lnTo>
                  <a:lnTo>
                    <a:pt x="310393" y="30992"/>
                  </a:lnTo>
                  <a:lnTo>
                    <a:pt x="316171" y="30992"/>
                  </a:lnTo>
                  <a:lnTo>
                    <a:pt x="316171" y="55891"/>
                  </a:lnTo>
                  <a:cubicBezTo>
                    <a:pt x="316171" y="68627"/>
                    <a:pt x="322433" y="72133"/>
                    <a:pt x="331391" y="72133"/>
                  </a:cubicBezTo>
                  <a:cubicBezTo>
                    <a:pt x="334381" y="72133"/>
                    <a:pt x="336570" y="71430"/>
                    <a:pt x="337267" y="71135"/>
                  </a:cubicBezTo>
                  <a:lnTo>
                    <a:pt x="337267" y="62114"/>
                  </a:lnTo>
                  <a:cubicBezTo>
                    <a:pt x="336668" y="62312"/>
                    <a:pt x="335472" y="62614"/>
                    <a:pt x="333784" y="62614"/>
                  </a:cubicBezTo>
                  <a:cubicBezTo>
                    <a:pt x="329596" y="62614"/>
                    <a:pt x="326908" y="61513"/>
                    <a:pt x="326908" y="54380"/>
                  </a:cubicBezTo>
                  <a:lnTo>
                    <a:pt x="326908" y="30992"/>
                  </a:lnTo>
                  <a:lnTo>
                    <a:pt x="337266" y="30992"/>
                  </a:lnTo>
                  <a:lnTo>
                    <a:pt x="337266" y="22072"/>
                  </a:lnTo>
                  <a:close/>
                  <a:moveTo>
                    <a:pt x="356885" y="3211"/>
                  </a:moveTo>
                  <a:lnTo>
                    <a:pt x="346141" y="3211"/>
                  </a:lnTo>
                  <a:lnTo>
                    <a:pt x="346141" y="14533"/>
                  </a:lnTo>
                  <a:lnTo>
                    <a:pt x="356885" y="14533"/>
                  </a:lnTo>
                  <a:lnTo>
                    <a:pt x="356885" y="3211"/>
                  </a:lnTo>
                  <a:close/>
                  <a:moveTo>
                    <a:pt x="356885" y="22072"/>
                  </a:moveTo>
                  <a:lnTo>
                    <a:pt x="346141" y="22072"/>
                  </a:lnTo>
                  <a:lnTo>
                    <a:pt x="346141" y="71233"/>
                  </a:lnTo>
                  <a:lnTo>
                    <a:pt x="356885" y="71233"/>
                  </a:lnTo>
                  <a:lnTo>
                    <a:pt x="356885" y="22072"/>
                  </a:lnTo>
                  <a:close/>
                  <a:moveTo>
                    <a:pt x="409662" y="46653"/>
                  </a:moveTo>
                  <a:cubicBezTo>
                    <a:pt x="409662" y="28687"/>
                    <a:pt x="399516" y="20871"/>
                    <a:pt x="388059" y="20871"/>
                  </a:cubicBezTo>
                  <a:cubicBezTo>
                    <a:pt x="376595" y="20871"/>
                    <a:pt x="366457" y="28687"/>
                    <a:pt x="366457" y="46653"/>
                  </a:cubicBezTo>
                  <a:cubicBezTo>
                    <a:pt x="366457" y="64618"/>
                    <a:pt x="376595" y="72434"/>
                    <a:pt x="388059" y="72434"/>
                  </a:cubicBezTo>
                  <a:cubicBezTo>
                    <a:pt x="399516" y="72434"/>
                    <a:pt x="409662" y="64617"/>
                    <a:pt x="409662" y="46653"/>
                  </a:cubicBezTo>
                  <a:close/>
                  <a:moveTo>
                    <a:pt x="398721" y="46653"/>
                  </a:moveTo>
                  <a:cubicBezTo>
                    <a:pt x="398721" y="58196"/>
                    <a:pt x="394231" y="62817"/>
                    <a:pt x="388059" y="62817"/>
                  </a:cubicBezTo>
                  <a:cubicBezTo>
                    <a:pt x="381979" y="62817"/>
                    <a:pt x="377398" y="58196"/>
                    <a:pt x="377398" y="46653"/>
                  </a:cubicBezTo>
                  <a:cubicBezTo>
                    <a:pt x="377398" y="35108"/>
                    <a:pt x="381979" y="30193"/>
                    <a:pt x="388059" y="30193"/>
                  </a:cubicBezTo>
                  <a:cubicBezTo>
                    <a:pt x="394132" y="30193"/>
                    <a:pt x="398721" y="35108"/>
                    <a:pt x="398721" y="46653"/>
                  </a:cubicBezTo>
                  <a:close/>
                  <a:moveTo>
                    <a:pt x="428880" y="22072"/>
                  </a:moveTo>
                  <a:lnTo>
                    <a:pt x="418635" y="22072"/>
                  </a:lnTo>
                  <a:lnTo>
                    <a:pt x="418635" y="71233"/>
                  </a:lnTo>
                  <a:lnTo>
                    <a:pt x="429373" y="71233"/>
                  </a:lnTo>
                  <a:lnTo>
                    <a:pt x="429373" y="34808"/>
                  </a:lnTo>
                  <a:cubicBezTo>
                    <a:pt x="431167" y="32701"/>
                    <a:pt x="434355" y="30193"/>
                    <a:pt x="438838" y="30193"/>
                  </a:cubicBezTo>
                  <a:cubicBezTo>
                    <a:pt x="444820" y="30193"/>
                    <a:pt x="447310" y="33598"/>
                    <a:pt x="447310" y="41131"/>
                  </a:cubicBezTo>
                  <a:lnTo>
                    <a:pt x="447310" y="71233"/>
                  </a:lnTo>
                  <a:lnTo>
                    <a:pt x="458056" y="71233"/>
                  </a:lnTo>
                  <a:lnTo>
                    <a:pt x="458056" y="39423"/>
                  </a:lnTo>
                  <a:cubicBezTo>
                    <a:pt x="458056" y="26377"/>
                    <a:pt x="452482" y="20871"/>
                    <a:pt x="442927" y="20871"/>
                  </a:cubicBezTo>
                  <a:cubicBezTo>
                    <a:pt x="434658" y="20871"/>
                    <a:pt x="430971" y="24775"/>
                    <a:pt x="429077" y="26983"/>
                  </a:cubicBezTo>
                  <a:lnTo>
                    <a:pt x="428880" y="26983"/>
                  </a:lnTo>
                  <a:lnTo>
                    <a:pt x="428880" y="22072"/>
                  </a:lnTo>
                  <a:close/>
                  <a:moveTo>
                    <a:pt x="467725" y="57795"/>
                  </a:moveTo>
                  <a:cubicBezTo>
                    <a:pt x="467725" y="66821"/>
                    <a:pt x="472601" y="72434"/>
                    <a:pt x="481461" y="72434"/>
                  </a:cubicBezTo>
                  <a:cubicBezTo>
                    <a:pt x="489828" y="72434"/>
                    <a:pt x="492819" y="68128"/>
                    <a:pt x="494114" y="66323"/>
                  </a:cubicBezTo>
                  <a:lnTo>
                    <a:pt x="494212" y="66323"/>
                  </a:lnTo>
                  <a:lnTo>
                    <a:pt x="494212" y="71233"/>
                  </a:lnTo>
                  <a:lnTo>
                    <a:pt x="504260" y="71233"/>
                  </a:lnTo>
                  <a:lnTo>
                    <a:pt x="504260" y="41538"/>
                  </a:lnTo>
                  <a:cubicBezTo>
                    <a:pt x="504260" y="28086"/>
                    <a:pt x="498687" y="20871"/>
                    <a:pt x="486337" y="20871"/>
                  </a:cubicBezTo>
                  <a:cubicBezTo>
                    <a:pt x="475978" y="20871"/>
                    <a:pt x="470708" y="25477"/>
                    <a:pt x="468020" y="28585"/>
                  </a:cubicBezTo>
                  <a:lnTo>
                    <a:pt x="472699" y="35510"/>
                  </a:lnTo>
                  <a:cubicBezTo>
                    <a:pt x="474585" y="33306"/>
                    <a:pt x="478265" y="30086"/>
                    <a:pt x="484845" y="30086"/>
                  </a:cubicBezTo>
                  <a:cubicBezTo>
                    <a:pt x="490827" y="30086"/>
                    <a:pt x="493712" y="33306"/>
                    <a:pt x="493712" y="41441"/>
                  </a:cubicBezTo>
                  <a:lnTo>
                    <a:pt x="493712" y="42749"/>
                  </a:lnTo>
                  <a:cubicBezTo>
                    <a:pt x="492024" y="42542"/>
                    <a:pt x="490426" y="42444"/>
                    <a:pt x="488237" y="42444"/>
                  </a:cubicBezTo>
                  <a:cubicBezTo>
                    <a:pt x="475486" y="42444"/>
                    <a:pt x="467724" y="47756"/>
                    <a:pt x="467724" y="57795"/>
                  </a:cubicBezTo>
                  <a:lnTo>
                    <a:pt x="467725" y="57795"/>
                  </a:lnTo>
                  <a:close/>
                  <a:moveTo>
                    <a:pt x="478068" y="56986"/>
                  </a:moveTo>
                  <a:cubicBezTo>
                    <a:pt x="478068" y="52264"/>
                    <a:pt x="481953" y="50158"/>
                    <a:pt x="488934" y="50158"/>
                  </a:cubicBezTo>
                  <a:cubicBezTo>
                    <a:pt x="490828" y="50158"/>
                    <a:pt x="492319" y="50158"/>
                    <a:pt x="493712" y="50255"/>
                  </a:cubicBezTo>
                  <a:lnTo>
                    <a:pt x="493712" y="59600"/>
                  </a:lnTo>
                  <a:cubicBezTo>
                    <a:pt x="492523" y="61005"/>
                    <a:pt x="490025" y="63522"/>
                    <a:pt x="484550" y="63522"/>
                  </a:cubicBezTo>
                  <a:cubicBezTo>
                    <a:pt x="480658" y="63522"/>
                    <a:pt x="478068" y="61309"/>
                    <a:pt x="478068" y="56986"/>
                  </a:cubicBezTo>
                  <a:close/>
                  <a:moveTo>
                    <a:pt x="526862" y="0"/>
                  </a:moveTo>
                  <a:lnTo>
                    <a:pt x="516118" y="0"/>
                  </a:lnTo>
                  <a:lnTo>
                    <a:pt x="516118" y="71233"/>
                  </a:lnTo>
                  <a:lnTo>
                    <a:pt x="526862" y="71233"/>
                  </a:lnTo>
                  <a:lnTo>
                    <a:pt x="526862" y="0"/>
                  </a:lnTo>
                  <a:close/>
                  <a:moveTo>
                    <a:pt x="615690" y="2000"/>
                  </a:moveTo>
                  <a:lnTo>
                    <a:pt x="604749" y="2000"/>
                  </a:lnTo>
                  <a:lnTo>
                    <a:pt x="604749" y="30803"/>
                  </a:lnTo>
                  <a:lnTo>
                    <a:pt x="574960" y="30803"/>
                  </a:lnTo>
                  <a:lnTo>
                    <a:pt x="574960" y="2000"/>
                  </a:lnTo>
                  <a:lnTo>
                    <a:pt x="564019" y="2000"/>
                  </a:lnTo>
                  <a:lnTo>
                    <a:pt x="564019" y="71233"/>
                  </a:lnTo>
                  <a:lnTo>
                    <a:pt x="574960" y="71233"/>
                  </a:lnTo>
                  <a:lnTo>
                    <a:pt x="574960" y="40526"/>
                  </a:lnTo>
                  <a:lnTo>
                    <a:pt x="604749" y="40526"/>
                  </a:lnTo>
                  <a:lnTo>
                    <a:pt x="604749" y="71233"/>
                  </a:lnTo>
                  <a:lnTo>
                    <a:pt x="615690" y="71233"/>
                  </a:lnTo>
                  <a:lnTo>
                    <a:pt x="615690" y="2000"/>
                  </a:lnTo>
                  <a:close/>
                  <a:moveTo>
                    <a:pt x="639587" y="3211"/>
                  </a:moveTo>
                  <a:lnTo>
                    <a:pt x="628843" y="3211"/>
                  </a:lnTo>
                  <a:lnTo>
                    <a:pt x="628843" y="14533"/>
                  </a:lnTo>
                  <a:lnTo>
                    <a:pt x="639587" y="14533"/>
                  </a:lnTo>
                  <a:lnTo>
                    <a:pt x="639587" y="3211"/>
                  </a:lnTo>
                  <a:close/>
                  <a:moveTo>
                    <a:pt x="639587" y="22072"/>
                  </a:moveTo>
                  <a:lnTo>
                    <a:pt x="628843" y="22072"/>
                  </a:lnTo>
                  <a:lnTo>
                    <a:pt x="628843" y="71233"/>
                  </a:lnTo>
                  <a:lnTo>
                    <a:pt x="639587" y="71233"/>
                  </a:lnTo>
                  <a:lnTo>
                    <a:pt x="639587" y="22072"/>
                  </a:lnTo>
                  <a:close/>
                  <a:moveTo>
                    <a:pt x="691168" y="22072"/>
                  </a:moveTo>
                  <a:lnTo>
                    <a:pt x="680923" y="22072"/>
                  </a:lnTo>
                  <a:lnTo>
                    <a:pt x="680923" y="26982"/>
                  </a:lnTo>
                  <a:lnTo>
                    <a:pt x="680726" y="26982"/>
                  </a:lnTo>
                  <a:cubicBezTo>
                    <a:pt x="679530" y="25283"/>
                    <a:pt x="676539" y="20871"/>
                    <a:pt x="668672" y="20871"/>
                  </a:cubicBezTo>
                  <a:cubicBezTo>
                    <a:pt x="659305" y="20871"/>
                    <a:pt x="649659" y="28484"/>
                    <a:pt x="649659" y="46856"/>
                  </a:cubicBezTo>
                  <a:cubicBezTo>
                    <a:pt x="649659" y="64820"/>
                    <a:pt x="657510" y="72035"/>
                    <a:pt x="667869" y="72035"/>
                  </a:cubicBezTo>
                  <a:cubicBezTo>
                    <a:pt x="676342" y="72035"/>
                    <a:pt x="679129" y="68530"/>
                    <a:pt x="680424" y="67024"/>
                  </a:cubicBezTo>
                  <a:lnTo>
                    <a:pt x="680628" y="67024"/>
                  </a:lnTo>
                  <a:lnTo>
                    <a:pt x="680628" y="68931"/>
                  </a:lnTo>
                  <a:cubicBezTo>
                    <a:pt x="680628" y="78766"/>
                    <a:pt x="677137" y="83284"/>
                    <a:pt x="666975" y="83284"/>
                  </a:cubicBezTo>
                  <a:cubicBezTo>
                    <a:pt x="660297" y="83284"/>
                    <a:pt x="656019" y="78766"/>
                    <a:pt x="654330" y="77155"/>
                  </a:cubicBezTo>
                  <a:lnTo>
                    <a:pt x="650151" y="85996"/>
                  </a:lnTo>
                  <a:cubicBezTo>
                    <a:pt x="652642" y="88298"/>
                    <a:pt x="657617" y="92505"/>
                    <a:pt x="667271" y="92505"/>
                  </a:cubicBezTo>
                  <a:cubicBezTo>
                    <a:pt x="683710" y="92505"/>
                    <a:pt x="691168" y="85087"/>
                    <a:pt x="691168" y="67426"/>
                  </a:cubicBezTo>
                  <a:lnTo>
                    <a:pt x="691168" y="22072"/>
                  </a:lnTo>
                  <a:close/>
                  <a:moveTo>
                    <a:pt x="660600" y="46449"/>
                  </a:moveTo>
                  <a:cubicBezTo>
                    <a:pt x="660600" y="34407"/>
                    <a:pt x="665878" y="30087"/>
                    <a:pt x="671958" y="30087"/>
                  </a:cubicBezTo>
                  <a:cubicBezTo>
                    <a:pt x="676842" y="30087"/>
                    <a:pt x="679227" y="33099"/>
                    <a:pt x="680423" y="34808"/>
                  </a:cubicBezTo>
                  <a:lnTo>
                    <a:pt x="680423" y="57892"/>
                  </a:lnTo>
                  <a:cubicBezTo>
                    <a:pt x="679227" y="59600"/>
                    <a:pt x="676539" y="62614"/>
                    <a:pt x="671360" y="62614"/>
                  </a:cubicBezTo>
                  <a:cubicBezTo>
                    <a:pt x="665279" y="62614"/>
                    <a:pt x="660600" y="58303"/>
                    <a:pt x="660600" y="46449"/>
                  </a:cubicBezTo>
                  <a:close/>
                  <a:moveTo>
                    <a:pt x="713771" y="0"/>
                  </a:moveTo>
                  <a:lnTo>
                    <a:pt x="703033" y="0"/>
                  </a:lnTo>
                  <a:lnTo>
                    <a:pt x="703033" y="71233"/>
                  </a:lnTo>
                  <a:lnTo>
                    <a:pt x="713771" y="71233"/>
                  </a:lnTo>
                  <a:lnTo>
                    <a:pt x="713771" y="34701"/>
                  </a:lnTo>
                  <a:cubicBezTo>
                    <a:pt x="715566" y="32701"/>
                    <a:pt x="718753" y="30087"/>
                    <a:pt x="723236" y="30087"/>
                  </a:cubicBezTo>
                  <a:cubicBezTo>
                    <a:pt x="729521" y="30087"/>
                    <a:pt x="731709" y="33403"/>
                    <a:pt x="731709" y="41229"/>
                  </a:cubicBezTo>
                  <a:lnTo>
                    <a:pt x="731709" y="71233"/>
                  </a:lnTo>
                  <a:lnTo>
                    <a:pt x="742454" y="71233"/>
                  </a:lnTo>
                  <a:lnTo>
                    <a:pt x="742454" y="39620"/>
                  </a:lnTo>
                  <a:cubicBezTo>
                    <a:pt x="742454" y="26678"/>
                    <a:pt x="736487" y="20871"/>
                    <a:pt x="727324" y="20871"/>
                  </a:cubicBezTo>
                  <a:cubicBezTo>
                    <a:pt x="719753" y="20871"/>
                    <a:pt x="715966" y="24179"/>
                    <a:pt x="713975" y="26377"/>
                  </a:cubicBezTo>
                  <a:lnTo>
                    <a:pt x="713771" y="26377"/>
                  </a:lnTo>
                  <a:lnTo>
                    <a:pt x="713771" y="0"/>
                  </a:lnTo>
                  <a:close/>
                  <a:moveTo>
                    <a:pt x="751427" y="46653"/>
                  </a:moveTo>
                  <a:cubicBezTo>
                    <a:pt x="751427" y="65425"/>
                    <a:pt x="760778" y="72434"/>
                    <a:pt x="773128" y="72434"/>
                  </a:cubicBezTo>
                  <a:cubicBezTo>
                    <a:pt x="783683" y="72434"/>
                    <a:pt x="788560" y="68226"/>
                    <a:pt x="790649" y="65924"/>
                  </a:cubicBezTo>
                  <a:lnTo>
                    <a:pt x="786674" y="58391"/>
                  </a:lnTo>
                  <a:cubicBezTo>
                    <a:pt x="785281" y="59698"/>
                    <a:pt x="781503" y="63015"/>
                    <a:pt x="774824" y="63015"/>
                  </a:cubicBezTo>
                  <a:cubicBezTo>
                    <a:pt x="767449" y="63015"/>
                    <a:pt x="762967" y="58996"/>
                    <a:pt x="762072" y="49659"/>
                  </a:cubicBezTo>
                  <a:lnTo>
                    <a:pt x="790551" y="49659"/>
                  </a:lnTo>
                  <a:lnTo>
                    <a:pt x="790551" y="44241"/>
                  </a:lnTo>
                  <a:cubicBezTo>
                    <a:pt x="790551" y="27684"/>
                    <a:pt x="783683" y="20871"/>
                    <a:pt x="772136" y="20871"/>
                  </a:cubicBezTo>
                  <a:cubicBezTo>
                    <a:pt x="760475" y="20871"/>
                    <a:pt x="751426" y="29588"/>
                    <a:pt x="751426" y="46653"/>
                  </a:cubicBezTo>
                  <a:lnTo>
                    <a:pt x="751427" y="46653"/>
                  </a:lnTo>
                  <a:close/>
                  <a:moveTo>
                    <a:pt x="772038" y="30086"/>
                  </a:moveTo>
                  <a:cubicBezTo>
                    <a:pt x="778209" y="30086"/>
                    <a:pt x="780700" y="34008"/>
                    <a:pt x="780700" y="41742"/>
                  </a:cubicBezTo>
                  <a:lnTo>
                    <a:pt x="762072" y="41742"/>
                  </a:lnTo>
                  <a:cubicBezTo>
                    <a:pt x="762564" y="33908"/>
                    <a:pt x="766555" y="30086"/>
                    <a:pt x="772038" y="30086"/>
                  </a:cubicBezTo>
                  <a:lnTo>
                    <a:pt x="772038" y="30086"/>
                  </a:lnTo>
                  <a:close/>
                  <a:moveTo>
                    <a:pt x="823209" y="21172"/>
                  </a:moveTo>
                  <a:cubicBezTo>
                    <a:pt x="814146" y="21172"/>
                    <a:pt x="811662" y="24775"/>
                    <a:pt x="809966" y="28885"/>
                  </a:cubicBezTo>
                  <a:lnTo>
                    <a:pt x="809769" y="28885"/>
                  </a:lnTo>
                  <a:lnTo>
                    <a:pt x="809769" y="22072"/>
                  </a:lnTo>
                  <a:lnTo>
                    <a:pt x="799524" y="22072"/>
                  </a:lnTo>
                  <a:lnTo>
                    <a:pt x="799524" y="71233"/>
                  </a:lnTo>
                  <a:lnTo>
                    <a:pt x="810261" y="71233"/>
                  </a:lnTo>
                  <a:lnTo>
                    <a:pt x="810261" y="37617"/>
                  </a:lnTo>
                  <a:cubicBezTo>
                    <a:pt x="812359" y="33200"/>
                    <a:pt x="815940" y="30488"/>
                    <a:pt x="821218" y="30488"/>
                  </a:cubicBezTo>
                  <a:cubicBezTo>
                    <a:pt x="821915" y="30488"/>
                    <a:pt x="822414" y="30594"/>
                    <a:pt x="823209" y="30692"/>
                  </a:cubicBezTo>
                  <a:lnTo>
                    <a:pt x="823209" y="21172"/>
                  </a:lnTo>
                  <a:close/>
                  <a:moveTo>
                    <a:pt x="895704" y="2000"/>
                  </a:moveTo>
                  <a:lnTo>
                    <a:pt x="855383" y="2000"/>
                  </a:lnTo>
                  <a:lnTo>
                    <a:pt x="855383" y="71233"/>
                  </a:lnTo>
                  <a:lnTo>
                    <a:pt x="896499" y="71233"/>
                  </a:lnTo>
                  <a:lnTo>
                    <a:pt x="896499" y="61309"/>
                  </a:lnTo>
                  <a:lnTo>
                    <a:pt x="866325" y="61309"/>
                  </a:lnTo>
                  <a:lnTo>
                    <a:pt x="866325" y="40429"/>
                  </a:lnTo>
                  <a:lnTo>
                    <a:pt x="892819" y="40429"/>
                  </a:lnTo>
                  <a:lnTo>
                    <a:pt x="892819" y="30901"/>
                  </a:lnTo>
                  <a:lnTo>
                    <a:pt x="866325" y="30901"/>
                  </a:lnTo>
                  <a:lnTo>
                    <a:pt x="866325" y="11723"/>
                  </a:lnTo>
                  <a:lnTo>
                    <a:pt x="895704" y="11723"/>
                  </a:lnTo>
                  <a:lnTo>
                    <a:pt x="895704" y="2000"/>
                  </a:lnTo>
                  <a:close/>
                  <a:moveTo>
                    <a:pt x="944105" y="0"/>
                  </a:moveTo>
                  <a:lnTo>
                    <a:pt x="933360" y="0"/>
                  </a:lnTo>
                  <a:lnTo>
                    <a:pt x="933360" y="25684"/>
                  </a:lnTo>
                  <a:lnTo>
                    <a:pt x="933163" y="25684"/>
                  </a:lnTo>
                  <a:cubicBezTo>
                    <a:pt x="932163" y="24376"/>
                    <a:pt x="929377" y="20871"/>
                    <a:pt x="922100" y="20871"/>
                  </a:cubicBezTo>
                  <a:cubicBezTo>
                    <a:pt x="911643" y="20871"/>
                    <a:pt x="902791" y="29791"/>
                    <a:pt x="902791" y="46750"/>
                  </a:cubicBezTo>
                  <a:cubicBezTo>
                    <a:pt x="902791" y="64617"/>
                    <a:pt x="910545" y="72434"/>
                    <a:pt x="921100" y="72434"/>
                  </a:cubicBezTo>
                  <a:cubicBezTo>
                    <a:pt x="929967" y="72434"/>
                    <a:pt x="932565" y="68226"/>
                    <a:pt x="933761" y="66323"/>
                  </a:cubicBezTo>
                  <a:lnTo>
                    <a:pt x="933958" y="66323"/>
                  </a:lnTo>
                  <a:lnTo>
                    <a:pt x="933958" y="71233"/>
                  </a:lnTo>
                  <a:lnTo>
                    <a:pt x="944105" y="71233"/>
                  </a:lnTo>
                  <a:lnTo>
                    <a:pt x="944105" y="0"/>
                  </a:lnTo>
                  <a:close/>
                  <a:moveTo>
                    <a:pt x="913725" y="46251"/>
                  </a:moveTo>
                  <a:cubicBezTo>
                    <a:pt x="913725" y="34905"/>
                    <a:pt x="918814" y="30193"/>
                    <a:pt x="924789" y="30193"/>
                  </a:cubicBezTo>
                  <a:cubicBezTo>
                    <a:pt x="929869" y="30193"/>
                    <a:pt x="932163" y="33002"/>
                    <a:pt x="933360" y="34808"/>
                  </a:cubicBezTo>
                  <a:lnTo>
                    <a:pt x="933360" y="58497"/>
                  </a:lnTo>
                  <a:cubicBezTo>
                    <a:pt x="932065" y="60205"/>
                    <a:pt x="929672" y="62817"/>
                    <a:pt x="924493" y="62817"/>
                  </a:cubicBezTo>
                  <a:cubicBezTo>
                    <a:pt x="918511" y="62817"/>
                    <a:pt x="913725" y="58399"/>
                    <a:pt x="913725" y="46251"/>
                  </a:cubicBezTo>
                  <a:lnTo>
                    <a:pt x="913725" y="46251"/>
                  </a:lnTo>
                  <a:close/>
                  <a:moveTo>
                    <a:pt x="995186" y="22072"/>
                  </a:moveTo>
                  <a:lnTo>
                    <a:pt x="984440" y="22072"/>
                  </a:lnTo>
                  <a:lnTo>
                    <a:pt x="984440" y="58303"/>
                  </a:lnTo>
                  <a:cubicBezTo>
                    <a:pt x="982850" y="60105"/>
                    <a:pt x="980261" y="62817"/>
                    <a:pt x="975074" y="62817"/>
                  </a:cubicBezTo>
                  <a:cubicBezTo>
                    <a:pt x="968993" y="62817"/>
                    <a:pt x="966707" y="59902"/>
                    <a:pt x="966707" y="51978"/>
                  </a:cubicBezTo>
                  <a:lnTo>
                    <a:pt x="966707" y="22072"/>
                  </a:lnTo>
                  <a:lnTo>
                    <a:pt x="955962" y="22072"/>
                  </a:lnTo>
                  <a:lnTo>
                    <a:pt x="955962" y="53882"/>
                  </a:lnTo>
                  <a:cubicBezTo>
                    <a:pt x="955962" y="67024"/>
                    <a:pt x="961535" y="72434"/>
                    <a:pt x="971091" y="72434"/>
                  </a:cubicBezTo>
                  <a:cubicBezTo>
                    <a:pt x="980851" y="72434"/>
                    <a:pt x="983449" y="68226"/>
                    <a:pt x="984744" y="66323"/>
                  </a:cubicBezTo>
                  <a:lnTo>
                    <a:pt x="984941" y="66323"/>
                  </a:lnTo>
                  <a:lnTo>
                    <a:pt x="984941" y="71233"/>
                  </a:lnTo>
                  <a:lnTo>
                    <a:pt x="995186" y="71233"/>
                  </a:lnTo>
                  <a:lnTo>
                    <a:pt x="995186" y="22072"/>
                  </a:lnTo>
                  <a:close/>
                  <a:moveTo>
                    <a:pt x="1041095" y="25079"/>
                  </a:moveTo>
                  <a:cubicBezTo>
                    <a:pt x="1038603" y="23076"/>
                    <a:pt x="1035113" y="20871"/>
                    <a:pt x="1027646" y="20871"/>
                  </a:cubicBezTo>
                  <a:cubicBezTo>
                    <a:pt x="1015698" y="20871"/>
                    <a:pt x="1004158" y="28983"/>
                    <a:pt x="1004158" y="46653"/>
                  </a:cubicBezTo>
                  <a:cubicBezTo>
                    <a:pt x="1004158" y="64517"/>
                    <a:pt x="1012616" y="72434"/>
                    <a:pt x="1026155" y="72434"/>
                  </a:cubicBezTo>
                  <a:cubicBezTo>
                    <a:pt x="1034022" y="72434"/>
                    <a:pt x="1038202" y="70032"/>
                    <a:pt x="1040595" y="68423"/>
                  </a:cubicBezTo>
                  <a:lnTo>
                    <a:pt x="1037407" y="60002"/>
                  </a:lnTo>
                  <a:cubicBezTo>
                    <a:pt x="1035915" y="61209"/>
                    <a:pt x="1032826" y="62817"/>
                    <a:pt x="1027745" y="62817"/>
                  </a:cubicBezTo>
                  <a:cubicBezTo>
                    <a:pt x="1019878" y="62817"/>
                    <a:pt x="1015100" y="57795"/>
                    <a:pt x="1015100" y="46351"/>
                  </a:cubicBezTo>
                  <a:cubicBezTo>
                    <a:pt x="1015100" y="35006"/>
                    <a:pt x="1021377" y="30193"/>
                    <a:pt x="1028745" y="30193"/>
                  </a:cubicBezTo>
                  <a:cubicBezTo>
                    <a:pt x="1033121" y="30193"/>
                    <a:pt x="1035219" y="31695"/>
                    <a:pt x="1037210" y="33200"/>
                  </a:cubicBezTo>
                  <a:lnTo>
                    <a:pt x="1041095" y="25079"/>
                  </a:lnTo>
                  <a:close/>
                  <a:moveTo>
                    <a:pt x="1045683" y="57795"/>
                  </a:moveTo>
                  <a:cubicBezTo>
                    <a:pt x="1045683" y="66821"/>
                    <a:pt x="1050560" y="72434"/>
                    <a:pt x="1059419" y="72434"/>
                  </a:cubicBezTo>
                  <a:cubicBezTo>
                    <a:pt x="1067786" y="72434"/>
                    <a:pt x="1070777" y="68128"/>
                    <a:pt x="1072072" y="66323"/>
                  </a:cubicBezTo>
                  <a:lnTo>
                    <a:pt x="1072170" y="66323"/>
                  </a:lnTo>
                  <a:lnTo>
                    <a:pt x="1072170" y="71233"/>
                  </a:lnTo>
                  <a:lnTo>
                    <a:pt x="1082219" y="71233"/>
                  </a:lnTo>
                  <a:lnTo>
                    <a:pt x="1082219" y="41538"/>
                  </a:lnTo>
                  <a:cubicBezTo>
                    <a:pt x="1082219" y="28086"/>
                    <a:pt x="1076645" y="20871"/>
                    <a:pt x="1064303" y="20871"/>
                  </a:cubicBezTo>
                  <a:cubicBezTo>
                    <a:pt x="1053937" y="20871"/>
                    <a:pt x="1048667" y="25477"/>
                    <a:pt x="1045986" y="28585"/>
                  </a:cubicBezTo>
                  <a:lnTo>
                    <a:pt x="1050658" y="35510"/>
                  </a:lnTo>
                  <a:cubicBezTo>
                    <a:pt x="1052551" y="33306"/>
                    <a:pt x="1056231" y="30087"/>
                    <a:pt x="1062804" y="30087"/>
                  </a:cubicBezTo>
                  <a:cubicBezTo>
                    <a:pt x="1068785" y="30087"/>
                    <a:pt x="1071678" y="33306"/>
                    <a:pt x="1071678" y="41441"/>
                  </a:cubicBezTo>
                  <a:lnTo>
                    <a:pt x="1071678" y="42749"/>
                  </a:lnTo>
                  <a:cubicBezTo>
                    <a:pt x="1069982" y="42542"/>
                    <a:pt x="1068384" y="42444"/>
                    <a:pt x="1066196" y="42444"/>
                  </a:cubicBezTo>
                  <a:cubicBezTo>
                    <a:pt x="1053445" y="42444"/>
                    <a:pt x="1045683" y="47756"/>
                    <a:pt x="1045683" y="57795"/>
                  </a:cubicBezTo>
                  <a:lnTo>
                    <a:pt x="1045683" y="57795"/>
                  </a:lnTo>
                  <a:close/>
                  <a:moveTo>
                    <a:pt x="1056027" y="56986"/>
                  </a:moveTo>
                  <a:cubicBezTo>
                    <a:pt x="1056027" y="52264"/>
                    <a:pt x="1059919" y="50158"/>
                    <a:pt x="1066892" y="50158"/>
                  </a:cubicBezTo>
                  <a:cubicBezTo>
                    <a:pt x="1068785" y="50158"/>
                    <a:pt x="1070277" y="50158"/>
                    <a:pt x="1071678" y="50255"/>
                  </a:cubicBezTo>
                  <a:lnTo>
                    <a:pt x="1071678" y="59600"/>
                  </a:lnTo>
                  <a:cubicBezTo>
                    <a:pt x="1070482" y="61005"/>
                    <a:pt x="1067991" y="63522"/>
                    <a:pt x="1062508" y="63522"/>
                  </a:cubicBezTo>
                  <a:cubicBezTo>
                    <a:pt x="1058617" y="63522"/>
                    <a:pt x="1056027" y="61309"/>
                    <a:pt x="1056027" y="56986"/>
                  </a:cubicBezTo>
                  <a:close/>
                  <a:moveTo>
                    <a:pt x="1116376" y="22072"/>
                  </a:moveTo>
                  <a:lnTo>
                    <a:pt x="1106017" y="22072"/>
                  </a:lnTo>
                  <a:lnTo>
                    <a:pt x="1106017" y="11133"/>
                  </a:lnTo>
                  <a:lnTo>
                    <a:pt x="1095280" y="11133"/>
                  </a:lnTo>
                  <a:lnTo>
                    <a:pt x="1095280" y="22072"/>
                  </a:lnTo>
                  <a:lnTo>
                    <a:pt x="1089503" y="22072"/>
                  </a:lnTo>
                  <a:lnTo>
                    <a:pt x="1089503" y="30992"/>
                  </a:lnTo>
                  <a:lnTo>
                    <a:pt x="1095280" y="30992"/>
                  </a:lnTo>
                  <a:lnTo>
                    <a:pt x="1095280" y="55891"/>
                  </a:lnTo>
                  <a:cubicBezTo>
                    <a:pt x="1095280" y="68627"/>
                    <a:pt x="1101542" y="72133"/>
                    <a:pt x="1110500" y="72133"/>
                  </a:cubicBezTo>
                  <a:cubicBezTo>
                    <a:pt x="1113491" y="72133"/>
                    <a:pt x="1115680" y="71430"/>
                    <a:pt x="1116376" y="71135"/>
                  </a:cubicBezTo>
                  <a:lnTo>
                    <a:pt x="1116376" y="62114"/>
                  </a:lnTo>
                  <a:cubicBezTo>
                    <a:pt x="1115778" y="62312"/>
                    <a:pt x="1114581" y="62614"/>
                    <a:pt x="1112893" y="62614"/>
                  </a:cubicBezTo>
                  <a:cubicBezTo>
                    <a:pt x="1108705" y="62614"/>
                    <a:pt x="1106017" y="61513"/>
                    <a:pt x="1106017" y="54380"/>
                  </a:cubicBezTo>
                  <a:lnTo>
                    <a:pt x="1106017" y="30992"/>
                  </a:lnTo>
                  <a:lnTo>
                    <a:pt x="1116376" y="30992"/>
                  </a:lnTo>
                  <a:lnTo>
                    <a:pt x="1116376" y="22072"/>
                  </a:lnTo>
                  <a:close/>
                  <a:moveTo>
                    <a:pt x="1135995" y="3211"/>
                  </a:moveTo>
                  <a:lnTo>
                    <a:pt x="1125250" y="3211"/>
                  </a:lnTo>
                  <a:lnTo>
                    <a:pt x="1125250" y="14533"/>
                  </a:lnTo>
                  <a:lnTo>
                    <a:pt x="1135995" y="14533"/>
                  </a:lnTo>
                  <a:lnTo>
                    <a:pt x="1135995" y="3211"/>
                  </a:lnTo>
                  <a:close/>
                  <a:moveTo>
                    <a:pt x="1135995" y="22072"/>
                  </a:moveTo>
                  <a:lnTo>
                    <a:pt x="1125250" y="22072"/>
                  </a:lnTo>
                  <a:lnTo>
                    <a:pt x="1125250" y="71233"/>
                  </a:lnTo>
                  <a:lnTo>
                    <a:pt x="1135995" y="71233"/>
                  </a:lnTo>
                  <a:lnTo>
                    <a:pt x="1135995" y="22072"/>
                  </a:lnTo>
                  <a:close/>
                  <a:moveTo>
                    <a:pt x="1188764" y="46653"/>
                  </a:moveTo>
                  <a:cubicBezTo>
                    <a:pt x="1188764" y="28687"/>
                    <a:pt x="1178626" y="20871"/>
                    <a:pt x="1167161" y="20871"/>
                  </a:cubicBezTo>
                  <a:cubicBezTo>
                    <a:pt x="1155705" y="20871"/>
                    <a:pt x="1145558" y="28687"/>
                    <a:pt x="1145558" y="46653"/>
                  </a:cubicBezTo>
                  <a:cubicBezTo>
                    <a:pt x="1145558" y="64618"/>
                    <a:pt x="1155705" y="72434"/>
                    <a:pt x="1167161" y="72434"/>
                  </a:cubicBezTo>
                  <a:cubicBezTo>
                    <a:pt x="1178625" y="72434"/>
                    <a:pt x="1188764" y="64617"/>
                    <a:pt x="1188764" y="46653"/>
                  </a:cubicBezTo>
                  <a:close/>
                  <a:moveTo>
                    <a:pt x="1177823" y="46653"/>
                  </a:moveTo>
                  <a:cubicBezTo>
                    <a:pt x="1177823" y="58196"/>
                    <a:pt x="1173340" y="62817"/>
                    <a:pt x="1167161" y="62817"/>
                  </a:cubicBezTo>
                  <a:cubicBezTo>
                    <a:pt x="1161088" y="62817"/>
                    <a:pt x="1156500" y="58196"/>
                    <a:pt x="1156500" y="46653"/>
                  </a:cubicBezTo>
                  <a:cubicBezTo>
                    <a:pt x="1156500" y="35108"/>
                    <a:pt x="1161088" y="30193"/>
                    <a:pt x="1167161" y="30193"/>
                  </a:cubicBezTo>
                  <a:cubicBezTo>
                    <a:pt x="1173241" y="30193"/>
                    <a:pt x="1177823" y="35108"/>
                    <a:pt x="1177823" y="46653"/>
                  </a:cubicBezTo>
                  <a:close/>
                  <a:moveTo>
                    <a:pt x="1207982" y="22072"/>
                  </a:moveTo>
                  <a:lnTo>
                    <a:pt x="1197745" y="22072"/>
                  </a:lnTo>
                  <a:lnTo>
                    <a:pt x="1197745" y="71233"/>
                  </a:lnTo>
                  <a:lnTo>
                    <a:pt x="1208482" y="71233"/>
                  </a:lnTo>
                  <a:lnTo>
                    <a:pt x="1208482" y="34808"/>
                  </a:lnTo>
                  <a:cubicBezTo>
                    <a:pt x="1210276" y="32701"/>
                    <a:pt x="1213464" y="30193"/>
                    <a:pt x="1217947" y="30193"/>
                  </a:cubicBezTo>
                  <a:cubicBezTo>
                    <a:pt x="1223929" y="30193"/>
                    <a:pt x="1226420" y="33598"/>
                    <a:pt x="1226420" y="41131"/>
                  </a:cubicBezTo>
                  <a:lnTo>
                    <a:pt x="1226420" y="71233"/>
                  </a:lnTo>
                  <a:lnTo>
                    <a:pt x="1237165" y="71233"/>
                  </a:lnTo>
                  <a:lnTo>
                    <a:pt x="1237165" y="39423"/>
                  </a:lnTo>
                  <a:cubicBezTo>
                    <a:pt x="1237165" y="26377"/>
                    <a:pt x="1231592" y="20871"/>
                    <a:pt x="1222036" y="20871"/>
                  </a:cubicBezTo>
                  <a:cubicBezTo>
                    <a:pt x="1213767" y="20871"/>
                    <a:pt x="1210079" y="24775"/>
                    <a:pt x="1208187" y="26983"/>
                  </a:cubicBezTo>
                  <a:lnTo>
                    <a:pt x="1207982" y="26983"/>
                  </a:lnTo>
                  <a:lnTo>
                    <a:pt x="1207982" y="22072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" name="Friform 41">
              <a:extLst>
                <a:ext uri="{FF2B5EF4-FFF2-40B4-BE49-F238E27FC236}">
                  <a16:creationId xmlns:a16="http://schemas.microsoft.com/office/drawing/2014/main" id="{BC83B142-3F1B-CEE2-2458-FC697657A3E3}"/>
                </a:ext>
              </a:extLst>
            </p:cNvPr>
            <p:cNvSpPr/>
            <p:nvPr/>
          </p:nvSpPr>
          <p:spPr>
            <a:xfrm>
              <a:off x="12403000" y="560733"/>
              <a:ext cx="1001258" cy="92514"/>
            </a:xfrm>
            <a:custGeom>
              <a:avLst/>
              <a:gdLst>
                <a:gd name="csX0" fmla="*/ 63317 w 1001258"/>
                <a:gd name="csY0" fmla="*/ 22081 h 92514"/>
                <a:gd name="csX1" fmla="*/ 52566 w 1001258"/>
                <a:gd name="csY1" fmla="*/ 22081 h 92514"/>
                <a:gd name="csX2" fmla="*/ 46197 w 1001258"/>
                <a:gd name="csY2" fmla="*/ 54390 h 92514"/>
                <a:gd name="csX3" fmla="*/ 46001 w 1001258"/>
                <a:gd name="csY3" fmla="*/ 54390 h 92514"/>
                <a:gd name="csX4" fmla="*/ 36437 w 1001258"/>
                <a:gd name="csY4" fmla="*/ 22081 h 92514"/>
                <a:gd name="csX5" fmla="*/ 26881 w 1001258"/>
                <a:gd name="csY5" fmla="*/ 22081 h 92514"/>
                <a:gd name="csX6" fmla="*/ 17325 w 1001258"/>
                <a:gd name="csY6" fmla="*/ 54390 h 92514"/>
                <a:gd name="csX7" fmla="*/ 17121 w 1001258"/>
                <a:gd name="csY7" fmla="*/ 54390 h 92514"/>
                <a:gd name="csX8" fmla="*/ 10753 w 1001258"/>
                <a:gd name="csY8" fmla="*/ 22081 h 92514"/>
                <a:gd name="csX9" fmla="*/ 0 w 1001258"/>
                <a:gd name="csY9" fmla="*/ 22081 h 92514"/>
                <a:gd name="csX10" fmla="*/ 11744 w 1001258"/>
                <a:gd name="csY10" fmla="*/ 71236 h 92514"/>
                <a:gd name="csX11" fmla="*/ 21209 w 1001258"/>
                <a:gd name="csY11" fmla="*/ 71236 h 92514"/>
                <a:gd name="csX12" fmla="*/ 31561 w 1001258"/>
                <a:gd name="csY12" fmla="*/ 37030 h 92514"/>
                <a:gd name="csX13" fmla="*/ 31758 w 1001258"/>
                <a:gd name="csY13" fmla="*/ 37030 h 92514"/>
                <a:gd name="csX14" fmla="*/ 42116 w 1001258"/>
                <a:gd name="csY14" fmla="*/ 71236 h 92514"/>
                <a:gd name="csX15" fmla="*/ 51573 w 1001258"/>
                <a:gd name="csY15" fmla="*/ 71236 h 92514"/>
                <a:gd name="csX16" fmla="*/ 63317 w 1001258"/>
                <a:gd name="csY16" fmla="*/ 22081 h 92514"/>
                <a:gd name="csX17" fmla="*/ 82141 w 1001258"/>
                <a:gd name="csY17" fmla="*/ 3210 h 92514"/>
                <a:gd name="csX18" fmla="*/ 71397 w 1001258"/>
                <a:gd name="csY18" fmla="*/ 3210 h 92514"/>
                <a:gd name="csX19" fmla="*/ 71397 w 1001258"/>
                <a:gd name="csY19" fmla="*/ 14542 h 92514"/>
                <a:gd name="csX20" fmla="*/ 82141 w 1001258"/>
                <a:gd name="csY20" fmla="*/ 14542 h 92514"/>
                <a:gd name="csX21" fmla="*/ 82141 w 1001258"/>
                <a:gd name="csY21" fmla="*/ 3210 h 92514"/>
                <a:gd name="csX22" fmla="*/ 82141 w 1001258"/>
                <a:gd name="csY22" fmla="*/ 22081 h 92514"/>
                <a:gd name="csX23" fmla="*/ 71397 w 1001258"/>
                <a:gd name="csY23" fmla="*/ 22081 h 92514"/>
                <a:gd name="csX24" fmla="*/ 71397 w 1001258"/>
                <a:gd name="csY24" fmla="*/ 71236 h 92514"/>
                <a:gd name="csX25" fmla="*/ 82141 w 1001258"/>
                <a:gd name="csY25" fmla="*/ 71236 h 92514"/>
                <a:gd name="csX26" fmla="*/ 82141 w 1001258"/>
                <a:gd name="csY26" fmla="*/ 22081 h 92514"/>
                <a:gd name="csX27" fmla="*/ 117988 w 1001258"/>
                <a:gd name="csY27" fmla="*/ 22081 h 92514"/>
                <a:gd name="csX28" fmla="*/ 107629 w 1001258"/>
                <a:gd name="csY28" fmla="*/ 22081 h 92514"/>
                <a:gd name="csX29" fmla="*/ 107629 w 1001258"/>
                <a:gd name="csY29" fmla="*/ 11142 h 92514"/>
                <a:gd name="csX30" fmla="*/ 96892 w 1001258"/>
                <a:gd name="csY30" fmla="*/ 11142 h 92514"/>
                <a:gd name="csX31" fmla="*/ 96892 w 1001258"/>
                <a:gd name="csY31" fmla="*/ 22081 h 92514"/>
                <a:gd name="csX32" fmla="*/ 91115 w 1001258"/>
                <a:gd name="csY32" fmla="*/ 22081 h 92514"/>
                <a:gd name="csX33" fmla="*/ 91115 w 1001258"/>
                <a:gd name="csY33" fmla="*/ 30996 h 92514"/>
                <a:gd name="csX34" fmla="*/ 96892 w 1001258"/>
                <a:gd name="csY34" fmla="*/ 30996 h 92514"/>
                <a:gd name="csX35" fmla="*/ 96892 w 1001258"/>
                <a:gd name="csY35" fmla="*/ 55892 h 92514"/>
                <a:gd name="csX36" fmla="*/ 112112 w 1001258"/>
                <a:gd name="csY36" fmla="*/ 72142 h 92514"/>
                <a:gd name="csX37" fmla="*/ 117988 w 1001258"/>
                <a:gd name="csY37" fmla="*/ 71135 h 92514"/>
                <a:gd name="csX38" fmla="*/ 117988 w 1001258"/>
                <a:gd name="csY38" fmla="*/ 62118 h 92514"/>
                <a:gd name="csX39" fmla="*/ 114505 w 1001258"/>
                <a:gd name="csY39" fmla="*/ 62623 h 92514"/>
                <a:gd name="csX40" fmla="*/ 107629 w 1001258"/>
                <a:gd name="csY40" fmla="*/ 54390 h 92514"/>
                <a:gd name="csX41" fmla="*/ 107629 w 1001258"/>
                <a:gd name="csY41" fmla="*/ 30996 h 92514"/>
                <a:gd name="csX42" fmla="*/ 117988 w 1001258"/>
                <a:gd name="csY42" fmla="*/ 30996 h 92514"/>
                <a:gd name="csX43" fmla="*/ 117988 w 1001258"/>
                <a:gd name="csY43" fmla="*/ 22081 h 92514"/>
                <a:gd name="csX44" fmla="*/ 137410 w 1001258"/>
                <a:gd name="csY44" fmla="*/ 0 h 92514"/>
                <a:gd name="csX45" fmla="*/ 126666 w 1001258"/>
                <a:gd name="csY45" fmla="*/ 0 h 92514"/>
                <a:gd name="csX46" fmla="*/ 126666 w 1001258"/>
                <a:gd name="csY46" fmla="*/ 71236 h 92514"/>
                <a:gd name="csX47" fmla="*/ 137410 w 1001258"/>
                <a:gd name="csY47" fmla="*/ 71236 h 92514"/>
                <a:gd name="csX48" fmla="*/ 137410 w 1001258"/>
                <a:gd name="csY48" fmla="*/ 34711 h 92514"/>
                <a:gd name="csX49" fmla="*/ 146875 w 1001258"/>
                <a:gd name="csY49" fmla="*/ 30096 h 92514"/>
                <a:gd name="csX50" fmla="*/ 155341 w 1001258"/>
                <a:gd name="csY50" fmla="*/ 41230 h 92514"/>
                <a:gd name="csX51" fmla="*/ 155341 w 1001258"/>
                <a:gd name="csY51" fmla="*/ 71236 h 92514"/>
                <a:gd name="csX52" fmla="*/ 166085 w 1001258"/>
                <a:gd name="csY52" fmla="*/ 71236 h 92514"/>
                <a:gd name="csX53" fmla="*/ 166085 w 1001258"/>
                <a:gd name="csY53" fmla="*/ 39630 h 92514"/>
                <a:gd name="csX54" fmla="*/ 150957 w 1001258"/>
                <a:gd name="csY54" fmla="*/ 20871 h 92514"/>
                <a:gd name="csX55" fmla="*/ 137607 w 1001258"/>
                <a:gd name="csY55" fmla="*/ 26387 h 92514"/>
                <a:gd name="csX56" fmla="*/ 137410 w 1001258"/>
                <a:gd name="csY56" fmla="*/ 26387 h 92514"/>
                <a:gd name="csX57" fmla="*/ 137410 w 1001258"/>
                <a:gd name="csY57" fmla="*/ 0 h 92514"/>
                <a:gd name="csX58" fmla="*/ 188892 w 1001258"/>
                <a:gd name="csY58" fmla="*/ 3210 h 92514"/>
                <a:gd name="csX59" fmla="*/ 178148 w 1001258"/>
                <a:gd name="csY59" fmla="*/ 3210 h 92514"/>
                <a:gd name="csX60" fmla="*/ 178148 w 1001258"/>
                <a:gd name="csY60" fmla="*/ 14542 h 92514"/>
                <a:gd name="csX61" fmla="*/ 188892 w 1001258"/>
                <a:gd name="csY61" fmla="*/ 14542 h 92514"/>
                <a:gd name="csX62" fmla="*/ 188892 w 1001258"/>
                <a:gd name="csY62" fmla="*/ 3210 h 92514"/>
                <a:gd name="csX63" fmla="*/ 188892 w 1001258"/>
                <a:gd name="csY63" fmla="*/ 22081 h 92514"/>
                <a:gd name="csX64" fmla="*/ 178148 w 1001258"/>
                <a:gd name="csY64" fmla="*/ 22081 h 92514"/>
                <a:gd name="csX65" fmla="*/ 178148 w 1001258"/>
                <a:gd name="csY65" fmla="*/ 71236 h 92514"/>
                <a:gd name="csX66" fmla="*/ 188892 w 1001258"/>
                <a:gd name="csY66" fmla="*/ 71236 h 92514"/>
                <a:gd name="csX67" fmla="*/ 188892 w 1001258"/>
                <a:gd name="csY67" fmla="*/ 22081 h 92514"/>
                <a:gd name="csX68" fmla="*/ 211290 w 1001258"/>
                <a:gd name="csY68" fmla="*/ 22081 h 92514"/>
                <a:gd name="csX69" fmla="*/ 201053 w 1001258"/>
                <a:gd name="csY69" fmla="*/ 22081 h 92514"/>
                <a:gd name="csX70" fmla="*/ 201053 w 1001258"/>
                <a:gd name="csY70" fmla="*/ 71236 h 92514"/>
                <a:gd name="csX71" fmla="*/ 211790 w 1001258"/>
                <a:gd name="csY71" fmla="*/ 71236 h 92514"/>
                <a:gd name="csX72" fmla="*/ 211790 w 1001258"/>
                <a:gd name="csY72" fmla="*/ 34809 h 92514"/>
                <a:gd name="csX73" fmla="*/ 221255 w 1001258"/>
                <a:gd name="csY73" fmla="*/ 30193 h 92514"/>
                <a:gd name="csX74" fmla="*/ 229728 w 1001258"/>
                <a:gd name="csY74" fmla="*/ 41132 h 92514"/>
                <a:gd name="csX75" fmla="*/ 229728 w 1001258"/>
                <a:gd name="csY75" fmla="*/ 71236 h 92514"/>
                <a:gd name="csX76" fmla="*/ 240473 w 1001258"/>
                <a:gd name="csY76" fmla="*/ 71236 h 92514"/>
                <a:gd name="csX77" fmla="*/ 240473 w 1001258"/>
                <a:gd name="csY77" fmla="*/ 39426 h 92514"/>
                <a:gd name="csX78" fmla="*/ 225344 w 1001258"/>
                <a:gd name="csY78" fmla="*/ 20871 h 92514"/>
                <a:gd name="csX79" fmla="*/ 211495 w 1001258"/>
                <a:gd name="csY79" fmla="*/ 26992 h 92514"/>
                <a:gd name="csX80" fmla="*/ 211290 w 1001258"/>
                <a:gd name="csY80" fmla="*/ 26992 h 92514"/>
                <a:gd name="csX81" fmla="*/ 211290 w 1001258"/>
                <a:gd name="csY81" fmla="*/ 22081 h 92514"/>
                <a:gd name="csX82" fmla="*/ 317344 w 1001258"/>
                <a:gd name="csY82" fmla="*/ 2010 h 92514"/>
                <a:gd name="csX83" fmla="*/ 277031 w 1001258"/>
                <a:gd name="csY83" fmla="*/ 2010 h 92514"/>
                <a:gd name="csX84" fmla="*/ 277031 w 1001258"/>
                <a:gd name="csY84" fmla="*/ 71236 h 92514"/>
                <a:gd name="csX85" fmla="*/ 318140 w 1001258"/>
                <a:gd name="csY85" fmla="*/ 71236 h 92514"/>
                <a:gd name="csX86" fmla="*/ 318140 w 1001258"/>
                <a:gd name="csY86" fmla="*/ 61315 h 92514"/>
                <a:gd name="csX87" fmla="*/ 287973 w 1001258"/>
                <a:gd name="csY87" fmla="*/ 61315 h 92514"/>
                <a:gd name="csX88" fmla="*/ 287973 w 1001258"/>
                <a:gd name="csY88" fmla="*/ 40430 h 92514"/>
                <a:gd name="csX89" fmla="*/ 314459 w 1001258"/>
                <a:gd name="csY89" fmla="*/ 40430 h 92514"/>
                <a:gd name="csX90" fmla="*/ 314459 w 1001258"/>
                <a:gd name="csY90" fmla="*/ 30910 h 92514"/>
                <a:gd name="csX91" fmla="*/ 287973 w 1001258"/>
                <a:gd name="csY91" fmla="*/ 30910 h 92514"/>
                <a:gd name="csX92" fmla="*/ 287973 w 1001258"/>
                <a:gd name="csY92" fmla="*/ 11733 h 92514"/>
                <a:gd name="csX93" fmla="*/ 317344 w 1001258"/>
                <a:gd name="csY93" fmla="*/ 11733 h 92514"/>
                <a:gd name="csX94" fmla="*/ 317344 w 1001258"/>
                <a:gd name="csY94" fmla="*/ 2010 h 92514"/>
                <a:gd name="csX95" fmla="*/ 365442 w 1001258"/>
                <a:gd name="csY95" fmla="*/ 22081 h 92514"/>
                <a:gd name="csX96" fmla="*/ 354705 w 1001258"/>
                <a:gd name="csY96" fmla="*/ 22081 h 92514"/>
                <a:gd name="csX97" fmla="*/ 354705 w 1001258"/>
                <a:gd name="csY97" fmla="*/ 58303 h 92514"/>
                <a:gd name="csX98" fmla="*/ 345338 w 1001258"/>
                <a:gd name="csY98" fmla="*/ 62821 h 92514"/>
                <a:gd name="csX99" fmla="*/ 336964 w 1001258"/>
                <a:gd name="csY99" fmla="*/ 51979 h 92514"/>
                <a:gd name="csX100" fmla="*/ 336964 w 1001258"/>
                <a:gd name="csY100" fmla="*/ 22081 h 92514"/>
                <a:gd name="csX101" fmla="*/ 326219 w 1001258"/>
                <a:gd name="csY101" fmla="*/ 22081 h 92514"/>
                <a:gd name="csX102" fmla="*/ 326219 w 1001258"/>
                <a:gd name="csY102" fmla="*/ 53891 h 92514"/>
                <a:gd name="csX103" fmla="*/ 341347 w 1001258"/>
                <a:gd name="csY103" fmla="*/ 72443 h 92514"/>
                <a:gd name="csX104" fmla="*/ 355000 w 1001258"/>
                <a:gd name="csY104" fmla="*/ 66326 h 92514"/>
                <a:gd name="csX105" fmla="*/ 355197 w 1001258"/>
                <a:gd name="csY105" fmla="*/ 66326 h 92514"/>
                <a:gd name="csX106" fmla="*/ 355197 w 1001258"/>
                <a:gd name="csY106" fmla="*/ 71236 h 92514"/>
                <a:gd name="csX107" fmla="*/ 365442 w 1001258"/>
                <a:gd name="csY107" fmla="*/ 71236 h 92514"/>
                <a:gd name="csX108" fmla="*/ 365442 w 1001258"/>
                <a:gd name="csY108" fmla="*/ 22081 h 92514"/>
                <a:gd name="csX109" fmla="*/ 400698 w 1001258"/>
                <a:gd name="csY109" fmla="*/ 21176 h 92514"/>
                <a:gd name="csX110" fmla="*/ 387454 w 1001258"/>
                <a:gd name="csY110" fmla="*/ 28894 h 92514"/>
                <a:gd name="csX111" fmla="*/ 387249 w 1001258"/>
                <a:gd name="csY111" fmla="*/ 28894 h 92514"/>
                <a:gd name="csX112" fmla="*/ 387249 w 1001258"/>
                <a:gd name="csY112" fmla="*/ 22081 h 92514"/>
                <a:gd name="csX113" fmla="*/ 377005 w 1001258"/>
                <a:gd name="csY113" fmla="*/ 22081 h 92514"/>
                <a:gd name="csX114" fmla="*/ 377005 w 1001258"/>
                <a:gd name="csY114" fmla="*/ 71236 h 92514"/>
                <a:gd name="csX115" fmla="*/ 387749 w 1001258"/>
                <a:gd name="csY115" fmla="*/ 71236 h 92514"/>
                <a:gd name="csX116" fmla="*/ 387749 w 1001258"/>
                <a:gd name="csY116" fmla="*/ 37620 h 92514"/>
                <a:gd name="csX117" fmla="*/ 398706 w 1001258"/>
                <a:gd name="csY117" fmla="*/ 30497 h 92514"/>
                <a:gd name="csX118" fmla="*/ 400698 w 1001258"/>
                <a:gd name="csY118" fmla="*/ 30701 h 92514"/>
                <a:gd name="csX119" fmla="*/ 400698 w 1001258"/>
                <a:gd name="csY119" fmla="*/ 21176 h 92514"/>
                <a:gd name="csX120" fmla="*/ 446902 w 1001258"/>
                <a:gd name="csY120" fmla="*/ 46662 h 92514"/>
                <a:gd name="csX121" fmla="*/ 425298 w 1001258"/>
                <a:gd name="csY121" fmla="*/ 20871 h 92514"/>
                <a:gd name="csX122" fmla="*/ 403696 w 1001258"/>
                <a:gd name="csY122" fmla="*/ 46662 h 92514"/>
                <a:gd name="csX123" fmla="*/ 425298 w 1001258"/>
                <a:gd name="csY123" fmla="*/ 72443 h 92514"/>
                <a:gd name="csX124" fmla="*/ 446902 w 1001258"/>
                <a:gd name="csY124" fmla="*/ 46662 h 92514"/>
                <a:gd name="csX125" fmla="*/ 435960 w 1001258"/>
                <a:gd name="csY125" fmla="*/ 46662 h 92514"/>
                <a:gd name="csX126" fmla="*/ 425298 w 1001258"/>
                <a:gd name="csY126" fmla="*/ 62821 h 92514"/>
                <a:gd name="csX127" fmla="*/ 414637 w 1001258"/>
                <a:gd name="csY127" fmla="*/ 46662 h 92514"/>
                <a:gd name="csX128" fmla="*/ 425298 w 1001258"/>
                <a:gd name="csY128" fmla="*/ 30193 h 92514"/>
                <a:gd name="csX129" fmla="*/ 435960 w 1001258"/>
                <a:gd name="csY129" fmla="*/ 46662 h 92514"/>
                <a:gd name="csX130" fmla="*/ 496991 w 1001258"/>
                <a:gd name="csY130" fmla="*/ 45355 h 92514"/>
                <a:gd name="csX131" fmla="*/ 479370 w 1001258"/>
                <a:gd name="csY131" fmla="*/ 20871 h 92514"/>
                <a:gd name="csX132" fmla="*/ 466317 w 1001258"/>
                <a:gd name="csY132" fmla="*/ 26992 h 92514"/>
                <a:gd name="csX133" fmla="*/ 466120 w 1001258"/>
                <a:gd name="csY133" fmla="*/ 26992 h 92514"/>
                <a:gd name="csX134" fmla="*/ 466120 w 1001258"/>
                <a:gd name="csY134" fmla="*/ 22081 h 92514"/>
                <a:gd name="csX135" fmla="*/ 455875 w 1001258"/>
                <a:gd name="csY135" fmla="*/ 22081 h 92514"/>
                <a:gd name="csX136" fmla="*/ 455875 w 1001258"/>
                <a:gd name="csY136" fmla="*/ 91308 h 92514"/>
                <a:gd name="csX137" fmla="*/ 466619 w 1001258"/>
                <a:gd name="csY137" fmla="*/ 91308 h 92514"/>
                <a:gd name="csX138" fmla="*/ 466619 w 1001258"/>
                <a:gd name="csY138" fmla="*/ 67633 h 92514"/>
                <a:gd name="csX139" fmla="*/ 466816 w 1001258"/>
                <a:gd name="csY139" fmla="*/ 67633 h 92514"/>
                <a:gd name="csX140" fmla="*/ 477978 w 1001258"/>
                <a:gd name="csY140" fmla="*/ 72443 h 92514"/>
                <a:gd name="csX141" fmla="*/ 496991 w 1001258"/>
                <a:gd name="csY141" fmla="*/ 45355 h 92514"/>
                <a:gd name="csX142" fmla="*/ 486050 w 1001258"/>
                <a:gd name="csY142" fmla="*/ 46255 h 92514"/>
                <a:gd name="csX143" fmla="*/ 475184 w 1001258"/>
                <a:gd name="csY143" fmla="*/ 62821 h 92514"/>
                <a:gd name="csX144" fmla="*/ 466619 w 1001258"/>
                <a:gd name="csY144" fmla="*/ 58105 h 92514"/>
                <a:gd name="csX145" fmla="*/ 466619 w 1001258"/>
                <a:gd name="csY145" fmla="*/ 34914 h 92514"/>
                <a:gd name="csX146" fmla="*/ 475585 w 1001258"/>
                <a:gd name="csY146" fmla="*/ 30193 h 92514"/>
                <a:gd name="csX147" fmla="*/ 486050 w 1001258"/>
                <a:gd name="csY147" fmla="*/ 46254 h 92514"/>
                <a:gd name="csX148" fmla="*/ 503874 w 1001258"/>
                <a:gd name="csY148" fmla="*/ 46653 h 92514"/>
                <a:gd name="csX149" fmla="*/ 525575 w 1001258"/>
                <a:gd name="csY149" fmla="*/ 72443 h 92514"/>
                <a:gd name="csX150" fmla="*/ 543097 w 1001258"/>
                <a:gd name="csY150" fmla="*/ 65925 h 92514"/>
                <a:gd name="csX151" fmla="*/ 539114 w 1001258"/>
                <a:gd name="csY151" fmla="*/ 58400 h 92514"/>
                <a:gd name="csX152" fmla="*/ 527272 w 1001258"/>
                <a:gd name="csY152" fmla="*/ 63024 h 92514"/>
                <a:gd name="csX153" fmla="*/ 514512 w 1001258"/>
                <a:gd name="csY153" fmla="*/ 49660 h 92514"/>
                <a:gd name="csX154" fmla="*/ 542998 w 1001258"/>
                <a:gd name="csY154" fmla="*/ 49660 h 92514"/>
                <a:gd name="csX155" fmla="*/ 542998 w 1001258"/>
                <a:gd name="csY155" fmla="*/ 44251 h 92514"/>
                <a:gd name="csX156" fmla="*/ 524584 w 1001258"/>
                <a:gd name="csY156" fmla="*/ 20871 h 92514"/>
                <a:gd name="csX157" fmla="*/ 503874 w 1001258"/>
                <a:gd name="csY157" fmla="*/ 46653 h 92514"/>
                <a:gd name="csX158" fmla="*/ 503874 w 1001258"/>
                <a:gd name="csY158" fmla="*/ 46653 h 92514"/>
                <a:gd name="csX159" fmla="*/ 524478 w 1001258"/>
                <a:gd name="csY159" fmla="*/ 30096 h 92514"/>
                <a:gd name="csX160" fmla="*/ 533147 w 1001258"/>
                <a:gd name="csY160" fmla="*/ 41751 h 92514"/>
                <a:gd name="csX161" fmla="*/ 514512 w 1001258"/>
                <a:gd name="csY161" fmla="*/ 41751 h 92514"/>
                <a:gd name="csX162" fmla="*/ 524478 w 1001258"/>
                <a:gd name="csY162" fmla="*/ 30096 h 92514"/>
                <a:gd name="csX163" fmla="*/ 524478 w 1001258"/>
                <a:gd name="csY163" fmla="*/ 30096 h 92514"/>
                <a:gd name="csX164" fmla="*/ 550079 w 1001258"/>
                <a:gd name="csY164" fmla="*/ 57795 h 92514"/>
                <a:gd name="csX165" fmla="*/ 563806 w 1001258"/>
                <a:gd name="csY165" fmla="*/ 72443 h 92514"/>
                <a:gd name="csX166" fmla="*/ 576467 w 1001258"/>
                <a:gd name="csY166" fmla="*/ 66332 h 92514"/>
                <a:gd name="csX167" fmla="*/ 576566 w 1001258"/>
                <a:gd name="csY167" fmla="*/ 66332 h 92514"/>
                <a:gd name="csX168" fmla="*/ 576566 w 1001258"/>
                <a:gd name="csY168" fmla="*/ 71236 h 92514"/>
                <a:gd name="csX169" fmla="*/ 586614 w 1001258"/>
                <a:gd name="csY169" fmla="*/ 71236 h 92514"/>
                <a:gd name="csX170" fmla="*/ 586614 w 1001258"/>
                <a:gd name="csY170" fmla="*/ 41548 h 92514"/>
                <a:gd name="csX171" fmla="*/ 568691 w 1001258"/>
                <a:gd name="csY171" fmla="*/ 20871 h 92514"/>
                <a:gd name="csX172" fmla="*/ 550374 w 1001258"/>
                <a:gd name="csY172" fmla="*/ 28591 h 92514"/>
                <a:gd name="csX173" fmla="*/ 555053 w 1001258"/>
                <a:gd name="csY173" fmla="*/ 35519 h 92514"/>
                <a:gd name="csX174" fmla="*/ 567199 w 1001258"/>
                <a:gd name="csY174" fmla="*/ 30096 h 92514"/>
                <a:gd name="csX175" fmla="*/ 576065 w 1001258"/>
                <a:gd name="csY175" fmla="*/ 41451 h 92514"/>
                <a:gd name="csX176" fmla="*/ 576065 w 1001258"/>
                <a:gd name="csY176" fmla="*/ 42749 h 92514"/>
                <a:gd name="csX177" fmla="*/ 570584 w 1001258"/>
                <a:gd name="csY177" fmla="*/ 42448 h 92514"/>
                <a:gd name="csX178" fmla="*/ 550078 w 1001258"/>
                <a:gd name="csY178" fmla="*/ 57795 h 92514"/>
                <a:gd name="csX179" fmla="*/ 550079 w 1001258"/>
                <a:gd name="csY179" fmla="*/ 57795 h 92514"/>
                <a:gd name="csX180" fmla="*/ 560422 w 1001258"/>
                <a:gd name="csY180" fmla="*/ 56996 h 92514"/>
                <a:gd name="csX181" fmla="*/ 571280 w 1001258"/>
                <a:gd name="csY181" fmla="*/ 50167 h 92514"/>
                <a:gd name="csX182" fmla="*/ 576066 w 1001258"/>
                <a:gd name="csY182" fmla="*/ 50265 h 92514"/>
                <a:gd name="csX183" fmla="*/ 576066 w 1001258"/>
                <a:gd name="csY183" fmla="*/ 59610 h 92514"/>
                <a:gd name="csX184" fmla="*/ 566896 w 1001258"/>
                <a:gd name="csY184" fmla="*/ 63522 h 92514"/>
                <a:gd name="csX185" fmla="*/ 560422 w 1001258"/>
                <a:gd name="csY185" fmla="*/ 56996 h 92514"/>
                <a:gd name="csX186" fmla="*/ 608118 w 1001258"/>
                <a:gd name="csY186" fmla="*/ 22081 h 92514"/>
                <a:gd name="csX187" fmla="*/ 597873 w 1001258"/>
                <a:gd name="csY187" fmla="*/ 22081 h 92514"/>
                <a:gd name="csX188" fmla="*/ 597873 w 1001258"/>
                <a:gd name="csY188" fmla="*/ 71236 h 92514"/>
                <a:gd name="csX189" fmla="*/ 608618 w 1001258"/>
                <a:gd name="csY189" fmla="*/ 71236 h 92514"/>
                <a:gd name="csX190" fmla="*/ 608618 w 1001258"/>
                <a:gd name="csY190" fmla="*/ 34808 h 92514"/>
                <a:gd name="csX191" fmla="*/ 618083 w 1001258"/>
                <a:gd name="csY191" fmla="*/ 30193 h 92514"/>
                <a:gd name="csX192" fmla="*/ 626556 w 1001258"/>
                <a:gd name="csY192" fmla="*/ 41132 h 92514"/>
                <a:gd name="csX193" fmla="*/ 626556 w 1001258"/>
                <a:gd name="csY193" fmla="*/ 71236 h 92514"/>
                <a:gd name="csX194" fmla="*/ 637293 w 1001258"/>
                <a:gd name="csY194" fmla="*/ 71236 h 92514"/>
                <a:gd name="csX195" fmla="*/ 637293 w 1001258"/>
                <a:gd name="csY195" fmla="*/ 39426 h 92514"/>
                <a:gd name="csX196" fmla="*/ 622171 w 1001258"/>
                <a:gd name="csY196" fmla="*/ 20871 h 92514"/>
                <a:gd name="csX197" fmla="*/ 608322 w 1001258"/>
                <a:gd name="csY197" fmla="*/ 26992 h 92514"/>
                <a:gd name="csX198" fmla="*/ 608118 w 1001258"/>
                <a:gd name="csY198" fmla="*/ 26992 h 92514"/>
                <a:gd name="csX199" fmla="*/ 608118 w 1001258"/>
                <a:gd name="csY199" fmla="*/ 22081 h 92514"/>
                <a:gd name="csX200" fmla="*/ 723138 w 1001258"/>
                <a:gd name="csY200" fmla="*/ 71236 h 92514"/>
                <a:gd name="csX201" fmla="*/ 707213 w 1001258"/>
                <a:gd name="csY201" fmla="*/ 43345 h 92514"/>
                <a:gd name="csX202" fmla="*/ 720245 w 1001258"/>
                <a:gd name="csY202" fmla="*/ 23176 h 92514"/>
                <a:gd name="csX203" fmla="*/ 691766 w 1001258"/>
                <a:gd name="csY203" fmla="*/ 2010 h 92514"/>
                <a:gd name="csX204" fmla="*/ 673851 w 1001258"/>
                <a:gd name="csY204" fmla="*/ 2010 h 92514"/>
                <a:gd name="csX205" fmla="*/ 673851 w 1001258"/>
                <a:gd name="csY205" fmla="*/ 71236 h 92514"/>
                <a:gd name="csX206" fmla="*/ 684792 w 1001258"/>
                <a:gd name="csY206" fmla="*/ 71236 h 92514"/>
                <a:gd name="csX207" fmla="*/ 684792 w 1001258"/>
                <a:gd name="csY207" fmla="*/ 46051 h 92514"/>
                <a:gd name="csX208" fmla="*/ 691668 w 1001258"/>
                <a:gd name="csY208" fmla="*/ 46051 h 92514"/>
                <a:gd name="csX209" fmla="*/ 696454 w 1001258"/>
                <a:gd name="csY209" fmla="*/ 45853 h 92514"/>
                <a:gd name="csX210" fmla="*/ 710500 w 1001258"/>
                <a:gd name="csY210" fmla="*/ 71236 h 92514"/>
                <a:gd name="csX211" fmla="*/ 723138 w 1001258"/>
                <a:gd name="csY211" fmla="*/ 71236 h 92514"/>
                <a:gd name="csX212" fmla="*/ 709008 w 1001258"/>
                <a:gd name="csY212" fmla="*/ 24179 h 92514"/>
                <a:gd name="csX213" fmla="*/ 692266 w 1001258"/>
                <a:gd name="csY213" fmla="*/ 37030 h 92514"/>
                <a:gd name="csX214" fmla="*/ 684792 w 1001258"/>
                <a:gd name="csY214" fmla="*/ 37030 h 92514"/>
                <a:gd name="csX215" fmla="*/ 684792 w 1001258"/>
                <a:gd name="csY215" fmla="*/ 11733 h 92514"/>
                <a:gd name="csX216" fmla="*/ 692266 w 1001258"/>
                <a:gd name="csY216" fmla="*/ 11733 h 92514"/>
                <a:gd name="csX217" fmla="*/ 709008 w 1001258"/>
                <a:gd name="csY217" fmla="*/ 24179 h 92514"/>
                <a:gd name="csX218" fmla="*/ 727530 w 1001258"/>
                <a:gd name="csY218" fmla="*/ 46653 h 92514"/>
                <a:gd name="csX219" fmla="*/ 749230 w 1001258"/>
                <a:gd name="csY219" fmla="*/ 72443 h 92514"/>
                <a:gd name="csX220" fmla="*/ 766752 w 1001258"/>
                <a:gd name="csY220" fmla="*/ 65925 h 92514"/>
                <a:gd name="csX221" fmla="*/ 762770 w 1001258"/>
                <a:gd name="csY221" fmla="*/ 58400 h 92514"/>
                <a:gd name="csX222" fmla="*/ 750926 w 1001258"/>
                <a:gd name="csY222" fmla="*/ 63024 h 92514"/>
                <a:gd name="csX223" fmla="*/ 738168 w 1001258"/>
                <a:gd name="csY223" fmla="*/ 49660 h 92514"/>
                <a:gd name="csX224" fmla="*/ 766654 w 1001258"/>
                <a:gd name="csY224" fmla="*/ 49660 h 92514"/>
                <a:gd name="csX225" fmla="*/ 766654 w 1001258"/>
                <a:gd name="csY225" fmla="*/ 44251 h 92514"/>
                <a:gd name="csX226" fmla="*/ 748239 w 1001258"/>
                <a:gd name="csY226" fmla="*/ 20871 h 92514"/>
                <a:gd name="csX227" fmla="*/ 727529 w 1001258"/>
                <a:gd name="csY227" fmla="*/ 46653 h 92514"/>
                <a:gd name="csX228" fmla="*/ 727530 w 1001258"/>
                <a:gd name="csY228" fmla="*/ 46653 h 92514"/>
                <a:gd name="csX229" fmla="*/ 748132 w 1001258"/>
                <a:gd name="csY229" fmla="*/ 30096 h 92514"/>
                <a:gd name="csX230" fmla="*/ 756803 w 1001258"/>
                <a:gd name="csY230" fmla="*/ 41751 h 92514"/>
                <a:gd name="csX231" fmla="*/ 738168 w 1001258"/>
                <a:gd name="csY231" fmla="*/ 41751 h 92514"/>
                <a:gd name="csX232" fmla="*/ 748132 w 1001258"/>
                <a:gd name="csY232" fmla="*/ 30096 h 92514"/>
                <a:gd name="csX233" fmla="*/ 748132 w 1001258"/>
                <a:gd name="csY233" fmla="*/ 30096 h 92514"/>
                <a:gd name="csX234" fmla="*/ 815046 w 1001258"/>
                <a:gd name="csY234" fmla="*/ 22081 h 92514"/>
                <a:gd name="csX235" fmla="*/ 804802 w 1001258"/>
                <a:gd name="csY235" fmla="*/ 22081 h 92514"/>
                <a:gd name="csX236" fmla="*/ 804802 w 1001258"/>
                <a:gd name="csY236" fmla="*/ 26991 h 92514"/>
                <a:gd name="csX237" fmla="*/ 804605 w 1001258"/>
                <a:gd name="csY237" fmla="*/ 26991 h 92514"/>
                <a:gd name="csX238" fmla="*/ 792543 w 1001258"/>
                <a:gd name="csY238" fmla="*/ 20871 h 92514"/>
                <a:gd name="csX239" fmla="*/ 773537 w 1001258"/>
                <a:gd name="csY239" fmla="*/ 46859 h 92514"/>
                <a:gd name="csX240" fmla="*/ 791748 w 1001258"/>
                <a:gd name="csY240" fmla="*/ 72045 h 92514"/>
                <a:gd name="csX241" fmla="*/ 804302 w 1001258"/>
                <a:gd name="csY241" fmla="*/ 67028 h 92514"/>
                <a:gd name="csX242" fmla="*/ 804507 w 1001258"/>
                <a:gd name="csY242" fmla="*/ 67028 h 92514"/>
                <a:gd name="csX243" fmla="*/ 804507 w 1001258"/>
                <a:gd name="csY243" fmla="*/ 68931 h 92514"/>
                <a:gd name="csX244" fmla="*/ 790854 w 1001258"/>
                <a:gd name="csY244" fmla="*/ 83290 h 92514"/>
                <a:gd name="csX245" fmla="*/ 778209 w 1001258"/>
                <a:gd name="csY245" fmla="*/ 77164 h 92514"/>
                <a:gd name="csX246" fmla="*/ 774029 w 1001258"/>
                <a:gd name="csY246" fmla="*/ 85996 h 92514"/>
                <a:gd name="csX247" fmla="*/ 791149 w 1001258"/>
                <a:gd name="csY247" fmla="*/ 92514 h 92514"/>
                <a:gd name="csX248" fmla="*/ 815047 w 1001258"/>
                <a:gd name="csY248" fmla="*/ 67426 h 92514"/>
                <a:gd name="csX249" fmla="*/ 815047 w 1001258"/>
                <a:gd name="csY249" fmla="*/ 22081 h 92514"/>
                <a:gd name="csX250" fmla="*/ 784478 w 1001258"/>
                <a:gd name="csY250" fmla="*/ 46458 h 92514"/>
                <a:gd name="csX251" fmla="*/ 795837 w 1001258"/>
                <a:gd name="csY251" fmla="*/ 30096 h 92514"/>
                <a:gd name="csX252" fmla="*/ 804302 w 1001258"/>
                <a:gd name="csY252" fmla="*/ 34817 h 92514"/>
                <a:gd name="csX253" fmla="*/ 804302 w 1001258"/>
                <a:gd name="csY253" fmla="*/ 57901 h 92514"/>
                <a:gd name="csX254" fmla="*/ 795238 w 1001258"/>
                <a:gd name="csY254" fmla="*/ 62623 h 92514"/>
                <a:gd name="csX255" fmla="*/ 784478 w 1001258"/>
                <a:gd name="csY255" fmla="*/ 46458 h 92514"/>
                <a:gd name="csX256" fmla="*/ 837846 w 1001258"/>
                <a:gd name="csY256" fmla="*/ 3210 h 92514"/>
                <a:gd name="csX257" fmla="*/ 827109 w 1001258"/>
                <a:gd name="csY257" fmla="*/ 3210 h 92514"/>
                <a:gd name="csX258" fmla="*/ 827109 w 1001258"/>
                <a:gd name="csY258" fmla="*/ 14542 h 92514"/>
                <a:gd name="csX259" fmla="*/ 837846 w 1001258"/>
                <a:gd name="csY259" fmla="*/ 14542 h 92514"/>
                <a:gd name="csX260" fmla="*/ 837846 w 1001258"/>
                <a:gd name="csY260" fmla="*/ 3210 h 92514"/>
                <a:gd name="csX261" fmla="*/ 837846 w 1001258"/>
                <a:gd name="csY261" fmla="*/ 22081 h 92514"/>
                <a:gd name="csX262" fmla="*/ 827109 w 1001258"/>
                <a:gd name="csY262" fmla="*/ 22081 h 92514"/>
                <a:gd name="csX263" fmla="*/ 827109 w 1001258"/>
                <a:gd name="csY263" fmla="*/ 71236 h 92514"/>
                <a:gd name="csX264" fmla="*/ 837846 w 1001258"/>
                <a:gd name="csY264" fmla="*/ 71236 h 92514"/>
                <a:gd name="csX265" fmla="*/ 837846 w 1001258"/>
                <a:gd name="csY265" fmla="*/ 22081 h 92514"/>
                <a:gd name="csX266" fmla="*/ 890623 w 1001258"/>
                <a:gd name="csY266" fmla="*/ 46662 h 92514"/>
                <a:gd name="csX267" fmla="*/ 869020 w 1001258"/>
                <a:gd name="csY267" fmla="*/ 20871 h 92514"/>
                <a:gd name="csX268" fmla="*/ 847417 w 1001258"/>
                <a:gd name="csY268" fmla="*/ 46662 h 92514"/>
                <a:gd name="csX269" fmla="*/ 869020 w 1001258"/>
                <a:gd name="csY269" fmla="*/ 72443 h 92514"/>
                <a:gd name="csX270" fmla="*/ 890623 w 1001258"/>
                <a:gd name="csY270" fmla="*/ 46662 h 92514"/>
                <a:gd name="csX271" fmla="*/ 879681 w 1001258"/>
                <a:gd name="csY271" fmla="*/ 46662 h 92514"/>
                <a:gd name="csX272" fmla="*/ 869020 w 1001258"/>
                <a:gd name="csY272" fmla="*/ 62821 h 92514"/>
                <a:gd name="csX273" fmla="*/ 858359 w 1001258"/>
                <a:gd name="csY273" fmla="*/ 46662 h 92514"/>
                <a:gd name="csX274" fmla="*/ 869020 w 1001258"/>
                <a:gd name="csY274" fmla="*/ 30193 h 92514"/>
                <a:gd name="csX275" fmla="*/ 879681 w 1001258"/>
                <a:gd name="csY275" fmla="*/ 46662 h 92514"/>
                <a:gd name="csX276" fmla="*/ 909841 w 1001258"/>
                <a:gd name="csY276" fmla="*/ 22081 h 92514"/>
                <a:gd name="csX277" fmla="*/ 899596 w 1001258"/>
                <a:gd name="csY277" fmla="*/ 22081 h 92514"/>
                <a:gd name="csX278" fmla="*/ 899596 w 1001258"/>
                <a:gd name="csY278" fmla="*/ 71236 h 92514"/>
                <a:gd name="csX279" fmla="*/ 910341 w 1001258"/>
                <a:gd name="csY279" fmla="*/ 71236 h 92514"/>
                <a:gd name="csX280" fmla="*/ 910341 w 1001258"/>
                <a:gd name="csY280" fmla="*/ 34809 h 92514"/>
                <a:gd name="csX281" fmla="*/ 919806 w 1001258"/>
                <a:gd name="csY281" fmla="*/ 30193 h 92514"/>
                <a:gd name="csX282" fmla="*/ 928279 w 1001258"/>
                <a:gd name="csY282" fmla="*/ 41132 h 92514"/>
                <a:gd name="csX283" fmla="*/ 928279 w 1001258"/>
                <a:gd name="csY283" fmla="*/ 71236 h 92514"/>
                <a:gd name="csX284" fmla="*/ 939023 w 1001258"/>
                <a:gd name="csY284" fmla="*/ 71236 h 92514"/>
                <a:gd name="csX285" fmla="*/ 939023 w 1001258"/>
                <a:gd name="csY285" fmla="*/ 39426 h 92514"/>
                <a:gd name="csX286" fmla="*/ 923895 w 1001258"/>
                <a:gd name="csY286" fmla="*/ 20871 h 92514"/>
                <a:gd name="csX287" fmla="*/ 910045 w 1001258"/>
                <a:gd name="csY287" fmla="*/ 26992 h 92514"/>
                <a:gd name="csX288" fmla="*/ 909841 w 1001258"/>
                <a:gd name="csY288" fmla="*/ 26992 h 92514"/>
                <a:gd name="csX289" fmla="*/ 909841 w 1001258"/>
                <a:gd name="csY289" fmla="*/ 22081 h 92514"/>
                <a:gd name="csX290" fmla="*/ 979353 w 1001258"/>
                <a:gd name="csY290" fmla="*/ 25283 h 92514"/>
                <a:gd name="csX291" fmla="*/ 964716 w 1001258"/>
                <a:gd name="csY291" fmla="*/ 20871 h 92514"/>
                <a:gd name="csX292" fmla="*/ 948595 w 1001258"/>
                <a:gd name="csY292" fmla="*/ 34516 h 92514"/>
                <a:gd name="csX293" fmla="*/ 960733 w 1001258"/>
                <a:gd name="csY293" fmla="*/ 49571 h 92514"/>
                <a:gd name="csX294" fmla="*/ 970099 w 1001258"/>
                <a:gd name="csY294" fmla="*/ 57901 h 92514"/>
                <a:gd name="csX295" fmla="*/ 963224 w 1001258"/>
                <a:gd name="csY295" fmla="*/ 63222 h 92514"/>
                <a:gd name="csX296" fmla="*/ 951480 w 1001258"/>
                <a:gd name="csY296" fmla="*/ 58302 h 92514"/>
                <a:gd name="csX297" fmla="*/ 947694 w 1001258"/>
                <a:gd name="csY297" fmla="*/ 67231 h 92514"/>
                <a:gd name="csX298" fmla="*/ 963625 w 1001258"/>
                <a:gd name="csY298" fmla="*/ 72443 h 92514"/>
                <a:gd name="csX299" fmla="*/ 980647 w 1001258"/>
                <a:gd name="csY299" fmla="*/ 57296 h 92514"/>
                <a:gd name="csX300" fmla="*/ 968706 w 1001258"/>
                <a:gd name="csY300" fmla="*/ 42241 h 92514"/>
                <a:gd name="csX301" fmla="*/ 958734 w 1001258"/>
                <a:gd name="csY301" fmla="*/ 34106 h 92514"/>
                <a:gd name="csX302" fmla="*/ 965117 w 1001258"/>
                <a:gd name="csY302" fmla="*/ 29795 h 92514"/>
                <a:gd name="csX303" fmla="*/ 975968 w 1001258"/>
                <a:gd name="csY303" fmla="*/ 33510 h 92514"/>
                <a:gd name="csX304" fmla="*/ 979353 w 1001258"/>
                <a:gd name="csY304" fmla="*/ 25283 h 92514"/>
                <a:gd name="csX305" fmla="*/ 1001258 w 1001258"/>
                <a:gd name="csY305" fmla="*/ 58908 h 92514"/>
                <a:gd name="csX306" fmla="*/ 989817 w 1001258"/>
                <a:gd name="csY306" fmla="*/ 58908 h 92514"/>
                <a:gd name="csX307" fmla="*/ 989817 w 1001258"/>
                <a:gd name="csY307" fmla="*/ 71236 h 92514"/>
                <a:gd name="csX308" fmla="*/ 994004 w 1001258"/>
                <a:gd name="csY308" fmla="*/ 71236 h 92514"/>
                <a:gd name="csX309" fmla="*/ 987727 w 1001258"/>
                <a:gd name="csY309" fmla="*/ 81071 h 92514"/>
                <a:gd name="csX310" fmla="*/ 987727 w 1001258"/>
                <a:gd name="csY310" fmla="*/ 85988 h 92514"/>
                <a:gd name="csX311" fmla="*/ 1001258 w 1001258"/>
                <a:gd name="csY311" fmla="*/ 68031 h 92514"/>
                <a:gd name="csX312" fmla="*/ 1001258 w 1001258"/>
                <a:gd name="csY312" fmla="*/ 58908 h 92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</a:cxnLst>
              <a:rect l="l" t="t" r="r" b="b"/>
              <a:pathLst>
                <a:path w="1001258" h="92514">
                  <a:moveTo>
                    <a:pt x="63317" y="22081"/>
                  </a:moveTo>
                  <a:lnTo>
                    <a:pt x="52566" y="22081"/>
                  </a:lnTo>
                  <a:lnTo>
                    <a:pt x="46197" y="54390"/>
                  </a:lnTo>
                  <a:lnTo>
                    <a:pt x="46001" y="54390"/>
                  </a:lnTo>
                  <a:lnTo>
                    <a:pt x="36437" y="22081"/>
                  </a:lnTo>
                  <a:lnTo>
                    <a:pt x="26881" y="22081"/>
                  </a:lnTo>
                  <a:lnTo>
                    <a:pt x="17325" y="54390"/>
                  </a:lnTo>
                  <a:lnTo>
                    <a:pt x="17121" y="54390"/>
                  </a:lnTo>
                  <a:lnTo>
                    <a:pt x="10753" y="22081"/>
                  </a:lnTo>
                  <a:lnTo>
                    <a:pt x="0" y="22081"/>
                  </a:lnTo>
                  <a:lnTo>
                    <a:pt x="11744" y="71236"/>
                  </a:lnTo>
                  <a:lnTo>
                    <a:pt x="21209" y="71236"/>
                  </a:lnTo>
                  <a:lnTo>
                    <a:pt x="31561" y="37030"/>
                  </a:lnTo>
                  <a:lnTo>
                    <a:pt x="31758" y="37030"/>
                  </a:lnTo>
                  <a:lnTo>
                    <a:pt x="42116" y="71236"/>
                  </a:lnTo>
                  <a:lnTo>
                    <a:pt x="51573" y="71236"/>
                  </a:lnTo>
                  <a:lnTo>
                    <a:pt x="63317" y="22081"/>
                  </a:lnTo>
                  <a:close/>
                  <a:moveTo>
                    <a:pt x="82141" y="3210"/>
                  </a:moveTo>
                  <a:lnTo>
                    <a:pt x="71397" y="3210"/>
                  </a:lnTo>
                  <a:lnTo>
                    <a:pt x="71397" y="14542"/>
                  </a:lnTo>
                  <a:lnTo>
                    <a:pt x="82141" y="14542"/>
                  </a:lnTo>
                  <a:lnTo>
                    <a:pt x="82141" y="3210"/>
                  </a:lnTo>
                  <a:close/>
                  <a:moveTo>
                    <a:pt x="82141" y="22081"/>
                  </a:moveTo>
                  <a:lnTo>
                    <a:pt x="71397" y="22081"/>
                  </a:lnTo>
                  <a:lnTo>
                    <a:pt x="71397" y="71236"/>
                  </a:lnTo>
                  <a:lnTo>
                    <a:pt x="82141" y="71236"/>
                  </a:lnTo>
                  <a:lnTo>
                    <a:pt x="82141" y="22081"/>
                  </a:lnTo>
                  <a:close/>
                  <a:moveTo>
                    <a:pt x="117988" y="22081"/>
                  </a:moveTo>
                  <a:lnTo>
                    <a:pt x="107629" y="22081"/>
                  </a:lnTo>
                  <a:lnTo>
                    <a:pt x="107629" y="11142"/>
                  </a:lnTo>
                  <a:lnTo>
                    <a:pt x="96892" y="11142"/>
                  </a:lnTo>
                  <a:lnTo>
                    <a:pt x="96892" y="22081"/>
                  </a:lnTo>
                  <a:lnTo>
                    <a:pt x="91115" y="22081"/>
                  </a:lnTo>
                  <a:lnTo>
                    <a:pt x="91115" y="30996"/>
                  </a:lnTo>
                  <a:lnTo>
                    <a:pt x="96892" y="30996"/>
                  </a:lnTo>
                  <a:lnTo>
                    <a:pt x="96892" y="55892"/>
                  </a:lnTo>
                  <a:cubicBezTo>
                    <a:pt x="96892" y="68637"/>
                    <a:pt x="103154" y="72142"/>
                    <a:pt x="112112" y="72142"/>
                  </a:cubicBezTo>
                  <a:cubicBezTo>
                    <a:pt x="115103" y="72142"/>
                    <a:pt x="117291" y="71440"/>
                    <a:pt x="117988" y="71135"/>
                  </a:cubicBezTo>
                  <a:lnTo>
                    <a:pt x="117988" y="62118"/>
                  </a:lnTo>
                  <a:cubicBezTo>
                    <a:pt x="117389" y="62321"/>
                    <a:pt x="116193" y="62623"/>
                    <a:pt x="114505" y="62623"/>
                  </a:cubicBezTo>
                  <a:cubicBezTo>
                    <a:pt x="110325" y="62623"/>
                    <a:pt x="107629" y="61513"/>
                    <a:pt x="107629" y="54390"/>
                  </a:cubicBezTo>
                  <a:lnTo>
                    <a:pt x="107629" y="30996"/>
                  </a:lnTo>
                  <a:lnTo>
                    <a:pt x="117988" y="30996"/>
                  </a:lnTo>
                  <a:lnTo>
                    <a:pt x="117988" y="22081"/>
                  </a:lnTo>
                  <a:close/>
                  <a:moveTo>
                    <a:pt x="137410" y="0"/>
                  </a:moveTo>
                  <a:lnTo>
                    <a:pt x="126666" y="0"/>
                  </a:lnTo>
                  <a:lnTo>
                    <a:pt x="126666" y="71236"/>
                  </a:lnTo>
                  <a:lnTo>
                    <a:pt x="137410" y="71236"/>
                  </a:lnTo>
                  <a:lnTo>
                    <a:pt x="137410" y="34711"/>
                  </a:lnTo>
                  <a:cubicBezTo>
                    <a:pt x="139197" y="32702"/>
                    <a:pt x="142392" y="30096"/>
                    <a:pt x="146875" y="30096"/>
                  </a:cubicBezTo>
                  <a:cubicBezTo>
                    <a:pt x="153152" y="30096"/>
                    <a:pt x="155341" y="33403"/>
                    <a:pt x="155341" y="41230"/>
                  </a:cubicBezTo>
                  <a:lnTo>
                    <a:pt x="155341" y="71236"/>
                  </a:lnTo>
                  <a:lnTo>
                    <a:pt x="166085" y="71236"/>
                  </a:lnTo>
                  <a:lnTo>
                    <a:pt x="166085" y="39630"/>
                  </a:lnTo>
                  <a:cubicBezTo>
                    <a:pt x="166085" y="26688"/>
                    <a:pt x="160119" y="20871"/>
                    <a:pt x="150957" y="20871"/>
                  </a:cubicBezTo>
                  <a:cubicBezTo>
                    <a:pt x="143384" y="20871"/>
                    <a:pt x="139598" y="24179"/>
                    <a:pt x="137607" y="26387"/>
                  </a:cubicBezTo>
                  <a:lnTo>
                    <a:pt x="137410" y="26387"/>
                  </a:lnTo>
                  <a:lnTo>
                    <a:pt x="137410" y="0"/>
                  </a:lnTo>
                  <a:close/>
                  <a:moveTo>
                    <a:pt x="188892" y="3210"/>
                  </a:moveTo>
                  <a:lnTo>
                    <a:pt x="178148" y="3210"/>
                  </a:lnTo>
                  <a:lnTo>
                    <a:pt x="178148" y="14542"/>
                  </a:lnTo>
                  <a:lnTo>
                    <a:pt x="188892" y="14542"/>
                  </a:lnTo>
                  <a:lnTo>
                    <a:pt x="188892" y="3210"/>
                  </a:lnTo>
                  <a:close/>
                  <a:moveTo>
                    <a:pt x="188892" y="22081"/>
                  </a:moveTo>
                  <a:lnTo>
                    <a:pt x="178148" y="22081"/>
                  </a:lnTo>
                  <a:lnTo>
                    <a:pt x="178148" y="71236"/>
                  </a:lnTo>
                  <a:lnTo>
                    <a:pt x="188892" y="71236"/>
                  </a:lnTo>
                  <a:lnTo>
                    <a:pt x="188892" y="22081"/>
                  </a:lnTo>
                  <a:close/>
                  <a:moveTo>
                    <a:pt x="211290" y="22081"/>
                  </a:moveTo>
                  <a:lnTo>
                    <a:pt x="201053" y="22081"/>
                  </a:lnTo>
                  <a:lnTo>
                    <a:pt x="201053" y="71236"/>
                  </a:lnTo>
                  <a:lnTo>
                    <a:pt x="211790" y="71236"/>
                  </a:lnTo>
                  <a:lnTo>
                    <a:pt x="211790" y="34809"/>
                  </a:lnTo>
                  <a:cubicBezTo>
                    <a:pt x="213585" y="32702"/>
                    <a:pt x="216773" y="30193"/>
                    <a:pt x="221255" y="30193"/>
                  </a:cubicBezTo>
                  <a:cubicBezTo>
                    <a:pt x="227237" y="30193"/>
                    <a:pt x="229728" y="33608"/>
                    <a:pt x="229728" y="41132"/>
                  </a:cubicBezTo>
                  <a:lnTo>
                    <a:pt x="229728" y="71236"/>
                  </a:lnTo>
                  <a:lnTo>
                    <a:pt x="240473" y="71236"/>
                  </a:lnTo>
                  <a:lnTo>
                    <a:pt x="240473" y="39426"/>
                  </a:lnTo>
                  <a:cubicBezTo>
                    <a:pt x="240473" y="26387"/>
                    <a:pt x="234900" y="20871"/>
                    <a:pt x="225344" y="20871"/>
                  </a:cubicBezTo>
                  <a:cubicBezTo>
                    <a:pt x="217075" y="20871"/>
                    <a:pt x="213388" y="24784"/>
                    <a:pt x="211495" y="26992"/>
                  </a:cubicBezTo>
                  <a:lnTo>
                    <a:pt x="211290" y="26992"/>
                  </a:lnTo>
                  <a:lnTo>
                    <a:pt x="211290" y="22081"/>
                  </a:lnTo>
                  <a:close/>
                  <a:moveTo>
                    <a:pt x="317344" y="2010"/>
                  </a:moveTo>
                  <a:lnTo>
                    <a:pt x="277031" y="2010"/>
                  </a:lnTo>
                  <a:lnTo>
                    <a:pt x="277031" y="71236"/>
                  </a:lnTo>
                  <a:lnTo>
                    <a:pt x="318140" y="71236"/>
                  </a:lnTo>
                  <a:lnTo>
                    <a:pt x="318140" y="61315"/>
                  </a:lnTo>
                  <a:lnTo>
                    <a:pt x="287973" y="61315"/>
                  </a:lnTo>
                  <a:lnTo>
                    <a:pt x="287973" y="40430"/>
                  </a:lnTo>
                  <a:lnTo>
                    <a:pt x="314459" y="40430"/>
                  </a:lnTo>
                  <a:lnTo>
                    <a:pt x="314459" y="30910"/>
                  </a:lnTo>
                  <a:lnTo>
                    <a:pt x="287973" y="30910"/>
                  </a:lnTo>
                  <a:lnTo>
                    <a:pt x="287973" y="11733"/>
                  </a:lnTo>
                  <a:lnTo>
                    <a:pt x="317344" y="11733"/>
                  </a:lnTo>
                  <a:lnTo>
                    <a:pt x="317344" y="2010"/>
                  </a:lnTo>
                  <a:close/>
                  <a:moveTo>
                    <a:pt x="365442" y="22081"/>
                  </a:moveTo>
                  <a:lnTo>
                    <a:pt x="354705" y="22081"/>
                  </a:lnTo>
                  <a:lnTo>
                    <a:pt x="354705" y="58303"/>
                  </a:lnTo>
                  <a:cubicBezTo>
                    <a:pt x="353107" y="60109"/>
                    <a:pt x="350517" y="62821"/>
                    <a:pt x="345338" y="62821"/>
                  </a:cubicBezTo>
                  <a:cubicBezTo>
                    <a:pt x="339258" y="62821"/>
                    <a:pt x="336964" y="59911"/>
                    <a:pt x="336964" y="51979"/>
                  </a:cubicBezTo>
                  <a:lnTo>
                    <a:pt x="336964" y="22081"/>
                  </a:lnTo>
                  <a:lnTo>
                    <a:pt x="326219" y="22081"/>
                  </a:lnTo>
                  <a:lnTo>
                    <a:pt x="326219" y="53891"/>
                  </a:lnTo>
                  <a:cubicBezTo>
                    <a:pt x="326219" y="67028"/>
                    <a:pt x="331792" y="72443"/>
                    <a:pt x="341347" y="72443"/>
                  </a:cubicBezTo>
                  <a:cubicBezTo>
                    <a:pt x="351116" y="72443"/>
                    <a:pt x="353705" y="68235"/>
                    <a:pt x="355000" y="66326"/>
                  </a:cubicBezTo>
                  <a:lnTo>
                    <a:pt x="355197" y="66326"/>
                  </a:lnTo>
                  <a:lnTo>
                    <a:pt x="355197" y="71236"/>
                  </a:lnTo>
                  <a:lnTo>
                    <a:pt x="365442" y="71236"/>
                  </a:lnTo>
                  <a:lnTo>
                    <a:pt x="365442" y="22081"/>
                  </a:lnTo>
                  <a:close/>
                  <a:moveTo>
                    <a:pt x="400698" y="21176"/>
                  </a:moveTo>
                  <a:cubicBezTo>
                    <a:pt x="391634" y="21176"/>
                    <a:pt x="389142" y="24784"/>
                    <a:pt x="387454" y="28894"/>
                  </a:cubicBezTo>
                  <a:lnTo>
                    <a:pt x="387249" y="28894"/>
                  </a:lnTo>
                  <a:lnTo>
                    <a:pt x="387249" y="22081"/>
                  </a:lnTo>
                  <a:lnTo>
                    <a:pt x="377005" y="22081"/>
                  </a:lnTo>
                  <a:lnTo>
                    <a:pt x="377005" y="71236"/>
                  </a:lnTo>
                  <a:lnTo>
                    <a:pt x="387749" y="71236"/>
                  </a:lnTo>
                  <a:lnTo>
                    <a:pt x="387749" y="37620"/>
                  </a:lnTo>
                  <a:cubicBezTo>
                    <a:pt x="389839" y="33209"/>
                    <a:pt x="393428" y="30497"/>
                    <a:pt x="398706" y="30497"/>
                  </a:cubicBezTo>
                  <a:cubicBezTo>
                    <a:pt x="399403" y="30497"/>
                    <a:pt x="399902" y="30594"/>
                    <a:pt x="400698" y="30701"/>
                  </a:cubicBezTo>
                  <a:lnTo>
                    <a:pt x="400698" y="21176"/>
                  </a:lnTo>
                  <a:close/>
                  <a:moveTo>
                    <a:pt x="446902" y="46662"/>
                  </a:moveTo>
                  <a:cubicBezTo>
                    <a:pt x="446902" y="28691"/>
                    <a:pt x="436756" y="20871"/>
                    <a:pt x="425298" y="20871"/>
                  </a:cubicBezTo>
                  <a:cubicBezTo>
                    <a:pt x="413842" y="20871"/>
                    <a:pt x="403696" y="28691"/>
                    <a:pt x="403696" y="46662"/>
                  </a:cubicBezTo>
                  <a:cubicBezTo>
                    <a:pt x="403696" y="64626"/>
                    <a:pt x="413842" y="72443"/>
                    <a:pt x="425298" y="72443"/>
                  </a:cubicBezTo>
                  <a:cubicBezTo>
                    <a:pt x="436756" y="72443"/>
                    <a:pt x="446902" y="64626"/>
                    <a:pt x="446902" y="46662"/>
                  </a:cubicBezTo>
                  <a:close/>
                  <a:moveTo>
                    <a:pt x="435960" y="46662"/>
                  </a:moveTo>
                  <a:cubicBezTo>
                    <a:pt x="435960" y="58205"/>
                    <a:pt x="431477" y="62821"/>
                    <a:pt x="425298" y="62821"/>
                  </a:cubicBezTo>
                  <a:cubicBezTo>
                    <a:pt x="419218" y="62821"/>
                    <a:pt x="414637" y="58205"/>
                    <a:pt x="414637" y="46662"/>
                  </a:cubicBezTo>
                  <a:cubicBezTo>
                    <a:pt x="414637" y="35112"/>
                    <a:pt x="419218" y="30193"/>
                    <a:pt x="425298" y="30193"/>
                  </a:cubicBezTo>
                  <a:cubicBezTo>
                    <a:pt x="431379" y="30193"/>
                    <a:pt x="435960" y="35112"/>
                    <a:pt x="435960" y="46662"/>
                  </a:cubicBezTo>
                  <a:close/>
                  <a:moveTo>
                    <a:pt x="496991" y="45355"/>
                  </a:moveTo>
                  <a:cubicBezTo>
                    <a:pt x="496991" y="29089"/>
                    <a:pt x="489533" y="20871"/>
                    <a:pt x="479370" y="20871"/>
                  </a:cubicBezTo>
                  <a:cubicBezTo>
                    <a:pt x="471602" y="20871"/>
                    <a:pt x="468013" y="24687"/>
                    <a:pt x="466317" y="26992"/>
                  </a:cubicBezTo>
                  <a:lnTo>
                    <a:pt x="466120" y="26992"/>
                  </a:lnTo>
                  <a:lnTo>
                    <a:pt x="466120" y="22081"/>
                  </a:lnTo>
                  <a:lnTo>
                    <a:pt x="455875" y="22081"/>
                  </a:lnTo>
                  <a:lnTo>
                    <a:pt x="455875" y="91308"/>
                  </a:lnTo>
                  <a:lnTo>
                    <a:pt x="466619" y="91308"/>
                  </a:lnTo>
                  <a:lnTo>
                    <a:pt x="466619" y="67633"/>
                  </a:lnTo>
                  <a:lnTo>
                    <a:pt x="466816" y="67633"/>
                  </a:lnTo>
                  <a:cubicBezTo>
                    <a:pt x="468308" y="69436"/>
                    <a:pt x="470799" y="72443"/>
                    <a:pt x="477978" y="72443"/>
                  </a:cubicBezTo>
                  <a:cubicBezTo>
                    <a:pt x="488434" y="72443"/>
                    <a:pt x="496991" y="64225"/>
                    <a:pt x="496991" y="45355"/>
                  </a:cubicBezTo>
                  <a:close/>
                  <a:moveTo>
                    <a:pt x="486050" y="46255"/>
                  </a:moveTo>
                  <a:cubicBezTo>
                    <a:pt x="486050" y="57901"/>
                    <a:pt x="481961" y="62821"/>
                    <a:pt x="475184" y="62821"/>
                  </a:cubicBezTo>
                  <a:cubicBezTo>
                    <a:pt x="470504" y="62821"/>
                    <a:pt x="468013" y="60214"/>
                    <a:pt x="466619" y="58105"/>
                  </a:cubicBezTo>
                  <a:lnTo>
                    <a:pt x="466619" y="34914"/>
                  </a:lnTo>
                  <a:cubicBezTo>
                    <a:pt x="468210" y="32807"/>
                    <a:pt x="471004" y="30193"/>
                    <a:pt x="475585" y="30193"/>
                  </a:cubicBezTo>
                  <a:cubicBezTo>
                    <a:pt x="482059" y="30193"/>
                    <a:pt x="486050" y="35413"/>
                    <a:pt x="486050" y="46254"/>
                  </a:cubicBezTo>
                  <a:close/>
                  <a:moveTo>
                    <a:pt x="503874" y="46653"/>
                  </a:moveTo>
                  <a:cubicBezTo>
                    <a:pt x="503874" y="65426"/>
                    <a:pt x="513226" y="72443"/>
                    <a:pt x="525575" y="72443"/>
                  </a:cubicBezTo>
                  <a:cubicBezTo>
                    <a:pt x="536131" y="72443"/>
                    <a:pt x="541007" y="68235"/>
                    <a:pt x="543097" y="65925"/>
                  </a:cubicBezTo>
                  <a:lnTo>
                    <a:pt x="539114" y="58400"/>
                  </a:lnTo>
                  <a:cubicBezTo>
                    <a:pt x="537721" y="59708"/>
                    <a:pt x="533943" y="63024"/>
                    <a:pt x="527272" y="63024"/>
                  </a:cubicBezTo>
                  <a:cubicBezTo>
                    <a:pt x="519897" y="63024"/>
                    <a:pt x="515414" y="59005"/>
                    <a:pt x="514512" y="49660"/>
                  </a:cubicBezTo>
                  <a:lnTo>
                    <a:pt x="542998" y="49660"/>
                  </a:lnTo>
                  <a:lnTo>
                    <a:pt x="542998" y="44251"/>
                  </a:lnTo>
                  <a:cubicBezTo>
                    <a:pt x="542998" y="27694"/>
                    <a:pt x="536131" y="20871"/>
                    <a:pt x="524584" y="20871"/>
                  </a:cubicBezTo>
                  <a:cubicBezTo>
                    <a:pt x="512922" y="20871"/>
                    <a:pt x="503874" y="29597"/>
                    <a:pt x="503874" y="46653"/>
                  </a:cubicBezTo>
                  <a:lnTo>
                    <a:pt x="503874" y="46653"/>
                  </a:lnTo>
                  <a:close/>
                  <a:moveTo>
                    <a:pt x="524478" y="30096"/>
                  </a:moveTo>
                  <a:cubicBezTo>
                    <a:pt x="530657" y="30096"/>
                    <a:pt x="533147" y="34018"/>
                    <a:pt x="533147" y="41751"/>
                  </a:cubicBezTo>
                  <a:lnTo>
                    <a:pt x="514512" y="41751"/>
                  </a:lnTo>
                  <a:cubicBezTo>
                    <a:pt x="515013" y="33911"/>
                    <a:pt x="519002" y="30096"/>
                    <a:pt x="524478" y="30096"/>
                  </a:cubicBezTo>
                  <a:lnTo>
                    <a:pt x="524478" y="30096"/>
                  </a:lnTo>
                  <a:close/>
                  <a:moveTo>
                    <a:pt x="550079" y="57795"/>
                  </a:moveTo>
                  <a:cubicBezTo>
                    <a:pt x="550079" y="66830"/>
                    <a:pt x="554948" y="72443"/>
                    <a:pt x="563806" y="72443"/>
                  </a:cubicBezTo>
                  <a:cubicBezTo>
                    <a:pt x="572182" y="72443"/>
                    <a:pt x="575172" y="68132"/>
                    <a:pt x="576467" y="66332"/>
                  </a:cubicBezTo>
                  <a:lnTo>
                    <a:pt x="576566" y="66332"/>
                  </a:lnTo>
                  <a:lnTo>
                    <a:pt x="576566" y="71236"/>
                  </a:lnTo>
                  <a:lnTo>
                    <a:pt x="586614" y="71236"/>
                  </a:lnTo>
                  <a:lnTo>
                    <a:pt x="586614" y="41548"/>
                  </a:lnTo>
                  <a:cubicBezTo>
                    <a:pt x="586614" y="28095"/>
                    <a:pt x="581040" y="20871"/>
                    <a:pt x="568691" y="20871"/>
                  </a:cubicBezTo>
                  <a:cubicBezTo>
                    <a:pt x="558332" y="20871"/>
                    <a:pt x="553062" y="25487"/>
                    <a:pt x="550374" y="28591"/>
                  </a:cubicBezTo>
                  <a:lnTo>
                    <a:pt x="555053" y="35519"/>
                  </a:lnTo>
                  <a:cubicBezTo>
                    <a:pt x="556939" y="33306"/>
                    <a:pt x="560619" y="30096"/>
                    <a:pt x="567199" y="30096"/>
                  </a:cubicBezTo>
                  <a:cubicBezTo>
                    <a:pt x="573181" y="30096"/>
                    <a:pt x="576065" y="33306"/>
                    <a:pt x="576065" y="41451"/>
                  </a:cubicBezTo>
                  <a:lnTo>
                    <a:pt x="576065" y="42749"/>
                  </a:lnTo>
                  <a:cubicBezTo>
                    <a:pt x="574370" y="42551"/>
                    <a:pt x="572779" y="42448"/>
                    <a:pt x="570584" y="42448"/>
                  </a:cubicBezTo>
                  <a:cubicBezTo>
                    <a:pt x="557832" y="42448"/>
                    <a:pt x="550078" y="47756"/>
                    <a:pt x="550078" y="57795"/>
                  </a:cubicBezTo>
                  <a:lnTo>
                    <a:pt x="550079" y="57795"/>
                  </a:lnTo>
                  <a:close/>
                  <a:moveTo>
                    <a:pt x="560422" y="56996"/>
                  </a:moveTo>
                  <a:cubicBezTo>
                    <a:pt x="560422" y="52274"/>
                    <a:pt x="564307" y="50167"/>
                    <a:pt x="571280" y="50167"/>
                  </a:cubicBezTo>
                  <a:cubicBezTo>
                    <a:pt x="573181" y="50167"/>
                    <a:pt x="574672" y="50167"/>
                    <a:pt x="576066" y="50265"/>
                  </a:cubicBezTo>
                  <a:lnTo>
                    <a:pt x="576066" y="59610"/>
                  </a:lnTo>
                  <a:cubicBezTo>
                    <a:pt x="574869" y="61014"/>
                    <a:pt x="572378" y="63522"/>
                    <a:pt x="566896" y="63522"/>
                  </a:cubicBezTo>
                  <a:cubicBezTo>
                    <a:pt x="563012" y="63522"/>
                    <a:pt x="560422" y="61315"/>
                    <a:pt x="560422" y="56996"/>
                  </a:cubicBezTo>
                  <a:close/>
                  <a:moveTo>
                    <a:pt x="608118" y="22081"/>
                  </a:moveTo>
                  <a:lnTo>
                    <a:pt x="597873" y="22081"/>
                  </a:lnTo>
                  <a:lnTo>
                    <a:pt x="597873" y="71236"/>
                  </a:lnTo>
                  <a:lnTo>
                    <a:pt x="608618" y="71236"/>
                  </a:lnTo>
                  <a:lnTo>
                    <a:pt x="608618" y="34808"/>
                  </a:lnTo>
                  <a:cubicBezTo>
                    <a:pt x="610413" y="32702"/>
                    <a:pt x="613601" y="30193"/>
                    <a:pt x="618083" y="30193"/>
                  </a:cubicBezTo>
                  <a:cubicBezTo>
                    <a:pt x="624065" y="30193"/>
                    <a:pt x="626556" y="33607"/>
                    <a:pt x="626556" y="41132"/>
                  </a:cubicBezTo>
                  <a:lnTo>
                    <a:pt x="626556" y="71236"/>
                  </a:lnTo>
                  <a:lnTo>
                    <a:pt x="637293" y="71236"/>
                  </a:lnTo>
                  <a:lnTo>
                    <a:pt x="637293" y="39426"/>
                  </a:lnTo>
                  <a:cubicBezTo>
                    <a:pt x="637293" y="26386"/>
                    <a:pt x="631727" y="20871"/>
                    <a:pt x="622171" y="20871"/>
                  </a:cubicBezTo>
                  <a:cubicBezTo>
                    <a:pt x="613896" y="20871"/>
                    <a:pt x="610216" y="24784"/>
                    <a:pt x="608322" y="26992"/>
                  </a:cubicBezTo>
                  <a:lnTo>
                    <a:pt x="608118" y="26992"/>
                  </a:lnTo>
                  <a:lnTo>
                    <a:pt x="608118" y="22081"/>
                  </a:lnTo>
                  <a:close/>
                  <a:moveTo>
                    <a:pt x="723138" y="71236"/>
                  </a:moveTo>
                  <a:lnTo>
                    <a:pt x="707213" y="43345"/>
                  </a:lnTo>
                  <a:cubicBezTo>
                    <a:pt x="715671" y="39733"/>
                    <a:pt x="720245" y="32817"/>
                    <a:pt x="720245" y="23176"/>
                  </a:cubicBezTo>
                  <a:cubicBezTo>
                    <a:pt x="720245" y="9125"/>
                    <a:pt x="710499" y="2010"/>
                    <a:pt x="691766" y="2010"/>
                  </a:cubicBezTo>
                  <a:lnTo>
                    <a:pt x="673851" y="2010"/>
                  </a:lnTo>
                  <a:lnTo>
                    <a:pt x="673851" y="71236"/>
                  </a:lnTo>
                  <a:lnTo>
                    <a:pt x="684792" y="71236"/>
                  </a:lnTo>
                  <a:lnTo>
                    <a:pt x="684792" y="46051"/>
                  </a:lnTo>
                  <a:lnTo>
                    <a:pt x="691668" y="46051"/>
                  </a:lnTo>
                  <a:cubicBezTo>
                    <a:pt x="693364" y="46051"/>
                    <a:pt x="694954" y="45951"/>
                    <a:pt x="696454" y="45853"/>
                  </a:cubicBezTo>
                  <a:lnTo>
                    <a:pt x="710500" y="71236"/>
                  </a:lnTo>
                  <a:lnTo>
                    <a:pt x="723138" y="71236"/>
                  </a:lnTo>
                  <a:close/>
                  <a:moveTo>
                    <a:pt x="709008" y="24179"/>
                  </a:moveTo>
                  <a:cubicBezTo>
                    <a:pt x="709008" y="31908"/>
                    <a:pt x="703723" y="37030"/>
                    <a:pt x="692266" y="37030"/>
                  </a:cubicBezTo>
                  <a:lnTo>
                    <a:pt x="684792" y="37030"/>
                  </a:lnTo>
                  <a:lnTo>
                    <a:pt x="684792" y="11733"/>
                  </a:lnTo>
                  <a:lnTo>
                    <a:pt x="692266" y="11733"/>
                  </a:lnTo>
                  <a:cubicBezTo>
                    <a:pt x="703723" y="11733"/>
                    <a:pt x="709008" y="16247"/>
                    <a:pt x="709008" y="24179"/>
                  </a:cubicBezTo>
                  <a:close/>
                  <a:moveTo>
                    <a:pt x="727530" y="46653"/>
                  </a:moveTo>
                  <a:cubicBezTo>
                    <a:pt x="727530" y="65426"/>
                    <a:pt x="736880" y="72443"/>
                    <a:pt x="749230" y="72443"/>
                  </a:cubicBezTo>
                  <a:cubicBezTo>
                    <a:pt x="759786" y="72443"/>
                    <a:pt x="764663" y="68235"/>
                    <a:pt x="766752" y="65925"/>
                  </a:cubicBezTo>
                  <a:lnTo>
                    <a:pt x="762770" y="58400"/>
                  </a:lnTo>
                  <a:cubicBezTo>
                    <a:pt x="761384" y="59708"/>
                    <a:pt x="757598" y="63024"/>
                    <a:pt x="750926" y="63024"/>
                  </a:cubicBezTo>
                  <a:cubicBezTo>
                    <a:pt x="743552" y="63024"/>
                    <a:pt x="739069" y="59005"/>
                    <a:pt x="738168" y="49660"/>
                  </a:cubicBezTo>
                  <a:lnTo>
                    <a:pt x="766654" y="49660"/>
                  </a:lnTo>
                  <a:lnTo>
                    <a:pt x="766654" y="44251"/>
                  </a:lnTo>
                  <a:cubicBezTo>
                    <a:pt x="766654" y="27694"/>
                    <a:pt x="759786" y="20871"/>
                    <a:pt x="748239" y="20871"/>
                  </a:cubicBezTo>
                  <a:cubicBezTo>
                    <a:pt x="736578" y="20871"/>
                    <a:pt x="727529" y="29597"/>
                    <a:pt x="727529" y="46653"/>
                  </a:cubicBezTo>
                  <a:lnTo>
                    <a:pt x="727530" y="46653"/>
                  </a:lnTo>
                  <a:close/>
                  <a:moveTo>
                    <a:pt x="748132" y="30096"/>
                  </a:moveTo>
                  <a:cubicBezTo>
                    <a:pt x="754311" y="30096"/>
                    <a:pt x="756803" y="34018"/>
                    <a:pt x="756803" y="41751"/>
                  </a:cubicBezTo>
                  <a:lnTo>
                    <a:pt x="738168" y="41751"/>
                  </a:lnTo>
                  <a:cubicBezTo>
                    <a:pt x="738667" y="33911"/>
                    <a:pt x="742658" y="30096"/>
                    <a:pt x="748132" y="30096"/>
                  </a:cubicBezTo>
                  <a:lnTo>
                    <a:pt x="748132" y="30096"/>
                  </a:lnTo>
                  <a:close/>
                  <a:moveTo>
                    <a:pt x="815046" y="22081"/>
                  </a:moveTo>
                  <a:lnTo>
                    <a:pt x="804802" y="22081"/>
                  </a:lnTo>
                  <a:lnTo>
                    <a:pt x="804802" y="26991"/>
                  </a:lnTo>
                  <a:lnTo>
                    <a:pt x="804605" y="26991"/>
                  </a:lnTo>
                  <a:cubicBezTo>
                    <a:pt x="803408" y="25283"/>
                    <a:pt x="800417" y="20871"/>
                    <a:pt x="792543" y="20871"/>
                  </a:cubicBezTo>
                  <a:cubicBezTo>
                    <a:pt x="783183" y="20871"/>
                    <a:pt x="773537" y="28493"/>
                    <a:pt x="773537" y="46859"/>
                  </a:cubicBezTo>
                  <a:cubicBezTo>
                    <a:pt x="773537" y="64821"/>
                    <a:pt x="781389" y="72045"/>
                    <a:pt x="791748" y="72045"/>
                  </a:cubicBezTo>
                  <a:cubicBezTo>
                    <a:pt x="800220" y="72045"/>
                    <a:pt x="803007" y="68530"/>
                    <a:pt x="804302" y="67028"/>
                  </a:cubicBezTo>
                  <a:lnTo>
                    <a:pt x="804507" y="67028"/>
                  </a:lnTo>
                  <a:lnTo>
                    <a:pt x="804507" y="68931"/>
                  </a:lnTo>
                  <a:cubicBezTo>
                    <a:pt x="804507" y="78776"/>
                    <a:pt x="801016" y="83290"/>
                    <a:pt x="790854" y="83290"/>
                  </a:cubicBezTo>
                  <a:cubicBezTo>
                    <a:pt x="784176" y="83290"/>
                    <a:pt x="779897" y="78776"/>
                    <a:pt x="778209" y="77164"/>
                  </a:cubicBezTo>
                  <a:lnTo>
                    <a:pt x="774029" y="85996"/>
                  </a:lnTo>
                  <a:cubicBezTo>
                    <a:pt x="776520" y="88301"/>
                    <a:pt x="781487" y="92514"/>
                    <a:pt x="791149" y="92514"/>
                  </a:cubicBezTo>
                  <a:cubicBezTo>
                    <a:pt x="807588" y="92514"/>
                    <a:pt x="815047" y="85096"/>
                    <a:pt x="815047" y="67426"/>
                  </a:cubicBezTo>
                  <a:lnTo>
                    <a:pt x="815047" y="22081"/>
                  </a:lnTo>
                  <a:close/>
                  <a:moveTo>
                    <a:pt x="784478" y="46458"/>
                  </a:moveTo>
                  <a:cubicBezTo>
                    <a:pt x="784478" y="34410"/>
                    <a:pt x="789756" y="30096"/>
                    <a:pt x="795837" y="30096"/>
                  </a:cubicBezTo>
                  <a:cubicBezTo>
                    <a:pt x="800713" y="30096"/>
                    <a:pt x="803106" y="33109"/>
                    <a:pt x="804302" y="34817"/>
                  </a:cubicBezTo>
                  <a:lnTo>
                    <a:pt x="804302" y="57901"/>
                  </a:lnTo>
                  <a:cubicBezTo>
                    <a:pt x="803105" y="59610"/>
                    <a:pt x="800417" y="62623"/>
                    <a:pt x="795238" y="62623"/>
                  </a:cubicBezTo>
                  <a:cubicBezTo>
                    <a:pt x="789158" y="62623"/>
                    <a:pt x="784478" y="58303"/>
                    <a:pt x="784478" y="46458"/>
                  </a:cubicBezTo>
                  <a:close/>
                  <a:moveTo>
                    <a:pt x="837846" y="3210"/>
                  </a:moveTo>
                  <a:lnTo>
                    <a:pt x="827109" y="3210"/>
                  </a:lnTo>
                  <a:lnTo>
                    <a:pt x="827109" y="14542"/>
                  </a:lnTo>
                  <a:lnTo>
                    <a:pt x="837846" y="14542"/>
                  </a:lnTo>
                  <a:lnTo>
                    <a:pt x="837846" y="3210"/>
                  </a:lnTo>
                  <a:close/>
                  <a:moveTo>
                    <a:pt x="837846" y="22081"/>
                  </a:moveTo>
                  <a:lnTo>
                    <a:pt x="827109" y="22081"/>
                  </a:lnTo>
                  <a:lnTo>
                    <a:pt x="827109" y="71236"/>
                  </a:lnTo>
                  <a:lnTo>
                    <a:pt x="837846" y="71236"/>
                  </a:lnTo>
                  <a:lnTo>
                    <a:pt x="837846" y="22081"/>
                  </a:lnTo>
                  <a:close/>
                  <a:moveTo>
                    <a:pt x="890623" y="46662"/>
                  </a:moveTo>
                  <a:cubicBezTo>
                    <a:pt x="890623" y="28691"/>
                    <a:pt x="880477" y="20871"/>
                    <a:pt x="869020" y="20871"/>
                  </a:cubicBezTo>
                  <a:cubicBezTo>
                    <a:pt x="857563" y="20871"/>
                    <a:pt x="847417" y="28691"/>
                    <a:pt x="847417" y="46662"/>
                  </a:cubicBezTo>
                  <a:cubicBezTo>
                    <a:pt x="847417" y="64626"/>
                    <a:pt x="857563" y="72443"/>
                    <a:pt x="869020" y="72443"/>
                  </a:cubicBezTo>
                  <a:cubicBezTo>
                    <a:pt x="880477" y="72443"/>
                    <a:pt x="890623" y="64626"/>
                    <a:pt x="890623" y="46662"/>
                  </a:cubicBezTo>
                  <a:close/>
                  <a:moveTo>
                    <a:pt x="879681" y="46662"/>
                  </a:moveTo>
                  <a:cubicBezTo>
                    <a:pt x="879681" y="58205"/>
                    <a:pt x="875199" y="62821"/>
                    <a:pt x="869020" y="62821"/>
                  </a:cubicBezTo>
                  <a:cubicBezTo>
                    <a:pt x="862948" y="62821"/>
                    <a:pt x="858359" y="58205"/>
                    <a:pt x="858359" y="46662"/>
                  </a:cubicBezTo>
                  <a:cubicBezTo>
                    <a:pt x="858359" y="35112"/>
                    <a:pt x="862948" y="30193"/>
                    <a:pt x="869020" y="30193"/>
                  </a:cubicBezTo>
                  <a:cubicBezTo>
                    <a:pt x="875100" y="30193"/>
                    <a:pt x="879681" y="35112"/>
                    <a:pt x="879681" y="46662"/>
                  </a:cubicBezTo>
                  <a:close/>
                  <a:moveTo>
                    <a:pt x="909841" y="22081"/>
                  </a:moveTo>
                  <a:lnTo>
                    <a:pt x="899596" y="22081"/>
                  </a:lnTo>
                  <a:lnTo>
                    <a:pt x="899596" y="71236"/>
                  </a:lnTo>
                  <a:lnTo>
                    <a:pt x="910341" y="71236"/>
                  </a:lnTo>
                  <a:lnTo>
                    <a:pt x="910341" y="34809"/>
                  </a:lnTo>
                  <a:cubicBezTo>
                    <a:pt x="912135" y="32702"/>
                    <a:pt x="915323" y="30193"/>
                    <a:pt x="919806" y="30193"/>
                  </a:cubicBezTo>
                  <a:cubicBezTo>
                    <a:pt x="925787" y="30193"/>
                    <a:pt x="928279" y="33608"/>
                    <a:pt x="928279" y="41132"/>
                  </a:cubicBezTo>
                  <a:lnTo>
                    <a:pt x="928279" y="71236"/>
                  </a:lnTo>
                  <a:lnTo>
                    <a:pt x="939023" y="71236"/>
                  </a:lnTo>
                  <a:lnTo>
                    <a:pt x="939023" y="39426"/>
                  </a:lnTo>
                  <a:cubicBezTo>
                    <a:pt x="939023" y="26387"/>
                    <a:pt x="933451" y="20871"/>
                    <a:pt x="923895" y="20871"/>
                  </a:cubicBezTo>
                  <a:cubicBezTo>
                    <a:pt x="915626" y="20871"/>
                    <a:pt x="911938" y="24784"/>
                    <a:pt x="910045" y="26992"/>
                  </a:cubicBezTo>
                  <a:lnTo>
                    <a:pt x="909841" y="26992"/>
                  </a:lnTo>
                  <a:lnTo>
                    <a:pt x="909841" y="22081"/>
                  </a:lnTo>
                  <a:close/>
                  <a:moveTo>
                    <a:pt x="979353" y="25283"/>
                  </a:moveTo>
                  <a:cubicBezTo>
                    <a:pt x="977164" y="23781"/>
                    <a:pt x="972788" y="20871"/>
                    <a:pt x="964716" y="20871"/>
                  </a:cubicBezTo>
                  <a:cubicBezTo>
                    <a:pt x="955259" y="20871"/>
                    <a:pt x="948595" y="25684"/>
                    <a:pt x="948595" y="34516"/>
                  </a:cubicBezTo>
                  <a:cubicBezTo>
                    <a:pt x="948595" y="42439"/>
                    <a:pt x="953365" y="46057"/>
                    <a:pt x="960733" y="49571"/>
                  </a:cubicBezTo>
                  <a:cubicBezTo>
                    <a:pt x="968207" y="53083"/>
                    <a:pt x="970099" y="54584"/>
                    <a:pt x="970099" y="57901"/>
                  </a:cubicBezTo>
                  <a:cubicBezTo>
                    <a:pt x="970099" y="61112"/>
                    <a:pt x="967911" y="63222"/>
                    <a:pt x="963224" y="63222"/>
                  </a:cubicBezTo>
                  <a:cubicBezTo>
                    <a:pt x="957545" y="63222"/>
                    <a:pt x="953464" y="60312"/>
                    <a:pt x="951480" y="58302"/>
                  </a:cubicBezTo>
                  <a:lnTo>
                    <a:pt x="947694" y="67231"/>
                  </a:lnTo>
                  <a:cubicBezTo>
                    <a:pt x="950185" y="69339"/>
                    <a:pt x="954660" y="72443"/>
                    <a:pt x="963625" y="72443"/>
                  </a:cubicBezTo>
                  <a:cubicBezTo>
                    <a:pt x="974877" y="72443"/>
                    <a:pt x="980647" y="66031"/>
                    <a:pt x="980647" y="57296"/>
                  </a:cubicBezTo>
                  <a:cubicBezTo>
                    <a:pt x="980647" y="49872"/>
                    <a:pt x="976369" y="45658"/>
                    <a:pt x="968706" y="42241"/>
                  </a:cubicBezTo>
                  <a:cubicBezTo>
                    <a:pt x="960929" y="38827"/>
                    <a:pt x="958734" y="37219"/>
                    <a:pt x="958734" y="34106"/>
                  </a:cubicBezTo>
                  <a:cubicBezTo>
                    <a:pt x="958734" y="31403"/>
                    <a:pt x="960930" y="29795"/>
                    <a:pt x="965117" y="29795"/>
                  </a:cubicBezTo>
                  <a:cubicBezTo>
                    <a:pt x="970304" y="29795"/>
                    <a:pt x="973878" y="32105"/>
                    <a:pt x="975968" y="33510"/>
                  </a:cubicBezTo>
                  <a:lnTo>
                    <a:pt x="979353" y="25283"/>
                  </a:lnTo>
                  <a:close/>
                  <a:moveTo>
                    <a:pt x="1001258" y="58908"/>
                  </a:moveTo>
                  <a:lnTo>
                    <a:pt x="989817" y="58908"/>
                  </a:lnTo>
                  <a:lnTo>
                    <a:pt x="989817" y="71236"/>
                  </a:lnTo>
                  <a:lnTo>
                    <a:pt x="994004" y="71236"/>
                  </a:lnTo>
                  <a:cubicBezTo>
                    <a:pt x="994004" y="78161"/>
                    <a:pt x="992209" y="80767"/>
                    <a:pt x="987727" y="81071"/>
                  </a:cubicBezTo>
                  <a:lnTo>
                    <a:pt x="987727" y="85988"/>
                  </a:lnTo>
                  <a:cubicBezTo>
                    <a:pt x="996685" y="85988"/>
                    <a:pt x="1001258" y="82074"/>
                    <a:pt x="1001258" y="68031"/>
                  </a:cubicBezTo>
                  <a:lnTo>
                    <a:pt x="1001258" y="58908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3" name="Friform 42">
              <a:extLst>
                <a:ext uri="{FF2B5EF4-FFF2-40B4-BE49-F238E27FC236}">
                  <a16:creationId xmlns:a16="http://schemas.microsoft.com/office/drawing/2014/main" id="{1FFED2F0-CF8E-43FD-E5E6-D808817035FA}"/>
                </a:ext>
              </a:extLst>
            </p:cNvPr>
            <p:cNvSpPr/>
            <p:nvPr/>
          </p:nvSpPr>
          <p:spPr>
            <a:xfrm>
              <a:off x="12407975" y="429912"/>
              <a:ext cx="744748" cy="92508"/>
            </a:xfrm>
            <a:custGeom>
              <a:avLst/>
              <a:gdLst>
                <a:gd name="csX0" fmla="*/ 40419 w 744748"/>
                <a:gd name="csY0" fmla="*/ 2006 h 92508"/>
                <a:gd name="csX1" fmla="*/ 0 w 744748"/>
                <a:gd name="csY1" fmla="*/ 2006 h 92508"/>
                <a:gd name="csX2" fmla="*/ 0 w 744748"/>
                <a:gd name="csY2" fmla="*/ 71236 h 92508"/>
                <a:gd name="csX3" fmla="*/ 10942 w 744748"/>
                <a:gd name="csY3" fmla="*/ 71236 h 92508"/>
                <a:gd name="csX4" fmla="*/ 10942 w 744748"/>
                <a:gd name="csY4" fmla="*/ 44643 h 92508"/>
                <a:gd name="csX5" fmla="*/ 37633 w 744748"/>
                <a:gd name="csY5" fmla="*/ 44643 h 92508"/>
                <a:gd name="csX6" fmla="*/ 37633 w 744748"/>
                <a:gd name="csY6" fmla="*/ 34820 h 92508"/>
                <a:gd name="csX7" fmla="*/ 10942 w 744748"/>
                <a:gd name="csY7" fmla="*/ 34820 h 92508"/>
                <a:gd name="csX8" fmla="*/ 10942 w 744748"/>
                <a:gd name="csY8" fmla="*/ 11726 h 92508"/>
                <a:gd name="csX9" fmla="*/ 40419 w 744748"/>
                <a:gd name="csY9" fmla="*/ 11726 h 92508"/>
                <a:gd name="csX10" fmla="*/ 40419 w 744748"/>
                <a:gd name="csY10" fmla="*/ 2006 h 92508"/>
                <a:gd name="csX11" fmla="*/ 87321 w 744748"/>
                <a:gd name="csY11" fmla="*/ 46655 h 92508"/>
                <a:gd name="csX12" fmla="*/ 65717 w 744748"/>
                <a:gd name="csY12" fmla="*/ 20871 h 92508"/>
                <a:gd name="csX13" fmla="*/ 44115 w 744748"/>
                <a:gd name="csY13" fmla="*/ 46655 h 92508"/>
                <a:gd name="csX14" fmla="*/ 65717 w 744748"/>
                <a:gd name="csY14" fmla="*/ 72436 h 92508"/>
                <a:gd name="csX15" fmla="*/ 87321 w 744748"/>
                <a:gd name="csY15" fmla="*/ 46655 h 92508"/>
                <a:gd name="csX16" fmla="*/ 76379 w 744748"/>
                <a:gd name="csY16" fmla="*/ 46655 h 92508"/>
                <a:gd name="csX17" fmla="*/ 65717 w 744748"/>
                <a:gd name="csY17" fmla="*/ 62820 h 92508"/>
                <a:gd name="csX18" fmla="*/ 55056 w 744748"/>
                <a:gd name="csY18" fmla="*/ 46655 h 92508"/>
                <a:gd name="csX19" fmla="*/ 65717 w 744748"/>
                <a:gd name="csY19" fmla="*/ 30193 h 92508"/>
                <a:gd name="csX20" fmla="*/ 76379 w 744748"/>
                <a:gd name="csY20" fmla="*/ 46655 h 92508"/>
                <a:gd name="csX21" fmla="*/ 124969 w 744748"/>
                <a:gd name="csY21" fmla="*/ 25280 h 92508"/>
                <a:gd name="csX22" fmla="*/ 110332 w 744748"/>
                <a:gd name="csY22" fmla="*/ 20871 h 92508"/>
                <a:gd name="csX23" fmla="*/ 94203 w 744748"/>
                <a:gd name="csY23" fmla="*/ 34506 h 92508"/>
                <a:gd name="csX24" fmla="*/ 106342 w 744748"/>
                <a:gd name="csY24" fmla="*/ 49571 h 92508"/>
                <a:gd name="csX25" fmla="*/ 115716 w 744748"/>
                <a:gd name="csY25" fmla="*/ 57901 h 92508"/>
                <a:gd name="csX26" fmla="*/ 108840 w 744748"/>
                <a:gd name="csY26" fmla="*/ 63218 h 92508"/>
                <a:gd name="csX27" fmla="*/ 97088 w 744748"/>
                <a:gd name="csY27" fmla="*/ 58302 h 92508"/>
                <a:gd name="csX28" fmla="*/ 93310 w 744748"/>
                <a:gd name="csY28" fmla="*/ 67231 h 92508"/>
                <a:gd name="csX29" fmla="*/ 109234 w 744748"/>
                <a:gd name="csY29" fmla="*/ 72436 h 92508"/>
                <a:gd name="csX30" fmla="*/ 126256 w 744748"/>
                <a:gd name="csY30" fmla="*/ 57296 h 92508"/>
                <a:gd name="csX31" fmla="*/ 114322 w 744748"/>
                <a:gd name="csY31" fmla="*/ 42238 h 92508"/>
                <a:gd name="csX32" fmla="*/ 104350 w 744748"/>
                <a:gd name="csY32" fmla="*/ 34105 h 92508"/>
                <a:gd name="csX33" fmla="*/ 110733 w 744748"/>
                <a:gd name="csY33" fmla="*/ 29791 h 92508"/>
                <a:gd name="csX34" fmla="*/ 121584 w 744748"/>
                <a:gd name="csY34" fmla="*/ 33503 h 92508"/>
                <a:gd name="csX35" fmla="*/ 124969 w 744748"/>
                <a:gd name="csY35" fmla="*/ 25280 h 92508"/>
                <a:gd name="csX36" fmla="*/ 158922 w 744748"/>
                <a:gd name="csY36" fmla="*/ 22075 h 92508"/>
                <a:gd name="csX37" fmla="*/ 148563 w 744748"/>
                <a:gd name="csY37" fmla="*/ 22075 h 92508"/>
                <a:gd name="csX38" fmla="*/ 148563 w 744748"/>
                <a:gd name="csY38" fmla="*/ 11139 h 92508"/>
                <a:gd name="csX39" fmla="*/ 137819 w 744748"/>
                <a:gd name="csY39" fmla="*/ 11139 h 92508"/>
                <a:gd name="csX40" fmla="*/ 137819 w 744748"/>
                <a:gd name="csY40" fmla="*/ 22075 h 92508"/>
                <a:gd name="csX41" fmla="*/ 132049 w 744748"/>
                <a:gd name="csY41" fmla="*/ 22075 h 92508"/>
                <a:gd name="csX42" fmla="*/ 132049 w 744748"/>
                <a:gd name="csY42" fmla="*/ 30995 h 92508"/>
                <a:gd name="csX43" fmla="*/ 137819 w 744748"/>
                <a:gd name="csY43" fmla="*/ 30995 h 92508"/>
                <a:gd name="csX44" fmla="*/ 137819 w 744748"/>
                <a:gd name="csY44" fmla="*/ 55891 h 92508"/>
                <a:gd name="csX45" fmla="*/ 153046 w 744748"/>
                <a:gd name="csY45" fmla="*/ 72142 h 92508"/>
                <a:gd name="csX46" fmla="*/ 158922 w 744748"/>
                <a:gd name="csY46" fmla="*/ 71135 h 92508"/>
                <a:gd name="csX47" fmla="*/ 158922 w 744748"/>
                <a:gd name="csY47" fmla="*/ 62117 h 92508"/>
                <a:gd name="csX48" fmla="*/ 155439 w 744748"/>
                <a:gd name="csY48" fmla="*/ 62616 h 92508"/>
                <a:gd name="csX49" fmla="*/ 148563 w 744748"/>
                <a:gd name="csY49" fmla="*/ 54380 h 92508"/>
                <a:gd name="csX50" fmla="*/ 148563 w 744748"/>
                <a:gd name="csY50" fmla="*/ 30995 h 92508"/>
                <a:gd name="csX51" fmla="*/ 158922 w 744748"/>
                <a:gd name="csY51" fmla="*/ 30995 h 92508"/>
                <a:gd name="csX52" fmla="*/ 158922 w 744748"/>
                <a:gd name="csY52" fmla="*/ 22075 h 92508"/>
                <a:gd name="csX53" fmla="*/ 164109 w 744748"/>
                <a:gd name="csY53" fmla="*/ 46653 h 92508"/>
                <a:gd name="csX54" fmla="*/ 185818 w 744748"/>
                <a:gd name="csY54" fmla="*/ 72436 h 92508"/>
                <a:gd name="csX55" fmla="*/ 203332 w 744748"/>
                <a:gd name="csY55" fmla="*/ 65924 h 92508"/>
                <a:gd name="csX56" fmla="*/ 199356 w 744748"/>
                <a:gd name="csY56" fmla="*/ 58399 h 92508"/>
                <a:gd name="csX57" fmla="*/ 187506 w 744748"/>
                <a:gd name="csY57" fmla="*/ 63015 h 92508"/>
                <a:gd name="csX58" fmla="*/ 174755 w 744748"/>
                <a:gd name="csY58" fmla="*/ 49659 h 92508"/>
                <a:gd name="csX59" fmla="*/ 203234 w 744748"/>
                <a:gd name="csY59" fmla="*/ 49659 h 92508"/>
                <a:gd name="csX60" fmla="*/ 203234 w 744748"/>
                <a:gd name="csY60" fmla="*/ 44250 h 92508"/>
                <a:gd name="csX61" fmla="*/ 184818 w 744748"/>
                <a:gd name="csY61" fmla="*/ 20871 h 92508"/>
                <a:gd name="csX62" fmla="*/ 164108 w 744748"/>
                <a:gd name="csY62" fmla="*/ 46653 h 92508"/>
                <a:gd name="csX63" fmla="*/ 164109 w 744748"/>
                <a:gd name="csY63" fmla="*/ 46653 h 92508"/>
                <a:gd name="csX64" fmla="*/ 184720 w 744748"/>
                <a:gd name="csY64" fmla="*/ 30093 h 92508"/>
                <a:gd name="csX65" fmla="*/ 193390 w 744748"/>
                <a:gd name="csY65" fmla="*/ 41745 h 92508"/>
                <a:gd name="csX66" fmla="*/ 174755 w 744748"/>
                <a:gd name="csY66" fmla="*/ 41745 h 92508"/>
                <a:gd name="csX67" fmla="*/ 184719 w 744748"/>
                <a:gd name="csY67" fmla="*/ 30093 h 92508"/>
                <a:gd name="csX68" fmla="*/ 184720 w 744748"/>
                <a:gd name="csY68" fmla="*/ 30093 h 92508"/>
                <a:gd name="csX69" fmla="*/ 235892 w 744748"/>
                <a:gd name="csY69" fmla="*/ 21172 h 92508"/>
                <a:gd name="csX70" fmla="*/ 222649 w 744748"/>
                <a:gd name="csY70" fmla="*/ 28888 h 92508"/>
                <a:gd name="csX71" fmla="*/ 222452 w 744748"/>
                <a:gd name="csY71" fmla="*/ 28888 h 92508"/>
                <a:gd name="csX72" fmla="*/ 222452 w 744748"/>
                <a:gd name="csY72" fmla="*/ 22075 h 92508"/>
                <a:gd name="csX73" fmla="*/ 212207 w 744748"/>
                <a:gd name="csY73" fmla="*/ 22075 h 92508"/>
                <a:gd name="csX74" fmla="*/ 212207 w 744748"/>
                <a:gd name="csY74" fmla="*/ 71236 h 92508"/>
                <a:gd name="csX75" fmla="*/ 222951 w 744748"/>
                <a:gd name="csY75" fmla="*/ 71236 h 92508"/>
                <a:gd name="csX76" fmla="*/ 222951 w 744748"/>
                <a:gd name="csY76" fmla="*/ 37617 h 92508"/>
                <a:gd name="csX77" fmla="*/ 233901 w 744748"/>
                <a:gd name="csY77" fmla="*/ 30494 h 92508"/>
                <a:gd name="csX78" fmla="*/ 235892 w 744748"/>
                <a:gd name="csY78" fmla="*/ 30695 h 92508"/>
                <a:gd name="csX79" fmla="*/ 235892 w 744748"/>
                <a:gd name="csY79" fmla="*/ 21172 h 92508"/>
                <a:gd name="csX80" fmla="*/ 254315 w 744748"/>
                <a:gd name="csY80" fmla="*/ 3211 h 92508"/>
                <a:gd name="csX81" fmla="*/ 243577 w 744748"/>
                <a:gd name="csY81" fmla="*/ 3211 h 92508"/>
                <a:gd name="csX82" fmla="*/ 243577 w 744748"/>
                <a:gd name="csY82" fmla="*/ 14539 h 92508"/>
                <a:gd name="csX83" fmla="*/ 254315 w 744748"/>
                <a:gd name="csY83" fmla="*/ 14539 h 92508"/>
                <a:gd name="csX84" fmla="*/ 254315 w 744748"/>
                <a:gd name="csY84" fmla="*/ 3211 h 92508"/>
                <a:gd name="csX85" fmla="*/ 254315 w 744748"/>
                <a:gd name="csY85" fmla="*/ 22075 h 92508"/>
                <a:gd name="csX86" fmla="*/ 243577 w 744748"/>
                <a:gd name="csY86" fmla="*/ 22075 h 92508"/>
                <a:gd name="csX87" fmla="*/ 243577 w 744748"/>
                <a:gd name="csY87" fmla="*/ 71236 h 92508"/>
                <a:gd name="csX88" fmla="*/ 254315 w 744748"/>
                <a:gd name="csY88" fmla="*/ 71236 h 92508"/>
                <a:gd name="csX89" fmla="*/ 254315 w 744748"/>
                <a:gd name="csY89" fmla="*/ 22075 h 92508"/>
                <a:gd name="csX90" fmla="*/ 276721 w 744748"/>
                <a:gd name="csY90" fmla="*/ 22075 h 92508"/>
                <a:gd name="csX91" fmla="*/ 266476 w 744748"/>
                <a:gd name="csY91" fmla="*/ 22075 h 92508"/>
                <a:gd name="csX92" fmla="*/ 266476 w 744748"/>
                <a:gd name="csY92" fmla="*/ 71236 h 92508"/>
                <a:gd name="csX93" fmla="*/ 277220 w 744748"/>
                <a:gd name="csY93" fmla="*/ 71236 h 92508"/>
                <a:gd name="csX94" fmla="*/ 277220 w 744748"/>
                <a:gd name="csY94" fmla="*/ 34808 h 92508"/>
                <a:gd name="csX95" fmla="*/ 286685 w 744748"/>
                <a:gd name="csY95" fmla="*/ 30193 h 92508"/>
                <a:gd name="csX96" fmla="*/ 295158 w 744748"/>
                <a:gd name="csY96" fmla="*/ 41128 h 92508"/>
                <a:gd name="csX97" fmla="*/ 295158 w 744748"/>
                <a:gd name="csY97" fmla="*/ 71236 h 92508"/>
                <a:gd name="csX98" fmla="*/ 305895 w 744748"/>
                <a:gd name="csY98" fmla="*/ 71236 h 92508"/>
                <a:gd name="csX99" fmla="*/ 305895 w 744748"/>
                <a:gd name="csY99" fmla="*/ 39423 h 92508"/>
                <a:gd name="csX100" fmla="*/ 290774 w 744748"/>
                <a:gd name="csY100" fmla="*/ 20871 h 92508"/>
                <a:gd name="csX101" fmla="*/ 276917 w 744748"/>
                <a:gd name="csY101" fmla="*/ 26985 h 92508"/>
                <a:gd name="csX102" fmla="*/ 276721 w 744748"/>
                <a:gd name="csY102" fmla="*/ 26985 h 92508"/>
                <a:gd name="csX103" fmla="*/ 276721 w 744748"/>
                <a:gd name="csY103" fmla="*/ 22075 h 92508"/>
                <a:gd name="csX104" fmla="*/ 356885 w 744748"/>
                <a:gd name="csY104" fmla="*/ 22075 h 92508"/>
                <a:gd name="csX105" fmla="*/ 346641 w 744748"/>
                <a:gd name="csY105" fmla="*/ 22075 h 92508"/>
                <a:gd name="csX106" fmla="*/ 346641 w 744748"/>
                <a:gd name="csY106" fmla="*/ 26985 h 92508"/>
                <a:gd name="csX107" fmla="*/ 346436 w 744748"/>
                <a:gd name="csY107" fmla="*/ 26985 h 92508"/>
                <a:gd name="csX108" fmla="*/ 334382 w 744748"/>
                <a:gd name="csY108" fmla="*/ 20871 h 92508"/>
                <a:gd name="csX109" fmla="*/ 315368 w 744748"/>
                <a:gd name="csY109" fmla="*/ 46856 h 92508"/>
                <a:gd name="csX110" fmla="*/ 333587 w 744748"/>
                <a:gd name="csY110" fmla="*/ 72035 h 92508"/>
                <a:gd name="csX111" fmla="*/ 346141 w 744748"/>
                <a:gd name="csY111" fmla="*/ 67027 h 92508"/>
                <a:gd name="csX112" fmla="*/ 346338 w 744748"/>
                <a:gd name="csY112" fmla="*/ 67027 h 92508"/>
                <a:gd name="csX113" fmla="*/ 346338 w 744748"/>
                <a:gd name="csY113" fmla="*/ 68931 h 92508"/>
                <a:gd name="csX114" fmla="*/ 332693 w 744748"/>
                <a:gd name="csY114" fmla="*/ 83290 h 92508"/>
                <a:gd name="csX115" fmla="*/ 320048 w 744748"/>
                <a:gd name="csY115" fmla="*/ 77158 h 92508"/>
                <a:gd name="csX116" fmla="*/ 315868 w 744748"/>
                <a:gd name="csY116" fmla="*/ 85996 h 92508"/>
                <a:gd name="csX117" fmla="*/ 332988 w 744748"/>
                <a:gd name="csY117" fmla="*/ 92508 h 92508"/>
                <a:gd name="csX118" fmla="*/ 356886 w 744748"/>
                <a:gd name="csY118" fmla="*/ 67426 h 92508"/>
                <a:gd name="csX119" fmla="*/ 356885 w 744748"/>
                <a:gd name="csY119" fmla="*/ 22075 h 92508"/>
                <a:gd name="csX120" fmla="*/ 326310 w 744748"/>
                <a:gd name="csY120" fmla="*/ 46455 h 92508"/>
                <a:gd name="csX121" fmla="*/ 337668 w 744748"/>
                <a:gd name="csY121" fmla="*/ 30093 h 92508"/>
                <a:gd name="csX122" fmla="*/ 346141 w 744748"/>
                <a:gd name="csY122" fmla="*/ 34811 h 92508"/>
                <a:gd name="csX123" fmla="*/ 346141 w 744748"/>
                <a:gd name="csY123" fmla="*/ 57901 h 92508"/>
                <a:gd name="csX124" fmla="*/ 337077 w 744748"/>
                <a:gd name="csY124" fmla="*/ 62616 h 92508"/>
                <a:gd name="csX125" fmla="*/ 326310 w 744748"/>
                <a:gd name="csY125" fmla="*/ 46455 h 92508"/>
                <a:gd name="csX126" fmla="*/ 450491 w 744748"/>
                <a:gd name="csY126" fmla="*/ 36619 h 92508"/>
                <a:gd name="csX127" fmla="*/ 420422 w 744748"/>
                <a:gd name="csY127" fmla="*/ 802 h 92508"/>
                <a:gd name="csX128" fmla="*/ 390354 w 744748"/>
                <a:gd name="csY128" fmla="*/ 36619 h 92508"/>
                <a:gd name="csX129" fmla="*/ 420422 w 744748"/>
                <a:gd name="csY129" fmla="*/ 72436 h 92508"/>
                <a:gd name="csX130" fmla="*/ 450491 w 744748"/>
                <a:gd name="csY130" fmla="*/ 36619 h 92508"/>
                <a:gd name="csX131" fmla="*/ 439246 w 744748"/>
                <a:gd name="csY131" fmla="*/ 36619 h 92508"/>
                <a:gd name="csX132" fmla="*/ 420422 w 744748"/>
                <a:gd name="csY132" fmla="*/ 62215 h 92508"/>
                <a:gd name="csX133" fmla="*/ 401591 w 744748"/>
                <a:gd name="csY133" fmla="*/ 36619 h 92508"/>
                <a:gd name="csX134" fmla="*/ 420422 w 744748"/>
                <a:gd name="csY134" fmla="*/ 10723 h 92508"/>
                <a:gd name="csX135" fmla="*/ 439246 w 744748"/>
                <a:gd name="csY135" fmla="*/ 36619 h 92508"/>
                <a:gd name="csX136" fmla="*/ 499286 w 744748"/>
                <a:gd name="csY136" fmla="*/ 22075 h 92508"/>
                <a:gd name="csX137" fmla="*/ 488540 w 744748"/>
                <a:gd name="csY137" fmla="*/ 22075 h 92508"/>
                <a:gd name="csX138" fmla="*/ 488540 w 744748"/>
                <a:gd name="csY138" fmla="*/ 58302 h 92508"/>
                <a:gd name="csX139" fmla="*/ 479174 w 744748"/>
                <a:gd name="csY139" fmla="*/ 62820 h 92508"/>
                <a:gd name="csX140" fmla="*/ 470800 w 744748"/>
                <a:gd name="csY140" fmla="*/ 51978 h 92508"/>
                <a:gd name="csX141" fmla="*/ 470800 w 744748"/>
                <a:gd name="csY141" fmla="*/ 22075 h 92508"/>
                <a:gd name="csX142" fmla="*/ 460062 w 744748"/>
                <a:gd name="csY142" fmla="*/ 22075 h 92508"/>
                <a:gd name="csX143" fmla="*/ 460062 w 744748"/>
                <a:gd name="csY143" fmla="*/ 53882 h 92508"/>
                <a:gd name="csX144" fmla="*/ 475184 w 744748"/>
                <a:gd name="csY144" fmla="*/ 72436 h 92508"/>
                <a:gd name="csX145" fmla="*/ 488836 w 744748"/>
                <a:gd name="csY145" fmla="*/ 66326 h 92508"/>
                <a:gd name="csX146" fmla="*/ 489041 w 744748"/>
                <a:gd name="csY146" fmla="*/ 66326 h 92508"/>
                <a:gd name="csX147" fmla="*/ 489041 w 744748"/>
                <a:gd name="csY147" fmla="*/ 71236 h 92508"/>
                <a:gd name="csX148" fmla="*/ 499286 w 744748"/>
                <a:gd name="csY148" fmla="*/ 71236 h 92508"/>
                <a:gd name="csX149" fmla="*/ 499286 w 744748"/>
                <a:gd name="csY149" fmla="*/ 22075 h 92508"/>
                <a:gd name="csX150" fmla="*/ 534533 w 744748"/>
                <a:gd name="csY150" fmla="*/ 22075 h 92508"/>
                <a:gd name="csX151" fmla="*/ 524175 w 744748"/>
                <a:gd name="csY151" fmla="*/ 22075 h 92508"/>
                <a:gd name="csX152" fmla="*/ 524175 w 744748"/>
                <a:gd name="csY152" fmla="*/ 11139 h 92508"/>
                <a:gd name="csX153" fmla="*/ 513438 w 744748"/>
                <a:gd name="csY153" fmla="*/ 11139 h 92508"/>
                <a:gd name="csX154" fmla="*/ 513438 w 744748"/>
                <a:gd name="csY154" fmla="*/ 22075 h 92508"/>
                <a:gd name="csX155" fmla="*/ 507660 w 744748"/>
                <a:gd name="csY155" fmla="*/ 22075 h 92508"/>
                <a:gd name="csX156" fmla="*/ 507660 w 744748"/>
                <a:gd name="csY156" fmla="*/ 30995 h 92508"/>
                <a:gd name="csX157" fmla="*/ 513438 w 744748"/>
                <a:gd name="csY157" fmla="*/ 30995 h 92508"/>
                <a:gd name="csX158" fmla="*/ 513438 w 744748"/>
                <a:gd name="csY158" fmla="*/ 55891 h 92508"/>
                <a:gd name="csX159" fmla="*/ 528657 w 744748"/>
                <a:gd name="csY159" fmla="*/ 72142 h 92508"/>
                <a:gd name="csX160" fmla="*/ 534534 w 744748"/>
                <a:gd name="csY160" fmla="*/ 71135 h 92508"/>
                <a:gd name="csX161" fmla="*/ 534534 w 744748"/>
                <a:gd name="csY161" fmla="*/ 62117 h 92508"/>
                <a:gd name="csX162" fmla="*/ 531051 w 744748"/>
                <a:gd name="csY162" fmla="*/ 62616 h 92508"/>
                <a:gd name="csX163" fmla="*/ 524175 w 744748"/>
                <a:gd name="csY163" fmla="*/ 54380 h 92508"/>
                <a:gd name="csX164" fmla="*/ 524175 w 744748"/>
                <a:gd name="csY164" fmla="*/ 30995 h 92508"/>
                <a:gd name="csX165" fmla="*/ 534533 w 744748"/>
                <a:gd name="csY165" fmla="*/ 30995 h 92508"/>
                <a:gd name="csX166" fmla="*/ 534533 w 744748"/>
                <a:gd name="csY166" fmla="*/ 22075 h 92508"/>
                <a:gd name="csX167" fmla="*/ 566601 w 744748"/>
                <a:gd name="csY167" fmla="*/ 21172 h 92508"/>
                <a:gd name="csX168" fmla="*/ 553350 w 744748"/>
                <a:gd name="csY168" fmla="*/ 28888 h 92508"/>
                <a:gd name="csX169" fmla="*/ 553153 w 744748"/>
                <a:gd name="csY169" fmla="*/ 28888 h 92508"/>
                <a:gd name="csX170" fmla="*/ 553153 w 744748"/>
                <a:gd name="csY170" fmla="*/ 22075 h 92508"/>
                <a:gd name="csX171" fmla="*/ 542908 w 744748"/>
                <a:gd name="csY171" fmla="*/ 22075 h 92508"/>
                <a:gd name="csX172" fmla="*/ 542908 w 744748"/>
                <a:gd name="csY172" fmla="*/ 71236 h 92508"/>
                <a:gd name="csX173" fmla="*/ 553653 w 744748"/>
                <a:gd name="csY173" fmla="*/ 71236 h 92508"/>
                <a:gd name="csX174" fmla="*/ 553653 w 744748"/>
                <a:gd name="csY174" fmla="*/ 37617 h 92508"/>
                <a:gd name="csX175" fmla="*/ 564610 w 744748"/>
                <a:gd name="csY175" fmla="*/ 30494 h 92508"/>
                <a:gd name="csX176" fmla="*/ 566601 w 744748"/>
                <a:gd name="csY176" fmla="*/ 30694 h 92508"/>
                <a:gd name="csX177" fmla="*/ 566601 w 744748"/>
                <a:gd name="csY177" fmla="*/ 21172 h 92508"/>
                <a:gd name="csX178" fmla="*/ 569599 w 744748"/>
                <a:gd name="csY178" fmla="*/ 46653 h 92508"/>
                <a:gd name="csX179" fmla="*/ 591301 w 744748"/>
                <a:gd name="csY179" fmla="*/ 72436 h 92508"/>
                <a:gd name="csX180" fmla="*/ 608823 w 744748"/>
                <a:gd name="csY180" fmla="*/ 65924 h 92508"/>
                <a:gd name="csX181" fmla="*/ 604839 w 744748"/>
                <a:gd name="csY181" fmla="*/ 58399 h 92508"/>
                <a:gd name="csX182" fmla="*/ 592997 w 744748"/>
                <a:gd name="csY182" fmla="*/ 63015 h 92508"/>
                <a:gd name="csX183" fmla="*/ 580238 w 744748"/>
                <a:gd name="csY183" fmla="*/ 49659 h 92508"/>
                <a:gd name="csX184" fmla="*/ 608724 w 744748"/>
                <a:gd name="csY184" fmla="*/ 49659 h 92508"/>
                <a:gd name="csX185" fmla="*/ 608724 w 744748"/>
                <a:gd name="csY185" fmla="*/ 44250 h 92508"/>
                <a:gd name="csX186" fmla="*/ 590301 w 744748"/>
                <a:gd name="csY186" fmla="*/ 20871 h 92508"/>
                <a:gd name="csX187" fmla="*/ 569599 w 744748"/>
                <a:gd name="csY187" fmla="*/ 46653 h 92508"/>
                <a:gd name="csX188" fmla="*/ 569599 w 744748"/>
                <a:gd name="csY188" fmla="*/ 46653 h 92508"/>
                <a:gd name="csX189" fmla="*/ 590203 w 744748"/>
                <a:gd name="csY189" fmla="*/ 30093 h 92508"/>
                <a:gd name="csX190" fmla="*/ 598873 w 744748"/>
                <a:gd name="csY190" fmla="*/ 41745 h 92508"/>
                <a:gd name="csX191" fmla="*/ 580238 w 744748"/>
                <a:gd name="csY191" fmla="*/ 41745 h 92508"/>
                <a:gd name="csX192" fmla="*/ 590203 w 744748"/>
                <a:gd name="csY192" fmla="*/ 30093 h 92508"/>
                <a:gd name="csX193" fmla="*/ 590203 w 744748"/>
                <a:gd name="csY193" fmla="*/ 30093 h 92508"/>
                <a:gd name="csX194" fmla="*/ 615804 w 744748"/>
                <a:gd name="csY194" fmla="*/ 57795 h 92508"/>
                <a:gd name="csX195" fmla="*/ 629532 w 744748"/>
                <a:gd name="csY195" fmla="*/ 72436 h 92508"/>
                <a:gd name="csX196" fmla="*/ 642192 w 744748"/>
                <a:gd name="csY196" fmla="*/ 66326 h 92508"/>
                <a:gd name="csX197" fmla="*/ 642291 w 744748"/>
                <a:gd name="csY197" fmla="*/ 66326 h 92508"/>
                <a:gd name="csX198" fmla="*/ 642291 w 744748"/>
                <a:gd name="csY198" fmla="*/ 71236 h 92508"/>
                <a:gd name="csX199" fmla="*/ 652339 w 744748"/>
                <a:gd name="csY199" fmla="*/ 71236 h 92508"/>
                <a:gd name="csX200" fmla="*/ 652339 w 744748"/>
                <a:gd name="csY200" fmla="*/ 41541 h 92508"/>
                <a:gd name="csX201" fmla="*/ 634416 w 744748"/>
                <a:gd name="csY201" fmla="*/ 20871 h 92508"/>
                <a:gd name="csX202" fmla="*/ 616099 w 744748"/>
                <a:gd name="csY202" fmla="*/ 28588 h 92508"/>
                <a:gd name="csX203" fmla="*/ 620771 w 744748"/>
                <a:gd name="csY203" fmla="*/ 35516 h 92508"/>
                <a:gd name="csX204" fmla="*/ 632924 w 744748"/>
                <a:gd name="csY204" fmla="*/ 30093 h 92508"/>
                <a:gd name="csX205" fmla="*/ 641791 w 744748"/>
                <a:gd name="csY205" fmla="*/ 41441 h 92508"/>
                <a:gd name="csX206" fmla="*/ 641791 w 744748"/>
                <a:gd name="csY206" fmla="*/ 42749 h 92508"/>
                <a:gd name="csX207" fmla="*/ 636309 w 744748"/>
                <a:gd name="csY207" fmla="*/ 42447 h 92508"/>
                <a:gd name="csX208" fmla="*/ 615804 w 744748"/>
                <a:gd name="csY208" fmla="*/ 57795 h 92508"/>
                <a:gd name="csX209" fmla="*/ 615804 w 744748"/>
                <a:gd name="csY209" fmla="*/ 57795 h 92508"/>
                <a:gd name="csX210" fmla="*/ 626147 w 744748"/>
                <a:gd name="csY210" fmla="*/ 56986 h 92508"/>
                <a:gd name="csX211" fmla="*/ 637006 w 744748"/>
                <a:gd name="csY211" fmla="*/ 50158 h 92508"/>
                <a:gd name="csX212" fmla="*/ 641792 w 744748"/>
                <a:gd name="csY212" fmla="*/ 50264 h 92508"/>
                <a:gd name="csX213" fmla="*/ 641792 w 744748"/>
                <a:gd name="csY213" fmla="*/ 59600 h 92508"/>
                <a:gd name="csX214" fmla="*/ 632622 w 744748"/>
                <a:gd name="csY214" fmla="*/ 63522 h 92508"/>
                <a:gd name="csX215" fmla="*/ 626147 w 744748"/>
                <a:gd name="csY215" fmla="*/ 56986 h 92508"/>
                <a:gd name="csX216" fmla="*/ 697946 w 744748"/>
                <a:gd name="csY216" fmla="*/ 25082 h 92508"/>
                <a:gd name="csX217" fmla="*/ 684497 w 744748"/>
                <a:gd name="csY217" fmla="*/ 20871 h 92508"/>
                <a:gd name="csX218" fmla="*/ 661009 w 744748"/>
                <a:gd name="csY218" fmla="*/ 46655 h 92508"/>
                <a:gd name="csX219" fmla="*/ 683006 w 744748"/>
                <a:gd name="csY219" fmla="*/ 72436 h 92508"/>
                <a:gd name="csX220" fmla="*/ 697445 w 744748"/>
                <a:gd name="csY220" fmla="*/ 68433 h 92508"/>
                <a:gd name="csX221" fmla="*/ 694258 w 744748"/>
                <a:gd name="csY221" fmla="*/ 60007 h 92508"/>
                <a:gd name="csX222" fmla="*/ 684603 w 744748"/>
                <a:gd name="csY222" fmla="*/ 62820 h 92508"/>
                <a:gd name="csX223" fmla="*/ 671951 w 744748"/>
                <a:gd name="csY223" fmla="*/ 46354 h 92508"/>
                <a:gd name="csX224" fmla="*/ 685596 w 744748"/>
                <a:gd name="csY224" fmla="*/ 30193 h 92508"/>
                <a:gd name="csX225" fmla="*/ 694061 w 744748"/>
                <a:gd name="csY225" fmla="*/ 33203 h 92508"/>
                <a:gd name="csX226" fmla="*/ 697946 w 744748"/>
                <a:gd name="csY226" fmla="*/ 25082 h 92508"/>
                <a:gd name="csX227" fmla="*/ 716065 w 744748"/>
                <a:gd name="csY227" fmla="*/ 0 h 92508"/>
                <a:gd name="csX228" fmla="*/ 705328 w 744748"/>
                <a:gd name="csY228" fmla="*/ 0 h 92508"/>
                <a:gd name="csX229" fmla="*/ 705328 w 744748"/>
                <a:gd name="csY229" fmla="*/ 71236 h 92508"/>
                <a:gd name="csX230" fmla="*/ 716065 w 744748"/>
                <a:gd name="csY230" fmla="*/ 71236 h 92508"/>
                <a:gd name="csX231" fmla="*/ 716065 w 744748"/>
                <a:gd name="csY231" fmla="*/ 34707 h 92508"/>
                <a:gd name="csX232" fmla="*/ 725538 w 744748"/>
                <a:gd name="csY232" fmla="*/ 30093 h 92508"/>
                <a:gd name="csX233" fmla="*/ 734004 w 744748"/>
                <a:gd name="csY233" fmla="*/ 41229 h 92508"/>
                <a:gd name="csX234" fmla="*/ 734004 w 744748"/>
                <a:gd name="csY234" fmla="*/ 71236 h 92508"/>
                <a:gd name="csX235" fmla="*/ 744748 w 744748"/>
                <a:gd name="csY235" fmla="*/ 71236 h 92508"/>
                <a:gd name="csX236" fmla="*/ 744748 w 744748"/>
                <a:gd name="csY236" fmla="*/ 39624 h 92508"/>
                <a:gd name="csX237" fmla="*/ 729619 w 744748"/>
                <a:gd name="csY237" fmla="*/ 20871 h 92508"/>
                <a:gd name="csX238" fmla="*/ 716270 w 744748"/>
                <a:gd name="csY238" fmla="*/ 26383 h 92508"/>
                <a:gd name="csX239" fmla="*/ 716065 w 744748"/>
                <a:gd name="csY239" fmla="*/ 26383 h 92508"/>
                <a:gd name="csX240" fmla="*/ 716065 w 744748"/>
                <a:gd name="csY240" fmla="*/ 0 h 92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</a:cxnLst>
              <a:rect l="l" t="t" r="r" b="b"/>
              <a:pathLst>
                <a:path w="744748" h="92508">
                  <a:moveTo>
                    <a:pt x="40419" y="2006"/>
                  </a:moveTo>
                  <a:lnTo>
                    <a:pt x="0" y="2006"/>
                  </a:lnTo>
                  <a:lnTo>
                    <a:pt x="0" y="71236"/>
                  </a:lnTo>
                  <a:lnTo>
                    <a:pt x="10942" y="71236"/>
                  </a:lnTo>
                  <a:lnTo>
                    <a:pt x="10942" y="44643"/>
                  </a:lnTo>
                  <a:lnTo>
                    <a:pt x="37633" y="44643"/>
                  </a:lnTo>
                  <a:lnTo>
                    <a:pt x="37633" y="34820"/>
                  </a:lnTo>
                  <a:lnTo>
                    <a:pt x="10942" y="34820"/>
                  </a:lnTo>
                  <a:lnTo>
                    <a:pt x="10942" y="11726"/>
                  </a:lnTo>
                  <a:lnTo>
                    <a:pt x="40419" y="11726"/>
                  </a:lnTo>
                  <a:lnTo>
                    <a:pt x="40419" y="2006"/>
                  </a:lnTo>
                  <a:close/>
                  <a:moveTo>
                    <a:pt x="87321" y="46655"/>
                  </a:moveTo>
                  <a:cubicBezTo>
                    <a:pt x="87321" y="28687"/>
                    <a:pt x="77174" y="20871"/>
                    <a:pt x="65717" y="20871"/>
                  </a:cubicBezTo>
                  <a:cubicBezTo>
                    <a:pt x="54261" y="20871"/>
                    <a:pt x="44115" y="28687"/>
                    <a:pt x="44115" y="46655"/>
                  </a:cubicBezTo>
                  <a:cubicBezTo>
                    <a:pt x="44115" y="64626"/>
                    <a:pt x="54261" y="72436"/>
                    <a:pt x="65717" y="72436"/>
                  </a:cubicBezTo>
                  <a:cubicBezTo>
                    <a:pt x="77174" y="72436"/>
                    <a:pt x="87321" y="64626"/>
                    <a:pt x="87321" y="46655"/>
                  </a:cubicBezTo>
                  <a:close/>
                  <a:moveTo>
                    <a:pt x="76379" y="46655"/>
                  </a:moveTo>
                  <a:cubicBezTo>
                    <a:pt x="76379" y="58196"/>
                    <a:pt x="71896" y="62820"/>
                    <a:pt x="65717" y="62820"/>
                  </a:cubicBezTo>
                  <a:cubicBezTo>
                    <a:pt x="59645" y="62820"/>
                    <a:pt x="55056" y="58196"/>
                    <a:pt x="55056" y="46655"/>
                  </a:cubicBezTo>
                  <a:cubicBezTo>
                    <a:pt x="55056" y="35111"/>
                    <a:pt x="59645" y="30193"/>
                    <a:pt x="65717" y="30193"/>
                  </a:cubicBezTo>
                  <a:cubicBezTo>
                    <a:pt x="71798" y="30193"/>
                    <a:pt x="76379" y="35111"/>
                    <a:pt x="76379" y="46655"/>
                  </a:cubicBezTo>
                  <a:close/>
                  <a:moveTo>
                    <a:pt x="124969" y="25280"/>
                  </a:moveTo>
                  <a:cubicBezTo>
                    <a:pt x="122780" y="23777"/>
                    <a:pt x="118404" y="20871"/>
                    <a:pt x="110332" y="20871"/>
                  </a:cubicBezTo>
                  <a:cubicBezTo>
                    <a:pt x="100867" y="20871"/>
                    <a:pt x="94203" y="25681"/>
                    <a:pt x="94203" y="34506"/>
                  </a:cubicBezTo>
                  <a:cubicBezTo>
                    <a:pt x="94203" y="42438"/>
                    <a:pt x="98981" y="46054"/>
                    <a:pt x="106342" y="49571"/>
                  </a:cubicBezTo>
                  <a:cubicBezTo>
                    <a:pt x="113823" y="53082"/>
                    <a:pt x="115716" y="54584"/>
                    <a:pt x="115716" y="57901"/>
                  </a:cubicBezTo>
                  <a:cubicBezTo>
                    <a:pt x="115716" y="61111"/>
                    <a:pt x="113520" y="63218"/>
                    <a:pt x="108840" y="63218"/>
                  </a:cubicBezTo>
                  <a:cubicBezTo>
                    <a:pt x="103154" y="63218"/>
                    <a:pt x="99080" y="60312"/>
                    <a:pt x="97088" y="58302"/>
                  </a:cubicBezTo>
                  <a:lnTo>
                    <a:pt x="93310" y="67231"/>
                  </a:lnTo>
                  <a:cubicBezTo>
                    <a:pt x="95793" y="69329"/>
                    <a:pt x="100276" y="72436"/>
                    <a:pt x="109234" y="72436"/>
                  </a:cubicBezTo>
                  <a:cubicBezTo>
                    <a:pt x="120486" y="72436"/>
                    <a:pt x="126256" y="66021"/>
                    <a:pt x="126256" y="57296"/>
                  </a:cubicBezTo>
                  <a:cubicBezTo>
                    <a:pt x="126256" y="49863"/>
                    <a:pt x="121986" y="45652"/>
                    <a:pt x="114322" y="42238"/>
                  </a:cubicBezTo>
                  <a:cubicBezTo>
                    <a:pt x="106546" y="38824"/>
                    <a:pt x="104350" y="37218"/>
                    <a:pt x="104350" y="34105"/>
                  </a:cubicBezTo>
                  <a:cubicBezTo>
                    <a:pt x="104350" y="31396"/>
                    <a:pt x="106546" y="29791"/>
                    <a:pt x="110733" y="29791"/>
                  </a:cubicBezTo>
                  <a:cubicBezTo>
                    <a:pt x="115913" y="29791"/>
                    <a:pt x="119494" y="32099"/>
                    <a:pt x="121584" y="33503"/>
                  </a:cubicBezTo>
                  <a:lnTo>
                    <a:pt x="124969" y="25280"/>
                  </a:lnTo>
                  <a:close/>
                  <a:moveTo>
                    <a:pt x="158922" y="22075"/>
                  </a:moveTo>
                  <a:lnTo>
                    <a:pt x="148563" y="22075"/>
                  </a:lnTo>
                  <a:lnTo>
                    <a:pt x="148563" y="11139"/>
                  </a:lnTo>
                  <a:lnTo>
                    <a:pt x="137819" y="11139"/>
                  </a:lnTo>
                  <a:lnTo>
                    <a:pt x="137819" y="22075"/>
                  </a:lnTo>
                  <a:lnTo>
                    <a:pt x="132049" y="22075"/>
                  </a:lnTo>
                  <a:lnTo>
                    <a:pt x="132049" y="30995"/>
                  </a:lnTo>
                  <a:lnTo>
                    <a:pt x="137819" y="30995"/>
                  </a:lnTo>
                  <a:lnTo>
                    <a:pt x="137819" y="55891"/>
                  </a:lnTo>
                  <a:cubicBezTo>
                    <a:pt x="137819" y="68627"/>
                    <a:pt x="144088" y="72142"/>
                    <a:pt x="153046" y="72142"/>
                  </a:cubicBezTo>
                  <a:cubicBezTo>
                    <a:pt x="156037" y="72142"/>
                    <a:pt x="158225" y="71439"/>
                    <a:pt x="158922" y="71135"/>
                  </a:cubicBezTo>
                  <a:lnTo>
                    <a:pt x="158922" y="62117"/>
                  </a:lnTo>
                  <a:cubicBezTo>
                    <a:pt x="158324" y="62312"/>
                    <a:pt x="157128" y="62616"/>
                    <a:pt x="155439" y="62616"/>
                  </a:cubicBezTo>
                  <a:cubicBezTo>
                    <a:pt x="151252" y="62616"/>
                    <a:pt x="148563" y="61512"/>
                    <a:pt x="148563" y="54380"/>
                  </a:cubicBezTo>
                  <a:lnTo>
                    <a:pt x="148563" y="30995"/>
                  </a:lnTo>
                  <a:lnTo>
                    <a:pt x="158922" y="30995"/>
                  </a:lnTo>
                  <a:lnTo>
                    <a:pt x="158922" y="22075"/>
                  </a:lnTo>
                  <a:close/>
                  <a:moveTo>
                    <a:pt x="164109" y="46653"/>
                  </a:moveTo>
                  <a:cubicBezTo>
                    <a:pt x="164109" y="65425"/>
                    <a:pt x="173461" y="72436"/>
                    <a:pt x="185818" y="72436"/>
                  </a:cubicBezTo>
                  <a:cubicBezTo>
                    <a:pt x="196374" y="72436"/>
                    <a:pt x="201242" y="68229"/>
                    <a:pt x="203332" y="65924"/>
                  </a:cubicBezTo>
                  <a:lnTo>
                    <a:pt x="199356" y="58399"/>
                  </a:lnTo>
                  <a:cubicBezTo>
                    <a:pt x="197963" y="59707"/>
                    <a:pt x="194184" y="63015"/>
                    <a:pt x="187506" y="63015"/>
                  </a:cubicBezTo>
                  <a:cubicBezTo>
                    <a:pt x="180131" y="63015"/>
                    <a:pt x="175648" y="58995"/>
                    <a:pt x="174755" y="49659"/>
                  </a:cubicBezTo>
                  <a:lnTo>
                    <a:pt x="203234" y="49659"/>
                  </a:lnTo>
                  <a:lnTo>
                    <a:pt x="203234" y="44250"/>
                  </a:lnTo>
                  <a:cubicBezTo>
                    <a:pt x="203234" y="27684"/>
                    <a:pt x="196374" y="20871"/>
                    <a:pt x="184818" y="20871"/>
                  </a:cubicBezTo>
                  <a:cubicBezTo>
                    <a:pt x="173165" y="20871"/>
                    <a:pt x="164108" y="29591"/>
                    <a:pt x="164108" y="46653"/>
                  </a:cubicBezTo>
                  <a:lnTo>
                    <a:pt x="164109" y="46653"/>
                  </a:lnTo>
                  <a:close/>
                  <a:moveTo>
                    <a:pt x="184720" y="30093"/>
                  </a:moveTo>
                  <a:cubicBezTo>
                    <a:pt x="190898" y="30093"/>
                    <a:pt x="193390" y="34008"/>
                    <a:pt x="193390" y="41745"/>
                  </a:cubicBezTo>
                  <a:lnTo>
                    <a:pt x="174755" y="41745"/>
                  </a:lnTo>
                  <a:cubicBezTo>
                    <a:pt x="175255" y="33907"/>
                    <a:pt x="179238" y="30093"/>
                    <a:pt x="184719" y="30093"/>
                  </a:cubicBezTo>
                  <a:lnTo>
                    <a:pt x="184720" y="30093"/>
                  </a:lnTo>
                  <a:close/>
                  <a:moveTo>
                    <a:pt x="235892" y="21172"/>
                  </a:moveTo>
                  <a:cubicBezTo>
                    <a:pt x="226836" y="21172"/>
                    <a:pt x="224345" y="24780"/>
                    <a:pt x="222649" y="28888"/>
                  </a:cubicBezTo>
                  <a:lnTo>
                    <a:pt x="222452" y="28888"/>
                  </a:lnTo>
                  <a:lnTo>
                    <a:pt x="222452" y="22075"/>
                  </a:lnTo>
                  <a:lnTo>
                    <a:pt x="212207" y="22075"/>
                  </a:lnTo>
                  <a:lnTo>
                    <a:pt x="212207" y="71236"/>
                  </a:lnTo>
                  <a:lnTo>
                    <a:pt x="222951" y="71236"/>
                  </a:lnTo>
                  <a:lnTo>
                    <a:pt x="222951" y="37617"/>
                  </a:lnTo>
                  <a:cubicBezTo>
                    <a:pt x="225041" y="33203"/>
                    <a:pt x="228622" y="30494"/>
                    <a:pt x="233901" y="30494"/>
                  </a:cubicBezTo>
                  <a:cubicBezTo>
                    <a:pt x="234597" y="30494"/>
                    <a:pt x="235097" y="30594"/>
                    <a:pt x="235892" y="30695"/>
                  </a:cubicBezTo>
                  <a:lnTo>
                    <a:pt x="235892" y="21172"/>
                  </a:lnTo>
                  <a:close/>
                  <a:moveTo>
                    <a:pt x="254315" y="3211"/>
                  </a:moveTo>
                  <a:lnTo>
                    <a:pt x="243577" y="3211"/>
                  </a:lnTo>
                  <a:lnTo>
                    <a:pt x="243577" y="14539"/>
                  </a:lnTo>
                  <a:lnTo>
                    <a:pt x="254315" y="14539"/>
                  </a:lnTo>
                  <a:lnTo>
                    <a:pt x="254315" y="3211"/>
                  </a:lnTo>
                  <a:close/>
                  <a:moveTo>
                    <a:pt x="254315" y="22075"/>
                  </a:moveTo>
                  <a:lnTo>
                    <a:pt x="243577" y="22075"/>
                  </a:lnTo>
                  <a:lnTo>
                    <a:pt x="243577" y="71236"/>
                  </a:lnTo>
                  <a:lnTo>
                    <a:pt x="254315" y="71236"/>
                  </a:lnTo>
                  <a:lnTo>
                    <a:pt x="254315" y="22075"/>
                  </a:lnTo>
                  <a:close/>
                  <a:moveTo>
                    <a:pt x="276721" y="22075"/>
                  </a:moveTo>
                  <a:lnTo>
                    <a:pt x="266476" y="22075"/>
                  </a:lnTo>
                  <a:lnTo>
                    <a:pt x="266476" y="71236"/>
                  </a:lnTo>
                  <a:lnTo>
                    <a:pt x="277220" y="71236"/>
                  </a:lnTo>
                  <a:lnTo>
                    <a:pt x="277220" y="34808"/>
                  </a:lnTo>
                  <a:cubicBezTo>
                    <a:pt x="279015" y="32701"/>
                    <a:pt x="282202" y="30193"/>
                    <a:pt x="286685" y="30193"/>
                  </a:cubicBezTo>
                  <a:cubicBezTo>
                    <a:pt x="292667" y="30193"/>
                    <a:pt x="295158" y="33604"/>
                    <a:pt x="295158" y="41128"/>
                  </a:cubicBezTo>
                  <a:lnTo>
                    <a:pt x="295158" y="71236"/>
                  </a:lnTo>
                  <a:lnTo>
                    <a:pt x="305895" y="71236"/>
                  </a:lnTo>
                  <a:lnTo>
                    <a:pt x="305895" y="39423"/>
                  </a:lnTo>
                  <a:cubicBezTo>
                    <a:pt x="305895" y="26383"/>
                    <a:pt x="300330" y="20871"/>
                    <a:pt x="290774" y="20871"/>
                  </a:cubicBezTo>
                  <a:cubicBezTo>
                    <a:pt x="282497" y="20871"/>
                    <a:pt x="278817" y="24781"/>
                    <a:pt x="276917" y="26985"/>
                  </a:cubicBezTo>
                  <a:lnTo>
                    <a:pt x="276721" y="26985"/>
                  </a:lnTo>
                  <a:lnTo>
                    <a:pt x="276721" y="22075"/>
                  </a:lnTo>
                  <a:close/>
                  <a:moveTo>
                    <a:pt x="356885" y="22075"/>
                  </a:moveTo>
                  <a:lnTo>
                    <a:pt x="346641" y="22075"/>
                  </a:lnTo>
                  <a:lnTo>
                    <a:pt x="346641" y="26985"/>
                  </a:lnTo>
                  <a:lnTo>
                    <a:pt x="346436" y="26985"/>
                  </a:lnTo>
                  <a:cubicBezTo>
                    <a:pt x="345247" y="25280"/>
                    <a:pt x="342256" y="20871"/>
                    <a:pt x="334382" y="20871"/>
                  </a:cubicBezTo>
                  <a:cubicBezTo>
                    <a:pt x="325022" y="20871"/>
                    <a:pt x="315368" y="28487"/>
                    <a:pt x="315368" y="46856"/>
                  </a:cubicBezTo>
                  <a:cubicBezTo>
                    <a:pt x="315368" y="64820"/>
                    <a:pt x="323228" y="72035"/>
                    <a:pt x="333587" y="72035"/>
                  </a:cubicBezTo>
                  <a:cubicBezTo>
                    <a:pt x="342059" y="72035"/>
                    <a:pt x="344846" y="68530"/>
                    <a:pt x="346141" y="67027"/>
                  </a:cubicBezTo>
                  <a:lnTo>
                    <a:pt x="346338" y="67027"/>
                  </a:lnTo>
                  <a:lnTo>
                    <a:pt x="346338" y="68931"/>
                  </a:lnTo>
                  <a:cubicBezTo>
                    <a:pt x="346338" y="78766"/>
                    <a:pt x="342855" y="83290"/>
                    <a:pt x="332693" y="83290"/>
                  </a:cubicBezTo>
                  <a:cubicBezTo>
                    <a:pt x="326015" y="83290"/>
                    <a:pt x="321736" y="78766"/>
                    <a:pt x="320048" y="77158"/>
                  </a:cubicBezTo>
                  <a:lnTo>
                    <a:pt x="315868" y="85996"/>
                  </a:lnTo>
                  <a:cubicBezTo>
                    <a:pt x="318352" y="88300"/>
                    <a:pt x="323327" y="92508"/>
                    <a:pt x="332988" y="92508"/>
                  </a:cubicBezTo>
                  <a:cubicBezTo>
                    <a:pt x="349428" y="92508"/>
                    <a:pt x="356886" y="85089"/>
                    <a:pt x="356886" y="67426"/>
                  </a:cubicBezTo>
                  <a:lnTo>
                    <a:pt x="356885" y="22075"/>
                  </a:lnTo>
                  <a:close/>
                  <a:moveTo>
                    <a:pt x="326310" y="46455"/>
                  </a:moveTo>
                  <a:cubicBezTo>
                    <a:pt x="326310" y="34410"/>
                    <a:pt x="331595" y="30093"/>
                    <a:pt x="337668" y="30093"/>
                  </a:cubicBezTo>
                  <a:cubicBezTo>
                    <a:pt x="342552" y="30093"/>
                    <a:pt x="344945" y="33102"/>
                    <a:pt x="346141" y="34811"/>
                  </a:cubicBezTo>
                  <a:lnTo>
                    <a:pt x="346141" y="57901"/>
                  </a:lnTo>
                  <a:cubicBezTo>
                    <a:pt x="344945" y="59609"/>
                    <a:pt x="342256" y="62616"/>
                    <a:pt x="337077" y="62616"/>
                  </a:cubicBezTo>
                  <a:cubicBezTo>
                    <a:pt x="330997" y="62616"/>
                    <a:pt x="326310" y="58302"/>
                    <a:pt x="326310" y="46455"/>
                  </a:cubicBezTo>
                  <a:close/>
                  <a:moveTo>
                    <a:pt x="450491" y="36619"/>
                  </a:moveTo>
                  <a:cubicBezTo>
                    <a:pt x="450491" y="13134"/>
                    <a:pt x="438354" y="802"/>
                    <a:pt x="420422" y="802"/>
                  </a:cubicBezTo>
                  <a:cubicBezTo>
                    <a:pt x="402689" y="802"/>
                    <a:pt x="390354" y="13134"/>
                    <a:pt x="390354" y="36619"/>
                  </a:cubicBezTo>
                  <a:cubicBezTo>
                    <a:pt x="390354" y="60108"/>
                    <a:pt x="402492" y="72436"/>
                    <a:pt x="420422" y="72436"/>
                  </a:cubicBezTo>
                  <a:cubicBezTo>
                    <a:pt x="438149" y="72436"/>
                    <a:pt x="450491" y="60108"/>
                    <a:pt x="450491" y="36619"/>
                  </a:cubicBezTo>
                  <a:close/>
                  <a:moveTo>
                    <a:pt x="439246" y="36619"/>
                  </a:moveTo>
                  <a:cubicBezTo>
                    <a:pt x="439246" y="53383"/>
                    <a:pt x="431978" y="62215"/>
                    <a:pt x="420422" y="62215"/>
                  </a:cubicBezTo>
                  <a:cubicBezTo>
                    <a:pt x="408868" y="62215"/>
                    <a:pt x="401591" y="53383"/>
                    <a:pt x="401591" y="36619"/>
                  </a:cubicBezTo>
                  <a:cubicBezTo>
                    <a:pt x="401591" y="19756"/>
                    <a:pt x="408868" y="10723"/>
                    <a:pt x="420422" y="10723"/>
                  </a:cubicBezTo>
                  <a:cubicBezTo>
                    <a:pt x="431978" y="10723"/>
                    <a:pt x="439246" y="19755"/>
                    <a:pt x="439246" y="36619"/>
                  </a:cubicBezTo>
                  <a:close/>
                  <a:moveTo>
                    <a:pt x="499286" y="22075"/>
                  </a:moveTo>
                  <a:lnTo>
                    <a:pt x="488540" y="22075"/>
                  </a:lnTo>
                  <a:lnTo>
                    <a:pt x="488540" y="58302"/>
                  </a:lnTo>
                  <a:cubicBezTo>
                    <a:pt x="486943" y="60108"/>
                    <a:pt x="484353" y="62820"/>
                    <a:pt x="479174" y="62820"/>
                  </a:cubicBezTo>
                  <a:cubicBezTo>
                    <a:pt x="473093" y="62820"/>
                    <a:pt x="470800" y="59910"/>
                    <a:pt x="470800" y="51978"/>
                  </a:cubicBezTo>
                  <a:lnTo>
                    <a:pt x="470800" y="22075"/>
                  </a:lnTo>
                  <a:lnTo>
                    <a:pt x="460062" y="22075"/>
                  </a:lnTo>
                  <a:lnTo>
                    <a:pt x="460062" y="53882"/>
                  </a:lnTo>
                  <a:cubicBezTo>
                    <a:pt x="460062" y="67028"/>
                    <a:pt x="465628" y="72436"/>
                    <a:pt x="475184" y="72436"/>
                  </a:cubicBezTo>
                  <a:cubicBezTo>
                    <a:pt x="484951" y="72436"/>
                    <a:pt x="487541" y="68229"/>
                    <a:pt x="488836" y="66326"/>
                  </a:cubicBezTo>
                  <a:lnTo>
                    <a:pt x="489041" y="66326"/>
                  </a:lnTo>
                  <a:lnTo>
                    <a:pt x="489041" y="71236"/>
                  </a:lnTo>
                  <a:lnTo>
                    <a:pt x="499286" y="71236"/>
                  </a:lnTo>
                  <a:lnTo>
                    <a:pt x="499286" y="22075"/>
                  </a:lnTo>
                  <a:close/>
                  <a:moveTo>
                    <a:pt x="534533" y="22075"/>
                  </a:moveTo>
                  <a:lnTo>
                    <a:pt x="524175" y="22075"/>
                  </a:lnTo>
                  <a:lnTo>
                    <a:pt x="524175" y="11139"/>
                  </a:lnTo>
                  <a:lnTo>
                    <a:pt x="513438" y="11139"/>
                  </a:lnTo>
                  <a:lnTo>
                    <a:pt x="513438" y="22075"/>
                  </a:lnTo>
                  <a:lnTo>
                    <a:pt x="507660" y="22075"/>
                  </a:lnTo>
                  <a:lnTo>
                    <a:pt x="507660" y="30995"/>
                  </a:lnTo>
                  <a:lnTo>
                    <a:pt x="513438" y="30995"/>
                  </a:lnTo>
                  <a:lnTo>
                    <a:pt x="513438" y="55891"/>
                  </a:lnTo>
                  <a:cubicBezTo>
                    <a:pt x="513438" y="68627"/>
                    <a:pt x="519700" y="72142"/>
                    <a:pt x="528657" y="72142"/>
                  </a:cubicBezTo>
                  <a:cubicBezTo>
                    <a:pt x="531648" y="72142"/>
                    <a:pt x="533837" y="71439"/>
                    <a:pt x="534534" y="71135"/>
                  </a:cubicBezTo>
                  <a:lnTo>
                    <a:pt x="534534" y="62117"/>
                  </a:lnTo>
                  <a:cubicBezTo>
                    <a:pt x="533935" y="62312"/>
                    <a:pt x="532739" y="62616"/>
                    <a:pt x="531051" y="62616"/>
                  </a:cubicBezTo>
                  <a:cubicBezTo>
                    <a:pt x="526863" y="62616"/>
                    <a:pt x="524175" y="61512"/>
                    <a:pt x="524175" y="54380"/>
                  </a:cubicBezTo>
                  <a:lnTo>
                    <a:pt x="524175" y="30995"/>
                  </a:lnTo>
                  <a:lnTo>
                    <a:pt x="534533" y="30995"/>
                  </a:lnTo>
                  <a:lnTo>
                    <a:pt x="534533" y="22075"/>
                  </a:lnTo>
                  <a:close/>
                  <a:moveTo>
                    <a:pt x="566601" y="21172"/>
                  </a:moveTo>
                  <a:cubicBezTo>
                    <a:pt x="557537" y="21172"/>
                    <a:pt x="555046" y="24780"/>
                    <a:pt x="553350" y="28888"/>
                  </a:cubicBezTo>
                  <a:lnTo>
                    <a:pt x="553153" y="28888"/>
                  </a:lnTo>
                  <a:lnTo>
                    <a:pt x="553153" y="22075"/>
                  </a:lnTo>
                  <a:lnTo>
                    <a:pt x="542908" y="22075"/>
                  </a:lnTo>
                  <a:lnTo>
                    <a:pt x="542908" y="71236"/>
                  </a:lnTo>
                  <a:lnTo>
                    <a:pt x="553653" y="71236"/>
                  </a:lnTo>
                  <a:lnTo>
                    <a:pt x="553653" y="37617"/>
                  </a:lnTo>
                  <a:cubicBezTo>
                    <a:pt x="555742" y="33202"/>
                    <a:pt x="559332" y="30494"/>
                    <a:pt x="564610" y="30494"/>
                  </a:cubicBezTo>
                  <a:cubicBezTo>
                    <a:pt x="565306" y="30494"/>
                    <a:pt x="565798" y="30594"/>
                    <a:pt x="566601" y="30694"/>
                  </a:cubicBezTo>
                  <a:lnTo>
                    <a:pt x="566601" y="21172"/>
                  </a:lnTo>
                  <a:close/>
                  <a:moveTo>
                    <a:pt x="569599" y="46653"/>
                  </a:moveTo>
                  <a:cubicBezTo>
                    <a:pt x="569599" y="65425"/>
                    <a:pt x="578951" y="72436"/>
                    <a:pt x="591301" y="72436"/>
                  </a:cubicBezTo>
                  <a:cubicBezTo>
                    <a:pt x="601856" y="72436"/>
                    <a:pt x="606732" y="68229"/>
                    <a:pt x="608823" y="65924"/>
                  </a:cubicBezTo>
                  <a:lnTo>
                    <a:pt x="604839" y="58399"/>
                  </a:lnTo>
                  <a:cubicBezTo>
                    <a:pt x="603446" y="59707"/>
                    <a:pt x="599668" y="63015"/>
                    <a:pt x="592997" y="63015"/>
                  </a:cubicBezTo>
                  <a:cubicBezTo>
                    <a:pt x="585622" y="63015"/>
                    <a:pt x="581139" y="58995"/>
                    <a:pt x="580238" y="49659"/>
                  </a:cubicBezTo>
                  <a:lnTo>
                    <a:pt x="608724" y="49659"/>
                  </a:lnTo>
                  <a:lnTo>
                    <a:pt x="608724" y="44250"/>
                  </a:lnTo>
                  <a:cubicBezTo>
                    <a:pt x="608724" y="27684"/>
                    <a:pt x="601856" y="20871"/>
                    <a:pt x="590301" y="20871"/>
                  </a:cubicBezTo>
                  <a:cubicBezTo>
                    <a:pt x="578648" y="20871"/>
                    <a:pt x="569599" y="29591"/>
                    <a:pt x="569599" y="46653"/>
                  </a:cubicBezTo>
                  <a:lnTo>
                    <a:pt x="569599" y="46653"/>
                  </a:lnTo>
                  <a:close/>
                  <a:moveTo>
                    <a:pt x="590203" y="30093"/>
                  </a:moveTo>
                  <a:cubicBezTo>
                    <a:pt x="596382" y="30093"/>
                    <a:pt x="598873" y="34008"/>
                    <a:pt x="598873" y="41745"/>
                  </a:cubicBezTo>
                  <a:lnTo>
                    <a:pt x="580238" y="41745"/>
                  </a:lnTo>
                  <a:cubicBezTo>
                    <a:pt x="580738" y="33907"/>
                    <a:pt x="584728" y="30093"/>
                    <a:pt x="590203" y="30093"/>
                  </a:cubicBezTo>
                  <a:lnTo>
                    <a:pt x="590203" y="30093"/>
                  </a:lnTo>
                  <a:close/>
                  <a:moveTo>
                    <a:pt x="615804" y="57795"/>
                  </a:moveTo>
                  <a:cubicBezTo>
                    <a:pt x="615804" y="66824"/>
                    <a:pt x="620673" y="72436"/>
                    <a:pt x="629532" y="72436"/>
                  </a:cubicBezTo>
                  <a:cubicBezTo>
                    <a:pt x="637907" y="72436"/>
                    <a:pt x="640898" y="68128"/>
                    <a:pt x="642192" y="66326"/>
                  </a:cubicBezTo>
                  <a:lnTo>
                    <a:pt x="642291" y="66326"/>
                  </a:lnTo>
                  <a:lnTo>
                    <a:pt x="642291" y="71236"/>
                  </a:lnTo>
                  <a:lnTo>
                    <a:pt x="652339" y="71236"/>
                  </a:lnTo>
                  <a:lnTo>
                    <a:pt x="652339" y="41541"/>
                  </a:lnTo>
                  <a:cubicBezTo>
                    <a:pt x="652339" y="28085"/>
                    <a:pt x="646766" y="20871"/>
                    <a:pt x="634416" y="20871"/>
                  </a:cubicBezTo>
                  <a:cubicBezTo>
                    <a:pt x="624057" y="20871"/>
                    <a:pt x="618787" y="25480"/>
                    <a:pt x="616099" y="28588"/>
                  </a:cubicBezTo>
                  <a:lnTo>
                    <a:pt x="620771" y="35516"/>
                  </a:lnTo>
                  <a:cubicBezTo>
                    <a:pt x="622664" y="33306"/>
                    <a:pt x="626345" y="30093"/>
                    <a:pt x="632924" y="30093"/>
                  </a:cubicBezTo>
                  <a:cubicBezTo>
                    <a:pt x="638899" y="30093"/>
                    <a:pt x="641791" y="33306"/>
                    <a:pt x="641791" y="41441"/>
                  </a:cubicBezTo>
                  <a:lnTo>
                    <a:pt x="641791" y="42749"/>
                  </a:lnTo>
                  <a:cubicBezTo>
                    <a:pt x="640095" y="42548"/>
                    <a:pt x="638505" y="42447"/>
                    <a:pt x="636309" y="42447"/>
                  </a:cubicBezTo>
                  <a:cubicBezTo>
                    <a:pt x="623558" y="42447"/>
                    <a:pt x="615804" y="47756"/>
                    <a:pt x="615804" y="57795"/>
                  </a:cubicBezTo>
                  <a:lnTo>
                    <a:pt x="615804" y="57795"/>
                  </a:lnTo>
                  <a:close/>
                  <a:moveTo>
                    <a:pt x="626147" y="56986"/>
                  </a:moveTo>
                  <a:cubicBezTo>
                    <a:pt x="626147" y="52274"/>
                    <a:pt x="630032" y="50158"/>
                    <a:pt x="637006" y="50158"/>
                  </a:cubicBezTo>
                  <a:cubicBezTo>
                    <a:pt x="638899" y="50158"/>
                    <a:pt x="640398" y="50158"/>
                    <a:pt x="641792" y="50264"/>
                  </a:cubicBezTo>
                  <a:lnTo>
                    <a:pt x="641792" y="59600"/>
                  </a:lnTo>
                  <a:cubicBezTo>
                    <a:pt x="640595" y="61005"/>
                    <a:pt x="638103" y="63522"/>
                    <a:pt x="632622" y="63522"/>
                  </a:cubicBezTo>
                  <a:cubicBezTo>
                    <a:pt x="628737" y="63522"/>
                    <a:pt x="626147" y="61309"/>
                    <a:pt x="626147" y="56986"/>
                  </a:cubicBezTo>
                  <a:close/>
                  <a:moveTo>
                    <a:pt x="697946" y="25082"/>
                  </a:moveTo>
                  <a:cubicBezTo>
                    <a:pt x="695454" y="23076"/>
                    <a:pt x="691971" y="20871"/>
                    <a:pt x="684497" y="20871"/>
                  </a:cubicBezTo>
                  <a:cubicBezTo>
                    <a:pt x="672549" y="20871"/>
                    <a:pt x="661009" y="28989"/>
                    <a:pt x="661009" y="46655"/>
                  </a:cubicBezTo>
                  <a:cubicBezTo>
                    <a:pt x="661009" y="64520"/>
                    <a:pt x="669467" y="72436"/>
                    <a:pt x="683006" y="72436"/>
                  </a:cubicBezTo>
                  <a:cubicBezTo>
                    <a:pt x="690873" y="72436"/>
                    <a:pt x="695053" y="70035"/>
                    <a:pt x="697445" y="68433"/>
                  </a:cubicBezTo>
                  <a:lnTo>
                    <a:pt x="694258" y="60007"/>
                  </a:lnTo>
                  <a:cubicBezTo>
                    <a:pt x="692766" y="61209"/>
                    <a:pt x="689677" y="62820"/>
                    <a:pt x="684603" y="62820"/>
                  </a:cubicBezTo>
                  <a:cubicBezTo>
                    <a:pt x="676736" y="62820"/>
                    <a:pt x="671951" y="57795"/>
                    <a:pt x="671951" y="46354"/>
                  </a:cubicBezTo>
                  <a:cubicBezTo>
                    <a:pt x="671951" y="35011"/>
                    <a:pt x="678228" y="30193"/>
                    <a:pt x="685596" y="30193"/>
                  </a:cubicBezTo>
                  <a:cubicBezTo>
                    <a:pt x="689980" y="30193"/>
                    <a:pt x="692070" y="31698"/>
                    <a:pt x="694061" y="33203"/>
                  </a:cubicBezTo>
                  <a:lnTo>
                    <a:pt x="697946" y="25082"/>
                  </a:lnTo>
                  <a:close/>
                  <a:moveTo>
                    <a:pt x="716065" y="0"/>
                  </a:moveTo>
                  <a:lnTo>
                    <a:pt x="705328" y="0"/>
                  </a:lnTo>
                  <a:lnTo>
                    <a:pt x="705328" y="71236"/>
                  </a:lnTo>
                  <a:lnTo>
                    <a:pt x="716065" y="71236"/>
                  </a:lnTo>
                  <a:lnTo>
                    <a:pt x="716065" y="34707"/>
                  </a:lnTo>
                  <a:cubicBezTo>
                    <a:pt x="717860" y="32701"/>
                    <a:pt x="721048" y="30093"/>
                    <a:pt x="725538" y="30093"/>
                  </a:cubicBezTo>
                  <a:cubicBezTo>
                    <a:pt x="731815" y="30093"/>
                    <a:pt x="734004" y="33403"/>
                    <a:pt x="734004" y="41229"/>
                  </a:cubicBezTo>
                  <a:lnTo>
                    <a:pt x="734004" y="71236"/>
                  </a:lnTo>
                  <a:lnTo>
                    <a:pt x="744748" y="71236"/>
                  </a:lnTo>
                  <a:lnTo>
                    <a:pt x="744748" y="39624"/>
                  </a:lnTo>
                  <a:cubicBezTo>
                    <a:pt x="744748" y="26684"/>
                    <a:pt x="738782" y="20871"/>
                    <a:pt x="729619" y="20871"/>
                  </a:cubicBezTo>
                  <a:cubicBezTo>
                    <a:pt x="722047" y="20871"/>
                    <a:pt x="718261" y="24179"/>
                    <a:pt x="716270" y="26383"/>
                  </a:cubicBezTo>
                  <a:lnTo>
                    <a:pt x="716065" y="26383"/>
                  </a:lnTo>
                  <a:lnTo>
                    <a:pt x="716065" y="0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4" name="Friform 43">
              <a:extLst>
                <a:ext uri="{FF2B5EF4-FFF2-40B4-BE49-F238E27FC236}">
                  <a16:creationId xmlns:a16="http://schemas.microsoft.com/office/drawing/2014/main" id="{DB6C36D1-C57E-E9B2-7680-727328792E4A}"/>
                </a:ext>
              </a:extLst>
            </p:cNvPr>
            <p:cNvSpPr/>
            <p:nvPr/>
          </p:nvSpPr>
          <p:spPr>
            <a:xfrm>
              <a:off x="13278865" y="213245"/>
              <a:ext cx="55806" cy="55676"/>
            </a:xfrm>
            <a:custGeom>
              <a:avLst/>
              <a:gdLst>
                <a:gd name="csX0" fmla="*/ 27903 w 55806"/>
                <a:gd name="csY0" fmla="*/ 55677 h 55676"/>
                <a:gd name="csX1" fmla="*/ 55806 w 55806"/>
                <a:gd name="csY1" fmla="*/ 27837 h 55676"/>
                <a:gd name="csX2" fmla="*/ 27903 w 55806"/>
                <a:gd name="csY2" fmla="*/ 0 h 55676"/>
                <a:gd name="csX3" fmla="*/ 0 w 55806"/>
                <a:gd name="csY3" fmla="*/ 27837 h 55676"/>
                <a:gd name="csX4" fmla="*/ 27903 w 55806"/>
                <a:gd name="csY4" fmla="*/ 55677 h 55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6" h="55676">
                  <a:moveTo>
                    <a:pt x="27903" y="55677"/>
                  </a:moveTo>
                  <a:cubicBezTo>
                    <a:pt x="43313" y="55677"/>
                    <a:pt x="55806" y="43209"/>
                    <a:pt x="55806" y="27837"/>
                  </a:cubicBezTo>
                  <a:cubicBezTo>
                    <a:pt x="55806" y="12464"/>
                    <a:pt x="43313" y="0"/>
                    <a:pt x="27903" y="0"/>
                  </a:cubicBezTo>
                  <a:cubicBezTo>
                    <a:pt x="12494" y="0"/>
                    <a:pt x="0" y="12464"/>
                    <a:pt x="0" y="27837"/>
                  </a:cubicBezTo>
                  <a:cubicBezTo>
                    <a:pt x="0" y="43209"/>
                    <a:pt x="12494" y="55677"/>
                    <a:pt x="27903" y="55677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5" name="Friform 44">
              <a:extLst>
                <a:ext uri="{FF2B5EF4-FFF2-40B4-BE49-F238E27FC236}">
                  <a16:creationId xmlns:a16="http://schemas.microsoft.com/office/drawing/2014/main" id="{9D6DDA07-BF0E-1BAE-483C-5025D78F5A6E}"/>
                </a:ext>
              </a:extLst>
            </p:cNvPr>
            <p:cNvSpPr/>
            <p:nvPr/>
          </p:nvSpPr>
          <p:spPr>
            <a:xfrm>
              <a:off x="11941818" y="-27971"/>
              <a:ext cx="1291252" cy="296961"/>
            </a:xfrm>
            <a:custGeom>
              <a:avLst/>
              <a:gdLst>
                <a:gd name="csX0" fmla="*/ 101405 w 1291252"/>
                <a:gd name="csY0" fmla="*/ 93414 h 296961"/>
                <a:gd name="csX1" fmla="*/ 58063 w 1291252"/>
                <a:gd name="csY1" fmla="*/ 93414 h 296961"/>
                <a:gd name="csX2" fmla="*/ 58063 w 1291252"/>
                <a:gd name="csY2" fmla="*/ 65668 h 296961"/>
                <a:gd name="csX3" fmla="*/ 89547 w 1291252"/>
                <a:gd name="csY3" fmla="*/ 30179 h 296961"/>
                <a:gd name="csX4" fmla="*/ 101405 w 1291252"/>
                <a:gd name="csY4" fmla="*/ 32226 h 296961"/>
                <a:gd name="csX5" fmla="*/ 101405 w 1291252"/>
                <a:gd name="csY5" fmla="*/ 2848 h 296961"/>
                <a:gd name="csX6" fmla="*/ 84641 w 1291252"/>
                <a:gd name="csY6" fmla="*/ 0 h 296961"/>
                <a:gd name="csX7" fmla="*/ 24125 w 1291252"/>
                <a:gd name="csY7" fmla="*/ 64036 h 296961"/>
                <a:gd name="csX8" fmla="*/ 24125 w 1291252"/>
                <a:gd name="csY8" fmla="*/ 93414 h 296961"/>
                <a:gd name="csX9" fmla="*/ 0 w 1291252"/>
                <a:gd name="csY9" fmla="*/ 93414 h 296961"/>
                <a:gd name="csX10" fmla="*/ 0 w 1291252"/>
                <a:gd name="csY10" fmla="*/ 121961 h 296961"/>
                <a:gd name="csX11" fmla="*/ 24125 w 1291252"/>
                <a:gd name="csY11" fmla="*/ 121961 h 296961"/>
                <a:gd name="csX12" fmla="*/ 24125 w 1291252"/>
                <a:gd name="csY12" fmla="*/ 292069 h 296961"/>
                <a:gd name="csX13" fmla="*/ 58063 w 1291252"/>
                <a:gd name="csY13" fmla="*/ 292069 h 296961"/>
                <a:gd name="csX14" fmla="*/ 58063 w 1291252"/>
                <a:gd name="csY14" fmla="*/ 121961 h 296961"/>
                <a:gd name="csX15" fmla="*/ 101405 w 1291252"/>
                <a:gd name="csY15" fmla="*/ 121961 h 296961"/>
                <a:gd name="csX16" fmla="*/ 101405 w 1291252"/>
                <a:gd name="csY16" fmla="*/ 93414 h 296961"/>
                <a:gd name="csX17" fmla="*/ 286625 w 1291252"/>
                <a:gd name="csY17" fmla="*/ 192539 h 296961"/>
                <a:gd name="csX18" fmla="*/ 200349 w 1291252"/>
                <a:gd name="csY18" fmla="*/ 88519 h 296961"/>
                <a:gd name="csX19" fmla="*/ 114482 w 1291252"/>
                <a:gd name="csY19" fmla="*/ 192539 h 296961"/>
                <a:gd name="csX20" fmla="*/ 200349 w 1291252"/>
                <a:gd name="csY20" fmla="*/ 296961 h 296961"/>
                <a:gd name="csX21" fmla="*/ 286625 w 1291252"/>
                <a:gd name="csY21" fmla="*/ 192539 h 296961"/>
                <a:gd name="csX22" fmla="*/ 251869 w 1291252"/>
                <a:gd name="csY22" fmla="*/ 192539 h 296961"/>
                <a:gd name="csX23" fmla="*/ 200348 w 1291252"/>
                <a:gd name="csY23" fmla="*/ 265957 h 296961"/>
                <a:gd name="csX24" fmla="*/ 149237 w 1291252"/>
                <a:gd name="csY24" fmla="*/ 192539 h 296961"/>
                <a:gd name="csX25" fmla="*/ 200348 w 1291252"/>
                <a:gd name="csY25" fmla="*/ 118705 h 296961"/>
                <a:gd name="csX26" fmla="*/ 251869 w 1291252"/>
                <a:gd name="csY26" fmla="*/ 192539 h 296961"/>
                <a:gd name="csX27" fmla="*/ 411738 w 1291252"/>
                <a:gd name="csY27" fmla="*/ 89735 h 296961"/>
                <a:gd name="csX28" fmla="*/ 356946 w 1291252"/>
                <a:gd name="csY28" fmla="*/ 121553 h 296961"/>
                <a:gd name="csX29" fmla="*/ 356128 w 1291252"/>
                <a:gd name="csY29" fmla="*/ 121553 h 296961"/>
                <a:gd name="csX30" fmla="*/ 356128 w 1291252"/>
                <a:gd name="csY30" fmla="*/ 93414 h 296961"/>
                <a:gd name="csX31" fmla="*/ 323826 w 1291252"/>
                <a:gd name="csY31" fmla="*/ 93414 h 296961"/>
                <a:gd name="csX32" fmla="*/ 323826 w 1291252"/>
                <a:gd name="csY32" fmla="*/ 292069 h 296961"/>
                <a:gd name="csX33" fmla="*/ 357764 w 1291252"/>
                <a:gd name="csY33" fmla="*/ 292069 h 296961"/>
                <a:gd name="csX34" fmla="*/ 357764 w 1291252"/>
                <a:gd name="csY34" fmla="*/ 151747 h 296961"/>
                <a:gd name="csX35" fmla="*/ 404377 w 1291252"/>
                <a:gd name="csY35" fmla="*/ 119921 h 296961"/>
                <a:gd name="csX36" fmla="*/ 411738 w 1291252"/>
                <a:gd name="csY36" fmla="*/ 120329 h 296961"/>
                <a:gd name="csX37" fmla="*/ 411738 w 1291252"/>
                <a:gd name="csY37" fmla="*/ 89735 h 296961"/>
                <a:gd name="csX38" fmla="*/ 561800 w 1291252"/>
                <a:gd name="csY38" fmla="*/ 90959 h 296961"/>
                <a:gd name="csX39" fmla="*/ 520911 w 1291252"/>
                <a:gd name="csY39" fmla="*/ 90959 h 296961"/>
                <a:gd name="csX40" fmla="*/ 520911 w 1291252"/>
                <a:gd name="csY40" fmla="*/ 46095 h 296961"/>
                <a:gd name="csX41" fmla="*/ 465711 w 1291252"/>
                <a:gd name="csY41" fmla="*/ 46095 h 296961"/>
                <a:gd name="csX42" fmla="*/ 465711 w 1291252"/>
                <a:gd name="csY42" fmla="*/ 90959 h 296961"/>
                <a:gd name="csX43" fmla="*/ 443222 w 1291252"/>
                <a:gd name="csY43" fmla="*/ 90959 h 296961"/>
                <a:gd name="csX44" fmla="*/ 443222 w 1291252"/>
                <a:gd name="csY44" fmla="*/ 135014 h 296961"/>
                <a:gd name="csX45" fmla="*/ 465711 w 1291252"/>
                <a:gd name="csY45" fmla="*/ 135014 h 296961"/>
                <a:gd name="csX46" fmla="*/ 465711 w 1291252"/>
                <a:gd name="csY46" fmla="*/ 225573 h 296961"/>
                <a:gd name="csX47" fmla="*/ 533586 w 1291252"/>
                <a:gd name="csY47" fmla="*/ 296147 h 296961"/>
                <a:gd name="csX48" fmla="*/ 561800 w 1291252"/>
                <a:gd name="csY48" fmla="*/ 291659 h 296961"/>
                <a:gd name="csX49" fmla="*/ 561800 w 1291252"/>
                <a:gd name="csY49" fmla="*/ 247192 h 296961"/>
                <a:gd name="csX50" fmla="*/ 547489 w 1291252"/>
                <a:gd name="csY50" fmla="*/ 249232 h 296961"/>
                <a:gd name="csX51" fmla="*/ 520911 w 1291252"/>
                <a:gd name="csY51" fmla="*/ 218230 h 296961"/>
                <a:gd name="csX52" fmla="*/ 520911 w 1291252"/>
                <a:gd name="csY52" fmla="*/ 135014 h 296961"/>
                <a:gd name="csX53" fmla="*/ 561800 w 1291252"/>
                <a:gd name="csY53" fmla="*/ 135014 h 296961"/>
                <a:gd name="csX54" fmla="*/ 561800 w 1291252"/>
                <a:gd name="csY54" fmla="*/ 90959 h 296961"/>
                <a:gd name="csX55" fmla="*/ 657071 w 1291252"/>
                <a:gd name="csY55" fmla="*/ 2440 h 296961"/>
                <a:gd name="csX56" fmla="*/ 602280 w 1291252"/>
                <a:gd name="csY56" fmla="*/ 2440 h 296961"/>
                <a:gd name="csX57" fmla="*/ 602280 w 1291252"/>
                <a:gd name="csY57" fmla="*/ 292069 h 296961"/>
                <a:gd name="csX58" fmla="*/ 657071 w 1291252"/>
                <a:gd name="csY58" fmla="*/ 292069 h 296961"/>
                <a:gd name="csX59" fmla="*/ 657071 w 1291252"/>
                <a:gd name="csY59" fmla="*/ 147668 h 296961"/>
                <a:gd name="csX60" fmla="*/ 689374 w 1291252"/>
                <a:gd name="csY60" fmla="*/ 132159 h 296961"/>
                <a:gd name="csX61" fmla="*/ 717996 w 1291252"/>
                <a:gd name="csY61" fmla="*/ 169695 h 296961"/>
                <a:gd name="csX62" fmla="*/ 717996 w 1291252"/>
                <a:gd name="csY62" fmla="*/ 292069 h 296961"/>
                <a:gd name="csX63" fmla="*/ 773196 w 1291252"/>
                <a:gd name="csY63" fmla="*/ 292069 h 296961"/>
                <a:gd name="csX64" fmla="*/ 773196 w 1291252"/>
                <a:gd name="csY64" fmla="*/ 162345 h 296961"/>
                <a:gd name="csX65" fmla="*/ 711454 w 1291252"/>
                <a:gd name="csY65" fmla="*/ 86064 h 296961"/>
                <a:gd name="csX66" fmla="*/ 657889 w 1291252"/>
                <a:gd name="csY66" fmla="*/ 108092 h 296961"/>
                <a:gd name="csX67" fmla="*/ 657071 w 1291252"/>
                <a:gd name="csY67" fmla="*/ 108092 h 296961"/>
                <a:gd name="csX68" fmla="*/ 657071 w 1291252"/>
                <a:gd name="csY68" fmla="*/ 2440 h 296961"/>
                <a:gd name="csX69" fmla="*/ 805491 w 1291252"/>
                <a:gd name="csY69" fmla="*/ 191307 h 296961"/>
                <a:gd name="csX70" fmla="*/ 897900 w 1291252"/>
                <a:gd name="csY70" fmla="*/ 296961 h 296961"/>
                <a:gd name="csX71" fmla="*/ 972727 w 1291252"/>
                <a:gd name="csY71" fmla="*/ 270044 h 296961"/>
                <a:gd name="csX72" fmla="*/ 953918 w 1291252"/>
                <a:gd name="csY72" fmla="*/ 233731 h 296961"/>
                <a:gd name="csX73" fmla="*/ 907304 w 1291252"/>
                <a:gd name="csY73" fmla="*/ 251687 h 296961"/>
                <a:gd name="csX74" fmla="*/ 859873 w 1291252"/>
                <a:gd name="csY74" fmla="*/ 205592 h 296961"/>
                <a:gd name="csX75" fmla="*/ 971909 w 1291252"/>
                <a:gd name="csY75" fmla="*/ 205592 h 296961"/>
                <a:gd name="csX76" fmla="*/ 971909 w 1291252"/>
                <a:gd name="csY76" fmla="*/ 183149 h 296961"/>
                <a:gd name="csX77" fmla="*/ 893403 w 1291252"/>
                <a:gd name="csY77" fmla="*/ 86064 h 296961"/>
                <a:gd name="csX78" fmla="*/ 805491 w 1291252"/>
                <a:gd name="csY78" fmla="*/ 191307 h 296961"/>
                <a:gd name="csX79" fmla="*/ 893811 w 1291252"/>
                <a:gd name="csY79" fmla="*/ 130943 h 296961"/>
                <a:gd name="csX80" fmla="*/ 924069 w 1291252"/>
                <a:gd name="csY80" fmla="*/ 170911 h 296961"/>
                <a:gd name="csX81" fmla="*/ 859464 w 1291252"/>
                <a:gd name="csY81" fmla="*/ 170911 h 296961"/>
                <a:gd name="csX82" fmla="*/ 893811 w 1291252"/>
                <a:gd name="csY82" fmla="*/ 130943 h 296961"/>
                <a:gd name="csX83" fmla="*/ 1061456 w 1291252"/>
                <a:gd name="csY83" fmla="*/ 90959 h 296961"/>
                <a:gd name="csX84" fmla="*/ 1009526 w 1291252"/>
                <a:gd name="csY84" fmla="*/ 90959 h 296961"/>
                <a:gd name="csX85" fmla="*/ 1009526 w 1291252"/>
                <a:gd name="csY85" fmla="*/ 292069 h 296961"/>
                <a:gd name="csX86" fmla="*/ 1064318 w 1291252"/>
                <a:gd name="csY86" fmla="*/ 292069 h 296961"/>
                <a:gd name="csX87" fmla="*/ 1064318 w 1291252"/>
                <a:gd name="csY87" fmla="*/ 148075 h 296961"/>
                <a:gd name="csX88" fmla="*/ 1095803 w 1291252"/>
                <a:gd name="csY88" fmla="*/ 132159 h 296961"/>
                <a:gd name="csX89" fmla="*/ 1122790 w 1291252"/>
                <a:gd name="csY89" fmla="*/ 169280 h 296961"/>
                <a:gd name="csX90" fmla="*/ 1122790 w 1291252"/>
                <a:gd name="csY90" fmla="*/ 292069 h 296961"/>
                <a:gd name="csX91" fmla="*/ 1177990 w 1291252"/>
                <a:gd name="csY91" fmla="*/ 292069 h 296961"/>
                <a:gd name="csX92" fmla="*/ 1177990 w 1291252"/>
                <a:gd name="csY92" fmla="*/ 161121 h 296961"/>
                <a:gd name="csX93" fmla="*/ 1177172 w 1291252"/>
                <a:gd name="csY93" fmla="*/ 146844 h 296961"/>
                <a:gd name="csX94" fmla="*/ 1208656 w 1291252"/>
                <a:gd name="csY94" fmla="*/ 132159 h 296961"/>
                <a:gd name="csX95" fmla="*/ 1236051 w 1291252"/>
                <a:gd name="csY95" fmla="*/ 169280 h 296961"/>
                <a:gd name="csX96" fmla="*/ 1236051 w 1291252"/>
                <a:gd name="csY96" fmla="*/ 292069 h 296961"/>
                <a:gd name="csX97" fmla="*/ 1291252 w 1291252"/>
                <a:gd name="csY97" fmla="*/ 292069 h 296961"/>
                <a:gd name="csX98" fmla="*/ 1291252 w 1291252"/>
                <a:gd name="csY98" fmla="*/ 161121 h 296961"/>
                <a:gd name="csX99" fmla="*/ 1227874 w 1291252"/>
                <a:gd name="csY99" fmla="*/ 86064 h 296961"/>
                <a:gd name="csX100" fmla="*/ 1167359 w 1291252"/>
                <a:gd name="csY100" fmla="*/ 112586 h 296961"/>
                <a:gd name="csX101" fmla="*/ 1117065 w 1291252"/>
                <a:gd name="csY101" fmla="*/ 86064 h 296961"/>
                <a:gd name="csX102" fmla="*/ 1062274 w 1291252"/>
                <a:gd name="csY102" fmla="*/ 110547 h 296961"/>
                <a:gd name="csX103" fmla="*/ 1061456 w 1291252"/>
                <a:gd name="csY103" fmla="*/ 110547 h 296961"/>
                <a:gd name="csX104" fmla="*/ 1061456 w 1291252"/>
                <a:gd name="csY104" fmla="*/ 90959 h 2969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</a:cxnLst>
              <a:rect l="l" t="t" r="r" b="b"/>
              <a:pathLst>
                <a:path w="1291252" h="296961">
                  <a:moveTo>
                    <a:pt x="101405" y="93414"/>
                  </a:moveTo>
                  <a:lnTo>
                    <a:pt x="58063" y="93414"/>
                  </a:lnTo>
                  <a:lnTo>
                    <a:pt x="58063" y="65668"/>
                  </a:lnTo>
                  <a:cubicBezTo>
                    <a:pt x="58063" y="37121"/>
                    <a:pt x="72373" y="30179"/>
                    <a:pt x="89547" y="30179"/>
                  </a:cubicBezTo>
                  <a:cubicBezTo>
                    <a:pt x="95680" y="30179"/>
                    <a:pt x="99360" y="31402"/>
                    <a:pt x="101405" y="32226"/>
                  </a:cubicBezTo>
                  <a:lnTo>
                    <a:pt x="101405" y="2848"/>
                  </a:lnTo>
                  <a:cubicBezTo>
                    <a:pt x="98952" y="2040"/>
                    <a:pt x="94045" y="0"/>
                    <a:pt x="84641" y="0"/>
                  </a:cubicBezTo>
                  <a:cubicBezTo>
                    <a:pt x="51929" y="0"/>
                    <a:pt x="24125" y="18349"/>
                    <a:pt x="24125" y="64036"/>
                  </a:cubicBezTo>
                  <a:lnTo>
                    <a:pt x="24125" y="93414"/>
                  </a:lnTo>
                  <a:lnTo>
                    <a:pt x="0" y="93414"/>
                  </a:lnTo>
                  <a:lnTo>
                    <a:pt x="0" y="121961"/>
                  </a:lnTo>
                  <a:lnTo>
                    <a:pt x="24125" y="121961"/>
                  </a:lnTo>
                  <a:lnTo>
                    <a:pt x="24125" y="292069"/>
                  </a:lnTo>
                  <a:lnTo>
                    <a:pt x="58063" y="292069"/>
                  </a:lnTo>
                  <a:lnTo>
                    <a:pt x="58063" y="121961"/>
                  </a:lnTo>
                  <a:lnTo>
                    <a:pt x="101405" y="121961"/>
                  </a:lnTo>
                  <a:lnTo>
                    <a:pt x="101405" y="93414"/>
                  </a:lnTo>
                  <a:close/>
                  <a:moveTo>
                    <a:pt x="286625" y="192539"/>
                  </a:moveTo>
                  <a:cubicBezTo>
                    <a:pt x="286625" y="120745"/>
                    <a:pt x="247371" y="88519"/>
                    <a:pt x="200349" y="88519"/>
                  </a:cubicBezTo>
                  <a:cubicBezTo>
                    <a:pt x="153736" y="88519"/>
                    <a:pt x="114482" y="120745"/>
                    <a:pt x="114482" y="192539"/>
                  </a:cubicBezTo>
                  <a:cubicBezTo>
                    <a:pt x="114482" y="264325"/>
                    <a:pt x="153736" y="296961"/>
                    <a:pt x="200349" y="296961"/>
                  </a:cubicBezTo>
                  <a:cubicBezTo>
                    <a:pt x="247371" y="296961"/>
                    <a:pt x="286625" y="264325"/>
                    <a:pt x="286625" y="192539"/>
                  </a:cubicBezTo>
                  <a:close/>
                  <a:moveTo>
                    <a:pt x="251869" y="192539"/>
                  </a:moveTo>
                  <a:cubicBezTo>
                    <a:pt x="251869" y="243529"/>
                    <a:pt x="230607" y="265957"/>
                    <a:pt x="200348" y="265957"/>
                  </a:cubicBezTo>
                  <a:cubicBezTo>
                    <a:pt x="170909" y="265957"/>
                    <a:pt x="149237" y="243529"/>
                    <a:pt x="149237" y="192539"/>
                  </a:cubicBezTo>
                  <a:cubicBezTo>
                    <a:pt x="149237" y="141549"/>
                    <a:pt x="170909" y="118705"/>
                    <a:pt x="200348" y="118705"/>
                  </a:cubicBezTo>
                  <a:cubicBezTo>
                    <a:pt x="229789" y="118705"/>
                    <a:pt x="251869" y="141549"/>
                    <a:pt x="251869" y="192539"/>
                  </a:cubicBezTo>
                  <a:close/>
                  <a:moveTo>
                    <a:pt x="411738" y="89735"/>
                  </a:moveTo>
                  <a:cubicBezTo>
                    <a:pt x="374528" y="89735"/>
                    <a:pt x="364306" y="104420"/>
                    <a:pt x="356946" y="121553"/>
                  </a:cubicBezTo>
                  <a:lnTo>
                    <a:pt x="356128" y="121553"/>
                  </a:lnTo>
                  <a:lnTo>
                    <a:pt x="356128" y="93414"/>
                  </a:lnTo>
                  <a:lnTo>
                    <a:pt x="323826" y="93414"/>
                  </a:lnTo>
                  <a:lnTo>
                    <a:pt x="323826" y="292069"/>
                  </a:lnTo>
                  <a:lnTo>
                    <a:pt x="357764" y="292069"/>
                  </a:lnTo>
                  <a:lnTo>
                    <a:pt x="357764" y="151747"/>
                  </a:lnTo>
                  <a:cubicBezTo>
                    <a:pt x="366351" y="131351"/>
                    <a:pt x="381889" y="119921"/>
                    <a:pt x="404377" y="119921"/>
                  </a:cubicBezTo>
                  <a:cubicBezTo>
                    <a:pt x="406831" y="119921"/>
                    <a:pt x="408466" y="119921"/>
                    <a:pt x="411738" y="120329"/>
                  </a:cubicBezTo>
                  <a:lnTo>
                    <a:pt x="411738" y="89735"/>
                  </a:lnTo>
                  <a:close/>
                  <a:moveTo>
                    <a:pt x="561800" y="90959"/>
                  </a:moveTo>
                  <a:lnTo>
                    <a:pt x="520911" y="90959"/>
                  </a:lnTo>
                  <a:lnTo>
                    <a:pt x="520911" y="46095"/>
                  </a:lnTo>
                  <a:lnTo>
                    <a:pt x="465711" y="46095"/>
                  </a:lnTo>
                  <a:lnTo>
                    <a:pt x="465711" y="90959"/>
                  </a:lnTo>
                  <a:lnTo>
                    <a:pt x="443222" y="90959"/>
                  </a:lnTo>
                  <a:lnTo>
                    <a:pt x="443222" y="135014"/>
                  </a:lnTo>
                  <a:lnTo>
                    <a:pt x="465711" y="135014"/>
                  </a:lnTo>
                  <a:lnTo>
                    <a:pt x="465711" y="225573"/>
                  </a:lnTo>
                  <a:cubicBezTo>
                    <a:pt x="465711" y="279826"/>
                    <a:pt x="491880" y="296147"/>
                    <a:pt x="533586" y="296147"/>
                  </a:cubicBezTo>
                  <a:cubicBezTo>
                    <a:pt x="547898" y="296147"/>
                    <a:pt x="558529" y="292883"/>
                    <a:pt x="561800" y="291659"/>
                  </a:cubicBezTo>
                  <a:lnTo>
                    <a:pt x="561800" y="247192"/>
                  </a:lnTo>
                  <a:cubicBezTo>
                    <a:pt x="559347" y="248016"/>
                    <a:pt x="554440" y="249232"/>
                    <a:pt x="547489" y="249232"/>
                  </a:cubicBezTo>
                  <a:cubicBezTo>
                    <a:pt x="531133" y="249232"/>
                    <a:pt x="520911" y="244337"/>
                    <a:pt x="520911" y="218230"/>
                  </a:cubicBezTo>
                  <a:lnTo>
                    <a:pt x="520911" y="135014"/>
                  </a:lnTo>
                  <a:lnTo>
                    <a:pt x="561800" y="135014"/>
                  </a:lnTo>
                  <a:lnTo>
                    <a:pt x="561800" y="90959"/>
                  </a:lnTo>
                  <a:close/>
                  <a:moveTo>
                    <a:pt x="657071" y="2440"/>
                  </a:moveTo>
                  <a:lnTo>
                    <a:pt x="602280" y="2440"/>
                  </a:lnTo>
                  <a:lnTo>
                    <a:pt x="602280" y="292069"/>
                  </a:lnTo>
                  <a:lnTo>
                    <a:pt x="657071" y="292069"/>
                  </a:lnTo>
                  <a:lnTo>
                    <a:pt x="657071" y="147668"/>
                  </a:lnTo>
                  <a:cubicBezTo>
                    <a:pt x="663205" y="140725"/>
                    <a:pt x="673836" y="132159"/>
                    <a:pt x="689374" y="132159"/>
                  </a:cubicBezTo>
                  <a:cubicBezTo>
                    <a:pt x="710227" y="132159"/>
                    <a:pt x="717996" y="143180"/>
                    <a:pt x="717996" y="169695"/>
                  </a:cubicBezTo>
                  <a:lnTo>
                    <a:pt x="717996" y="292069"/>
                  </a:lnTo>
                  <a:lnTo>
                    <a:pt x="773196" y="292069"/>
                  </a:lnTo>
                  <a:lnTo>
                    <a:pt x="773196" y="162345"/>
                  </a:lnTo>
                  <a:cubicBezTo>
                    <a:pt x="773196" y="108507"/>
                    <a:pt x="747845" y="86064"/>
                    <a:pt x="711454" y="86064"/>
                  </a:cubicBezTo>
                  <a:cubicBezTo>
                    <a:pt x="680787" y="86064"/>
                    <a:pt x="665658" y="99525"/>
                    <a:pt x="657889" y="108092"/>
                  </a:cubicBezTo>
                  <a:lnTo>
                    <a:pt x="657071" y="108092"/>
                  </a:lnTo>
                  <a:lnTo>
                    <a:pt x="657071" y="2440"/>
                  </a:lnTo>
                  <a:close/>
                  <a:moveTo>
                    <a:pt x="805491" y="191307"/>
                  </a:moveTo>
                  <a:cubicBezTo>
                    <a:pt x="805491" y="267188"/>
                    <a:pt x="845153" y="296961"/>
                    <a:pt x="897900" y="296961"/>
                  </a:cubicBezTo>
                  <a:cubicBezTo>
                    <a:pt x="943287" y="296961"/>
                    <a:pt x="964140" y="279418"/>
                    <a:pt x="972727" y="270044"/>
                  </a:cubicBezTo>
                  <a:lnTo>
                    <a:pt x="953918" y="233731"/>
                  </a:lnTo>
                  <a:cubicBezTo>
                    <a:pt x="948193" y="238626"/>
                    <a:pt x="933065" y="251687"/>
                    <a:pt x="907304" y="251687"/>
                  </a:cubicBezTo>
                  <a:cubicBezTo>
                    <a:pt x="879500" y="251687"/>
                    <a:pt x="863144" y="237402"/>
                    <a:pt x="859873" y="205592"/>
                  </a:cubicBezTo>
                  <a:lnTo>
                    <a:pt x="971909" y="205592"/>
                  </a:lnTo>
                  <a:lnTo>
                    <a:pt x="971909" y="183149"/>
                  </a:lnTo>
                  <a:cubicBezTo>
                    <a:pt x="971909" y="113810"/>
                    <a:pt x="941652" y="86064"/>
                    <a:pt x="893403" y="86064"/>
                  </a:cubicBezTo>
                  <a:cubicBezTo>
                    <a:pt x="845154" y="86064"/>
                    <a:pt x="805491" y="121153"/>
                    <a:pt x="805491" y="191307"/>
                  </a:cubicBezTo>
                  <a:close/>
                  <a:moveTo>
                    <a:pt x="893811" y="130943"/>
                  </a:moveTo>
                  <a:cubicBezTo>
                    <a:pt x="915073" y="130943"/>
                    <a:pt x="924069" y="145212"/>
                    <a:pt x="924069" y="170911"/>
                  </a:cubicBezTo>
                  <a:lnTo>
                    <a:pt x="859464" y="170911"/>
                  </a:lnTo>
                  <a:cubicBezTo>
                    <a:pt x="861509" y="144404"/>
                    <a:pt x="875002" y="130943"/>
                    <a:pt x="893811" y="130943"/>
                  </a:cubicBezTo>
                  <a:close/>
                  <a:moveTo>
                    <a:pt x="1061456" y="90959"/>
                  </a:moveTo>
                  <a:lnTo>
                    <a:pt x="1009526" y="90959"/>
                  </a:lnTo>
                  <a:lnTo>
                    <a:pt x="1009526" y="292069"/>
                  </a:lnTo>
                  <a:lnTo>
                    <a:pt x="1064318" y="292069"/>
                  </a:lnTo>
                  <a:lnTo>
                    <a:pt x="1064318" y="148075"/>
                  </a:lnTo>
                  <a:cubicBezTo>
                    <a:pt x="1070451" y="141141"/>
                    <a:pt x="1080265" y="132159"/>
                    <a:pt x="1095803" y="132159"/>
                  </a:cubicBezTo>
                  <a:cubicBezTo>
                    <a:pt x="1113794" y="132159"/>
                    <a:pt x="1122790" y="143989"/>
                    <a:pt x="1122790" y="169280"/>
                  </a:cubicBezTo>
                  <a:lnTo>
                    <a:pt x="1122790" y="292069"/>
                  </a:lnTo>
                  <a:lnTo>
                    <a:pt x="1177990" y="292069"/>
                  </a:lnTo>
                  <a:lnTo>
                    <a:pt x="1177990" y="161121"/>
                  </a:lnTo>
                  <a:cubicBezTo>
                    <a:pt x="1177990" y="156234"/>
                    <a:pt x="1177580" y="151339"/>
                    <a:pt x="1177172" y="146844"/>
                  </a:cubicBezTo>
                  <a:cubicBezTo>
                    <a:pt x="1184122" y="139909"/>
                    <a:pt x="1194754" y="132159"/>
                    <a:pt x="1208656" y="132159"/>
                  </a:cubicBezTo>
                  <a:cubicBezTo>
                    <a:pt x="1227874" y="132159"/>
                    <a:pt x="1236051" y="143989"/>
                    <a:pt x="1236051" y="169280"/>
                  </a:cubicBezTo>
                  <a:lnTo>
                    <a:pt x="1236051" y="292069"/>
                  </a:lnTo>
                  <a:lnTo>
                    <a:pt x="1291252" y="292069"/>
                  </a:lnTo>
                  <a:lnTo>
                    <a:pt x="1291252" y="161121"/>
                  </a:lnTo>
                  <a:cubicBezTo>
                    <a:pt x="1291252" y="108092"/>
                    <a:pt x="1265901" y="86064"/>
                    <a:pt x="1227874" y="86064"/>
                  </a:cubicBezTo>
                  <a:cubicBezTo>
                    <a:pt x="1195163" y="86064"/>
                    <a:pt x="1175945" y="102388"/>
                    <a:pt x="1167359" y="112586"/>
                  </a:cubicBezTo>
                  <a:cubicBezTo>
                    <a:pt x="1156318" y="94222"/>
                    <a:pt x="1138327" y="86064"/>
                    <a:pt x="1117065" y="86064"/>
                  </a:cubicBezTo>
                  <a:cubicBezTo>
                    <a:pt x="1086398" y="86064"/>
                    <a:pt x="1070043" y="101157"/>
                    <a:pt x="1062274" y="110547"/>
                  </a:cubicBezTo>
                  <a:lnTo>
                    <a:pt x="1061456" y="110547"/>
                  </a:lnTo>
                  <a:lnTo>
                    <a:pt x="1061456" y="90959"/>
                  </a:ln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" name="Friform 45">
              <a:extLst>
                <a:ext uri="{FF2B5EF4-FFF2-40B4-BE49-F238E27FC236}">
                  <a16:creationId xmlns:a16="http://schemas.microsoft.com/office/drawing/2014/main" id="{BF57EDA4-3F14-6B18-C7A3-C706CFC68E0F}"/>
                </a:ext>
              </a:extLst>
            </p:cNvPr>
            <p:cNvSpPr/>
            <p:nvPr/>
          </p:nvSpPr>
          <p:spPr>
            <a:xfrm>
              <a:off x="11576600" y="35508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7" name="Friform 46">
              <a:extLst>
                <a:ext uri="{FF2B5EF4-FFF2-40B4-BE49-F238E27FC236}">
                  <a16:creationId xmlns:a16="http://schemas.microsoft.com/office/drawing/2014/main" id="{1CAADA76-4066-0C08-9C75-ACCCC906A0D9}"/>
                </a:ext>
              </a:extLst>
            </p:cNvPr>
            <p:cNvSpPr/>
            <p:nvPr/>
          </p:nvSpPr>
          <p:spPr>
            <a:xfrm>
              <a:off x="10971922" y="70031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" name="Friform 47">
              <a:extLst>
                <a:ext uri="{FF2B5EF4-FFF2-40B4-BE49-F238E27FC236}">
                  <a16:creationId xmlns:a16="http://schemas.microsoft.com/office/drawing/2014/main" id="{802E8581-24B3-2030-B96F-CCF73AB7FE0A}"/>
                </a:ext>
              </a:extLst>
            </p:cNvPr>
            <p:cNvSpPr/>
            <p:nvPr/>
          </p:nvSpPr>
          <p:spPr>
            <a:xfrm>
              <a:off x="10971922" y="769360"/>
              <a:ext cx="53662" cy="53529"/>
            </a:xfrm>
            <a:custGeom>
              <a:avLst/>
              <a:gdLst>
                <a:gd name="csX0" fmla="*/ 26831 w 53662"/>
                <a:gd name="csY0" fmla="*/ 53530 h 53529"/>
                <a:gd name="csX1" fmla="*/ 0 w 53662"/>
                <a:gd name="csY1" fmla="*/ 26768 h 53529"/>
                <a:gd name="csX2" fmla="*/ 26831 w 53662"/>
                <a:gd name="csY2" fmla="*/ 0 h 53529"/>
                <a:gd name="csX3" fmla="*/ 53663 w 53662"/>
                <a:gd name="csY3" fmla="*/ 26768 h 53529"/>
                <a:gd name="csX4" fmla="*/ 26831 w 53662"/>
                <a:gd name="csY4" fmla="*/ 53530 h 53529"/>
                <a:gd name="csX5" fmla="*/ 26831 w 53662"/>
                <a:gd name="csY5" fmla="*/ 7558 h 53529"/>
                <a:gd name="csX6" fmla="*/ 7576 w 53662"/>
                <a:gd name="csY6" fmla="*/ 26768 h 53529"/>
                <a:gd name="csX7" fmla="*/ 26831 w 53662"/>
                <a:gd name="csY7" fmla="*/ 45972 h 53529"/>
                <a:gd name="csX8" fmla="*/ 46087 w 53662"/>
                <a:gd name="csY8" fmla="*/ 26768 h 53529"/>
                <a:gd name="csX9" fmla="*/ 26831 w 53662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29">
                  <a:moveTo>
                    <a:pt x="26831" y="53530"/>
                  </a:moveTo>
                  <a:cubicBezTo>
                    <a:pt x="12040" y="53530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4"/>
                    <a:pt x="41622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52" y="45972"/>
                    <a:pt x="46087" y="37357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9" name="Friform 48">
              <a:extLst>
                <a:ext uri="{FF2B5EF4-FFF2-40B4-BE49-F238E27FC236}">
                  <a16:creationId xmlns:a16="http://schemas.microsoft.com/office/drawing/2014/main" id="{CEED7C28-3477-18F5-CD78-F581AA51D396}"/>
                </a:ext>
              </a:extLst>
            </p:cNvPr>
            <p:cNvSpPr/>
            <p:nvPr/>
          </p:nvSpPr>
          <p:spPr>
            <a:xfrm>
              <a:off x="11758002" y="-231809"/>
              <a:ext cx="53662" cy="53532"/>
            </a:xfrm>
            <a:custGeom>
              <a:avLst/>
              <a:gdLst>
                <a:gd name="csX0" fmla="*/ 26831 w 53662"/>
                <a:gd name="csY0" fmla="*/ 53532 h 53532"/>
                <a:gd name="csX1" fmla="*/ 0 w 53662"/>
                <a:gd name="csY1" fmla="*/ 26762 h 53532"/>
                <a:gd name="csX2" fmla="*/ 26831 w 53662"/>
                <a:gd name="csY2" fmla="*/ 0 h 53532"/>
                <a:gd name="csX3" fmla="*/ 53663 w 53662"/>
                <a:gd name="csY3" fmla="*/ 26762 h 53532"/>
                <a:gd name="csX4" fmla="*/ 26831 w 53662"/>
                <a:gd name="csY4" fmla="*/ 53532 h 53532"/>
                <a:gd name="csX5" fmla="*/ 26831 w 53662"/>
                <a:gd name="csY5" fmla="*/ 7552 h 53532"/>
                <a:gd name="csX6" fmla="*/ 7576 w 53662"/>
                <a:gd name="csY6" fmla="*/ 26762 h 53532"/>
                <a:gd name="csX7" fmla="*/ 26831 w 53662"/>
                <a:gd name="csY7" fmla="*/ 45980 h 53532"/>
                <a:gd name="csX8" fmla="*/ 46087 w 53662"/>
                <a:gd name="csY8" fmla="*/ 26762 h 53532"/>
                <a:gd name="csX9" fmla="*/ 26831 w 53662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2">
                  <a:moveTo>
                    <a:pt x="26831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2"/>
                    <a:pt x="26831" y="53532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31" y="45980"/>
                  </a:cubicBezTo>
                  <a:cubicBezTo>
                    <a:pt x="37452" y="45980"/>
                    <a:pt x="46087" y="37357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0" name="Friform 49">
              <a:extLst>
                <a:ext uri="{FF2B5EF4-FFF2-40B4-BE49-F238E27FC236}">
                  <a16:creationId xmlns:a16="http://schemas.microsoft.com/office/drawing/2014/main" id="{0F15CCE1-319D-166E-26E7-7D6B836EFE4E}"/>
                </a:ext>
              </a:extLst>
            </p:cNvPr>
            <p:cNvSpPr/>
            <p:nvPr/>
          </p:nvSpPr>
          <p:spPr>
            <a:xfrm>
              <a:off x="11697535" y="-197279"/>
              <a:ext cx="53656" cy="53526"/>
            </a:xfrm>
            <a:custGeom>
              <a:avLst/>
              <a:gdLst>
                <a:gd name="csX0" fmla="*/ 26831 w 53656"/>
                <a:gd name="csY0" fmla="*/ 53527 h 53526"/>
                <a:gd name="csX1" fmla="*/ 0 w 53656"/>
                <a:gd name="csY1" fmla="*/ 26762 h 53526"/>
                <a:gd name="csX2" fmla="*/ 26831 w 53656"/>
                <a:gd name="csY2" fmla="*/ 0 h 53526"/>
                <a:gd name="csX3" fmla="*/ 53657 w 53656"/>
                <a:gd name="csY3" fmla="*/ 26762 h 53526"/>
                <a:gd name="csX4" fmla="*/ 26831 w 53656"/>
                <a:gd name="csY4" fmla="*/ 53527 h 53526"/>
                <a:gd name="csX5" fmla="*/ 26831 w 53656"/>
                <a:gd name="csY5" fmla="*/ 7552 h 53526"/>
                <a:gd name="csX6" fmla="*/ 7576 w 53656"/>
                <a:gd name="csY6" fmla="*/ 26762 h 53526"/>
                <a:gd name="csX7" fmla="*/ 26831 w 53656"/>
                <a:gd name="csY7" fmla="*/ 45975 h 53526"/>
                <a:gd name="csX8" fmla="*/ 46081 w 53656"/>
                <a:gd name="csY8" fmla="*/ 26762 h 53526"/>
                <a:gd name="csX9" fmla="*/ 26831 w 53656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6">
                  <a:moveTo>
                    <a:pt x="26831" y="53527"/>
                  </a:moveTo>
                  <a:cubicBezTo>
                    <a:pt x="12040" y="53527"/>
                    <a:pt x="0" y="41521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1"/>
                    <a:pt x="41622" y="53527"/>
                    <a:pt x="26831" y="53527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75"/>
                    <a:pt x="26831" y="45975"/>
                  </a:cubicBezTo>
                  <a:cubicBezTo>
                    <a:pt x="37446" y="45975"/>
                    <a:pt x="46081" y="37355"/>
                    <a:pt x="46081" y="26762"/>
                  </a:cubicBezTo>
                  <a:cubicBezTo>
                    <a:pt x="46081" y="16170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1" name="Friform 50">
              <a:extLst>
                <a:ext uri="{FF2B5EF4-FFF2-40B4-BE49-F238E27FC236}">
                  <a16:creationId xmlns:a16="http://schemas.microsoft.com/office/drawing/2014/main" id="{D3DF0F45-9AC9-D0C0-DF9B-6F5ECA131842}"/>
                </a:ext>
              </a:extLst>
            </p:cNvPr>
            <p:cNvSpPr/>
            <p:nvPr/>
          </p:nvSpPr>
          <p:spPr>
            <a:xfrm>
              <a:off x="11697535" y="-266326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5 h 53535"/>
                <a:gd name="csX2" fmla="*/ 26831 w 53656"/>
                <a:gd name="csY2" fmla="*/ 0 h 53535"/>
                <a:gd name="csX3" fmla="*/ 53657 w 53656"/>
                <a:gd name="csY3" fmla="*/ 26765 h 53535"/>
                <a:gd name="csX4" fmla="*/ 26831 w 53656"/>
                <a:gd name="csY4" fmla="*/ 53535 h 53535"/>
                <a:gd name="csX5" fmla="*/ 26831 w 53656"/>
                <a:gd name="csY5" fmla="*/ 7552 h 53535"/>
                <a:gd name="csX6" fmla="*/ 7576 w 53656"/>
                <a:gd name="csY6" fmla="*/ 26765 h 53535"/>
                <a:gd name="csX7" fmla="*/ 26831 w 53656"/>
                <a:gd name="csY7" fmla="*/ 45983 h 53535"/>
                <a:gd name="csX8" fmla="*/ 46081 w 53656"/>
                <a:gd name="csY8" fmla="*/ 26765 h 53535"/>
                <a:gd name="csX9" fmla="*/ 26831 w 53656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5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5"/>
                  </a:cubicBezTo>
                  <a:cubicBezTo>
                    <a:pt x="53657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2"/>
                    <a:pt x="7576" y="26765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46" y="45983"/>
                    <a:pt x="46081" y="37360"/>
                    <a:pt x="46081" y="26765"/>
                  </a:cubicBezTo>
                  <a:cubicBezTo>
                    <a:pt x="46081" y="16172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2" name="Friform 51">
              <a:extLst>
                <a:ext uri="{FF2B5EF4-FFF2-40B4-BE49-F238E27FC236}">
                  <a16:creationId xmlns:a16="http://schemas.microsoft.com/office/drawing/2014/main" id="{503955ED-7F10-AACB-68F9-7A8BBF639162}"/>
                </a:ext>
              </a:extLst>
            </p:cNvPr>
            <p:cNvSpPr/>
            <p:nvPr/>
          </p:nvSpPr>
          <p:spPr>
            <a:xfrm>
              <a:off x="11697535" y="-59192"/>
              <a:ext cx="53656" cy="53537"/>
            </a:xfrm>
            <a:custGeom>
              <a:avLst/>
              <a:gdLst>
                <a:gd name="csX0" fmla="*/ 26831 w 53656"/>
                <a:gd name="csY0" fmla="*/ 53538 h 53537"/>
                <a:gd name="csX1" fmla="*/ 0 w 53656"/>
                <a:gd name="csY1" fmla="*/ 26765 h 53537"/>
                <a:gd name="csX2" fmla="*/ 26831 w 53656"/>
                <a:gd name="csY2" fmla="*/ 0 h 53537"/>
                <a:gd name="csX3" fmla="*/ 53657 w 53656"/>
                <a:gd name="csY3" fmla="*/ 26765 h 53537"/>
                <a:gd name="csX4" fmla="*/ 26831 w 53656"/>
                <a:gd name="csY4" fmla="*/ 53538 h 53537"/>
                <a:gd name="csX5" fmla="*/ 26831 w 53656"/>
                <a:gd name="csY5" fmla="*/ 7552 h 53537"/>
                <a:gd name="csX6" fmla="*/ 7576 w 53656"/>
                <a:gd name="csY6" fmla="*/ 26765 h 53537"/>
                <a:gd name="csX7" fmla="*/ 26831 w 53656"/>
                <a:gd name="csY7" fmla="*/ 45980 h 53537"/>
                <a:gd name="csX8" fmla="*/ 46081 w 53656"/>
                <a:gd name="csY8" fmla="*/ 26765 h 53537"/>
                <a:gd name="csX9" fmla="*/ 26831 w 53656"/>
                <a:gd name="csY9" fmla="*/ 7552 h 53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7">
                  <a:moveTo>
                    <a:pt x="26831" y="53538"/>
                  </a:moveTo>
                  <a:cubicBezTo>
                    <a:pt x="12040" y="53538"/>
                    <a:pt x="0" y="41526"/>
                    <a:pt x="0" y="26765"/>
                  </a:cubicBezTo>
                  <a:cubicBezTo>
                    <a:pt x="0" y="12003"/>
                    <a:pt x="12040" y="0"/>
                    <a:pt x="26831" y="0"/>
                  </a:cubicBezTo>
                  <a:cubicBezTo>
                    <a:pt x="41622" y="0"/>
                    <a:pt x="53657" y="12003"/>
                    <a:pt x="53657" y="26765"/>
                  </a:cubicBezTo>
                  <a:cubicBezTo>
                    <a:pt x="53657" y="41526"/>
                    <a:pt x="41622" y="53538"/>
                    <a:pt x="26831" y="53538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5"/>
                  </a:cubicBezTo>
                  <a:cubicBezTo>
                    <a:pt x="7576" y="37360"/>
                    <a:pt x="16211" y="45980"/>
                    <a:pt x="26831" y="45980"/>
                  </a:cubicBezTo>
                  <a:cubicBezTo>
                    <a:pt x="37446" y="45980"/>
                    <a:pt x="46081" y="37360"/>
                    <a:pt x="46081" y="26765"/>
                  </a:cubicBezTo>
                  <a:cubicBezTo>
                    <a:pt x="46081" y="16170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3" name="Friform 52">
              <a:extLst>
                <a:ext uri="{FF2B5EF4-FFF2-40B4-BE49-F238E27FC236}">
                  <a16:creationId xmlns:a16="http://schemas.microsoft.com/office/drawing/2014/main" id="{795A2DE6-95DE-5EB5-8844-7B050ACC8DD3}"/>
                </a:ext>
              </a:extLst>
            </p:cNvPr>
            <p:cNvSpPr/>
            <p:nvPr/>
          </p:nvSpPr>
          <p:spPr>
            <a:xfrm>
              <a:off x="11697535" y="9848"/>
              <a:ext cx="53656" cy="53546"/>
            </a:xfrm>
            <a:custGeom>
              <a:avLst/>
              <a:gdLst>
                <a:gd name="csX0" fmla="*/ 26831 w 53656"/>
                <a:gd name="csY0" fmla="*/ 53546 h 53546"/>
                <a:gd name="csX1" fmla="*/ 0 w 53656"/>
                <a:gd name="csY1" fmla="*/ 26768 h 53546"/>
                <a:gd name="csX2" fmla="*/ 26831 w 53656"/>
                <a:gd name="csY2" fmla="*/ 0 h 53546"/>
                <a:gd name="csX3" fmla="*/ 53657 w 53656"/>
                <a:gd name="csY3" fmla="*/ 26768 h 53546"/>
                <a:gd name="csX4" fmla="*/ 26831 w 53656"/>
                <a:gd name="csY4" fmla="*/ 53546 h 53546"/>
                <a:gd name="csX5" fmla="*/ 26831 w 53656"/>
                <a:gd name="csY5" fmla="*/ 7558 h 53546"/>
                <a:gd name="csX6" fmla="*/ 7576 w 53656"/>
                <a:gd name="csY6" fmla="*/ 26768 h 53546"/>
                <a:gd name="csX7" fmla="*/ 26831 w 53656"/>
                <a:gd name="csY7" fmla="*/ 45988 h 53546"/>
                <a:gd name="csX8" fmla="*/ 46081 w 53656"/>
                <a:gd name="csY8" fmla="*/ 26768 h 53546"/>
                <a:gd name="csX9" fmla="*/ 26831 w 53656"/>
                <a:gd name="csY9" fmla="*/ 7558 h 53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6">
                  <a:moveTo>
                    <a:pt x="26831" y="53546"/>
                  </a:moveTo>
                  <a:cubicBezTo>
                    <a:pt x="12040" y="53546"/>
                    <a:pt x="0" y="41535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8"/>
                  </a:cubicBezTo>
                  <a:cubicBezTo>
                    <a:pt x="53657" y="41535"/>
                    <a:pt x="41622" y="53546"/>
                    <a:pt x="26831" y="53546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8"/>
                    <a:pt x="16211" y="45988"/>
                    <a:pt x="26831" y="45988"/>
                  </a:cubicBezTo>
                  <a:cubicBezTo>
                    <a:pt x="37446" y="45988"/>
                    <a:pt x="46081" y="37368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4" name="Friform 53">
              <a:extLst>
                <a:ext uri="{FF2B5EF4-FFF2-40B4-BE49-F238E27FC236}">
                  <a16:creationId xmlns:a16="http://schemas.microsoft.com/office/drawing/2014/main" id="{3F54E5F0-E166-8C99-C861-44C01E1B4D7E}"/>
                </a:ext>
              </a:extLst>
            </p:cNvPr>
            <p:cNvSpPr/>
            <p:nvPr/>
          </p:nvSpPr>
          <p:spPr>
            <a:xfrm>
              <a:off x="11697535" y="216995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5" name="Friform 54">
              <a:extLst>
                <a:ext uri="{FF2B5EF4-FFF2-40B4-BE49-F238E27FC236}">
                  <a16:creationId xmlns:a16="http://schemas.microsoft.com/office/drawing/2014/main" id="{2924DF4B-3D28-B719-D117-47AFB9A39F72}"/>
                </a:ext>
              </a:extLst>
            </p:cNvPr>
            <p:cNvSpPr/>
            <p:nvPr/>
          </p:nvSpPr>
          <p:spPr>
            <a:xfrm>
              <a:off x="11818469" y="216995"/>
              <a:ext cx="53662" cy="53535"/>
            </a:xfrm>
            <a:custGeom>
              <a:avLst/>
              <a:gdLst>
                <a:gd name="csX0" fmla="*/ 26825 w 53662"/>
                <a:gd name="csY0" fmla="*/ 53535 h 53535"/>
                <a:gd name="csX1" fmla="*/ 0 w 53662"/>
                <a:gd name="csY1" fmla="*/ 26762 h 53535"/>
                <a:gd name="csX2" fmla="*/ 26825 w 53662"/>
                <a:gd name="csY2" fmla="*/ 0 h 53535"/>
                <a:gd name="csX3" fmla="*/ 53662 w 53662"/>
                <a:gd name="csY3" fmla="*/ 26762 h 53535"/>
                <a:gd name="csX4" fmla="*/ 26825 w 53662"/>
                <a:gd name="csY4" fmla="*/ 53535 h 53535"/>
                <a:gd name="csX5" fmla="*/ 26825 w 53662"/>
                <a:gd name="csY5" fmla="*/ 7558 h 53535"/>
                <a:gd name="csX6" fmla="*/ 7576 w 53662"/>
                <a:gd name="csY6" fmla="*/ 26762 h 53535"/>
                <a:gd name="csX7" fmla="*/ 26825 w 53662"/>
                <a:gd name="csY7" fmla="*/ 45977 h 53535"/>
                <a:gd name="csX8" fmla="*/ 46087 w 53662"/>
                <a:gd name="csY8" fmla="*/ 26762 h 53535"/>
                <a:gd name="csX9" fmla="*/ 26825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7" y="37357"/>
                    <a:pt x="46087" y="26762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6" name="Friform 55">
              <a:extLst>
                <a:ext uri="{FF2B5EF4-FFF2-40B4-BE49-F238E27FC236}">
                  <a16:creationId xmlns:a16="http://schemas.microsoft.com/office/drawing/2014/main" id="{A63CFEB2-63C0-F035-A2E9-513C90841837}"/>
                </a:ext>
              </a:extLst>
            </p:cNvPr>
            <p:cNvSpPr/>
            <p:nvPr/>
          </p:nvSpPr>
          <p:spPr>
            <a:xfrm>
              <a:off x="11697535" y="286033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7" name="Friform 56">
              <a:extLst>
                <a:ext uri="{FF2B5EF4-FFF2-40B4-BE49-F238E27FC236}">
                  <a16:creationId xmlns:a16="http://schemas.microsoft.com/office/drawing/2014/main" id="{E75F8547-99E3-2B16-D77C-F2A73998E0FE}"/>
                </a:ext>
              </a:extLst>
            </p:cNvPr>
            <p:cNvSpPr/>
            <p:nvPr/>
          </p:nvSpPr>
          <p:spPr>
            <a:xfrm>
              <a:off x="11576600" y="28603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8" name="Friform 57">
              <a:extLst>
                <a:ext uri="{FF2B5EF4-FFF2-40B4-BE49-F238E27FC236}">
                  <a16:creationId xmlns:a16="http://schemas.microsoft.com/office/drawing/2014/main" id="{631B8760-CCD7-83A4-55B2-759F82A3ADFA}"/>
                </a:ext>
              </a:extLst>
            </p:cNvPr>
            <p:cNvSpPr/>
            <p:nvPr/>
          </p:nvSpPr>
          <p:spPr>
            <a:xfrm>
              <a:off x="11576600" y="78902"/>
              <a:ext cx="53662" cy="56749"/>
            </a:xfrm>
            <a:custGeom>
              <a:avLst/>
              <a:gdLst>
                <a:gd name="csX0" fmla="*/ 26831 w 53662"/>
                <a:gd name="csY0" fmla="*/ 56750 h 56749"/>
                <a:gd name="csX1" fmla="*/ 0 w 53662"/>
                <a:gd name="csY1" fmla="*/ 28372 h 56749"/>
                <a:gd name="csX2" fmla="*/ 26831 w 53662"/>
                <a:gd name="csY2" fmla="*/ 0 h 56749"/>
                <a:gd name="csX3" fmla="*/ 53663 w 53662"/>
                <a:gd name="csY3" fmla="*/ 28372 h 56749"/>
                <a:gd name="csX4" fmla="*/ 26831 w 53662"/>
                <a:gd name="csY4" fmla="*/ 56750 h 56749"/>
                <a:gd name="csX5" fmla="*/ 26831 w 53662"/>
                <a:gd name="csY5" fmla="*/ 7558 h 56749"/>
                <a:gd name="csX6" fmla="*/ 7576 w 53662"/>
                <a:gd name="csY6" fmla="*/ 28372 h 56749"/>
                <a:gd name="csX7" fmla="*/ 26831 w 53662"/>
                <a:gd name="csY7" fmla="*/ 49192 h 56749"/>
                <a:gd name="csX8" fmla="*/ 46087 w 53662"/>
                <a:gd name="csY8" fmla="*/ 28372 h 56749"/>
                <a:gd name="csX9" fmla="*/ 26831 w 53662"/>
                <a:gd name="csY9" fmla="*/ 7558 h 56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6749">
                  <a:moveTo>
                    <a:pt x="26831" y="56750"/>
                  </a:moveTo>
                  <a:cubicBezTo>
                    <a:pt x="12040" y="56750"/>
                    <a:pt x="0" y="44019"/>
                    <a:pt x="0" y="28372"/>
                  </a:cubicBezTo>
                  <a:cubicBezTo>
                    <a:pt x="0" y="12731"/>
                    <a:pt x="12040" y="0"/>
                    <a:pt x="26831" y="0"/>
                  </a:cubicBezTo>
                  <a:cubicBezTo>
                    <a:pt x="41622" y="0"/>
                    <a:pt x="53663" y="12731"/>
                    <a:pt x="53663" y="28372"/>
                  </a:cubicBezTo>
                  <a:cubicBezTo>
                    <a:pt x="53663" y="44019"/>
                    <a:pt x="41622" y="56750"/>
                    <a:pt x="26831" y="5675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892"/>
                    <a:pt x="7576" y="28372"/>
                  </a:cubicBezTo>
                  <a:cubicBezTo>
                    <a:pt x="7576" y="39853"/>
                    <a:pt x="16211" y="49192"/>
                    <a:pt x="26831" y="49192"/>
                  </a:cubicBezTo>
                  <a:cubicBezTo>
                    <a:pt x="37452" y="49192"/>
                    <a:pt x="46087" y="39853"/>
                    <a:pt x="46087" y="28372"/>
                  </a:cubicBezTo>
                  <a:cubicBezTo>
                    <a:pt x="46087" y="1689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9" name="Friform 58">
              <a:extLst>
                <a:ext uri="{FF2B5EF4-FFF2-40B4-BE49-F238E27FC236}">
                  <a16:creationId xmlns:a16="http://schemas.microsoft.com/office/drawing/2014/main" id="{54023914-63EA-091C-C0B5-4325CD15F9EB}"/>
                </a:ext>
              </a:extLst>
            </p:cNvPr>
            <p:cNvSpPr/>
            <p:nvPr/>
          </p:nvSpPr>
          <p:spPr>
            <a:xfrm>
              <a:off x="11576600" y="9848"/>
              <a:ext cx="53662" cy="53546"/>
            </a:xfrm>
            <a:custGeom>
              <a:avLst/>
              <a:gdLst>
                <a:gd name="csX0" fmla="*/ 26831 w 53662"/>
                <a:gd name="csY0" fmla="*/ 53546 h 53546"/>
                <a:gd name="csX1" fmla="*/ 0 w 53662"/>
                <a:gd name="csY1" fmla="*/ 26768 h 53546"/>
                <a:gd name="csX2" fmla="*/ 26831 w 53662"/>
                <a:gd name="csY2" fmla="*/ 0 h 53546"/>
                <a:gd name="csX3" fmla="*/ 53663 w 53662"/>
                <a:gd name="csY3" fmla="*/ 26768 h 53546"/>
                <a:gd name="csX4" fmla="*/ 26831 w 53662"/>
                <a:gd name="csY4" fmla="*/ 53546 h 53546"/>
                <a:gd name="csX5" fmla="*/ 26831 w 53662"/>
                <a:gd name="csY5" fmla="*/ 7558 h 53546"/>
                <a:gd name="csX6" fmla="*/ 7576 w 53662"/>
                <a:gd name="csY6" fmla="*/ 26768 h 53546"/>
                <a:gd name="csX7" fmla="*/ 26831 w 53662"/>
                <a:gd name="csY7" fmla="*/ 45988 h 53546"/>
                <a:gd name="csX8" fmla="*/ 46087 w 53662"/>
                <a:gd name="csY8" fmla="*/ 26768 h 53546"/>
                <a:gd name="csX9" fmla="*/ 26831 w 53662"/>
                <a:gd name="csY9" fmla="*/ 7558 h 53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6">
                  <a:moveTo>
                    <a:pt x="26831" y="53546"/>
                  </a:moveTo>
                  <a:cubicBezTo>
                    <a:pt x="12040" y="53546"/>
                    <a:pt x="0" y="41535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35"/>
                    <a:pt x="41622" y="53546"/>
                    <a:pt x="26831" y="53546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8"/>
                    <a:pt x="16211" y="45988"/>
                    <a:pt x="26831" y="45988"/>
                  </a:cubicBezTo>
                  <a:cubicBezTo>
                    <a:pt x="37452" y="45988"/>
                    <a:pt x="46087" y="37368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0" name="Friform 59">
              <a:extLst>
                <a:ext uri="{FF2B5EF4-FFF2-40B4-BE49-F238E27FC236}">
                  <a16:creationId xmlns:a16="http://schemas.microsoft.com/office/drawing/2014/main" id="{02E59533-2FA1-CFA9-7267-7FECD945D68F}"/>
                </a:ext>
              </a:extLst>
            </p:cNvPr>
            <p:cNvSpPr/>
            <p:nvPr/>
          </p:nvSpPr>
          <p:spPr>
            <a:xfrm>
              <a:off x="11576600" y="-59192"/>
              <a:ext cx="53662" cy="53537"/>
            </a:xfrm>
            <a:custGeom>
              <a:avLst/>
              <a:gdLst>
                <a:gd name="csX0" fmla="*/ 26831 w 53662"/>
                <a:gd name="csY0" fmla="*/ 53538 h 53537"/>
                <a:gd name="csX1" fmla="*/ 0 w 53662"/>
                <a:gd name="csY1" fmla="*/ 26765 h 53537"/>
                <a:gd name="csX2" fmla="*/ 26831 w 53662"/>
                <a:gd name="csY2" fmla="*/ 0 h 53537"/>
                <a:gd name="csX3" fmla="*/ 53663 w 53662"/>
                <a:gd name="csY3" fmla="*/ 26765 h 53537"/>
                <a:gd name="csX4" fmla="*/ 26831 w 53662"/>
                <a:gd name="csY4" fmla="*/ 53538 h 53537"/>
                <a:gd name="csX5" fmla="*/ 26831 w 53662"/>
                <a:gd name="csY5" fmla="*/ 7552 h 53537"/>
                <a:gd name="csX6" fmla="*/ 7576 w 53662"/>
                <a:gd name="csY6" fmla="*/ 26765 h 53537"/>
                <a:gd name="csX7" fmla="*/ 26831 w 53662"/>
                <a:gd name="csY7" fmla="*/ 45980 h 53537"/>
                <a:gd name="csX8" fmla="*/ 46087 w 53662"/>
                <a:gd name="csY8" fmla="*/ 26765 h 53537"/>
                <a:gd name="csX9" fmla="*/ 26831 w 53662"/>
                <a:gd name="csY9" fmla="*/ 7552 h 53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7">
                  <a:moveTo>
                    <a:pt x="26831" y="53538"/>
                  </a:moveTo>
                  <a:cubicBezTo>
                    <a:pt x="12040" y="53538"/>
                    <a:pt x="0" y="41526"/>
                    <a:pt x="0" y="26765"/>
                  </a:cubicBezTo>
                  <a:cubicBezTo>
                    <a:pt x="0" y="12003"/>
                    <a:pt x="12040" y="0"/>
                    <a:pt x="26831" y="0"/>
                  </a:cubicBezTo>
                  <a:cubicBezTo>
                    <a:pt x="41622" y="0"/>
                    <a:pt x="53663" y="12003"/>
                    <a:pt x="53663" y="26765"/>
                  </a:cubicBezTo>
                  <a:cubicBezTo>
                    <a:pt x="53663" y="41526"/>
                    <a:pt x="41622" y="53538"/>
                    <a:pt x="26831" y="53538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5"/>
                  </a:cubicBezTo>
                  <a:cubicBezTo>
                    <a:pt x="7576" y="37360"/>
                    <a:pt x="16211" y="45980"/>
                    <a:pt x="26831" y="45980"/>
                  </a:cubicBezTo>
                  <a:cubicBezTo>
                    <a:pt x="37452" y="45980"/>
                    <a:pt x="46087" y="37360"/>
                    <a:pt x="46087" y="26765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1" name="Friform 60">
              <a:extLst>
                <a:ext uri="{FF2B5EF4-FFF2-40B4-BE49-F238E27FC236}">
                  <a16:creationId xmlns:a16="http://schemas.microsoft.com/office/drawing/2014/main" id="{9A157B36-CBD6-0124-EA58-29C0FE8CA792}"/>
                </a:ext>
              </a:extLst>
            </p:cNvPr>
            <p:cNvSpPr/>
            <p:nvPr/>
          </p:nvSpPr>
          <p:spPr>
            <a:xfrm>
              <a:off x="11576600" y="-128236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2 h 53535"/>
                <a:gd name="csX6" fmla="*/ 7576 w 53662"/>
                <a:gd name="csY6" fmla="*/ 26762 h 53535"/>
                <a:gd name="csX7" fmla="*/ 26831 w 53662"/>
                <a:gd name="csY7" fmla="*/ 45983 h 53535"/>
                <a:gd name="csX8" fmla="*/ 46087 w 53662"/>
                <a:gd name="csY8" fmla="*/ 26762 h 53535"/>
                <a:gd name="csX9" fmla="*/ 26831 w 53662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52" y="45983"/>
                    <a:pt x="46087" y="37360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2" name="Friform 61">
              <a:extLst>
                <a:ext uri="{FF2B5EF4-FFF2-40B4-BE49-F238E27FC236}">
                  <a16:creationId xmlns:a16="http://schemas.microsoft.com/office/drawing/2014/main" id="{64D50773-64F5-F2E5-4958-EE26DE6ADC42}"/>
                </a:ext>
              </a:extLst>
            </p:cNvPr>
            <p:cNvSpPr/>
            <p:nvPr/>
          </p:nvSpPr>
          <p:spPr>
            <a:xfrm>
              <a:off x="11576600" y="-197279"/>
              <a:ext cx="53662" cy="53526"/>
            </a:xfrm>
            <a:custGeom>
              <a:avLst/>
              <a:gdLst>
                <a:gd name="csX0" fmla="*/ 26831 w 53662"/>
                <a:gd name="csY0" fmla="*/ 53527 h 53526"/>
                <a:gd name="csX1" fmla="*/ 0 w 53662"/>
                <a:gd name="csY1" fmla="*/ 26762 h 53526"/>
                <a:gd name="csX2" fmla="*/ 26831 w 53662"/>
                <a:gd name="csY2" fmla="*/ 0 h 53526"/>
                <a:gd name="csX3" fmla="*/ 53663 w 53662"/>
                <a:gd name="csY3" fmla="*/ 26762 h 53526"/>
                <a:gd name="csX4" fmla="*/ 26831 w 53662"/>
                <a:gd name="csY4" fmla="*/ 53527 h 53526"/>
                <a:gd name="csX5" fmla="*/ 26831 w 53662"/>
                <a:gd name="csY5" fmla="*/ 7552 h 53526"/>
                <a:gd name="csX6" fmla="*/ 7576 w 53662"/>
                <a:gd name="csY6" fmla="*/ 26762 h 53526"/>
                <a:gd name="csX7" fmla="*/ 26831 w 53662"/>
                <a:gd name="csY7" fmla="*/ 45975 h 53526"/>
                <a:gd name="csX8" fmla="*/ 46087 w 53662"/>
                <a:gd name="csY8" fmla="*/ 26762 h 53526"/>
                <a:gd name="csX9" fmla="*/ 26831 w 53662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26">
                  <a:moveTo>
                    <a:pt x="26831" y="53527"/>
                  </a:moveTo>
                  <a:cubicBezTo>
                    <a:pt x="12040" y="53527"/>
                    <a:pt x="0" y="41521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1"/>
                    <a:pt x="41622" y="53527"/>
                    <a:pt x="26831" y="53527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75"/>
                    <a:pt x="26831" y="45975"/>
                  </a:cubicBezTo>
                  <a:cubicBezTo>
                    <a:pt x="37452" y="45975"/>
                    <a:pt x="46087" y="37355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3" name="Friform 62">
              <a:extLst>
                <a:ext uri="{FF2B5EF4-FFF2-40B4-BE49-F238E27FC236}">
                  <a16:creationId xmlns:a16="http://schemas.microsoft.com/office/drawing/2014/main" id="{EE820944-C940-D810-9BF9-8A26C1DFE07F}"/>
                </a:ext>
              </a:extLst>
            </p:cNvPr>
            <p:cNvSpPr/>
            <p:nvPr/>
          </p:nvSpPr>
          <p:spPr>
            <a:xfrm>
              <a:off x="11334726" y="286033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4" name="Friform 63">
              <a:extLst>
                <a:ext uri="{FF2B5EF4-FFF2-40B4-BE49-F238E27FC236}">
                  <a16:creationId xmlns:a16="http://schemas.microsoft.com/office/drawing/2014/main" id="{439F47CF-6211-D04D-DBAC-7C002738F01E}"/>
                </a:ext>
              </a:extLst>
            </p:cNvPr>
            <p:cNvSpPr/>
            <p:nvPr/>
          </p:nvSpPr>
          <p:spPr>
            <a:xfrm>
              <a:off x="11092857" y="28603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5" name="Friform 64">
              <a:extLst>
                <a:ext uri="{FF2B5EF4-FFF2-40B4-BE49-F238E27FC236}">
                  <a16:creationId xmlns:a16="http://schemas.microsoft.com/office/drawing/2014/main" id="{8E3E9F65-BF75-0EF1-C0C9-F75495ED71D0}"/>
                </a:ext>
              </a:extLst>
            </p:cNvPr>
            <p:cNvSpPr/>
            <p:nvPr/>
          </p:nvSpPr>
          <p:spPr>
            <a:xfrm>
              <a:off x="11092857" y="216995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6" name="Friform 65">
              <a:extLst>
                <a:ext uri="{FF2B5EF4-FFF2-40B4-BE49-F238E27FC236}">
                  <a16:creationId xmlns:a16="http://schemas.microsoft.com/office/drawing/2014/main" id="{26174C22-3B10-12BC-F2DA-0B18B03D6215}"/>
                </a:ext>
              </a:extLst>
            </p:cNvPr>
            <p:cNvSpPr/>
            <p:nvPr/>
          </p:nvSpPr>
          <p:spPr>
            <a:xfrm>
              <a:off x="11092857" y="7890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7" name="Friform 66">
              <a:extLst>
                <a:ext uri="{FF2B5EF4-FFF2-40B4-BE49-F238E27FC236}">
                  <a16:creationId xmlns:a16="http://schemas.microsoft.com/office/drawing/2014/main" id="{AA2CB65B-AF74-99F6-1202-58C7DFF9A167}"/>
                </a:ext>
              </a:extLst>
            </p:cNvPr>
            <p:cNvSpPr/>
            <p:nvPr/>
          </p:nvSpPr>
          <p:spPr>
            <a:xfrm>
              <a:off x="11455666" y="286033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73 h 53540"/>
                <a:gd name="csX2" fmla="*/ 26826 w 53656"/>
                <a:gd name="csY2" fmla="*/ 0 h 53540"/>
                <a:gd name="csX3" fmla="*/ 53657 w 53656"/>
                <a:gd name="csY3" fmla="*/ 26773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73 h 53540"/>
                <a:gd name="csX7" fmla="*/ 26826 w 53656"/>
                <a:gd name="csY7" fmla="*/ 45983 h 53540"/>
                <a:gd name="csX8" fmla="*/ 46081 w 53656"/>
                <a:gd name="csY8" fmla="*/ 26773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35"/>
                    <a:pt x="0" y="26773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17" y="0"/>
                    <a:pt x="53657" y="12012"/>
                    <a:pt x="53657" y="26773"/>
                  </a:cubicBezTo>
                  <a:cubicBezTo>
                    <a:pt x="53657" y="41535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8"/>
                    <a:pt x="7576" y="26773"/>
                  </a:cubicBezTo>
                  <a:cubicBezTo>
                    <a:pt x="7576" y="37368"/>
                    <a:pt x="16211" y="45983"/>
                    <a:pt x="26826" y="45983"/>
                  </a:cubicBezTo>
                  <a:cubicBezTo>
                    <a:pt x="37446" y="45983"/>
                    <a:pt x="46081" y="37368"/>
                    <a:pt x="46081" y="26773"/>
                  </a:cubicBezTo>
                  <a:cubicBezTo>
                    <a:pt x="46081" y="16178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8" name="Friform 67">
              <a:extLst>
                <a:ext uri="{FF2B5EF4-FFF2-40B4-BE49-F238E27FC236}">
                  <a16:creationId xmlns:a16="http://schemas.microsoft.com/office/drawing/2014/main" id="{34AF62BC-4CED-B0D2-2AA1-A692C93460D3}"/>
                </a:ext>
              </a:extLst>
            </p:cNvPr>
            <p:cNvSpPr/>
            <p:nvPr/>
          </p:nvSpPr>
          <p:spPr>
            <a:xfrm>
              <a:off x="11455666" y="9848"/>
              <a:ext cx="53656" cy="53546"/>
            </a:xfrm>
            <a:custGeom>
              <a:avLst/>
              <a:gdLst>
                <a:gd name="csX0" fmla="*/ 26826 w 53656"/>
                <a:gd name="csY0" fmla="*/ 53546 h 53546"/>
                <a:gd name="csX1" fmla="*/ 0 w 53656"/>
                <a:gd name="csY1" fmla="*/ 26768 h 53546"/>
                <a:gd name="csX2" fmla="*/ 26826 w 53656"/>
                <a:gd name="csY2" fmla="*/ 0 h 53546"/>
                <a:gd name="csX3" fmla="*/ 53657 w 53656"/>
                <a:gd name="csY3" fmla="*/ 26768 h 53546"/>
                <a:gd name="csX4" fmla="*/ 26826 w 53656"/>
                <a:gd name="csY4" fmla="*/ 53546 h 53546"/>
                <a:gd name="csX5" fmla="*/ 26826 w 53656"/>
                <a:gd name="csY5" fmla="*/ 7558 h 53546"/>
                <a:gd name="csX6" fmla="*/ 7576 w 53656"/>
                <a:gd name="csY6" fmla="*/ 26768 h 53546"/>
                <a:gd name="csX7" fmla="*/ 26826 w 53656"/>
                <a:gd name="csY7" fmla="*/ 45988 h 53546"/>
                <a:gd name="csX8" fmla="*/ 46081 w 53656"/>
                <a:gd name="csY8" fmla="*/ 26768 h 53546"/>
                <a:gd name="csX9" fmla="*/ 26826 w 53656"/>
                <a:gd name="csY9" fmla="*/ 7558 h 53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6">
                  <a:moveTo>
                    <a:pt x="26826" y="53546"/>
                  </a:moveTo>
                  <a:cubicBezTo>
                    <a:pt x="12035" y="53546"/>
                    <a:pt x="0" y="41535"/>
                    <a:pt x="0" y="26768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35"/>
                    <a:pt x="41617" y="53546"/>
                    <a:pt x="26826" y="53546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8"/>
                    <a:pt x="16211" y="45988"/>
                    <a:pt x="26826" y="45988"/>
                  </a:cubicBezTo>
                  <a:cubicBezTo>
                    <a:pt x="37446" y="45988"/>
                    <a:pt x="46081" y="37368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9" name="Friform 68">
              <a:extLst>
                <a:ext uri="{FF2B5EF4-FFF2-40B4-BE49-F238E27FC236}">
                  <a16:creationId xmlns:a16="http://schemas.microsoft.com/office/drawing/2014/main" id="{70D2A146-D1E8-6597-27A5-B77527DC81C5}"/>
                </a:ext>
              </a:extLst>
            </p:cNvPr>
            <p:cNvSpPr/>
            <p:nvPr/>
          </p:nvSpPr>
          <p:spPr>
            <a:xfrm>
              <a:off x="11455666" y="-59192"/>
              <a:ext cx="53656" cy="53537"/>
            </a:xfrm>
            <a:custGeom>
              <a:avLst/>
              <a:gdLst>
                <a:gd name="csX0" fmla="*/ 26826 w 53656"/>
                <a:gd name="csY0" fmla="*/ 53538 h 53537"/>
                <a:gd name="csX1" fmla="*/ 0 w 53656"/>
                <a:gd name="csY1" fmla="*/ 26765 h 53537"/>
                <a:gd name="csX2" fmla="*/ 26826 w 53656"/>
                <a:gd name="csY2" fmla="*/ 0 h 53537"/>
                <a:gd name="csX3" fmla="*/ 53657 w 53656"/>
                <a:gd name="csY3" fmla="*/ 26765 h 53537"/>
                <a:gd name="csX4" fmla="*/ 26826 w 53656"/>
                <a:gd name="csY4" fmla="*/ 53538 h 53537"/>
                <a:gd name="csX5" fmla="*/ 26826 w 53656"/>
                <a:gd name="csY5" fmla="*/ 7552 h 53537"/>
                <a:gd name="csX6" fmla="*/ 7576 w 53656"/>
                <a:gd name="csY6" fmla="*/ 26765 h 53537"/>
                <a:gd name="csX7" fmla="*/ 26826 w 53656"/>
                <a:gd name="csY7" fmla="*/ 45980 h 53537"/>
                <a:gd name="csX8" fmla="*/ 46081 w 53656"/>
                <a:gd name="csY8" fmla="*/ 26765 h 53537"/>
                <a:gd name="csX9" fmla="*/ 26826 w 53656"/>
                <a:gd name="csY9" fmla="*/ 7552 h 53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7">
                  <a:moveTo>
                    <a:pt x="26826" y="53538"/>
                  </a:moveTo>
                  <a:cubicBezTo>
                    <a:pt x="12035" y="53538"/>
                    <a:pt x="0" y="41526"/>
                    <a:pt x="0" y="26765"/>
                  </a:cubicBezTo>
                  <a:cubicBezTo>
                    <a:pt x="0" y="12003"/>
                    <a:pt x="12035" y="0"/>
                    <a:pt x="26826" y="0"/>
                  </a:cubicBezTo>
                  <a:cubicBezTo>
                    <a:pt x="41617" y="0"/>
                    <a:pt x="53657" y="12003"/>
                    <a:pt x="53657" y="26765"/>
                  </a:cubicBezTo>
                  <a:cubicBezTo>
                    <a:pt x="53657" y="41526"/>
                    <a:pt x="41617" y="53538"/>
                    <a:pt x="26826" y="53538"/>
                  </a:cubicBezTo>
                  <a:close/>
                  <a:moveTo>
                    <a:pt x="26826" y="7552"/>
                  </a:moveTo>
                  <a:cubicBezTo>
                    <a:pt x="16211" y="7552"/>
                    <a:pt x="7576" y="16170"/>
                    <a:pt x="7576" y="26765"/>
                  </a:cubicBezTo>
                  <a:cubicBezTo>
                    <a:pt x="7576" y="37360"/>
                    <a:pt x="16211" y="45980"/>
                    <a:pt x="26826" y="45980"/>
                  </a:cubicBezTo>
                  <a:cubicBezTo>
                    <a:pt x="37446" y="45980"/>
                    <a:pt x="46081" y="37360"/>
                    <a:pt x="46081" y="26765"/>
                  </a:cubicBezTo>
                  <a:cubicBezTo>
                    <a:pt x="46081" y="16170"/>
                    <a:pt x="37446" y="7552"/>
                    <a:pt x="26826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0" name="Friform 69">
              <a:extLst>
                <a:ext uri="{FF2B5EF4-FFF2-40B4-BE49-F238E27FC236}">
                  <a16:creationId xmlns:a16="http://schemas.microsoft.com/office/drawing/2014/main" id="{6FFEC851-473C-E838-4A13-C056E266F247}"/>
                </a:ext>
              </a:extLst>
            </p:cNvPr>
            <p:cNvSpPr/>
            <p:nvPr/>
          </p:nvSpPr>
          <p:spPr>
            <a:xfrm>
              <a:off x="11818469" y="286033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1" name="Friform 70">
              <a:extLst>
                <a:ext uri="{FF2B5EF4-FFF2-40B4-BE49-F238E27FC236}">
                  <a16:creationId xmlns:a16="http://schemas.microsoft.com/office/drawing/2014/main" id="{2458DFDE-7DFB-60FB-E5A8-0AED9C646AE4}"/>
                </a:ext>
              </a:extLst>
            </p:cNvPr>
            <p:cNvSpPr/>
            <p:nvPr/>
          </p:nvSpPr>
          <p:spPr>
            <a:xfrm>
              <a:off x="11697535" y="355082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2" name="Friform 71">
              <a:extLst>
                <a:ext uri="{FF2B5EF4-FFF2-40B4-BE49-F238E27FC236}">
                  <a16:creationId xmlns:a16="http://schemas.microsoft.com/office/drawing/2014/main" id="{4E826F9F-295F-91FA-F0DE-4677A13DD6D5}"/>
                </a:ext>
              </a:extLst>
            </p:cNvPr>
            <p:cNvSpPr/>
            <p:nvPr/>
          </p:nvSpPr>
          <p:spPr>
            <a:xfrm>
              <a:off x="11455666" y="355082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3" name="Friform 72">
              <a:extLst>
                <a:ext uri="{FF2B5EF4-FFF2-40B4-BE49-F238E27FC236}">
                  <a16:creationId xmlns:a16="http://schemas.microsoft.com/office/drawing/2014/main" id="{B38C4479-CC60-95A9-4E16-69B68436A4F3}"/>
                </a:ext>
              </a:extLst>
            </p:cNvPr>
            <p:cNvSpPr/>
            <p:nvPr/>
          </p:nvSpPr>
          <p:spPr>
            <a:xfrm>
              <a:off x="11213792" y="35508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4" name="Friform 73">
              <a:extLst>
                <a:ext uri="{FF2B5EF4-FFF2-40B4-BE49-F238E27FC236}">
                  <a16:creationId xmlns:a16="http://schemas.microsoft.com/office/drawing/2014/main" id="{816A5020-14E5-EFC6-929B-EF92D09124CB}"/>
                </a:ext>
              </a:extLst>
            </p:cNvPr>
            <p:cNvSpPr/>
            <p:nvPr/>
          </p:nvSpPr>
          <p:spPr>
            <a:xfrm>
              <a:off x="11818469" y="355082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5" name="Friform 74">
              <a:extLst>
                <a:ext uri="{FF2B5EF4-FFF2-40B4-BE49-F238E27FC236}">
                  <a16:creationId xmlns:a16="http://schemas.microsoft.com/office/drawing/2014/main" id="{D426D637-44FE-5C6C-7CBB-3474997AE75E}"/>
                </a:ext>
              </a:extLst>
            </p:cNvPr>
            <p:cNvSpPr/>
            <p:nvPr/>
          </p:nvSpPr>
          <p:spPr>
            <a:xfrm>
              <a:off x="11939398" y="355082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6" name="Friform 75">
              <a:extLst>
                <a:ext uri="{FF2B5EF4-FFF2-40B4-BE49-F238E27FC236}">
                  <a16:creationId xmlns:a16="http://schemas.microsoft.com/office/drawing/2014/main" id="{B56D53ED-799E-4794-91E0-ADBA61C2E0FC}"/>
                </a:ext>
              </a:extLst>
            </p:cNvPr>
            <p:cNvSpPr/>
            <p:nvPr/>
          </p:nvSpPr>
          <p:spPr>
            <a:xfrm>
              <a:off x="11697535" y="424126"/>
              <a:ext cx="53656" cy="56749"/>
            </a:xfrm>
            <a:custGeom>
              <a:avLst/>
              <a:gdLst>
                <a:gd name="csX0" fmla="*/ 26831 w 53656"/>
                <a:gd name="csY0" fmla="*/ 56750 h 56749"/>
                <a:gd name="csX1" fmla="*/ 0 w 53656"/>
                <a:gd name="csY1" fmla="*/ 28372 h 56749"/>
                <a:gd name="csX2" fmla="*/ 26831 w 53656"/>
                <a:gd name="csY2" fmla="*/ 0 h 56749"/>
                <a:gd name="csX3" fmla="*/ 53657 w 53656"/>
                <a:gd name="csY3" fmla="*/ 28372 h 56749"/>
                <a:gd name="csX4" fmla="*/ 26831 w 53656"/>
                <a:gd name="csY4" fmla="*/ 56750 h 56749"/>
                <a:gd name="csX5" fmla="*/ 26831 w 53656"/>
                <a:gd name="csY5" fmla="*/ 7558 h 56749"/>
                <a:gd name="csX6" fmla="*/ 7576 w 53656"/>
                <a:gd name="csY6" fmla="*/ 28372 h 56749"/>
                <a:gd name="csX7" fmla="*/ 26831 w 53656"/>
                <a:gd name="csY7" fmla="*/ 49192 h 56749"/>
                <a:gd name="csX8" fmla="*/ 46081 w 53656"/>
                <a:gd name="csY8" fmla="*/ 28372 h 56749"/>
                <a:gd name="csX9" fmla="*/ 26831 w 53656"/>
                <a:gd name="csY9" fmla="*/ 7558 h 56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6749">
                  <a:moveTo>
                    <a:pt x="26831" y="56750"/>
                  </a:moveTo>
                  <a:cubicBezTo>
                    <a:pt x="12040" y="56750"/>
                    <a:pt x="0" y="44019"/>
                    <a:pt x="0" y="28372"/>
                  </a:cubicBezTo>
                  <a:cubicBezTo>
                    <a:pt x="0" y="12731"/>
                    <a:pt x="12040" y="0"/>
                    <a:pt x="26831" y="0"/>
                  </a:cubicBezTo>
                  <a:cubicBezTo>
                    <a:pt x="41622" y="0"/>
                    <a:pt x="53657" y="12731"/>
                    <a:pt x="53657" y="28372"/>
                  </a:cubicBezTo>
                  <a:cubicBezTo>
                    <a:pt x="53657" y="44019"/>
                    <a:pt x="41622" y="56750"/>
                    <a:pt x="26831" y="5675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892"/>
                    <a:pt x="7576" y="28372"/>
                  </a:cubicBezTo>
                  <a:cubicBezTo>
                    <a:pt x="7576" y="39853"/>
                    <a:pt x="16211" y="49192"/>
                    <a:pt x="26831" y="49192"/>
                  </a:cubicBezTo>
                  <a:cubicBezTo>
                    <a:pt x="37446" y="49192"/>
                    <a:pt x="46081" y="39853"/>
                    <a:pt x="46081" y="28372"/>
                  </a:cubicBezTo>
                  <a:cubicBezTo>
                    <a:pt x="46081" y="1689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7" name="Friform 76">
              <a:extLst>
                <a:ext uri="{FF2B5EF4-FFF2-40B4-BE49-F238E27FC236}">
                  <a16:creationId xmlns:a16="http://schemas.microsoft.com/office/drawing/2014/main" id="{73128135-814A-6666-A91A-2260A8390D8D}"/>
                </a:ext>
              </a:extLst>
            </p:cNvPr>
            <p:cNvSpPr/>
            <p:nvPr/>
          </p:nvSpPr>
          <p:spPr>
            <a:xfrm>
              <a:off x="11334726" y="424126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8" name="Friform 77">
              <a:extLst>
                <a:ext uri="{FF2B5EF4-FFF2-40B4-BE49-F238E27FC236}">
                  <a16:creationId xmlns:a16="http://schemas.microsoft.com/office/drawing/2014/main" id="{99B1A0ED-1CDE-D9E9-0748-2752B1792F2A}"/>
                </a:ext>
              </a:extLst>
            </p:cNvPr>
            <p:cNvSpPr/>
            <p:nvPr/>
          </p:nvSpPr>
          <p:spPr>
            <a:xfrm>
              <a:off x="11092857" y="424126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79" name="Friform 78">
              <a:extLst>
                <a:ext uri="{FF2B5EF4-FFF2-40B4-BE49-F238E27FC236}">
                  <a16:creationId xmlns:a16="http://schemas.microsoft.com/office/drawing/2014/main" id="{B294DFCE-2248-716C-DA3D-1762C3E028DF}"/>
                </a:ext>
              </a:extLst>
            </p:cNvPr>
            <p:cNvSpPr/>
            <p:nvPr/>
          </p:nvSpPr>
          <p:spPr>
            <a:xfrm>
              <a:off x="11455666" y="424126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0" name="Friform 79">
              <a:extLst>
                <a:ext uri="{FF2B5EF4-FFF2-40B4-BE49-F238E27FC236}">
                  <a16:creationId xmlns:a16="http://schemas.microsoft.com/office/drawing/2014/main" id="{E749E77F-6DCF-1386-234E-3EAB6BC26801}"/>
                </a:ext>
              </a:extLst>
            </p:cNvPr>
            <p:cNvSpPr/>
            <p:nvPr/>
          </p:nvSpPr>
          <p:spPr>
            <a:xfrm>
              <a:off x="11213792" y="424126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1" name="Friform 80">
              <a:extLst>
                <a:ext uri="{FF2B5EF4-FFF2-40B4-BE49-F238E27FC236}">
                  <a16:creationId xmlns:a16="http://schemas.microsoft.com/office/drawing/2014/main" id="{8C884065-66D8-1B4A-AE0A-FC76086D1CF5}"/>
                </a:ext>
              </a:extLst>
            </p:cNvPr>
            <p:cNvSpPr/>
            <p:nvPr/>
          </p:nvSpPr>
          <p:spPr>
            <a:xfrm>
              <a:off x="11818469" y="424126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2" name="Friform 81">
              <a:extLst>
                <a:ext uri="{FF2B5EF4-FFF2-40B4-BE49-F238E27FC236}">
                  <a16:creationId xmlns:a16="http://schemas.microsoft.com/office/drawing/2014/main" id="{D428CEC8-EB4A-A83E-F674-4395C414FB5C}"/>
                </a:ext>
              </a:extLst>
            </p:cNvPr>
            <p:cNvSpPr/>
            <p:nvPr/>
          </p:nvSpPr>
          <p:spPr>
            <a:xfrm>
              <a:off x="11939398" y="424126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3" name="Friform 82">
              <a:extLst>
                <a:ext uri="{FF2B5EF4-FFF2-40B4-BE49-F238E27FC236}">
                  <a16:creationId xmlns:a16="http://schemas.microsoft.com/office/drawing/2014/main" id="{5FEF4058-17D8-284B-AB7B-74C1668CCCE5}"/>
                </a:ext>
              </a:extLst>
            </p:cNvPr>
            <p:cNvSpPr/>
            <p:nvPr/>
          </p:nvSpPr>
          <p:spPr>
            <a:xfrm>
              <a:off x="12060344" y="424126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4" y="53541"/>
                    <a:pt x="0" y="41529"/>
                    <a:pt x="0" y="26768"/>
                  </a:cubicBezTo>
                  <a:cubicBezTo>
                    <a:pt x="0" y="12006"/>
                    <a:pt x="12034" y="0"/>
                    <a:pt x="26825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0" y="7558"/>
                    <a:pt x="7576" y="16172"/>
                    <a:pt x="7576" y="26768"/>
                  </a:cubicBezTo>
                  <a:cubicBezTo>
                    <a:pt x="7576" y="37363"/>
                    <a:pt x="16210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4" name="Friform 83">
              <a:extLst>
                <a:ext uri="{FF2B5EF4-FFF2-40B4-BE49-F238E27FC236}">
                  <a16:creationId xmlns:a16="http://schemas.microsoft.com/office/drawing/2014/main" id="{B2B64984-0189-9CA6-5437-A26F494B7803}"/>
                </a:ext>
              </a:extLst>
            </p:cNvPr>
            <p:cNvSpPr/>
            <p:nvPr/>
          </p:nvSpPr>
          <p:spPr>
            <a:xfrm>
              <a:off x="11697536" y="147955"/>
              <a:ext cx="55805" cy="55673"/>
            </a:xfrm>
            <a:custGeom>
              <a:avLst/>
              <a:gdLst>
                <a:gd name="csX0" fmla="*/ 27903 w 55805"/>
                <a:gd name="csY0" fmla="*/ 55674 h 55673"/>
                <a:gd name="csX1" fmla="*/ 55806 w 55805"/>
                <a:gd name="csY1" fmla="*/ 27829 h 55673"/>
                <a:gd name="csX2" fmla="*/ 27903 w 55805"/>
                <a:gd name="csY2" fmla="*/ 0 h 55673"/>
                <a:gd name="csX3" fmla="*/ 0 w 55805"/>
                <a:gd name="csY3" fmla="*/ 27829 h 55673"/>
                <a:gd name="csX4" fmla="*/ 27903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3" y="55674"/>
                  </a:moveTo>
                  <a:cubicBezTo>
                    <a:pt x="43312" y="55674"/>
                    <a:pt x="55806" y="43209"/>
                    <a:pt x="55806" y="27829"/>
                  </a:cubicBezTo>
                  <a:cubicBezTo>
                    <a:pt x="55806" y="12457"/>
                    <a:pt x="43312" y="0"/>
                    <a:pt x="27903" y="0"/>
                  </a:cubicBezTo>
                  <a:cubicBezTo>
                    <a:pt x="12494" y="0"/>
                    <a:pt x="0" y="12457"/>
                    <a:pt x="0" y="27829"/>
                  </a:cubicBezTo>
                  <a:cubicBezTo>
                    <a:pt x="0" y="43209"/>
                    <a:pt x="12494" y="55674"/>
                    <a:pt x="27903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5" name="Friform 84">
              <a:extLst>
                <a:ext uri="{FF2B5EF4-FFF2-40B4-BE49-F238E27FC236}">
                  <a16:creationId xmlns:a16="http://schemas.microsoft.com/office/drawing/2014/main" id="{706E2973-C197-58EB-5A77-248A306DF2B9}"/>
                </a:ext>
              </a:extLst>
            </p:cNvPr>
            <p:cNvSpPr/>
            <p:nvPr/>
          </p:nvSpPr>
          <p:spPr>
            <a:xfrm>
              <a:off x="11032392" y="734841"/>
              <a:ext cx="55805" cy="55672"/>
            </a:xfrm>
            <a:custGeom>
              <a:avLst/>
              <a:gdLst>
                <a:gd name="csX0" fmla="*/ 27901 w 55805"/>
                <a:gd name="csY0" fmla="*/ 55673 h 55672"/>
                <a:gd name="csX1" fmla="*/ 55805 w 55805"/>
                <a:gd name="csY1" fmla="*/ 27835 h 55672"/>
                <a:gd name="csX2" fmla="*/ 27901 w 55805"/>
                <a:gd name="csY2" fmla="*/ 0 h 55672"/>
                <a:gd name="csX3" fmla="*/ 0 w 55805"/>
                <a:gd name="csY3" fmla="*/ 27835 h 55672"/>
                <a:gd name="csX4" fmla="*/ 27901 w 55805"/>
                <a:gd name="csY4" fmla="*/ 55673 h 55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2">
                  <a:moveTo>
                    <a:pt x="27901" y="55673"/>
                  </a:moveTo>
                  <a:cubicBezTo>
                    <a:pt x="43311" y="55673"/>
                    <a:pt x="55805" y="43218"/>
                    <a:pt x="55805" y="27835"/>
                  </a:cubicBezTo>
                  <a:cubicBezTo>
                    <a:pt x="55805" y="12464"/>
                    <a:pt x="43311" y="0"/>
                    <a:pt x="27901" y="0"/>
                  </a:cubicBezTo>
                  <a:cubicBezTo>
                    <a:pt x="12490" y="0"/>
                    <a:pt x="0" y="12464"/>
                    <a:pt x="0" y="27835"/>
                  </a:cubicBezTo>
                  <a:cubicBezTo>
                    <a:pt x="0" y="43218"/>
                    <a:pt x="12491" y="55673"/>
                    <a:pt x="27901" y="55673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6" name="Friform 85">
              <a:extLst>
                <a:ext uri="{FF2B5EF4-FFF2-40B4-BE49-F238E27FC236}">
                  <a16:creationId xmlns:a16="http://schemas.microsoft.com/office/drawing/2014/main" id="{148F7018-255F-7760-6445-2C6D58F43DE7}"/>
                </a:ext>
              </a:extLst>
            </p:cNvPr>
            <p:cNvSpPr/>
            <p:nvPr/>
          </p:nvSpPr>
          <p:spPr>
            <a:xfrm>
              <a:off x="11213795" y="491706"/>
              <a:ext cx="55805" cy="55672"/>
            </a:xfrm>
            <a:custGeom>
              <a:avLst/>
              <a:gdLst>
                <a:gd name="csX0" fmla="*/ 27901 w 55805"/>
                <a:gd name="csY0" fmla="*/ 55673 h 55672"/>
                <a:gd name="csX1" fmla="*/ 55805 w 55805"/>
                <a:gd name="csY1" fmla="*/ 27828 h 55672"/>
                <a:gd name="csX2" fmla="*/ 27901 w 55805"/>
                <a:gd name="csY2" fmla="*/ 0 h 55672"/>
                <a:gd name="csX3" fmla="*/ 0 w 55805"/>
                <a:gd name="csY3" fmla="*/ 27828 h 55672"/>
                <a:gd name="csX4" fmla="*/ 27901 w 55805"/>
                <a:gd name="csY4" fmla="*/ 55673 h 55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2">
                  <a:moveTo>
                    <a:pt x="27901" y="55673"/>
                  </a:moveTo>
                  <a:cubicBezTo>
                    <a:pt x="43311" y="55673"/>
                    <a:pt x="55805" y="43200"/>
                    <a:pt x="55805" y="27828"/>
                  </a:cubicBezTo>
                  <a:cubicBezTo>
                    <a:pt x="55805" y="12455"/>
                    <a:pt x="43311" y="0"/>
                    <a:pt x="27901" y="0"/>
                  </a:cubicBezTo>
                  <a:cubicBezTo>
                    <a:pt x="12490" y="0"/>
                    <a:pt x="0" y="12455"/>
                    <a:pt x="0" y="27828"/>
                  </a:cubicBezTo>
                  <a:cubicBezTo>
                    <a:pt x="0" y="43200"/>
                    <a:pt x="12491" y="55673"/>
                    <a:pt x="27901" y="55673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7" name="Friform 86">
              <a:extLst>
                <a:ext uri="{FF2B5EF4-FFF2-40B4-BE49-F238E27FC236}">
                  <a16:creationId xmlns:a16="http://schemas.microsoft.com/office/drawing/2014/main" id="{64990065-47DD-DF48-D073-33F13B7F629F}"/>
                </a:ext>
              </a:extLst>
            </p:cNvPr>
            <p:cNvSpPr/>
            <p:nvPr/>
          </p:nvSpPr>
          <p:spPr>
            <a:xfrm>
              <a:off x="11455666" y="838414"/>
              <a:ext cx="55805" cy="55673"/>
            </a:xfrm>
            <a:custGeom>
              <a:avLst/>
              <a:gdLst>
                <a:gd name="csX0" fmla="*/ 27901 w 55805"/>
                <a:gd name="csY0" fmla="*/ 55674 h 55673"/>
                <a:gd name="csX1" fmla="*/ 55805 w 55805"/>
                <a:gd name="csY1" fmla="*/ 27838 h 55673"/>
                <a:gd name="csX2" fmla="*/ 27901 w 55805"/>
                <a:gd name="csY2" fmla="*/ 0 h 55673"/>
                <a:gd name="csX3" fmla="*/ 0 w 55805"/>
                <a:gd name="csY3" fmla="*/ 27838 h 55673"/>
                <a:gd name="csX4" fmla="*/ 27901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1" y="55674"/>
                  </a:moveTo>
                  <a:cubicBezTo>
                    <a:pt x="43311" y="55674"/>
                    <a:pt x="55805" y="43209"/>
                    <a:pt x="55805" y="27838"/>
                  </a:cubicBezTo>
                  <a:cubicBezTo>
                    <a:pt x="55805" y="12464"/>
                    <a:pt x="43311" y="0"/>
                    <a:pt x="27901" y="0"/>
                  </a:cubicBezTo>
                  <a:cubicBezTo>
                    <a:pt x="12490" y="0"/>
                    <a:pt x="0" y="12464"/>
                    <a:pt x="0" y="27838"/>
                  </a:cubicBezTo>
                  <a:cubicBezTo>
                    <a:pt x="0" y="43209"/>
                    <a:pt x="12491" y="55674"/>
                    <a:pt x="27901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8" name="Friform 87">
              <a:extLst>
                <a:ext uri="{FF2B5EF4-FFF2-40B4-BE49-F238E27FC236}">
                  <a16:creationId xmlns:a16="http://schemas.microsoft.com/office/drawing/2014/main" id="{11023893-9864-F715-623D-51CC9D526E82}"/>
                </a:ext>
              </a:extLst>
            </p:cNvPr>
            <p:cNvSpPr/>
            <p:nvPr/>
          </p:nvSpPr>
          <p:spPr>
            <a:xfrm>
              <a:off x="11576603" y="424134"/>
              <a:ext cx="55805" cy="55673"/>
            </a:xfrm>
            <a:custGeom>
              <a:avLst/>
              <a:gdLst>
                <a:gd name="csX0" fmla="*/ 27903 w 55805"/>
                <a:gd name="csY0" fmla="*/ 55674 h 55673"/>
                <a:gd name="csX1" fmla="*/ 55806 w 55805"/>
                <a:gd name="csY1" fmla="*/ 27835 h 55673"/>
                <a:gd name="csX2" fmla="*/ 27903 w 55805"/>
                <a:gd name="csY2" fmla="*/ 0 h 55673"/>
                <a:gd name="csX3" fmla="*/ 0 w 55805"/>
                <a:gd name="csY3" fmla="*/ 27835 h 55673"/>
                <a:gd name="csX4" fmla="*/ 27903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3" y="55674"/>
                  </a:moveTo>
                  <a:cubicBezTo>
                    <a:pt x="43312" y="55674"/>
                    <a:pt x="55806" y="43209"/>
                    <a:pt x="55806" y="27835"/>
                  </a:cubicBezTo>
                  <a:cubicBezTo>
                    <a:pt x="55806" y="12461"/>
                    <a:pt x="43312" y="0"/>
                    <a:pt x="27903" y="0"/>
                  </a:cubicBezTo>
                  <a:cubicBezTo>
                    <a:pt x="12486" y="0"/>
                    <a:pt x="0" y="12461"/>
                    <a:pt x="0" y="27835"/>
                  </a:cubicBezTo>
                  <a:cubicBezTo>
                    <a:pt x="0" y="43209"/>
                    <a:pt x="12486" y="55674"/>
                    <a:pt x="27903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9" name="Friform 88">
              <a:extLst>
                <a:ext uri="{FF2B5EF4-FFF2-40B4-BE49-F238E27FC236}">
                  <a16:creationId xmlns:a16="http://schemas.microsoft.com/office/drawing/2014/main" id="{43467301-E57B-A64D-6CBE-C6E29D31241F}"/>
                </a:ext>
              </a:extLst>
            </p:cNvPr>
            <p:cNvSpPr/>
            <p:nvPr/>
          </p:nvSpPr>
          <p:spPr>
            <a:xfrm>
              <a:off x="11757476" y="-93707"/>
              <a:ext cx="55805" cy="55673"/>
            </a:xfrm>
            <a:custGeom>
              <a:avLst/>
              <a:gdLst>
                <a:gd name="csX0" fmla="*/ 27903 w 55805"/>
                <a:gd name="csY0" fmla="*/ 55674 h 55673"/>
                <a:gd name="csX1" fmla="*/ 55806 w 55805"/>
                <a:gd name="csY1" fmla="*/ 27829 h 55673"/>
                <a:gd name="csX2" fmla="*/ 27903 w 55805"/>
                <a:gd name="csY2" fmla="*/ 0 h 55673"/>
                <a:gd name="csX3" fmla="*/ 0 w 55805"/>
                <a:gd name="csY3" fmla="*/ 27829 h 55673"/>
                <a:gd name="csX4" fmla="*/ 27903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3" y="55674"/>
                  </a:moveTo>
                  <a:cubicBezTo>
                    <a:pt x="43312" y="55674"/>
                    <a:pt x="55806" y="43202"/>
                    <a:pt x="55806" y="27829"/>
                  </a:cubicBezTo>
                  <a:cubicBezTo>
                    <a:pt x="55806" y="12457"/>
                    <a:pt x="43312" y="0"/>
                    <a:pt x="27903" y="0"/>
                  </a:cubicBezTo>
                  <a:cubicBezTo>
                    <a:pt x="12494" y="0"/>
                    <a:pt x="0" y="12457"/>
                    <a:pt x="0" y="27829"/>
                  </a:cubicBezTo>
                  <a:cubicBezTo>
                    <a:pt x="0" y="43202"/>
                    <a:pt x="12494" y="55674"/>
                    <a:pt x="27903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0" name="Friform 89">
              <a:extLst>
                <a:ext uri="{FF2B5EF4-FFF2-40B4-BE49-F238E27FC236}">
                  <a16:creationId xmlns:a16="http://schemas.microsoft.com/office/drawing/2014/main" id="{892121DB-1C19-4DF3-29A4-4E94C4D77094}"/>
                </a:ext>
              </a:extLst>
            </p:cNvPr>
            <p:cNvSpPr/>
            <p:nvPr/>
          </p:nvSpPr>
          <p:spPr>
            <a:xfrm>
              <a:off x="11395195" y="389610"/>
              <a:ext cx="55808" cy="55675"/>
            </a:xfrm>
            <a:custGeom>
              <a:avLst/>
              <a:gdLst>
                <a:gd name="csX0" fmla="*/ 27905 w 55808"/>
                <a:gd name="csY0" fmla="*/ 55676 h 55675"/>
                <a:gd name="csX1" fmla="*/ 55808 w 55808"/>
                <a:gd name="csY1" fmla="*/ 27835 h 55675"/>
                <a:gd name="csX2" fmla="*/ 27905 w 55808"/>
                <a:gd name="csY2" fmla="*/ 0 h 55675"/>
                <a:gd name="csX3" fmla="*/ 0 w 55808"/>
                <a:gd name="csY3" fmla="*/ 27835 h 55675"/>
                <a:gd name="csX4" fmla="*/ 27905 w 55808"/>
                <a:gd name="csY4" fmla="*/ 55676 h 55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8" h="55675">
                  <a:moveTo>
                    <a:pt x="27905" y="55676"/>
                  </a:moveTo>
                  <a:cubicBezTo>
                    <a:pt x="43314" y="55676"/>
                    <a:pt x="55808" y="43209"/>
                    <a:pt x="55808" y="27835"/>
                  </a:cubicBezTo>
                  <a:cubicBezTo>
                    <a:pt x="55808" y="12461"/>
                    <a:pt x="43314" y="0"/>
                    <a:pt x="27905" y="0"/>
                  </a:cubicBezTo>
                  <a:cubicBezTo>
                    <a:pt x="12495" y="0"/>
                    <a:pt x="0" y="12461"/>
                    <a:pt x="0" y="27835"/>
                  </a:cubicBezTo>
                  <a:cubicBezTo>
                    <a:pt x="0" y="43209"/>
                    <a:pt x="12494" y="55676"/>
                    <a:pt x="27905" y="55676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1" name="Friform 90">
              <a:extLst>
                <a:ext uri="{FF2B5EF4-FFF2-40B4-BE49-F238E27FC236}">
                  <a16:creationId xmlns:a16="http://schemas.microsoft.com/office/drawing/2014/main" id="{730C8584-5FCB-08C6-64EF-DEB1A67ED2D0}"/>
                </a:ext>
              </a:extLst>
            </p:cNvPr>
            <p:cNvSpPr/>
            <p:nvPr/>
          </p:nvSpPr>
          <p:spPr>
            <a:xfrm>
              <a:off x="11455666" y="78903"/>
              <a:ext cx="55805" cy="55673"/>
            </a:xfrm>
            <a:custGeom>
              <a:avLst/>
              <a:gdLst>
                <a:gd name="csX0" fmla="*/ 27901 w 55805"/>
                <a:gd name="csY0" fmla="*/ 55674 h 55673"/>
                <a:gd name="csX1" fmla="*/ 55805 w 55805"/>
                <a:gd name="csY1" fmla="*/ 27837 h 55673"/>
                <a:gd name="csX2" fmla="*/ 27901 w 55805"/>
                <a:gd name="csY2" fmla="*/ 0 h 55673"/>
                <a:gd name="csX3" fmla="*/ 0 w 55805"/>
                <a:gd name="csY3" fmla="*/ 27837 h 55673"/>
                <a:gd name="csX4" fmla="*/ 27901 w 55805"/>
                <a:gd name="csY4" fmla="*/ 55674 h 55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3">
                  <a:moveTo>
                    <a:pt x="27901" y="55674"/>
                  </a:moveTo>
                  <a:cubicBezTo>
                    <a:pt x="43314" y="55674"/>
                    <a:pt x="55805" y="43217"/>
                    <a:pt x="55805" y="27837"/>
                  </a:cubicBezTo>
                  <a:cubicBezTo>
                    <a:pt x="55805" y="12464"/>
                    <a:pt x="43314" y="0"/>
                    <a:pt x="27901" y="0"/>
                  </a:cubicBezTo>
                  <a:cubicBezTo>
                    <a:pt x="12491" y="0"/>
                    <a:pt x="0" y="12464"/>
                    <a:pt x="0" y="27837"/>
                  </a:cubicBezTo>
                  <a:cubicBezTo>
                    <a:pt x="0" y="43217"/>
                    <a:pt x="12491" y="55674"/>
                    <a:pt x="27901" y="55674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2" name="Friform 91">
              <a:extLst>
                <a:ext uri="{FF2B5EF4-FFF2-40B4-BE49-F238E27FC236}">
                  <a16:creationId xmlns:a16="http://schemas.microsoft.com/office/drawing/2014/main" id="{7FDF5859-6FDF-0F44-D509-2953E5BE63B7}"/>
                </a:ext>
              </a:extLst>
            </p:cNvPr>
            <p:cNvSpPr/>
            <p:nvPr/>
          </p:nvSpPr>
          <p:spPr>
            <a:xfrm>
              <a:off x="11697536" y="491706"/>
              <a:ext cx="55805" cy="55672"/>
            </a:xfrm>
            <a:custGeom>
              <a:avLst/>
              <a:gdLst>
                <a:gd name="csX0" fmla="*/ 0 w 55805"/>
                <a:gd name="csY0" fmla="*/ 27829 h 55672"/>
                <a:gd name="csX1" fmla="*/ 27903 w 55805"/>
                <a:gd name="csY1" fmla="*/ 0 h 55672"/>
                <a:gd name="csX2" fmla="*/ 55806 w 55805"/>
                <a:gd name="csY2" fmla="*/ 27829 h 55672"/>
                <a:gd name="csX3" fmla="*/ 27903 w 55805"/>
                <a:gd name="csY3" fmla="*/ 55673 h 55672"/>
                <a:gd name="csX4" fmla="*/ 0 w 55805"/>
                <a:gd name="csY4" fmla="*/ 27829 h 55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805" h="55672">
                  <a:moveTo>
                    <a:pt x="0" y="27829"/>
                  </a:moveTo>
                  <a:cubicBezTo>
                    <a:pt x="0" y="12455"/>
                    <a:pt x="12494" y="0"/>
                    <a:pt x="27903" y="0"/>
                  </a:cubicBezTo>
                  <a:cubicBezTo>
                    <a:pt x="43312" y="0"/>
                    <a:pt x="55806" y="12455"/>
                    <a:pt x="55806" y="27829"/>
                  </a:cubicBezTo>
                  <a:cubicBezTo>
                    <a:pt x="55806" y="43209"/>
                    <a:pt x="43312" y="55673"/>
                    <a:pt x="27903" y="55673"/>
                  </a:cubicBezTo>
                  <a:cubicBezTo>
                    <a:pt x="12494" y="55673"/>
                    <a:pt x="0" y="43209"/>
                    <a:pt x="0" y="27829"/>
                  </a:cubicBezTo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3" name="Friform 92">
              <a:extLst>
                <a:ext uri="{FF2B5EF4-FFF2-40B4-BE49-F238E27FC236}">
                  <a16:creationId xmlns:a16="http://schemas.microsoft.com/office/drawing/2014/main" id="{0D4F943E-351E-1D4D-6DBF-7ABC09D0C603}"/>
                </a:ext>
              </a:extLst>
            </p:cNvPr>
            <p:cNvSpPr/>
            <p:nvPr/>
          </p:nvSpPr>
          <p:spPr>
            <a:xfrm>
              <a:off x="11576600" y="4927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4" name="Friform 93">
              <a:extLst>
                <a:ext uri="{FF2B5EF4-FFF2-40B4-BE49-F238E27FC236}">
                  <a16:creationId xmlns:a16="http://schemas.microsoft.com/office/drawing/2014/main" id="{B3A41EDE-2924-F31D-38D1-CCC293960DCF}"/>
                </a:ext>
              </a:extLst>
            </p:cNvPr>
            <p:cNvSpPr/>
            <p:nvPr/>
          </p:nvSpPr>
          <p:spPr>
            <a:xfrm>
              <a:off x="11334726" y="493175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5" name="Friform 94">
              <a:extLst>
                <a:ext uri="{FF2B5EF4-FFF2-40B4-BE49-F238E27FC236}">
                  <a16:creationId xmlns:a16="http://schemas.microsoft.com/office/drawing/2014/main" id="{F894E634-D3C9-976D-2D4B-39D0F3555E27}"/>
                </a:ext>
              </a:extLst>
            </p:cNvPr>
            <p:cNvSpPr/>
            <p:nvPr/>
          </p:nvSpPr>
          <p:spPr>
            <a:xfrm>
              <a:off x="11092857" y="493175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6" name="Friform 95">
              <a:extLst>
                <a:ext uri="{FF2B5EF4-FFF2-40B4-BE49-F238E27FC236}">
                  <a16:creationId xmlns:a16="http://schemas.microsoft.com/office/drawing/2014/main" id="{E1E8327B-AE91-BA9A-134E-703172028C6B}"/>
                </a:ext>
              </a:extLst>
            </p:cNvPr>
            <p:cNvSpPr/>
            <p:nvPr/>
          </p:nvSpPr>
          <p:spPr>
            <a:xfrm>
              <a:off x="11455666" y="493175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7" name="Friform 96">
              <a:extLst>
                <a:ext uri="{FF2B5EF4-FFF2-40B4-BE49-F238E27FC236}">
                  <a16:creationId xmlns:a16="http://schemas.microsoft.com/office/drawing/2014/main" id="{30EBAFC9-8CAB-B352-31C6-4BB136154279}"/>
                </a:ext>
              </a:extLst>
            </p:cNvPr>
            <p:cNvSpPr/>
            <p:nvPr/>
          </p:nvSpPr>
          <p:spPr>
            <a:xfrm>
              <a:off x="11818469" y="493175"/>
              <a:ext cx="53662" cy="53540"/>
            </a:xfrm>
            <a:custGeom>
              <a:avLst/>
              <a:gdLst>
                <a:gd name="csX0" fmla="*/ 26825 w 53662"/>
                <a:gd name="csY0" fmla="*/ 53541 h 53540"/>
                <a:gd name="csX1" fmla="*/ 0 w 53662"/>
                <a:gd name="csY1" fmla="*/ 26768 h 53540"/>
                <a:gd name="csX2" fmla="*/ 26825 w 53662"/>
                <a:gd name="csY2" fmla="*/ 0 h 53540"/>
                <a:gd name="csX3" fmla="*/ 53662 w 53662"/>
                <a:gd name="csY3" fmla="*/ 26768 h 53540"/>
                <a:gd name="csX4" fmla="*/ 26825 w 53662"/>
                <a:gd name="csY4" fmla="*/ 53541 h 53540"/>
                <a:gd name="csX5" fmla="*/ 26825 w 53662"/>
                <a:gd name="csY5" fmla="*/ 7558 h 53540"/>
                <a:gd name="csX6" fmla="*/ 7576 w 53662"/>
                <a:gd name="csY6" fmla="*/ 26768 h 53540"/>
                <a:gd name="csX7" fmla="*/ 26825 w 53662"/>
                <a:gd name="csY7" fmla="*/ 45983 h 53540"/>
                <a:gd name="csX8" fmla="*/ 46087 w 53662"/>
                <a:gd name="csY8" fmla="*/ 26768 h 53540"/>
                <a:gd name="csX9" fmla="*/ 26825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8" name="Friform 97">
              <a:extLst>
                <a:ext uri="{FF2B5EF4-FFF2-40B4-BE49-F238E27FC236}">
                  <a16:creationId xmlns:a16="http://schemas.microsoft.com/office/drawing/2014/main" id="{8EA64D21-AA63-9421-5373-80F127A2B261}"/>
                </a:ext>
              </a:extLst>
            </p:cNvPr>
            <p:cNvSpPr/>
            <p:nvPr/>
          </p:nvSpPr>
          <p:spPr>
            <a:xfrm>
              <a:off x="11939398" y="493175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9" name="Friform 98">
              <a:extLst>
                <a:ext uri="{FF2B5EF4-FFF2-40B4-BE49-F238E27FC236}">
                  <a16:creationId xmlns:a16="http://schemas.microsoft.com/office/drawing/2014/main" id="{CDD87968-3BFD-D435-69F3-0C08ACDAD1E8}"/>
                </a:ext>
              </a:extLst>
            </p:cNvPr>
            <p:cNvSpPr/>
            <p:nvPr/>
          </p:nvSpPr>
          <p:spPr>
            <a:xfrm>
              <a:off x="11697535" y="562230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0" name="Friform 99">
              <a:extLst>
                <a:ext uri="{FF2B5EF4-FFF2-40B4-BE49-F238E27FC236}">
                  <a16:creationId xmlns:a16="http://schemas.microsoft.com/office/drawing/2014/main" id="{F5186413-322B-6AD1-BBDA-7A82BB714DAC}"/>
                </a:ext>
              </a:extLst>
            </p:cNvPr>
            <p:cNvSpPr/>
            <p:nvPr/>
          </p:nvSpPr>
          <p:spPr>
            <a:xfrm>
              <a:off x="11576600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1" name="Friform 100">
              <a:extLst>
                <a:ext uri="{FF2B5EF4-FFF2-40B4-BE49-F238E27FC236}">
                  <a16:creationId xmlns:a16="http://schemas.microsoft.com/office/drawing/2014/main" id="{F1A073EA-4F24-AE5B-2546-83D8B4C6CE2D}"/>
                </a:ext>
              </a:extLst>
            </p:cNvPr>
            <p:cNvSpPr/>
            <p:nvPr/>
          </p:nvSpPr>
          <p:spPr>
            <a:xfrm>
              <a:off x="11334726" y="562230"/>
              <a:ext cx="53667" cy="53535"/>
            </a:xfrm>
            <a:custGeom>
              <a:avLst/>
              <a:gdLst>
                <a:gd name="csX0" fmla="*/ 26831 w 53667"/>
                <a:gd name="csY0" fmla="*/ 53535 h 53535"/>
                <a:gd name="csX1" fmla="*/ 0 w 53667"/>
                <a:gd name="csY1" fmla="*/ 26762 h 53535"/>
                <a:gd name="csX2" fmla="*/ 26831 w 53667"/>
                <a:gd name="csY2" fmla="*/ 0 h 53535"/>
                <a:gd name="csX3" fmla="*/ 53668 w 53667"/>
                <a:gd name="csY3" fmla="*/ 26762 h 53535"/>
                <a:gd name="csX4" fmla="*/ 26831 w 53667"/>
                <a:gd name="csY4" fmla="*/ 53535 h 53535"/>
                <a:gd name="csX5" fmla="*/ 26831 w 53667"/>
                <a:gd name="csY5" fmla="*/ 7558 h 53535"/>
                <a:gd name="csX6" fmla="*/ 7576 w 53667"/>
                <a:gd name="csY6" fmla="*/ 26762 h 53535"/>
                <a:gd name="csX7" fmla="*/ 26831 w 53667"/>
                <a:gd name="csY7" fmla="*/ 45977 h 53535"/>
                <a:gd name="csX8" fmla="*/ 46092 w 53667"/>
                <a:gd name="csY8" fmla="*/ 26762 h 53535"/>
                <a:gd name="csX9" fmla="*/ 26831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1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4"/>
                    <a:pt x="41628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92" y="37357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2" name="Friform 101">
              <a:extLst>
                <a:ext uri="{FF2B5EF4-FFF2-40B4-BE49-F238E27FC236}">
                  <a16:creationId xmlns:a16="http://schemas.microsoft.com/office/drawing/2014/main" id="{E01946FF-E928-7BB0-68A8-E242F6AA7D7F}"/>
                </a:ext>
              </a:extLst>
            </p:cNvPr>
            <p:cNvSpPr/>
            <p:nvPr/>
          </p:nvSpPr>
          <p:spPr>
            <a:xfrm>
              <a:off x="11092857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" name="Friform 102">
              <a:extLst>
                <a:ext uri="{FF2B5EF4-FFF2-40B4-BE49-F238E27FC236}">
                  <a16:creationId xmlns:a16="http://schemas.microsoft.com/office/drawing/2014/main" id="{A18C9958-D74A-E597-CDC6-829435FAE312}"/>
                </a:ext>
              </a:extLst>
            </p:cNvPr>
            <p:cNvSpPr/>
            <p:nvPr/>
          </p:nvSpPr>
          <p:spPr>
            <a:xfrm>
              <a:off x="10971922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" name="Friform 103">
              <a:extLst>
                <a:ext uri="{FF2B5EF4-FFF2-40B4-BE49-F238E27FC236}">
                  <a16:creationId xmlns:a16="http://schemas.microsoft.com/office/drawing/2014/main" id="{9BDD69F2-D5C1-A43F-3D2F-ACD7AFE383A8}"/>
                </a:ext>
              </a:extLst>
            </p:cNvPr>
            <p:cNvSpPr/>
            <p:nvPr/>
          </p:nvSpPr>
          <p:spPr>
            <a:xfrm>
              <a:off x="10971922" y="216995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" name="Friform 104">
              <a:extLst>
                <a:ext uri="{FF2B5EF4-FFF2-40B4-BE49-F238E27FC236}">
                  <a16:creationId xmlns:a16="http://schemas.microsoft.com/office/drawing/2014/main" id="{3D53F8C3-24F8-2A77-E95D-368E54263DC4}"/>
                </a:ext>
              </a:extLst>
            </p:cNvPr>
            <p:cNvSpPr/>
            <p:nvPr/>
          </p:nvSpPr>
          <p:spPr>
            <a:xfrm>
              <a:off x="10971922" y="-197279"/>
              <a:ext cx="53662" cy="53526"/>
            </a:xfrm>
            <a:custGeom>
              <a:avLst/>
              <a:gdLst>
                <a:gd name="csX0" fmla="*/ 26831 w 53662"/>
                <a:gd name="csY0" fmla="*/ 53527 h 53526"/>
                <a:gd name="csX1" fmla="*/ 0 w 53662"/>
                <a:gd name="csY1" fmla="*/ 26762 h 53526"/>
                <a:gd name="csX2" fmla="*/ 26831 w 53662"/>
                <a:gd name="csY2" fmla="*/ 0 h 53526"/>
                <a:gd name="csX3" fmla="*/ 53663 w 53662"/>
                <a:gd name="csY3" fmla="*/ 26762 h 53526"/>
                <a:gd name="csX4" fmla="*/ 26831 w 53662"/>
                <a:gd name="csY4" fmla="*/ 53527 h 53526"/>
                <a:gd name="csX5" fmla="*/ 26831 w 53662"/>
                <a:gd name="csY5" fmla="*/ 7552 h 53526"/>
                <a:gd name="csX6" fmla="*/ 7576 w 53662"/>
                <a:gd name="csY6" fmla="*/ 26762 h 53526"/>
                <a:gd name="csX7" fmla="*/ 26831 w 53662"/>
                <a:gd name="csY7" fmla="*/ 45975 h 53526"/>
                <a:gd name="csX8" fmla="*/ 46087 w 53662"/>
                <a:gd name="csY8" fmla="*/ 26762 h 53526"/>
                <a:gd name="csX9" fmla="*/ 26831 w 53662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26">
                  <a:moveTo>
                    <a:pt x="26831" y="53527"/>
                  </a:moveTo>
                  <a:cubicBezTo>
                    <a:pt x="12040" y="53527"/>
                    <a:pt x="0" y="41521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1"/>
                    <a:pt x="41622" y="53527"/>
                    <a:pt x="26831" y="53527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75"/>
                    <a:pt x="26831" y="45975"/>
                  </a:cubicBezTo>
                  <a:cubicBezTo>
                    <a:pt x="37452" y="45975"/>
                    <a:pt x="46087" y="37355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6" name="Friform 105">
              <a:extLst>
                <a:ext uri="{FF2B5EF4-FFF2-40B4-BE49-F238E27FC236}">
                  <a16:creationId xmlns:a16="http://schemas.microsoft.com/office/drawing/2014/main" id="{0BC5A448-B420-7108-46ED-A51538E8AF19}"/>
                </a:ext>
              </a:extLst>
            </p:cNvPr>
            <p:cNvSpPr/>
            <p:nvPr/>
          </p:nvSpPr>
          <p:spPr>
            <a:xfrm>
              <a:off x="10971922" y="-266326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5 h 53535"/>
                <a:gd name="csX2" fmla="*/ 26831 w 53662"/>
                <a:gd name="csY2" fmla="*/ 0 h 53535"/>
                <a:gd name="csX3" fmla="*/ 53663 w 53662"/>
                <a:gd name="csY3" fmla="*/ 26765 h 53535"/>
                <a:gd name="csX4" fmla="*/ 26831 w 53662"/>
                <a:gd name="csY4" fmla="*/ 53535 h 53535"/>
                <a:gd name="csX5" fmla="*/ 26831 w 53662"/>
                <a:gd name="csY5" fmla="*/ 7552 h 53535"/>
                <a:gd name="csX6" fmla="*/ 7576 w 53662"/>
                <a:gd name="csY6" fmla="*/ 26765 h 53535"/>
                <a:gd name="csX7" fmla="*/ 26831 w 53662"/>
                <a:gd name="csY7" fmla="*/ 45983 h 53535"/>
                <a:gd name="csX8" fmla="*/ 46087 w 53662"/>
                <a:gd name="csY8" fmla="*/ 26765 h 53535"/>
                <a:gd name="csX9" fmla="*/ 26831 w 53662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5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5"/>
                  </a:cubicBezTo>
                  <a:cubicBezTo>
                    <a:pt x="53663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2"/>
                    <a:pt x="7576" y="26765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52" y="45983"/>
                    <a:pt x="46087" y="37360"/>
                    <a:pt x="46087" y="26765"/>
                  </a:cubicBezTo>
                  <a:cubicBezTo>
                    <a:pt x="46087" y="16172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" name="Friform 106">
              <a:extLst>
                <a:ext uri="{FF2B5EF4-FFF2-40B4-BE49-F238E27FC236}">
                  <a16:creationId xmlns:a16="http://schemas.microsoft.com/office/drawing/2014/main" id="{03B002A6-46B7-168B-4D13-ABDD9DCCE935}"/>
                </a:ext>
              </a:extLst>
            </p:cNvPr>
            <p:cNvSpPr/>
            <p:nvPr/>
          </p:nvSpPr>
          <p:spPr>
            <a:xfrm>
              <a:off x="10850988" y="562230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" name="Friform 107">
              <a:extLst>
                <a:ext uri="{FF2B5EF4-FFF2-40B4-BE49-F238E27FC236}">
                  <a16:creationId xmlns:a16="http://schemas.microsoft.com/office/drawing/2014/main" id="{942765BF-5509-077A-71D9-0909FE36C49D}"/>
                </a:ext>
              </a:extLst>
            </p:cNvPr>
            <p:cNvSpPr/>
            <p:nvPr/>
          </p:nvSpPr>
          <p:spPr>
            <a:xfrm>
              <a:off x="11455666" y="562230"/>
              <a:ext cx="53656" cy="53535"/>
            </a:xfrm>
            <a:custGeom>
              <a:avLst/>
              <a:gdLst>
                <a:gd name="csX0" fmla="*/ 26826 w 53656"/>
                <a:gd name="csY0" fmla="*/ 53535 h 53535"/>
                <a:gd name="csX1" fmla="*/ 0 w 53656"/>
                <a:gd name="csY1" fmla="*/ 26762 h 53535"/>
                <a:gd name="csX2" fmla="*/ 26826 w 53656"/>
                <a:gd name="csY2" fmla="*/ 0 h 53535"/>
                <a:gd name="csX3" fmla="*/ 53657 w 53656"/>
                <a:gd name="csY3" fmla="*/ 26762 h 53535"/>
                <a:gd name="csX4" fmla="*/ 26826 w 53656"/>
                <a:gd name="csY4" fmla="*/ 53535 h 53535"/>
                <a:gd name="csX5" fmla="*/ 26826 w 53656"/>
                <a:gd name="csY5" fmla="*/ 7558 h 53535"/>
                <a:gd name="csX6" fmla="*/ 7576 w 53656"/>
                <a:gd name="csY6" fmla="*/ 26762 h 53535"/>
                <a:gd name="csX7" fmla="*/ 26826 w 53656"/>
                <a:gd name="csY7" fmla="*/ 45977 h 53535"/>
                <a:gd name="csX8" fmla="*/ 46081 w 53656"/>
                <a:gd name="csY8" fmla="*/ 26762 h 53535"/>
                <a:gd name="csX9" fmla="*/ 26826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26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6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4"/>
                    <a:pt x="41617" y="53535"/>
                    <a:pt x="26826" y="53535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6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" name="Friform 108">
              <a:extLst>
                <a:ext uri="{FF2B5EF4-FFF2-40B4-BE49-F238E27FC236}">
                  <a16:creationId xmlns:a16="http://schemas.microsoft.com/office/drawing/2014/main" id="{BA742872-0E2B-F6BC-BBD8-59C46CF5CDF1}"/>
                </a:ext>
              </a:extLst>
            </p:cNvPr>
            <p:cNvSpPr/>
            <p:nvPr/>
          </p:nvSpPr>
          <p:spPr>
            <a:xfrm>
              <a:off x="11455666" y="700317"/>
              <a:ext cx="53656" cy="53540"/>
            </a:xfrm>
            <a:custGeom>
              <a:avLst/>
              <a:gdLst>
                <a:gd name="csX0" fmla="*/ 26826 w 53656"/>
                <a:gd name="csY0" fmla="*/ 53541 h 53540"/>
                <a:gd name="csX1" fmla="*/ 0 w 53656"/>
                <a:gd name="csY1" fmla="*/ 26768 h 53540"/>
                <a:gd name="csX2" fmla="*/ 26826 w 53656"/>
                <a:gd name="csY2" fmla="*/ 0 h 53540"/>
                <a:gd name="csX3" fmla="*/ 53657 w 53656"/>
                <a:gd name="csY3" fmla="*/ 26768 h 53540"/>
                <a:gd name="csX4" fmla="*/ 26826 w 53656"/>
                <a:gd name="csY4" fmla="*/ 53541 h 53540"/>
                <a:gd name="csX5" fmla="*/ 26826 w 53656"/>
                <a:gd name="csY5" fmla="*/ 7558 h 53540"/>
                <a:gd name="csX6" fmla="*/ 7576 w 53656"/>
                <a:gd name="csY6" fmla="*/ 26768 h 53540"/>
                <a:gd name="csX7" fmla="*/ 26826 w 53656"/>
                <a:gd name="csY7" fmla="*/ 45983 h 53540"/>
                <a:gd name="csX8" fmla="*/ 46081 w 53656"/>
                <a:gd name="csY8" fmla="*/ 26768 h 53540"/>
                <a:gd name="csX9" fmla="*/ 26826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0" name="Friform 109">
              <a:extLst>
                <a:ext uri="{FF2B5EF4-FFF2-40B4-BE49-F238E27FC236}">
                  <a16:creationId xmlns:a16="http://schemas.microsoft.com/office/drawing/2014/main" id="{9BEAB0FF-F0F0-A80F-991D-B6539C329424}"/>
                </a:ext>
              </a:extLst>
            </p:cNvPr>
            <p:cNvSpPr/>
            <p:nvPr/>
          </p:nvSpPr>
          <p:spPr>
            <a:xfrm>
              <a:off x="11213792" y="562230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2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1" y="45977"/>
                    <a:pt x="46087" y="37357"/>
                    <a:pt x="46087" y="26762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1" name="Friform 110">
              <a:extLst>
                <a:ext uri="{FF2B5EF4-FFF2-40B4-BE49-F238E27FC236}">
                  <a16:creationId xmlns:a16="http://schemas.microsoft.com/office/drawing/2014/main" id="{3FF91841-CA5D-F5F8-B8CE-2C8368A22F97}"/>
                </a:ext>
              </a:extLst>
            </p:cNvPr>
            <p:cNvSpPr/>
            <p:nvPr/>
          </p:nvSpPr>
          <p:spPr>
            <a:xfrm>
              <a:off x="11818469" y="562230"/>
              <a:ext cx="53662" cy="53535"/>
            </a:xfrm>
            <a:custGeom>
              <a:avLst/>
              <a:gdLst>
                <a:gd name="csX0" fmla="*/ 26825 w 53662"/>
                <a:gd name="csY0" fmla="*/ 53535 h 53535"/>
                <a:gd name="csX1" fmla="*/ 0 w 53662"/>
                <a:gd name="csY1" fmla="*/ 26762 h 53535"/>
                <a:gd name="csX2" fmla="*/ 26825 w 53662"/>
                <a:gd name="csY2" fmla="*/ 0 h 53535"/>
                <a:gd name="csX3" fmla="*/ 53662 w 53662"/>
                <a:gd name="csY3" fmla="*/ 26762 h 53535"/>
                <a:gd name="csX4" fmla="*/ 26825 w 53662"/>
                <a:gd name="csY4" fmla="*/ 53535 h 53535"/>
                <a:gd name="csX5" fmla="*/ 26825 w 53662"/>
                <a:gd name="csY5" fmla="*/ 7558 h 53535"/>
                <a:gd name="csX6" fmla="*/ 7576 w 53662"/>
                <a:gd name="csY6" fmla="*/ 26762 h 53535"/>
                <a:gd name="csX7" fmla="*/ 26825 w 53662"/>
                <a:gd name="csY7" fmla="*/ 45977 h 53535"/>
                <a:gd name="csX8" fmla="*/ 46087 w 53662"/>
                <a:gd name="csY8" fmla="*/ 26762 h 53535"/>
                <a:gd name="csX9" fmla="*/ 26825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7" y="37357"/>
                    <a:pt x="46087" y="26762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2" name="Friform 111">
              <a:extLst>
                <a:ext uri="{FF2B5EF4-FFF2-40B4-BE49-F238E27FC236}">
                  <a16:creationId xmlns:a16="http://schemas.microsoft.com/office/drawing/2014/main" id="{30035F68-ECE0-1E41-9536-E6D79FA24A60}"/>
                </a:ext>
              </a:extLst>
            </p:cNvPr>
            <p:cNvSpPr/>
            <p:nvPr/>
          </p:nvSpPr>
          <p:spPr>
            <a:xfrm>
              <a:off x="11939398" y="562230"/>
              <a:ext cx="53667" cy="53535"/>
            </a:xfrm>
            <a:custGeom>
              <a:avLst/>
              <a:gdLst>
                <a:gd name="csX0" fmla="*/ 26837 w 53667"/>
                <a:gd name="csY0" fmla="*/ 53535 h 53535"/>
                <a:gd name="csX1" fmla="*/ 0 w 53667"/>
                <a:gd name="csY1" fmla="*/ 26762 h 53535"/>
                <a:gd name="csX2" fmla="*/ 26837 w 53667"/>
                <a:gd name="csY2" fmla="*/ 0 h 53535"/>
                <a:gd name="csX3" fmla="*/ 53668 w 53667"/>
                <a:gd name="csY3" fmla="*/ 26762 h 53535"/>
                <a:gd name="csX4" fmla="*/ 26837 w 53667"/>
                <a:gd name="csY4" fmla="*/ 53535 h 53535"/>
                <a:gd name="csX5" fmla="*/ 26837 w 53667"/>
                <a:gd name="csY5" fmla="*/ 7558 h 53535"/>
                <a:gd name="csX6" fmla="*/ 7576 w 53667"/>
                <a:gd name="csY6" fmla="*/ 26762 h 53535"/>
                <a:gd name="csX7" fmla="*/ 26837 w 53667"/>
                <a:gd name="csY7" fmla="*/ 45977 h 53535"/>
                <a:gd name="csX8" fmla="*/ 46092 w 53667"/>
                <a:gd name="csY8" fmla="*/ 26762 h 53535"/>
                <a:gd name="csX9" fmla="*/ 26837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7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4"/>
                    <a:pt x="41628" y="53535"/>
                    <a:pt x="26837" y="53535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57"/>
                    <a:pt x="16216" y="45977"/>
                    <a:pt x="26837" y="45977"/>
                  </a:cubicBezTo>
                  <a:cubicBezTo>
                    <a:pt x="37457" y="45977"/>
                    <a:pt x="46092" y="37357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3" name="Friform 112">
              <a:extLst>
                <a:ext uri="{FF2B5EF4-FFF2-40B4-BE49-F238E27FC236}">
                  <a16:creationId xmlns:a16="http://schemas.microsoft.com/office/drawing/2014/main" id="{00F059B8-B4F8-93F6-9104-6C070EDEABEC}"/>
                </a:ext>
              </a:extLst>
            </p:cNvPr>
            <p:cNvSpPr/>
            <p:nvPr/>
          </p:nvSpPr>
          <p:spPr>
            <a:xfrm>
              <a:off x="11697535" y="631268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4" name="Friform 113">
              <a:extLst>
                <a:ext uri="{FF2B5EF4-FFF2-40B4-BE49-F238E27FC236}">
                  <a16:creationId xmlns:a16="http://schemas.microsoft.com/office/drawing/2014/main" id="{82B45763-A3F0-5E4B-1A3E-705DC84B73B1}"/>
                </a:ext>
              </a:extLst>
            </p:cNvPr>
            <p:cNvSpPr/>
            <p:nvPr/>
          </p:nvSpPr>
          <p:spPr>
            <a:xfrm>
              <a:off x="11576600" y="631268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5" name="Friform 114">
              <a:extLst>
                <a:ext uri="{FF2B5EF4-FFF2-40B4-BE49-F238E27FC236}">
                  <a16:creationId xmlns:a16="http://schemas.microsoft.com/office/drawing/2014/main" id="{F9F0EE9C-37C9-E04C-8E94-71CC415D8D5F}"/>
                </a:ext>
              </a:extLst>
            </p:cNvPr>
            <p:cNvSpPr/>
            <p:nvPr/>
          </p:nvSpPr>
          <p:spPr>
            <a:xfrm>
              <a:off x="11334726" y="631268"/>
              <a:ext cx="53667" cy="53535"/>
            </a:xfrm>
            <a:custGeom>
              <a:avLst/>
              <a:gdLst>
                <a:gd name="csX0" fmla="*/ 26831 w 53667"/>
                <a:gd name="csY0" fmla="*/ 53535 h 53535"/>
                <a:gd name="csX1" fmla="*/ 0 w 53667"/>
                <a:gd name="csY1" fmla="*/ 26762 h 53535"/>
                <a:gd name="csX2" fmla="*/ 26831 w 53667"/>
                <a:gd name="csY2" fmla="*/ 0 h 53535"/>
                <a:gd name="csX3" fmla="*/ 53668 w 53667"/>
                <a:gd name="csY3" fmla="*/ 26762 h 53535"/>
                <a:gd name="csX4" fmla="*/ 26831 w 53667"/>
                <a:gd name="csY4" fmla="*/ 53535 h 53535"/>
                <a:gd name="csX5" fmla="*/ 26831 w 53667"/>
                <a:gd name="csY5" fmla="*/ 7558 h 53535"/>
                <a:gd name="csX6" fmla="*/ 7576 w 53667"/>
                <a:gd name="csY6" fmla="*/ 26762 h 53535"/>
                <a:gd name="csX7" fmla="*/ 26831 w 53667"/>
                <a:gd name="csY7" fmla="*/ 45977 h 53535"/>
                <a:gd name="csX8" fmla="*/ 46092 w 53667"/>
                <a:gd name="csY8" fmla="*/ 26762 h 53535"/>
                <a:gd name="csX9" fmla="*/ 26831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1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4"/>
                    <a:pt x="41628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92" y="37357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6" name="Friform 115">
              <a:extLst>
                <a:ext uri="{FF2B5EF4-FFF2-40B4-BE49-F238E27FC236}">
                  <a16:creationId xmlns:a16="http://schemas.microsoft.com/office/drawing/2014/main" id="{8CBE5141-E0E5-C18C-2ED7-D40520D94666}"/>
                </a:ext>
              </a:extLst>
            </p:cNvPr>
            <p:cNvSpPr/>
            <p:nvPr/>
          </p:nvSpPr>
          <p:spPr>
            <a:xfrm>
              <a:off x="11334726" y="769360"/>
              <a:ext cx="53667" cy="53529"/>
            </a:xfrm>
            <a:custGeom>
              <a:avLst/>
              <a:gdLst>
                <a:gd name="csX0" fmla="*/ 26831 w 53667"/>
                <a:gd name="csY0" fmla="*/ 53530 h 53529"/>
                <a:gd name="csX1" fmla="*/ 0 w 53667"/>
                <a:gd name="csY1" fmla="*/ 26768 h 53529"/>
                <a:gd name="csX2" fmla="*/ 26831 w 53667"/>
                <a:gd name="csY2" fmla="*/ 0 h 53529"/>
                <a:gd name="csX3" fmla="*/ 53668 w 53667"/>
                <a:gd name="csY3" fmla="*/ 26768 h 53529"/>
                <a:gd name="csX4" fmla="*/ 26831 w 53667"/>
                <a:gd name="csY4" fmla="*/ 53530 h 53529"/>
                <a:gd name="csX5" fmla="*/ 26831 w 53667"/>
                <a:gd name="csY5" fmla="*/ 7558 h 53529"/>
                <a:gd name="csX6" fmla="*/ 7576 w 53667"/>
                <a:gd name="csY6" fmla="*/ 26768 h 53529"/>
                <a:gd name="csX7" fmla="*/ 26831 w 53667"/>
                <a:gd name="csY7" fmla="*/ 45972 h 53529"/>
                <a:gd name="csX8" fmla="*/ 46092 w 53667"/>
                <a:gd name="csY8" fmla="*/ 26768 h 53529"/>
                <a:gd name="csX9" fmla="*/ 26831 w 53667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29">
                  <a:moveTo>
                    <a:pt x="26831" y="53530"/>
                  </a:moveTo>
                  <a:cubicBezTo>
                    <a:pt x="12035" y="53530"/>
                    <a:pt x="0" y="41524"/>
                    <a:pt x="0" y="26768"/>
                  </a:cubicBezTo>
                  <a:cubicBezTo>
                    <a:pt x="0" y="12012"/>
                    <a:pt x="12035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4"/>
                    <a:pt x="41628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52" y="45972"/>
                    <a:pt x="46092" y="37357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7" name="Friform 116">
              <a:extLst>
                <a:ext uri="{FF2B5EF4-FFF2-40B4-BE49-F238E27FC236}">
                  <a16:creationId xmlns:a16="http://schemas.microsoft.com/office/drawing/2014/main" id="{76CAC0CB-1195-3F8A-57EE-EB5147D57F4B}"/>
                </a:ext>
              </a:extLst>
            </p:cNvPr>
            <p:cNvSpPr/>
            <p:nvPr/>
          </p:nvSpPr>
          <p:spPr>
            <a:xfrm>
              <a:off x="11092857" y="631268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8" name="Friform 117">
              <a:extLst>
                <a:ext uri="{FF2B5EF4-FFF2-40B4-BE49-F238E27FC236}">
                  <a16:creationId xmlns:a16="http://schemas.microsoft.com/office/drawing/2014/main" id="{A9B513FE-9F48-5E38-0686-F901D9D223EC}"/>
                </a:ext>
              </a:extLst>
            </p:cNvPr>
            <p:cNvSpPr/>
            <p:nvPr/>
          </p:nvSpPr>
          <p:spPr>
            <a:xfrm>
              <a:off x="10971922" y="631268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" name="Friform 118">
              <a:extLst>
                <a:ext uri="{FF2B5EF4-FFF2-40B4-BE49-F238E27FC236}">
                  <a16:creationId xmlns:a16="http://schemas.microsoft.com/office/drawing/2014/main" id="{D534283A-D0F1-1482-E5E5-F6C95E268596}"/>
                </a:ext>
              </a:extLst>
            </p:cNvPr>
            <p:cNvSpPr/>
            <p:nvPr/>
          </p:nvSpPr>
          <p:spPr>
            <a:xfrm>
              <a:off x="10850988" y="631268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8 h 53535"/>
                <a:gd name="csX6" fmla="*/ 7576 w 53656"/>
                <a:gd name="csY6" fmla="*/ 26762 h 53535"/>
                <a:gd name="csX7" fmla="*/ 26831 w 53656"/>
                <a:gd name="csY7" fmla="*/ 45977 h 53535"/>
                <a:gd name="csX8" fmla="*/ 46081 w 53656"/>
                <a:gd name="csY8" fmla="*/ 26762 h 53535"/>
                <a:gd name="csX9" fmla="*/ 26831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0" name="Friform 119">
              <a:extLst>
                <a:ext uri="{FF2B5EF4-FFF2-40B4-BE49-F238E27FC236}">
                  <a16:creationId xmlns:a16="http://schemas.microsoft.com/office/drawing/2014/main" id="{E99D3A58-C4CA-9AFC-8F00-B4D56F186908}"/>
                </a:ext>
              </a:extLst>
            </p:cNvPr>
            <p:cNvSpPr/>
            <p:nvPr/>
          </p:nvSpPr>
          <p:spPr>
            <a:xfrm>
              <a:off x="10850988" y="700317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1" name="Friform 120">
              <a:extLst>
                <a:ext uri="{FF2B5EF4-FFF2-40B4-BE49-F238E27FC236}">
                  <a16:creationId xmlns:a16="http://schemas.microsoft.com/office/drawing/2014/main" id="{C9724B2D-BD90-59A0-A2D2-5C42C701342C}"/>
                </a:ext>
              </a:extLst>
            </p:cNvPr>
            <p:cNvSpPr/>
            <p:nvPr/>
          </p:nvSpPr>
          <p:spPr>
            <a:xfrm>
              <a:off x="10850988" y="769360"/>
              <a:ext cx="53656" cy="53529"/>
            </a:xfrm>
            <a:custGeom>
              <a:avLst/>
              <a:gdLst>
                <a:gd name="csX0" fmla="*/ 26831 w 53656"/>
                <a:gd name="csY0" fmla="*/ 53530 h 53529"/>
                <a:gd name="csX1" fmla="*/ 0 w 53656"/>
                <a:gd name="csY1" fmla="*/ 26768 h 53529"/>
                <a:gd name="csX2" fmla="*/ 26831 w 53656"/>
                <a:gd name="csY2" fmla="*/ 0 h 53529"/>
                <a:gd name="csX3" fmla="*/ 53657 w 53656"/>
                <a:gd name="csY3" fmla="*/ 26768 h 53529"/>
                <a:gd name="csX4" fmla="*/ 26831 w 53656"/>
                <a:gd name="csY4" fmla="*/ 53530 h 53529"/>
                <a:gd name="csX5" fmla="*/ 26831 w 53656"/>
                <a:gd name="csY5" fmla="*/ 7558 h 53529"/>
                <a:gd name="csX6" fmla="*/ 7576 w 53656"/>
                <a:gd name="csY6" fmla="*/ 26768 h 53529"/>
                <a:gd name="csX7" fmla="*/ 26831 w 53656"/>
                <a:gd name="csY7" fmla="*/ 45972 h 53529"/>
                <a:gd name="csX8" fmla="*/ 46081 w 53656"/>
                <a:gd name="csY8" fmla="*/ 26768 h 53529"/>
                <a:gd name="csX9" fmla="*/ 26831 w 53656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9">
                  <a:moveTo>
                    <a:pt x="26831" y="53530"/>
                  </a:moveTo>
                  <a:cubicBezTo>
                    <a:pt x="12040" y="53530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4"/>
                    <a:pt x="41622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46" y="45972"/>
                    <a:pt x="46081" y="37357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2" name="Friform 121">
              <a:extLst>
                <a:ext uri="{FF2B5EF4-FFF2-40B4-BE49-F238E27FC236}">
                  <a16:creationId xmlns:a16="http://schemas.microsoft.com/office/drawing/2014/main" id="{AC034676-2B30-46D6-92F2-E4186513312E}"/>
                </a:ext>
              </a:extLst>
            </p:cNvPr>
            <p:cNvSpPr/>
            <p:nvPr/>
          </p:nvSpPr>
          <p:spPr>
            <a:xfrm>
              <a:off x="11818469" y="631268"/>
              <a:ext cx="53662" cy="53535"/>
            </a:xfrm>
            <a:custGeom>
              <a:avLst/>
              <a:gdLst>
                <a:gd name="csX0" fmla="*/ 26825 w 53662"/>
                <a:gd name="csY0" fmla="*/ 53535 h 53535"/>
                <a:gd name="csX1" fmla="*/ 0 w 53662"/>
                <a:gd name="csY1" fmla="*/ 26762 h 53535"/>
                <a:gd name="csX2" fmla="*/ 26825 w 53662"/>
                <a:gd name="csY2" fmla="*/ 0 h 53535"/>
                <a:gd name="csX3" fmla="*/ 53662 w 53662"/>
                <a:gd name="csY3" fmla="*/ 26762 h 53535"/>
                <a:gd name="csX4" fmla="*/ 26825 w 53662"/>
                <a:gd name="csY4" fmla="*/ 53535 h 53535"/>
                <a:gd name="csX5" fmla="*/ 26825 w 53662"/>
                <a:gd name="csY5" fmla="*/ 7558 h 53535"/>
                <a:gd name="csX6" fmla="*/ 7576 w 53662"/>
                <a:gd name="csY6" fmla="*/ 26762 h 53535"/>
                <a:gd name="csX7" fmla="*/ 26825 w 53662"/>
                <a:gd name="csY7" fmla="*/ 45977 h 53535"/>
                <a:gd name="csX8" fmla="*/ 46087 w 53662"/>
                <a:gd name="csY8" fmla="*/ 26762 h 53535"/>
                <a:gd name="csX9" fmla="*/ 26825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7" y="37357"/>
                    <a:pt x="46087" y="26762"/>
                  </a:cubicBezTo>
                  <a:cubicBezTo>
                    <a:pt x="46087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3" name="Friform 122">
              <a:extLst>
                <a:ext uri="{FF2B5EF4-FFF2-40B4-BE49-F238E27FC236}">
                  <a16:creationId xmlns:a16="http://schemas.microsoft.com/office/drawing/2014/main" id="{2AAF31E6-1461-4FE3-206A-E1F63BBAEB5C}"/>
                </a:ext>
              </a:extLst>
            </p:cNvPr>
            <p:cNvSpPr/>
            <p:nvPr/>
          </p:nvSpPr>
          <p:spPr>
            <a:xfrm>
              <a:off x="11697535" y="700317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4" name="Friform 123">
              <a:extLst>
                <a:ext uri="{FF2B5EF4-FFF2-40B4-BE49-F238E27FC236}">
                  <a16:creationId xmlns:a16="http://schemas.microsoft.com/office/drawing/2014/main" id="{CD941649-7801-8B7C-CF29-F12063806224}"/>
                </a:ext>
              </a:extLst>
            </p:cNvPr>
            <p:cNvSpPr/>
            <p:nvPr/>
          </p:nvSpPr>
          <p:spPr>
            <a:xfrm>
              <a:off x="11697535" y="769360"/>
              <a:ext cx="53656" cy="53529"/>
            </a:xfrm>
            <a:custGeom>
              <a:avLst/>
              <a:gdLst>
                <a:gd name="csX0" fmla="*/ 26831 w 53656"/>
                <a:gd name="csY0" fmla="*/ 53530 h 53529"/>
                <a:gd name="csX1" fmla="*/ 0 w 53656"/>
                <a:gd name="csY1" fmla="*/ 26768 h 53529"/>
                <a:gd name="csX2" fmla="*/ 26831 w 53656"/>
                <a:gd name="csY2" fmla="*/ 0 h 53529"/>
                <a:gd name="csX3" fmla="*/ 53657 w 53656"/>
                <a:gd name="csY3" fmla="*/ 26768 h 53529"/>
                <a:gd name="csX4" fmla="*/ 26831 w 53656"/>
                <a:gd name="csY4" fmla="*/ 53530 h 53529"/>
                <a:gd name="csX5" fmla="*/ 26831 w 53656"/>
                <a:gd name="csY5" fmla="*/ 7558 h 53529"/>
                <a:gd name="csX6" fmla="*/ 7576 w 53656"/>
                <a:gd name="csY6" fmla="*/ 26768 h 53529"/>
                <a:gd name="csX7" fmla="*/ 26831 w 53656"/>
                <a:gd name="csY7" fmla="*/ 45972 h 53529"/>
                <a:gd name="csX8" fmla="*/ 46081 w 53656"/>
                <a:gd name="csY8" fmla="*/ 26768 h 53529"/>
                <a:gd name="csX9" fmla="*/ 26831 w 53656"/>
                <a:gd name="csY9" fmla="*/ 7558 h 53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9">
                  <a:moveTo>
                    <a:pt x="26831" y="53530"/>
                  </a:moveTo>
                  <a:cubicBezTo>
                    <a:pt x="12040" y="53530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4"/>
                    <a:pt x="41622" y="53530"/>
                    <a:pt x="26831" y="53530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57"/>
                    <a:pt x="16211" y="45972"/>
                    <a:pt x="26831" y="45972"/>
                  </a:cubicBezTo>
                  <a:cubicBezTo>
                    <a:pt x="37446" y="45972"/>
                    <a:pt x="46081" y="37357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5" name="Friform 124">
              <a:extLst>
                <a:ext uri="{FF2B5EF4-FFF2-40B4-BE49-F238E27FC236}">
                  <a16:creationId xmlns:a16="http://schemas.microsoft.com/office/drawing/2014/main" id="{C44C19FE-3C77-A2C2-4E6A-88BEFD48D1B0}"/>
                </a:ext>
              </a:extLst>
            </p:cNvPr>
            <p:cNvSpPr/>
            <p:nvPr/>
          </p:nvSpPr>
          <p:spPr>
            <a:xfrm>
              <a:off x="11697535" y="838404"/>
              <a:ext cx="53656" cy="53540"/>
            </a:xfrm>
            <a:custGeom>
              <a:avLst/>
              <a:gdLst>
                <a:gd name="csX0" fmla="*/ 26831 w 53656"/>
                <a:gd name="csY0" fmla="*/ 53541 h 53540"/>
                <a:gd name="csX1" fmla="*/ 0 w 53656"/>
                <a:gd name="csY1" fmla="*/ 26768 h 53540"/>
                <a:gd name="csX2" fmla="*/ 26831 w 53656"/>
                <a:gd name="csY2" fmla="*/ 0 h 53540"/>
                <a:gd name="csX3" fmla="*/ 53657 w 53656"/>
                <a:gd name="csY3" fmla="*/ 26768 h 53540"/>
                <a:gd name="csX4" fmla="*/ 26831 w 53656"/>
                <a:gd name="csY4" fmla="*/ 53541 h 53540"/>
                <a:gd name="csX5" fmla="*/ 26831 w 53656"/>
                <a:gd name="csY5" fmla="*/ 7558 h 53540"/>
                <a:gd name="csX6" fmla="*/ 7576 w 53656"/>
                <a:gd name="csY6" fmla="*/ 26768 h 53540"/>
                <a:gd name="csX7" fmla="*/ 26831 w 53656"/>
                <a:gd name="csY7" fmla="*/ 45983 h 53540"/>
                <a:gd name="csX8" fmla="*/ 46081 w 53656"/>
                <a:gd name="csY8" fmla="*/ 26768 h 53540"/>
                <a:gd name="csX9" fmla="*/ 26831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57" y="12012"/>
                    <a:pt x="53657" y="26768"/>
                  </a:cubicBezTo>
                  <a:cubicBezTo>
                    <a:pt x="53657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6" name="Friform 125">
              <a:extLst>
                <a:ext uri="{FF2B5EF4-FFF2-40B4-BE49-F238E27FC236}">
                  <a16:creationId xmlns:a16="http://schemas.microsoft.com/office/drawing/2014/main" id="{CCBB96AE-7F57-7DB8-6883-80827A12BC7F}"/>
                </a:ext>
              </a:extLst>
            </p:cNvPr>
            <p:cNvSpPr/>
            <p:nvPr/>
          </p:nvSpPr>
          <p:spPr>
            <a:xfrm>
              <a:off x="11758002" y="-162757"/>
              <a:ext cx="53662" cy="53532"/>
            </a:xfrm>
            <a:custGeom>
              <a:avLst/>
              <a:gdLst>
                <a:gd name="csX0" fmla="*/ 26831 w 53662"/>
                <a:gd name="csY0" fmla="*/ 53532 h 53532"/>
                <a:gd name="csX1" fmla="*/ 0 w 53662"/>
                <a:gd name="csY1" fmla="*/ 26762 h 53532"/>
                <a:gd name="csX2" fmla="*/ 26831 w 53662"/>
                <a:gd name="csY2" fmla="*/ 0 h 53532"/>
                <a:gd name="csX3" fmla="*/ 53663 w 53662"/>
                <a:gd name="csY3" fmla="*/ 26762 h 53532"/>
                <a:gd name="csX4" fmla="*/ 26831 w 53662"/>
                <a:gd name="csY4" fmla="*/ 53532 h 53532"/>
                <a:gd name="csX5" fmla="*/ 26831 w 53662"/>
                <a:gd name="csY5" fmla="*/ 7552 h 53532"/>
                <a:gd name="csX6" fmla="*/ 7576 w 53662"/>
                <a:gd name="csY6" fmla="*/ 26762 h 53532"/>
                <a:gd name="csX7" fmla="*/ 26831 w 53662"/>
                <a:gd name="csY7" fmla="*/ 45980 h 53532"/>
                <a:gd name="csX8" fmla="*/ 46087 w 53662"/>
                <a:gd name="csY8" fmla="*/ 26762 h 53532"/>
                <a:gd name="csX9" fmla="*/ 26831 w 53662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2">
                  <a:moveTo>
                    <a:pt x="26831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2"/>
                    <a:pt x="26831" y="53532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31" y="45980"/>
                  </a:cubicBezTo>
                  <a:cubicBezTo>
                    <a:pt x="37452" y="45980"/>
                    <a:pt x="46087" y="37357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7" name="Friform 126">
              <a:extLst>
                <a:ext uri="{FF2B5EF4-FFF2-40B4-BE49-F238E27FC236}">
                  <a16:creationId xmlns:a16="http://schemas.microsoft.com/office/drawing/2014/main" id="{33017A3A-11D8-A516-77B3-6B85C02A2BAC}"/>
                </a:ext>
              </a:extLst>
            </p:cNvPr>
            <p:cNvSpPr/>
            <p:nvPr/>
          </p:nvSpPr>
          <p:spPr>
            <a:xfrm>
              <a:off x="11758002" y="-2467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8" name="Friform 127">
              <a:extLst>
                <a:ext uri="{FF2B5EF4-FFF2-40B4-BE49-F238E27FC236}">
                  <a16:creationId xmlns:a16="http://schemas.microsoft.com/office/drawing/2014/main" id="{09EEF904-EE82-C179-79C5-DB0C9E636E35}"/>
                </a:ext>
              </a:extLst>
            </p:cNvPr>
            <p:cNvSpPr/>
            <p:nvPr/>
          </p:nvSpPr>
          <p:spPr>
            <a:xfrm>
              <a:off x="11758002" y="11342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3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9" name="Friform 128">
              <a:extLst>
                <a:ext uri="{FF2B5EF4-FFF2-40B4-BE49-F238E27FC236}">
                  <a16:creationId xmlns:a16="http://schemas.microsoft.com/office/drawing/2014/main" id="{295CA71F-3DCE-BC40-DF04-354F200E019D}"/>
                </a:ext>
              </a:extLst>
            </p:cNvPr>
            <p:cNvSpPr/>
            <p:nvPr/>
          </p:nvSpPr>
          <p:spPr>
            <a:xfrm>
              <a:off x="11758002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0" name="Friform 129">
              <a:extLst>
                <a:ext uri="{FF2B5EF4-FFF2-40B4-BE49-F238E27FC236}">
                  <a16:creationId xmlns:a16="http://schemas.microsoft.com/office/drawing/2014/main" id="{5DDD3D4D-2FDC-0A97-9122-EB80243D088D}"/>
                </a:ext>
              </a:extLst>
            </p:cNvPr>
            <p:cNvSpPr/>
            <p:nvPr/>
          </p:nvSpPr>
          <p:spPr>
            <a:xfrm>
              <a:off x="11637062" y="182471"/>
              <a:ext cx="53667" cy="53535"/>
            </a:xfrm>
            <a:custGeom>
              <a:avLst/>
              <a:gdLst>
                <a:gd name="csX0" fmla="*/ 26837 w 53667"/>
                <a:gd name="csY0" fmla="*/ 53535 h 53535"/>
                <a:gd name="csX1" fmla="*/ 0 w 53667"/>
                <a:gd name="csY1" fmla="*/ 26762 h 53535"/>
                <a:gd name="csX2" fmla="*/ 26837 w 53667"/>
                <a:gd name="csY2" fmla="*/ 0 h 53535"/>
                <a:gd name="csX3" fmla="*/ 53668 w 53667"/>
                <a:gd name="csY3" fmla="*/ 26762 h 53535"/>
                <a:gd name="csX4" fmla="*/ 26837 w 53667"/>
                <a:gd name="csY4" fmla="*/ 53535 h 53535"/>
                <a:gd name="csX5" fmla="*/ 26837 w 53667"/>
                <a:gd name="csY5" fmla="*/ 7558 h 53535"/>
                <a:gd name="csX6" fmla="*/ 7576 w 53667"/>
                <a:gd name="csY6" fmla="*/ 26762 h 53535"/>
                <a:gd name="csX7" fmla="*/ 26837 w 53667"/>
                <a:gd name="csY7" fmla="*/ 45977 h 53535"/>
                <a:gd name="csX8" fmla="*/ 46092 w 53667"/>
                <a:gd name="csY8" fmla="*/ 26762 h 53535"/>
                <a:gd name="csX9" fmla="*/ 26837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7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4"/>
                    <a:pt x="41633" y="53535"/>
                    <a:pt x="26837" y="53535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57"/>
                    <a:pt x="16216" y="45977"/>
                    <a:pt x="26837" y="45977"/>
                  </a:cubicBezTo>
                  <a:cubicBezTo>
                    <a:pt x="37457" y="45977"/>
                    <a:pt x="46092" y="37357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1" name="Friform 130">
              <a:extLst>
                <a:ext uri="{FF2B5EF4-FFF2-40B4-BE49-F238E27FC236}">
                  <a16:creationId xmlns:a16="http://schemas.microsoft.com/office/drawing/2014/main" id="{1696E541-96B4-5346-D727-B1A8EF2F85F4}"/>
                </a:ext>
              </a:extLst>
            </p:cNvPr>
            <p:cNvSpPr/>
            <p:nvPr/>
          </p:nvSpPr>
          <p:spPr>
            <a:xfrm>
              <a:off x="11637062" y="-162757"/>
              <a:ext cx="53667" cy="53532"/>
            </a:xfrm>
            <a:custGeom>
              <a:avLst/>
              <a:gdLst>
                <a:gd name="csX0" fmla="*/ 26837 w 53667"/>
                <a:gd name="csY0" fmla="*/ 53532 h 53532"/>
                <a:gd name="csX1" fmla="*/ 0 w 53667"/>
                <a:gd name="csY1" fmla="*/ 26762 h 53532"/>
                <a:gd name="csX2" fmla="*/ 26837 w 53667"/>
                <a:gd name="csY2" fmla="*/ 0 h 53532"/>
                <a:gd name="csX3" fmla="*/ 53668 w 53667"/>
                <a:gd name="csY3" fmla="*/ 26762 h 53532"/>
                <a:gd name="csX4" fmla="*/ 26837 w 53667"/>
                <a:gd name="csY4" fmla="*/ 53532 h 53532"/>
                <a:gd name="csX5" fmla="*/ 26837 w 53667"/>
                <a:gd name="csY5" fmla="*/ 7552 h 53532"/>
                <a:gd name="csX6" fmla="*/ 7576 w 53667"/>
                <a:gd name="csY6" fmla="*/ 26762 h 53532"/>
                <a:gd name="csX7" fmla="*/ 26837 w 53667"/>
                <a:gd name="csY7" fmla="*/ 45980 h 53532"/>
                <a:gd name="csX8" fmla="*/ 46092 w 53667"/>
                <a:gd name="csY8" fmla="*/ 26762 h 53532"/>
                <a:gd name="csX9" fmla="*/ 26837 w 53667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2">
                  <a:moveTo>
                    <a:pt x="26837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4"/>
                    <a:pt x="41633" y="53532"/>
                    <a:pt x="26837" y="53532"/>
                  </a:cubicBezTo>
                  <a:close/>
                  <a:moveTo>
                    <a:pt x="26837" y="7552"/>
                  </a:moveTo>
                  <a:cubicBezTo>
                    <a:pt x="16216" y="7552"/>
                    <a:pt x="7576" y="16170"/>
                    <a:pt x="7576" y="26762"/>
                  </a:cubicBezTo>
                  <a:cubicBezTo>
                    <a:pt x="7576" y="37357"/>
                    <a:pt x="16216" y="45980"/>
                    <a:pt x="26837" y="45980"/>
                  </a:cubicBezTo>
                  <a:cubicBezTo>
                    <a:pt x="37457" y="45980"/>
                    <a:pt x="46092" y="37357"/>
                    <a:pt x="46092" y="26762"/>
                  </a:cubicBezTo>
                  <a:cubicBezTo>
                    <a:pt x="46092" y="16170"/>
                    <a:pt x="37457" y="7552"/>
                    <a:pt x="26837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2" name="Friform 131">
              <a:extLst>
                <a:ext uri="{FF2B5EF4-FFF2-40B4-BE49-F238E27FC236}">
                  <a16:creationId xmlns:a16="http://schemas.microsoft.com/office/drawing/2014/main" id="{7F4EF654-BB3A-B3F8-1B62-94F20C7AE881}"/>
                </a:ext>
              </a:extLst>
            </p:cNvPr>
            <p:cNvSpPr/>
            <p:nvPr/>
          </p:nvSpPr>
          <p:spPr>
            <a:xfrm>
              <a:off x="11637062" y="-231809"/>
              <a:ext cx="53667" cy="53532"/>
            </a:xfrm>
            <a:custGeom>
              <a:avLst/>
              <a:gdLst>
                <a:gd name="csX0" fmla="*/ 26837 w 53667"/>
                <a:gd name="csY0" fmla="*/ 53532 h 53532"/>
                <a:gd name="csX1" fmla="*/ 0 w 53667"/>
                <a:gd name="csY1" fmla="*/ 26762 h 53532"/>
                <a:gd name="csX2" fmla="*/ 26837 w 53667"/>
                <a:gd name="csY2" fmla="*/ 0 h 53532"/>
                <a:gd name="csX3" fmla="*/ 53668 w 53667"/>
                <a:gd name="csY3" fmla="*/ 26762 h 53532"/>
                <a:gd name="csX4" fmla="*/ 26837 w 53667"/>
                <a:gd name="csY4" fmla="*/ 53532 h 53532"/>
                <a:gd name="csX5" fmla="*/ 26837 w 53667"/>
                <a:gd name="csY5" fmla="*/ 7552 h 53532"/>
                <a:gd name="csX6" fmla="*/ 7576 w 53667"/>
                <a:gd name="csY6" fmla="*/ 26762 h 53532"/>
                <a:gd name="csX7" fmla="*/ 26837 w 53667"/>
                <a:gd name="csY7" fmla="*/ 45980 h 53532"/>
                <a:gd name="csX8" fmla="*/ 46092 w 53667"/>
                <a:gd name="csY8" fmla="*/ 26762 h 53532"/>
                <a:gd name="csX9" fmla="*/ 26837 w 53667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2">
                  <a:moveTo>
                    <a:pt x="26837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4"/>
                    <a:pt x="41633" y="53532"/>
                    <a:pt x="26837" y="53532"/>
                  </a:cubicBezTo>
                  <a:close/>
                  <a:moveTo>
                    <a:pt x="26837" y="7552"/>
                  </a:moveTo>
                  <a:cubicBezTo>
                    <a:pt x="16216" y="7552"/>
                    <a:pt x="7576" y="16170"/>
                    <a:pt x="7576" y="26762"/>
                  </a:cubicBezTo>
                  <a:cubicBezTo>
                    <a:pt x="7576" y="37357"/>
                    <a:pt x="16216" y="45980"/>
                    <a:pt x="26837" y="45980"/>
                  </a:cubicBezTo>
                  <a:cubicBezTo>
                    <a:pt x="37457" y="45980"/>
                    <a:pt x="46092" y="37357"/>
                    <a:pt x="46092" y="26762"/>
                  </a:cubicBezTo>
                  <a:cubicBezTo>
                    <a:pt x="46092" y="16170"/>
                    <a:pt x="37457" y="7552"/>
                    <a:pt x="26837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3" name="Friform 132">
              <a:extLst>
                <a:ext uri="{FF2B5EF4-FFF2-40B4-BE49-F238E27FC236}">
                  <a16:creationId xmlns:a16="http://schemas.microsoft.com/office/drawing/2014/main" id="{8D4F53BC-A56D-BAF9-2DF7-CF1020118823}"/>
                </a:ext>
              </a:extLst>
            </p:cNvPr>
            <p:cNvSpPr/>
            <p:nvPr/>
          </p:nvSpPr>
          <p:spPr>
            <a:xfrm>
              <a:off x="11516133" y="182471"/>
              <a:ext cx="53656" cy="53535"/>
            </a:xfrm>
            <a:custGeom>
              <a:avLst/>
              <a:gdLst>
                <a:gd name="csX0" fmla="*/ 26825 w 53656"/>
                <a:gd name="csY0" fmla="*/ 53535 h 53535"/>
                <a:gd name="csX1" fmla="*/ 0 w 53656"/>
                <a:gd name="csY1" fmla="*/ 26762 h 53535"/>
                <a:gd name="csX2" fmla="*/ 26825 w 53656"/>
                <a:gd name="csY2" fmla="*/ 0 h 53535"/>
                <a:gd name="csX3" fmla="*/ 53657 w 53656"/>
                <a:gd name="csY3" fmla="*/ 26762 h 53535"/>
                <a:gd name="csX4" fmla="*/ 26825 w 53656"/>
                <a:gd name="csY4" fmla="*/ 53535 h 53535"/>
                <a:gd name="csX5" fmla="*/ 26825 w 53656"/>
                <a:gd name="csY5" fmla="*/ 7558 h 53535"/>
                <a:gd name="csX6" fmla="*/ 7576 w 53656"/>
                <a:gd name="csY6" fmla="*/ 26762 h 53535"/>
                <a:gd name="csX7" fmla="*/ 26825 w 53656"/>
                <a:gd name="csY7" fmla="*/ 45977 h 53535"/>
                <a:gd name="csX8" fmla="*/ 46081 w 53656"/>
                <a:gd name="csY8" fmla="*/ 26762 h 53535"/>
                <a:gd name="csX9" fmla="*/ 26825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4"/>
                    <a:pt x="41617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25" y="45977"/>
                  </a:cubicBezTo>
                  <a:cubicBezTo>
                    <a:pt x="37446" y="45977"/>
                    <a:pt x="46081" y="37357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4" name="Friform 133">
              <a:extLst>
                <a:ext uri="{FF2B5EF4-FFF2-40B4-BE49-F238E27FC236}">
                  <a16:creationId xmlns:a16="http://schemas.microsoft.com/office/drawing/2014/main" id="{0D3A912D-3767-5F92-B70A-E20A4F3FADF6}"/>
                </a:ext>
              </a:extLst>
            </p:cNvPr>
            <p:cNvSpPr/>
            <p:nvPr/>
          </p:nvSpPr>
          <p:spPr>
            <a:xfrm>
              <a:off x="11516133" y="113422"/>
              <a:ext cx="53656" cy="53535"/>
            </a:xfrm>
            <a:custGeom>
              <a:avLst/>
              <a:gdLst>
                <a:gd name="csX0" fmla="*/ 26825 w 53656"/>
                <a:gd name="csY0" fmla="*/ 53535 h 53535"/>
                <a:gd name="csX1" fmla="*/ 0 w 53656"/>
                <a:gd name="csY1" fmla="*/ 26768 h 53535"/>
                <a:gd name="csX2" fmla="*/ 26825 w 53656"/>
                <a:gd name="csY2" fmla="*/ 0 h 53535"/>
                <a:gd name="csX3" fmla="*/ 53657 w 53656"/>
                <a:gd name="csY3" fmla="*/ 26768 h 53535"/>
                <a:gd name="csX4" fmla="*/ 26825 w 53656"/>
                <a:gd name="csY4" fmla="*/ 53535 h 53535"/>
                <a:gd name="csX5" fmla="*/ 26825 w 53656"/>
                <a:gd name="csY5" fmla="*/ 7558 h 53535"/>
                <a:gd name="csX6" fmla="*/ 7576 w 53656"/>
                <a:gd name="csY6" fmla="*/ 26768 h 53535"/>
                <a:gd name="csX7" fmla="*/ 26825 w 53656"/>
                <a:gd name="csY7" fmla="*/ 45977 h 53535"/>
                <a:gd name="csX8" fmla="*/ 46081 w 53656"/>
                <a:gd name="csY8" fmla="*/ 26768 h 53535"/>
                <a:gd name="csX9" fmla="*/ 26825 w 53656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25" y="53535"/>
                  </a:moveTo>
                  <a:cubicBezTo>
                    <a:pt x="12035" y="53535"/>
                    <a:pt x="0" y="41524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4"/>
                    <a:pt x="41617" y="53535"/>
                    <a:pt x="26825" y="53535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25" y="45977"/>
                  </a:cubicBezTo>
                  <a:cubicBezTo>
                    <a:pt x="37446" y="45977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5" name="Friform 134">
              <a:extLst>
                <a:ext uri="{FF2B5EF4-FFF2-40B4-BE49-F238E27FC236}">
                  <a16:creationId xmlns:a16="http://schemas.microsoft.com/office/drawing/2014/main" id="{2E3F7EDD-EB4A-653B-F64C-93FE08BC16E9}"/>
                </a:ext>
              </a:extLst>
            </p:cNvPr>
            <p:cNvSpPr/>
            <p:nvPr/>
          </p:nvSpPr>
          <p:spPr>
            <a:xfrm>
              <a:off x="11516133" y="44378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6" name="Friform 135">
              <a:extLst>
                <a:ext uri="{FF2B5EF4-FFF2-40B4-BE49-F238E27FC236}">
                  <a16:creationId xmlns:a16="http://schemas.microsoft.com/office/drawing/2014/main" id="{32E795FF-37BC-9878-EA82-110834779B6D}"/>
                </a:ext>
              </a:extLst>
            </p:cNvPr>
            <p:cNvSpPr/>
            <p:nvPr/>
          </p:nvSpPr>
          <p:spPr>
            <a:xfrm>
              <a:off x="11516133" y="-2467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2 h 53540"/>
                <a:gd name="csX2" fmla="*/ 26825 w 53656"/>
                <a:gd name="csY2" fmla="*/ 0 h 53540"/>
                <a:gd name="csX3" fmla="*/ 53657 w 53656"/>
                <a:gd name="csY3" fmla="*/ 26762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2 h 53540"/>
                <a:gd name="csX7" fmla="*/ 26825 w 53656"/>
                <a:gd name="csY7" fmla="*/ 45983 h 53540"/>
                <a:gd name="csX8" fmla="*/ 46081 w 53656"/>
                <a:gd name="csY8" fmla="*/ 26762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7" name="Friform 136">
              <a:extLst>
                <a:ext uri="{FF2B5EF4-FFF2-40B4-BE49-F238E27FC236}">
                  <a16:creationId xmlns:a16="http://schemas.microsoft.com/office/drawing/2014/main" id="{0C903DC3-4132-6FC0-F0E3-9A1D0FF4417F}"/>
                </a:ext>
              </a:extLst>
            </p:cNvPr>
            <p:cNvSpPr/>
            <p:nvPr/>
          </p:nvSpPr>
          <p:spPr>
            <a:xfrm>
              <a:off x="11516133" y="-93705"/>
              <a:ext cx="53656" cy="53526"/>
            </a:xfrm>
            <a:custGeom>
              <a:avLst/>
              <a:gdLst>
                <a:gd name="csX0" fmla="*/ 26825 w 53656"/>
                <a:gd name="csY0" fmla="*/ 53527 h 53526"/>
                <a:gd name="csX1" fmla="*/ 0 w 53656"/>
                <a:gd name="csY1" fmla="*/ 26762 h 53526"/>
                <a:gd name="csX2" fmla="*/ 26825 w 53656"/>
                <a:gd name="csY2" fmla="*/ 0 h 53526"/>
                <a:gd name="csX3" fmla="*/ 53657 w 53656"/>
                <a:gd name="csY3" fmla="*/ 26762 h 53526"/>
                <a:gd name="csX4" fmla="*/ 26825 w 53656"/>
                <a:gd name="csY4" fmla="*/ 53527 h 53526"/>
                <a:gd name="csX5" fmla="*/ 26825 w 53656"/>
                <a:gd name="csY5" fmla="*/ 7552 h 53526"/>
                <a:gd name="csX6" fmla="*/ 7576 w 53656"/>
                <a:gd name="csY6" fmla="*/ 26762 h 53526"/>
                <a:gd name="csX7" fmla="*/ 26825 w 53656"/>
                <a:gd name="csY7" fmla="*/ 45969 h 53526"/>
                <a:gd name="csX8" fmla="*/ 46081 w 53656"/>
                <a:gd name="csY8" fmla="*/ 26762 h 53526"/>
                <a:gd name="csX9" fmla="*/ 26825 w 53656"/>
                <a:gd name="csY9" fmla="*/ 7552 h 5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26">
                  <a:moveTo>
                    <a:pt x="26825" y="53527"/>
                  </a:moveTo>
                  <a:cubicBezTo>
                    <a:pt x="12035" y="53527"/>
                    <a:pt x="0" y="41518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18"/>
                    <a:pt x="41617" y="53527"/>
                    <a:pt x="26825" y="53527"/>
                  </a:cubicBezTo>
                  <a:close/>
                  <a:moveTo>
                    <a:pt x="26825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5"/>
                    <a:pt x="16211" y="45969"/>
                    <a:pt x="26825" y="45969"/>
                  </a:cubicBezTo>
                  <a:cubicBezTo>
                    <a:pt x="37446" y="45969"/>
                    <a:pt x="46081" y="37355"/>
                    <a:pt x="46081" y="26762"/>
                  </a:cubicBezTo>
                  <a:cubicBezTo>
                    <a:pt x="46081" y="16170"/>
                    <a:pt x="37446" y="7552"/>
                    <a:pt x="26825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8" name="Friform 137">
              <a:extLst>
                <a:ext uri="{FF2B5EF4-FFF2-40B4-BE49-F238E27FC236}">
                  <a16:creationId xmlns:a16="http://schemas.microsoft.com/office/drawing/2014/main" id="{07DC96F9-6CAA-C3CB-DC2A-B4BB9556D061}"/>
                </a:ext>
              </a:extLst>
            </p:cNvPr>
            <p:cNvSpPr/>
            <p:nvPr/>
          </p:nvSpPr>
          <p:spPr>
            <a:xfrm>
              <a:off x="11516133" y="-162757"/>
              <a:ext cx="53656" cy="53532"/>
            </a:xfrm>
            <a:custGeom>
              <a:avLst/>
              <a:gdLst>
                <a:gd name="csX0" fmla="*/ 26825 w 53656"/>
                <a:gd name="csY0" fmla="*/ 53532 h 53532"/>
                <a:gd name="csX1" fmla="*/ 0 w 53656"/>
                <a:gd name="csY1" fmla="*/ 26762 h 53532"/>
                <a:gd name="csX2" fmla="*/ 26825 w 53656"/>
                <a:gd name="csY2" fmla="*/ 0 h 53532"/>
                <a:gd name="csX3" fmla="*/ 53657 w 53656"/>
                <a:gd name="csY3" fmla="*/ 26762 h 53532"/>
                <a:gd name="csX4" fmla="*/ 26825 w 53656"/>
                <a:gd name="csY4" fmla="*/ 53532 h 53532"/>
                <a:gd name="csX5" fmla="*/ 26825 w 53656"/>
                <a:gd name="csY5" fmla="*/ 7552 h 53532"/>
                <a:gd name="csX6" fmla="*/ 7576 w 53656"/>
                <a:gd name="csY6" fmla="*/ 26762 h 53532"/>
                <a:gd name="csX7" fmla="*/ 26825 w 53656"/>
                <a:gd name="csY7" fmla="*/ 45980 h 53532"/>
                <a:gd name="csX8" fmla="*/ 46081 w 53656"/>
                <a:gd name="csY8" fmla="*/ 26762 h 53532"/>
                <a:gd name="csX9" fmla="*/ 26825 w 53656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2">
                  <a:moveTo>
                    <a:pt x="26825" y="53532"/>
                  </a:moveTo>
                  <a:cubicBezTo>
                    <a:pt x="12035" y="53532"/>
                    <a:pt x="0" y="41523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4"/>
                    <a:pt x="41617" y="53532"/>
                    <a:pt x="26825" y="53532"/>
                  </a:cubicBezTo>
                  <a:close/>
                  <a:moveTo>
                    <a:pt x="26825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25" y="45980"/>
                  </a:cubicBezTo>
                  <a:cubicBezTo>
                    <a:pt x="37446" y="45980"/>
                    <a:pt x="46081" y="37357"/>
                    <a:pt x="46081" y="26762"/>
                  </a:cubicBezTo>
                  <a:cubicBezTo>
                    <a:pt x="46081" y="16170"/>
                    <a:pt x="37446" y="7552"/>
                    <a:pt x="26825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9" name="Friform 138">
              <a:extLst>
                <a:ext uri="{FF2B5EF4-FFF2-40B4-BE49-F238E27FC236}">
                  <a16:creationId xmlns:a16="http://schemas.microsoft.com/office/drawing/2014/main" id="{645665E1-F046-20AF-3ED3-6329CCCE6A8E}"/>
                </a:ext>
              </a:extLst>
            </p:cNvPr>
            <p:cNvSpPr/>
            <p:nvPr/>
          </p:nvSpPr>
          <p:spPr>
            <a:xfrm>
              <a:off x="11395193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3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0" name="Friform 139">
              <a:extLst>
                <a:ext uri="{FF2B5EF4-FFF2-40B4-BE49-F238E27FC236}">
                  <a16:creationId xmlns:a16="http://schemas.microsoft.com/office/drawing/2014/main" id="{7E48B00A-B0F3-8088-EF6E-6D5D785A2081}"/>
                </a:ext>
              </a:extLst>
            </p:cNvPr>
            <p:cNvSpPr/>
            <p:nvPr/>
          </p:nvSpPr>
          <p:spPr>
            <a:xfrm>
              <a:off x="11395193" y="4437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1" name="Friform 140">
              <a:extLst>
                <a:ext uri="{FF2B5EF4-FFF2-40B4-BE49-F238E27FC236}">
                  <a16:creationId xmlns:a16="http://schemas.microsoft.com/office/drawing/2014/main" id="{A414C61F-3C67-3FF0-3C1F-594B9BFD03B0}"/>
                </a:ext>
              </a:extLst>
            </p:cNvPr>
            <p:cNvSpPr/>
            <p:nvPr/>
          </p:nvSpPr>
          <p:spPr>
            <a:xfrm>
              <a:off x="11395193" y="-2467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2" name="Friform 141">
              <a:extLst>
                <a:ext uri="{FF2B5EF4-FFF2-40B4-BE49-F238E27FC236}">
                  <a16:creationId xmlns:a16="http://schemas.microsoft.com/office/drawing/2014/main" id="{270D99BC-16D9-8481-1E4D-F510B6310034}"/>
                </a:ext>
              </a:extLst>
            </p:cNvPr>
            <p:cNvSpPr/>
            <p:nvPr/>
          </p:nvSpPr>
          <p:spPr>
            <a:xfrm>
              <a:off x="11395193" y="251509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3" name="Friform 142">
              <a:extLst>
                <a:ext uri="{FF2B5EF4-FFF2-40B4-BE49-F238E27FC236}">
                  <a16:creationId xmlns:a16="http://schemas.microsoft.com/office/drawing/2014/main" id="{3F82D0EF-60C9-CDE0-0422-B8203D0EA4EE}"/>
                </a:ext>
              </a:extLst>
            </p:cNvPr>
            <p:cNvSpPr/>
            <p:nvPr/>
          </p:nvSpPr>
          <p:spPr>
            <a:xfrm>
              <a:off x="11758002" y="251509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4" name="Friform 143">
              <a:extLst>
                <a:ext uri="{FF2B5EF4-FFF2-40B4-BE49-F238E27FC236}">
                  <a16:creationId xmlns:a16="http://schemas.microsoft.com/office/drawing/2014/main" id="{A4922566-DF38-93C9-1BBB-0332F0B261EF}"/>
                </a:ext>
              </a:extLst>
            </p:cNvPr>
            <p:cNvSpPr/>
            <p:nvPr/>
          </p:nvSpPr>
          <p:spPr>
            <a:xfrm>
              <a:off x="11758002" y="32055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5" name="Friform 144">
              <a:extLst>
                <a:ext uri="{FF2B5EF4-FFF2-40B4-BE49-F238E27FC236}">
                  <a16:creationId xmlns:a16="http://schemas.microsoft.com/office/drawing/2014/main" id="{75468ED2-3899-A3BC-6222-ED2D73CA8E74}"/>
                </a:ext>
              </a:extLst>
            </p:cNvPr>
            <p:cNvSpPr/>
            <p:nvPr/>
          </p:nvSpPr>
          <p:spPr>
            <a:xfrm>
              <a:off x="11637062" y="320558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6" name="Friform 145">
              <a:extLst>
                <a:ext uri="{FF2B5EF4-FFF2-40B4-BE49-F238E27FC236}">
                  <a16:creationId xmlns:a16="http://schemas.microsoft.com/office/drawing/2014/main" id="{08F48F8E-D672-872A-8209-C07FC997461E}"/>
                </a:ext>
              </a:extLst>
            </p:cNvPr>
            <p:cNvSpPr/>
            <p:nvPr/>
          </p:nvSpPr>
          <p:spPr>
            <a:xfrm>
              <a:off x="11516133" y="320558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7" name="Friform 146">
              <a:extLst>
                <a:ext uri="{FF2B5EF4-FFF2-40B4-BE49-F238E27FC236}">
                  <a16:creationId xmlns:a16="http://schemas.microsoft.com/office/drawing/2014/main" id="{08961894-BFB0-43F9-5CB5-9E3BB08A0C47}"/>
                </a:ext>
              </a:extLst>
            </p:cNvPr>
            <p:cNvSpPr/>
            <p:nvPr/>
          </p:nvSpPr>
          <p:spPr>
            <a:xfrm>
              <a:off x="11395193" y="32055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8" name="Friform 147">
              <a:extLst>
                <a:ext uri="{FF2B5EF4-FFF2-40B4-BE49-F238E27FC236}">
                  <a16:creationId xmlns:a16="http://schemas.microsoft.com/office/drawing/2014/main" id="{59AC9922-CD80-B776-4CBD-47D8E3C113FF}"/>
                </a:ext>
              </a:extLst>
            </p:cNvPr>
            <p:cNvSpPr/>
            <p:nvPr/>
          </p:nvSpPr>
          <p:spPr>
            <a:xfrm>
              <a:off x="11274259" y="320558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8 h 53540"/>
                <a:gd name="csX2" fmla="*/ 26831 w 53668"/>
                <a:gd name="csY2" fmla="*/ 0 h 53540"/>
                <a:gd name="csX3" fmla="*/ 53668 w 53668"/>
                <a:gd name="csY3" fmla="*/ 26768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8 h 53540"/>
                <a:gd name="csX7" fmla="*/ 26831 w 53668"/>
                <a:gd name="csY7" fmla="*/ 45983 h 53540"/>
                <a:gd name="csX8" fmla="*/ 46092 w 53668"/>
                <a:gd name="csY8" fmla="*/ 26768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9" name="Friform 148">
              <a:extLst>
                <a:ext uri="{FF2B5EF4-FFF2-40B4-BE49-F238E27FC236}">
                  <a16:creationId xmlns:a16="http://schemas.microsoft.com/office/drawing/2014/main" id="{C41E52F9-3B08-27BF-AAF4-1B8B67930932}"/>
                </a:ext>
              </a:extLst>
            </p:cNvPr>
            <p:cNvSpPr/>
            <p:nvPr/>
          </p:nvSpPr>
          <p:spPr>
            <a:xfrm>
              <a:off x="11878936" y="32055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0" name="Friform 149">
              <a:extLst>
                <a:ext uri="{FF2B5EF4-FFF2-40B4-BE49-F238E27FC236}">
                  <a16:creationId xmlns:a16="http://schemas.microsoft.com/office/drawing/2014/main" id="{B3A9E6F1-CAA2-0DA9-17E3-CC4FB4CE9BF7}"/>
                </a:ext>
              </a:extLst>
            </p:cNvPr>
            <p:cNvSpPr/>
            <p:nvPr/>
          </p:nvSpPr>
          <p:spPr>
            <a:xfrm>
              <a:off x="11758002" y="38960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1" name="Friform 150">
              <a:extLst>
                <a:ext uri="{FF2B5EF4-FFF2-40B4-BE49-F238E27FC236}">
                  <a16:creationId xmlns:a16="http://schemas.microsoft.com/office/drawing/2014/main" id="{D487513E-3C66-7750-255E-2CE9CA661595}"/>
                </a:ext>
              </a:extLst>
            </p:cNvPr>
            <p:cNvSpPr/>
            <p:nvPr/>
          </p:nvSpPr>
          <p:spPr>
            <a:xfrm>
              <a:off x="11637062" y="389607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2" name="Friform 151">
              <a:extLst>
                <a:ext uri="{FF2B5EF4-FFF2-40B4-BE49-F238E27FC236}">
                  <a16:creationId xmlns:a16="http://schemas.microsoft.com/office/drawing/2014/main" id="{81BDB282-691D-E72E-8AC8-69D8783C0B43}"/>
                </a:ext>
              </a:extLst>
            </p:cNvPr>
            <p:cNvSpPr/>
            <p:nvPr/>
          </p:nvSpPr>
          <p:spPr>
            <a:xfrm>
              <a:off x="11516133" y="389607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3" name="Friform 152">
              <a:extLst>
                <a:ext uri="{FF2B5EF4-FFF2-40B4-BE49-F238E27FC236}">
                  <a16:creationId xmlns:a16="http://schemas.microsoft.com/office/drawing/2014/main" id="{2441D9A0-3B6A-6486-AB39-B3F62F566DF2}"/>
                </a:ext>
              </a:extLst>
            </p:cNvPr>
            <p:cNvSpPr/>
            <p:nvPr/>
          </p:nvSpPr>
          <p:spPr>
            <a:xfrm>
              <a:off x="11274259" y="389607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8 h 53540"/>
                <a:gd name="csX2" fmla="*/ 26831 w 53668"/>
                <a:gd name="csY2" fmla="*/ 0 h 53540"/>
                <a:gd name="csX3" fmla="*/ 53668 w 53668"/>
                <a:gd name="csY3" fmla="*/ 26768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8 h 53540"/>
                <a:gd name="csX7" fmla="*/ 26831 w 53668"/>
                <a:gd name="csY7" fmla="*/ 45983 h 53540"/>
                <a:gd name="csX8" fmla="*/ 46092 w 53668"/>
                <a:gd name="csY8" fmla="*/ 26768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4" name="Friform 153">
              <a:extLst>
                <a:ext uri="{FF2B5EF4-FFF2-40B4-BE49-F238E27FC236}">
                  <a16:creationId xmlns:a16="http://schemas.microsoft.com/office/drawing/2014/main" id="{9C2851AE-2016-FEC6-F11E-56BE573D2DAD}"/>
                </a:ext>
              </a:extLst>
            </p:cNvPr>
            <p:cNvSpPr/>
            <p:nvPr/>
          </p:nvSpPr>
          <p:spPr>
            <a:xfrm>
              <a:off x="11153324" y="251509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5" name="Friform 154">
              <a:extLst>
                <a:ext uri="{FF2B5EF4-FFF2-40B4-BE49-F238E27FC236}">
                  <a16:creationId xmlns:a16="http://schemas.microsoft.com/office/drawing/2014/main" id="{2DCD54F2-13AC-81BB-ADD7-3699F8ACA3BF}"/>
                </a:ext>
              </a:extLst>
            </p:cNvPr>
            <p:cNvSpPr/>
            <p:nvPr/>
          </p:nvSpPr>
          <p:spPr>
            <a:xfrm>
              <a:off x="11153324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2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6" name="Friform 155">
              <a:extLst>
                <a:ext uri="{FF2B5EF4-FFF2-40B4-BE49-F238E27FC236}">
                  <a16:creationId xmlns:a16="http://schemas.microsoft.com/office/drawing/2014/main" id="{B257F57E-CDBE-A4FE-1E89-7A48647AEB74}"/>
                </a:ext>
              </a:extLst>
            </p:cNvPr>
            <p:cNvSpPr/>
            <p:nvPr/>
          </p:nvSpPr>
          <p:spPr>
            <a:xfrm>
              <a:off x="11153324" y="11342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7" name="Friform 156">
              <a:extLst>
                <a:ext uri="{FF2B5EF4-FFF2-40B4-BE49-F238E27FC236}">
                  <a16:creationId xmlns:a16="http://schemas.microsoft.com/office/drawing/2014/main" id="{0FCD570D-7B51-4744-9394-F85EF048EA4B}"/>
                </a:ext>
              </a:extLst>
            </p:cNvPr>
            <p:cNvSpPr/>
            <p:nvPr/>
          </p:nvSpPr>
          <p:spPr>
            <a:xfrm>
              <a:off x="11153324" y="44378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8" name="Friform 157">
              <a:extLst>
                <a:ext uri="{FF2B5EF4-FFF2-40B4-BE49-F238E27FC236}">
                  <a16:creationId xmlns:a16="http://schemas.microsoft.com/office/drawing/2014/main" id="{47AC4C1B-EA6C-C3DE-B8BB-BE53413F07EB}"/>
                </a:ext>
              </a:extLst>
            </p:cNvPr>
            <p:cNvSpPr/>
            <p:nvPr/>
          </p:nvSpPr>
          <p:spPr>
            <a:xfrm>
              <a:off x="11878936" y="38960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9" name="Friform 158">
              <a:extLst>
                <a:ext uri="{FF2B5EF4-FFF2-40B4-BE49-F238E27FC236}">
                  <a16:creationId xmlns:a16="http://schemas.microsoft.com/office/drawing/2014/main" id="{A2CA7EFA-DFA0-41FB-F4EF-2C7163A180BC}"/>
                </a:ext>
              </a:extLst>
            </p:cNvPr>
            <p:cNvSpPr/>
            <p:nvPr/>
          </p:nvSpPr>
          <p:spPr>
            <a:xfrm>
              <a:off x="11999871" y="389607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8"/>
                  </a:cubicBezTo>
                  <a:cubicBezTo>
                    <a:pt x="0" y="12012"/>
                    <a:pt x="12034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0" name="Friform 159">
              <a:extLst>
                <a:ext uri="{FF2B5EF4-FFF2-40B4-BE49-F238E27FC236}">
                  <a16:creationId xmlns:a16="http://schemas.microsoft.com/office/drawing/2014/main" id="{A7314E58-A8C3-02E8-CF93-8FD7D198FE3D}"/>
                </a:ext>
              </a:extLst>
            </p:cNvPr>
            <p:cNvSpPr/>
            <p:nvPr/>
          </p:nvSpPr>
          <p:spPr>
            <a:xfrm>
              <a:off x="11758002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1" name="Friform 160">
              <a:extLst>
                <a:ext uri="{FF2B5EF4-FFF2-40B4-BE49-F238E27FC236}">
                  <a16:creationId xmlns:a16="http://schemas.microsoft.com/office/drawing/2014/main" id="{0C479B50-A7D6-8409-C4F6-8E102B76E36C}"/>
                </a:ext>
              </a:extLst>
            </p:cNvPr>
            <p:cNvSpPr/>
            <p:nvPr/>
          </p:nvSpPr>
          <p:spPr>
            <a:xfrm>
              <a:off x="11637062" y="458651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2" name="Friform 161">
              <a:extLst>
                <a:ext uri="{FF2B5EF4-FFF2-40B4-BE49-F238E27FC236}">
                  <a16:creationId xmlns:a16="http://schemas.microsoft.com/office/drawing/2014/main" id="{750DC671-A3A7-41C4-9B9F-7FDD96ADB083}"/>
                </a:ext>
              </a:extLst>
            </p:cNvPr>
            <p:cNvSpPr/>
            <p:nvPr/>
          </p:nvSpPr>
          <p:spPr>
            <a:xfrm>
              <a:off x="11516133" y="458651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3" name="Friform 162">
              <a:extLst>
                <a:ext uri="{FF2B5EF4-FFF2-40B4-BE49-F238E27FC236}">
                  <a16:creationId xmlns:a16="http://schemas.microsoft.com/office/drawing/2014/main" id="{87F8F5A7-793C-8359-ADDA-0EA8563669D5}"/>
                </a:ext>
              </a:extLst>
            </p:cNvPr>
            <p:cNvSpPr/>
            <p:nvPr/>
          </p:nvSpPr>
          <p:spPr>
            <a:xfrm>
              <a:off x="11395193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8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4" name="Friform 163">
              <a:extLst>
                <a:ext uri="{FF2B5EF4-FFF2-40B4-BE49-F238E27FC236}">
                  <a16:creationId xmlns:a16="http://schemas.microsoft.com/office/drawing/2014/main" id="{0AB36F4F-03E4-B234-8D5F-03BE1FEC3A58}"/>
                </a:ext>
              </a:extLst>
            </p:cNvPr>
            <p:cNvSpPr/>
            <p:nvPr/>
          </p:nvSpPr>
          <p:spPr>
            <a:xfrm>
              <a:off x="11274259" y="458651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8 h 53540"/>
                <a:gd name="csX2" fmla="*/ 26831 w 53668"/>
                <a:gd name="csY2" fmla="*/ 0 h 53540"/>
                <a:gd name="csX3" fmla="*/ 53668 w 53668"/>
                <a:gd name="csY3" fmla="*/ 26768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8 h 53540"/>
                <a:gd name="csX7" fmla="*/ 26831 w 53668"/>
                <a:gd name="csY7" fmla="*/ 45983 h 53540"/>
                <a:gd name="csX8" fmla="*/ 46092 w 53668"/>
                <a:gd name="csY8" fmla="*/ 26768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5" name="Friform 164">
              <a:extLst>
                <a:ext uri="{FF2B5EF4-FFF2-40B4-BE49-F238E27FC236}">
                  <a16:creationId xmlns:a16="http://schemas.microsoft.com/office/drawing/2014/main" id="{0F0F8D9A-1B54-DC7A-28C4-6B1A99457D55}"/>
                </a:ext>
              </a:extLst>
            </p:cNvPr>
            <p:cNvSpPr/>
            <p:nvPr/>
          </p:nvSpPr>
          <p:spPr>
            <a:xfrm>
              <a:off x="11153324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6" name="Friform 165">
              <a:extLst>
                <a:ext uri="{FF2B5EF4-FFF2-40B4-BE49-F238E27FC236}">
                  <a16:creationId xmlns:a16="http://schemas.microsoft.com/office/drawing/2014/main" id="{11833E4C-F58C-2A48-F9B3-413CB6722A2D}"/>
                </a:ext>
              </a:extLst>
            </p:cNvPr>
            <p:cNvSpPr/>
            <p:nvPr/>
          </p:nvSpPr>
          <p:spPr>
            <a:xfrm>
              <a:off x="11878936" y="458651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7" name="Friform 166">
              <a:extLst>
                <a:ext uri="{FF2B5EF4-FFF2-40B4-BE49-F238E27FC236}">
                  <a16:creationId xmlns:a16="http://schemas.microsoft.com/office/drawing/2014/main" id="{5AD740D1-3401-6EB6-81C3-84E6273B7BB7}"/>
                </a:ext>
              </a:extLst>
            </p:cNvPr>
            <p:cNvSpPr/>
            <p:nvPr/>
          </p:nvSpPr>
          <p:spPr>
            <a:xfrm>
              <a:off x="11999871" y="458651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8"/>
                  </a:cubicBezTo>
                  <a:cubicBezTo>
                    <a:pt x="0" y="12006"/>
                    <a:pt x="12034" y="0"/>
                    <a:pt x="26831" y="0"/>
                  </a:cubicBezTo>
                  <a:cubicBezTo>
                    <a:pt x="41628" y="0"/>
                    <a:pt x="53668" y="12006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8" name="Friform 167">
              <a:extLst>
                <a:ext uri="{FF2B5EF4-FFF2-40B4-BE49-F238E27FC236}">
                  <a16:creationId xmlns:a16="http://schemas.microsoft.com/office/drawing/2014/main" id="{AC4B38B3-F4FE-52C4-2381-22442DA7EC21}"/>
                </a:ext>
              </a:extLst>
            </p:cNvPr>
            <p:cNvSpPr/>
            <p:nvPr/>
          </p:nvSpPr>
          <p:spPr>
            <a:xfrm>
              <a:off x="11637062" y="527700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2 h 53540"/>
                <a:gd name="csX2" fmla="*/ 26837 w 53667"/>
                <a:gd name="csY2" fmla="*/ 0 h 53540"/>
                <a:gd name="csX3" fmla="*/ 53668 w 53667"/>
                <a:gd name="csY3" fmla="*/ 26762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2 h 53540"/>
                <a:gd name="csX7" fmla="*/ 26837 w 53667"/>
                <a:gd name="csY7" fmla="*/ 45983 h 53540"/>
                <a:gd name="csX8" fmla="*/ 46092 w 53667"/>
                <a:gd name="csY8" fmla="*/ 26762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9" name="Friform 168">
              <a:extLst>
                <a:ext uri="{FF2B5EF4-FFF2-40B4-BE49-F238E27FC236}">
                  <a16:creationId xmlns:a16="http://schemas.microsoft.com/office/drawing/2014/main" id="{5388558B-E661-CAB9-105D-4AF0D96DDF0C}"/>
                </a:ext>
              </a:extLst>
            </p:cNvPr>
            <p:cNvSpPr/>
            <p:nvPr/>
          </p:nvSpPr>
          <p:spPr>
            <a:xfrm>
              <a:off x="11516133" y="52770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2 h 53540"/>
                <a:gd name="csX2" fmla="*/ 26825 w 53656"/>
                <a:gd name="csY2" fmla="*/ 0 h 53540"/>
                <a:gd name="csX3" fmla="*/ 53657 w 53656"/>
                <a:gd name="csY3" fmla="*/ 26762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2 h 53540"/>
                <a:gd name="csX7" fmla="*/ 26825 w 53656"/>
                <a:gd name="csY7" fmla="*/ 45983 h 53540"/>
                <a:gd name="csX8" fmla="*/ 46081 w 53656"/>
                <a:gd name="csY8" fmla="*/ 26762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0" name="Friform 169">
              <a:extLst>
                <a:ext uri="{FF2B5EF4-FFF2-40B4-BE49-F238E27FC236}">
                  <a16:creationId xmlns:a16="http://schemas.microsoft.com/office/drawing/2014/main" id="{E9B858A8-7A7C-60DC-6D98-AE4CA87DB837}"/>
                </a:ext>
              </a:extLst>
            </p:cNvPr>
            <p:cNvSpPr/>
            <p:nvPr/>
          </p:nvSpPr>
          <p:spPr>
            <a:xfrm>
              <a:off x="11395193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1" name="Friform 170">
              <a:extLst>
                <a:ext uri="{FF2B5EF4-FFF2-40B4-BE49-F238E27FC236}">
                  <a16:creationId xmlns:a16="http://schemas.microsoft.com/office/drawing/2014/main" id="{E29A4B23-2FF7-28B0-6BD9-A0B73EF3A2A1}"/>
                </a:ext>
              </a:extLst>
            </p:cNvPr>
            <p:cNvSpPr/>
            <p:nvPr/>
          </p:nvSpPr>
          <p:spPr>
            <a:xfrm>
              <a:off x="11274259" y="527700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2 h 53540"/>
                <a:gd name="csX2" fmla="*/ 26831 w 53668"/>
                <a:gd name="csY2" fmla="*/ 0 h 53540"/>
                <a:gd name="csX3" fmla="*/ 53668 w 53668"/>
                <a:gd name="csY3" fmla="*/ 26762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2 h 53540"/>
                <a:gd name="csX7" fmla="*/ 26831 w 53668"/>
                <a:gd name="csY7" fmla="*/ 45983 h 53540"/>
                <a:gd name="csX8" fmla="*/ 46092 w 53668"/>
                <a:gd name="csY8" fmla="*/ 26762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2" name="Friform 171">
              <a:extLst>
                <a:ext uri="{FF2B5EF4-FFF2-40B4-BE49-F238E27FC236}">
                  <a16:creationId xmlns:a16="http://schemas.microsoft.com/office/drawing/2014/main" id="{C7FC3B3C-DD1D-85F4-AD0D-72BC3356C268}"/>
                </a:ext>
              </a:extLst>
            </p:cNvPr>
            <p:cNvSpPr/>
            <p:nvPr/>
          </p:nvSpPr>
          <p:spPr>
            <a:xfrm>
              <a:off x="11153324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3" name="Friform 172">
              <a:extLst>
                <a:ext uri="{FF2B5EF4-FFF2-40B4-BE49-F238E27FC236}">
                  <a16:creationId xmlns:a16="http://schemas.microsoft.com/office/drawing/2014/main" id="{8A1E845D-8E79-DE0D-494C-6465BE30E43E}"/>
                </a:ext>
              </a:extLst>
            </p:cNvPr>
            <p:cNvSpPr/>
            <p:nvPr/>
          </p:nvSpPr>
          <p:spPr>
            <a:xfrm>
              <a:off x="11878936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4" name="Friform 173">
              <a:extLst>
                <a:ext uri="{FF2B5EF4-FFF2-40B4-BE49-F238E27FC236}">
                  <a16:creationId xmlns:a16="http://schemas.microsoft.com/office/drawing/2014/main" id="{789B6BE8-E590-877E-25EF-4304D697C5B4}"/>
                </a:ext>
              </a:extLst>
            </p:cNvPr>
            <p:cNvSpPr/>
            <p:nvPr/>
          </p:nvSpPr>
          <p:spPr>
            <a:xfrm>
              <a:off x="11999871" y="527700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2 h 53540"/>
                <a:gd name="csX2" fmla="*/ 26831 w 53667"/>
                <a:gd name="csY2" fmla="*/ 0 h 53540"/>
                <a:gd name="csX3" fmla="*/ 53668 w 53667"/>
                <a:gd name="csY3" fmla="*/ 26762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2 h 53540"/>
                <a:gd name="csX7" fmla="*/ 26831 w 53667"/>
                <a:gd name="csY7" fmla="*/ 45983 h 53540"/>
                <a:gd name="csX8" fmla="*/ 46092 w 53667"/>
                <a:gd name="csY8" fmla="*/ 26762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2"/>
                  </a:cubicBezTo>
                  <a:cubicBezTo>
                    <a:pt x="0" y="12006"/>
                    <a:pt x="12034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5" name="Friform 174">
              <a:extLst>
                <a:ext uri="{FF2B5EF4-FFF2-40B4-BE49-F238E27FC236}">
                  <a16:creationId xmlns:a16="http://schemas.microsoft.com/office/drawing/2014/main" id="{E0E9E03C-F56B-2BAC-5E82-97CFAC046DA6}"/>
                </a:ext>
              </a:extLst>
            </p:cNvPr>
            <p:cNvSpPr/>
            <p:nvPr/>
          </p:nvSpPr>
          <p:spPr>
            <a:xfrm>
              <a:off x="11999871" y="596743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2 h 53540"/>
                <a:gd name="csX2" fmla="*/ 26831 w 53667"/>
                <a:gd name="csY2" fmla="*/ 0 h 53540"/>
                <a:gd name="csX3" fmla="*/ 53668 w 53667"/>
                <a:gd name="csY3" fmla="*/ 26762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2 h 53540"/>
                <a:gd name="csX7" fmla="*/ 26831 w 53667"/>
                <a:gd name="csY7" fmla="*/ 45983 h 53540"/>
                <a:gd name="csX8" fmla="*/ 46092 w 53667"/>
                <a:gd name="csY8" fmla="*/ 26762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4" y="53541"/>
                    <a:pt x="0" y="41529"/>
                    <a:pt x="0" y="26762"/>
                  </a:cubicBezTo>
                  <a:cubicBezTo>
                    <a:pt x="0" y="12006"/>
                    <a:pt x="12034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6" name="Friform 175">
              <a:extLst>
                <a:ext uri="{FF2B5EF4-FFF2-40B4-BE49-F238E27FC236}">
                  <a16:creationId xmlns:a16="http://schemas.microsoft.com/office/drawing/2014/main" id="{AAD12A42-8E7F-91BD-50A5-0A50BF93C753}"/>
                </a:ext>
              </a:extLst>
            </p:cNvPr>
            <p:cNvSpPr/>
            <p:nvPr/>
          </p:nvSpPr>
          <p:spPr>
            <a:xfrm>
              <a:off x="11637062" y="596743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2 h 53540"/>
                <a:gd name="csX2" fmla="*/ 26837 w 53667"/>
                <a:gd name="csY2" fmla="*/ 0 h 53540"/>
                <a:gd name="csX3" fmla="*/ 53668 w 53667"/>
                <a:gd name="csY3" fmla="*/ 26762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2 h 53540"/>
                <a:gd name="csX7" fmla="*/ 26837 w 53667"/>
                <a:gd name="csY7" fmla="*/ 45983 h 53540"/>
                <a:gd name="csX8" fmla="*/ 46092 w 53667"/>
                <a:gd name="csY8" fmla="*/ 26762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7" y="0"/>
                  </a:cubicBezTo>
                  <a:cubicBezTo>
                    <a:pt x="41633" y="0"/>
                    <a:pt x="53668" y="12006"/>
                    <a:pt x="53668" y="26762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2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2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7" name="Friform 176">
              <a:extLst>
                <a:ext uri="{FF2B5EF4-FFF2-40B4-BE49-F238E27FC236}">
                  <a16:creationId xmlns:a16="http://schemas.microsoft.com/office/drawing/2014/main" id="{F50CB427-B48E-1670-928C-41F6D57EB72E}"/>
                </a:ext>
              </a:extLst>
            </p:cNvPr>
            <p:cNvSpPr/>
            <p:nvPr/>
          </p:nvSpPr>
          <p:spPr>
            <a:xfrm>
              <a:off x="11516133" y="596743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2 h 53540"/>
                <a:gd name="csX2" fmla="*/ 26825 w 53656"/>
                <a:gd name="csY2" fmla="*/ 0 h 53540"/>
                <a:gd name="csX3" fmla="*/ 53657 w 53656"/>
                <a:gd name="csY3" fmla="*/ 26762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2 h 53540"/>
                <a:gd name="csX7" fmla="*/ 26825 w 53656"/>
                <a:gd name="csY7" fmla="*/ 45983 h 53540"/>
                <a:gd name="csX8" fmla="*/ 46081 w 53656"/>
                <a:gd name="csY8" fmla="*/ 26762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2"/>
                  </a:cubicBezTo>
                  <a:cubicBezTo>
                    <a:pt x="0" y="12006"/>
                    <a:pt x="12035" y="0"/>
                    <a:pt x="26825" y="0"/>
                  </a:cubicBezTo>
                  <a:cubicBezTo>
                    <a:pt x="41617" y="0"/>
                    <a:pt x="53657" y="12006"/>
                    <a:pt x="53657" y="26762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2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8" name="Friform 177">
              <a:extLst>
                <a:ext uri="{FF2B5EF4-FFF2-40B4-BE49-F238E27FC236}">
                  <a16:creationId xmlns:a16="http://schemas.microsoft.com/office/drawing/2014/main" id="{011C5413-A771-AD5F-C4C3-2F324353B567}"/>
                </a:ext>
              </a:extLst>
            </p:cNvPr>
            <p:cNvSpPr/>
            <p:nvPr/>
          </p:nvSpPr>
          <p:spPr>
            <a:xfrm>
              <a:off x="11516133" y="73483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9" name="Friform 178">
              <a:extLst>
                <a:ext uri="{FF2B5EF4-FFF2-40B4-BE49-F238E27FC236}">
                  <a16:creationId xmlns:a16="http://schemas.microsoft.com/office/drawing/2014/main" id="{38ACC640-30F5-D87A-7A56-9497A458616E}"/>
                </a:ext>
              </a:extLst>
            </p:cNvPr>
            <p:cNvSpPr/>
            <p:nvPr/>
          </p:nvSpPr>
          <p:spPr>
            <a:xfrm>
              <a:off x="11516133" y="803880"/>
              <a:ext cx="53656" cy="53540"/>
            </a:xfrm>
            <a:custGeom>
              <a:avLst/>
              <a:gdLst>
                <a:gd name="csX0" fmla="*/ 26825 w 53656"/>
                <a:gd name="csY0" fmla="*/ 53541 h 53540"/>
                <a:gd name="csX1" fmla="*/ 0 w 53656"/>
                <a:gd name="csY1" fmla="*/ 26768 h 53540"/>
                <a:gd name="csX2" fmla="*/ 26825 w 53656"/>
                <a:gd name="csY2" fmla="*/ 0 h 53540"/>
                <a:gd name="csX3" fmla="*/ 53657 w 53656"/>
                <a:gd name="csY3" fmla="*/ 26768 h 53540"/>
                <a:gd name="csX4" fmla="*/ 26825 w 53656"/>
                <a:gd name="csY4" fmla="*/ 53541 h 53540"/>
                <a:gd name="csX5" fmla="*/ 26825 w 53656"/>
                <a:gd name="csY5" fmla="*/ 7558 h 53540"/>
                <a:gd name="csX6" fmla="*/ 7576 w 53656"/>
                <a:gd name="csY6" fmla="*/ 26768 h 53540"/>
                <a:gd name="csX7" fmla="*/ 26825 w 53656"/>
                <a:gd name="csY7" fmla="*/ 45983 h 53540"/>
                <a:gd name="csX8" fmla="*/ 46081 w 53656"/>
                <a:gd name="csY8" fmla="*/ 26768 h 53540"/>
                <a:gd name="csX9" fmla="*/ 26825 w 53656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40">
                  <a:moveTo>
                    <a:pt x="26825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5" y="0"/>
                  </a:cubicBezTo>
                  <a:cubicBezTo>
                    <a:pt x="41617" y="0"/>
                    <a:pt x="53657" y="12012"/>
                    <a:pt x="53657" y="26768"/>
                  </a:cubicBezTo>
                  <a:cubicBezTo>
                    <a:pt x="53657" y="41529"/>
                    <a:pt x="41617" y="53541"/>
                    <a:pt x="26825" y="53541"/>
                  </a:cubicBezTo>
                  <a:close/>
                  <a:moveTo>
                    <a:pt x="26825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5" y="45983"/>
                  </a:cubicBezTo>
                  <a:cubicBezTo>
                    <a:pt x="37446" y="45983"/>
                    <a:pt x="46081" y="37363"/>
                    <a:pt x="46081" y="26768"/>
                  </a:cubicBezTo>
                  <a:cubicBezTo>
                    <a:pt x="46081" y="16172"/>
                    <a:pt x="37446" y="7558"/>
                    <a:pt x="26825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0" name="Friform 179">
              <a:extLst>
                <a:ext uri="{FF2B5EF4-FFF2-40B4-BE49-F238E27FC236}">
                  <a16:creationId xmlns:a16="http://schemas.microsoft.com/office/drawing/2014/main" id="{29824F12-86BB-8AD4-ED79-CB52DB071BDA}"/>
                </a:ext>
              </a:extLst>
            </p:cNvPr>
            <p:cNvSpPr/>
            <p:nvPr/>
          </p:nvSpPr>
          <p:spPr>
            <a:xfrm>
              <a:off x="11395193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3" y="0"/>
                    <a:pt x="53663" y="12006"/>
                    <a:pt x="53663" y="26762"/>
                  </a:cubicBezTo>
                  <a:cubicBezTo>
                    <a:pt x="53663" y="41529"/>
                    <a:pt x="41623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1" name="Friform 180">
              <a:extLst>
                <a:ext uri="{FF2B5EF4-FFF2-40B4-BE49-F238E27FC236}">
                  <a16:creationId xmlns:a16="http://schemas.microsoft.com/office/drawing/2014/main" id="{21FFB529-4118-0EE9-55B7-2167CB79E958}"/>
                </a:ext>
              </a:extLst>
            </p:cNvPr>
            <p:cNvSpPr/>
            <p:nvPr/>
          </p:nvSpPr>
          <p:spPr>
            <a:xfrm>
              <a:off x="11395193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3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4"/>
                    <a:pt x="41623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2" name="Friform 181">
              <a:extLst>
                <a:ext uri="{FF2B5EF4-FFF2-40B4-BE49-F238E27FC236}">
                  <a16:creationId xmlns:a16="http://schemas.microsoft.com/office/drawing/2014/main" id="{97BF724B-632C-D974-61CB-1ABF0C1C206C}"/>
                </a:ext>
              </a:extLst>
            </p:cNvPr>
            <p:cNvSpPr/>
            <p:nvPr/>
          </p:nvSpPr>
          <p:spPr>
            <a:xfrm>
              <a:off x="11274259" y="596743"/>
              <a:ext cx="53668" cy="53540"/>
            </a:xfrm>
            <a:custGeom>
              <a:avLst/>
              <a:gdLst>
                <a:gd name="csX0" fmla="*/ 26831 w 53668"/>
                <a:gd name="csY0" fmla="*/ 53541 h 53540"/>
                <a:gd name="csX1" fmla="*/ 0 w 53668"/>
                <a:gd name="csY1" fmla="*/ 26762 h 53540"/>
                <a:gd name="csX2" fmla="*/ 26831 w 53668"/>
                <a:gd name="csY2" fmla="*/ 0 h 53540"/>
                <a:gd name="csX3" fmla="*/ 53668 w 53668"/>
                <a:gd name="csY3" fmla="*/ 26762 h 53540"/>
                <a:gd name="csX4" fmla="*/ 26831 w 53668"/>
                <a:gd name="csY4" fmla="*/ 53541 h 53540"/>
                <a:gd name="csX5" fmla="*/ 26831 w 53668"/>
                <a:gd name="csY5" fmla="*/ 7558 h 53540"/>
                <a:gd name="csX6" fmla="*/ 7576 w 53668"/>
                <a:gd name="csY6" fmla="*/ 26762 h 53540"/>
                <a:gd name="csX7" fmla="*/ 26831 w 53668"/>
                <a:gd name="csY7" fmla="*/ 45983 h 53540"/>
                <a:gd name="csX8" fmla="*/ 46092 w 53668"/>
                <a:gd name="csY8" fmla="*/ 26762 h 53540"/>
                <a:gd name="csX9" fmla="*/ 26831 w 53668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8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8" y="0"/>
                    <a:pt x="53668" y="12006"/>
                    <a:pt x="53668" y="26762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2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3" name="Friform 182">
              <a:extLst>
                <a:ext uri="{FF2B5EF4-FFF2-40B4-BE49-F238E27FC236}">
                  <a16:creationId xmlns:a16="http://schemas.microsoft.com/office/drawing/2014/main" id="{516C5354-51A3-37A2-7C4B-83CB2F9779FD}"/>
                </a:ext>
              </a:extLst>
            </p:cNvPr>
            <p:cNvSpPr/>
            <p:nvPr/>
          </p:nvSpPr>
          <p:spPr>
            <a:xfrm>
              <a:off x="11153324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4" name="Friform 183">
              <a:extLst>
                <a:ext uri="{FF2B5EF4-FFF2-40B4-BE49-F238E27FC236}">
                  <a16:creationId xmlns:a16="http://schemas.microsoft.com/office/drawing/2014/main" id="{6F9709F7-5E0B-1D1B-64C6-4298AC7914D3}"/>
                </a:ext>
              </a:extLst>
            </p:cNvPr>
            <p:cNvSpPr/>
            <p:nvPr/>
          </p:nvSpPr>
          <p:spPr>
            <a:xfrm>
              <a:off x="11153324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" name="Friform 184">
              <a:extLst>
                <a:ext uri="{FF2B5EF4-FFF2-40B4-BE49-F238E27FC236}">
                  <a16:creationId xmlns:a16="http://schemas.microsoft.com/office/drawing/2014/main" id="{38D91D3A-676D-D3BA-9AAF-CABF3550E859}"/>
                </a:ext>
              </a:extLst>
            </p:cNvPr>
            <p:cNvSpPr/>
            <p:nvPr/>
          </p:nvSpPr>
          <p:spPr>
            <a:xfrm>
              <a:off x="11032390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6" name="Friform 185">
              <a:extLst>
                <a:ext uri="{FF2B5EF4-FFF2-40B4-BE49-F238E27FC236}">
                  <a16:creationId xmlns:a16="http://schemas.microsoft.com/office/drawing/2014/main" id="{B6F3DC2B-A126-6E61-2F3F-6981C383DC8F}"/>
                </a:ext>
              </a:extLst>
            </p:cNvPr>
            <p:cNvSpPr/>
            <p:nvPr/>
          </p:nvSpPr>
          <p:spPr>
            <a:xfrm>
              <a:off x="10911455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2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7" name="Friform 186">
              <a:extLst>
                <a:ext uri="{FF2B5EF4-FFF2-40B4-BE49-F238E27FC236}">
                  <a16:creationId xmlns:a16="http://schemas.microsoft.com/office/drawing/2014/main" id="{65229EA1-5C20-952C-AC0F-EB62A00D7DC7}"/>
                </a:ext>
              </a:extLst>
            </p:cNvPr>
            <p:cNvSpPr/>
            <p:nvPr/>
          </p:nvSpPr>
          <p:spPr>
            <a:xfrm>
              <a:off x="10911455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2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2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8" name="Friform 187">
              <a:extLst>
                <a:ext uri="{FF2B5EF4-FFF2-40B4-BE49-F238E27FC236}">
                  <a16:creationId xmlns:a16="http://schemas.microsoft.com/office/drawing/2014/main" id="{AF708F19-477D-21BC-FB16-4D162ABB5DC7}"/>
                </a:ext>
              </a:extLst>
            </p:cNvPr>
            <p:cNvSpPr/>
            <p:nvPr/>
          </p:nvSpPr>
          <p:spPr>
            <a:xfrm>
              <a:off x="11032390" y="389607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9" name="Friform 188">
              <a:extLst>
                <a:ext uri="{FF2B5EF4-FFF2-40B4-BE49-F238E27FC236}">
                  <a16:creationId xmlns:a16="http://schemas.microsoft.com/office/drawing/2014/main" id="{F14B2DB3-B5A5-63C9-8088-0E362525E428}"/>
                </a:ext>
              </a:extLst>
            </p:cNvPr>
            <p:cNvSpPr/>
            <p:nvPr/>
          </p:nvSpPr>
          <p:spPr>
            <a:xfrm>
              <a:off x="11032390" y="182471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2 h 53535"/>
                <a:gd name="csX2" fmla="*/ 26831 w 53662"/>
                <a:gd name="csY2" fmla="*/ 0 h 53535"/>
                <a:gd name="csX3" fmla="*/ 53662 w 53662"/>
                <a:gd name="csY3" fmla="*/ 26762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2 h 53535"/>
                <a:gd name="csX7" fmla="*/ 26831 w 53662"/>
                <a:gd name="csY7" fmla="*/ 45977 h 53535"/>
                <a:gd name="csX8" fmla="*/ 46087 w 53662"/>
                <a:gd name="csY8" fmla="*/ 26762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57"/>
                    <a:pt x="16211" y="45977"/>
                    <a:pt x="26831" y="45977"/>
                  </a:cubicBezTo>
                  <a:cubicBezTo>
                    <a:pt x="37452" y="45977"/>
                    <a:pt x="46087" y="37357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0" name="Friform 189">
              <a:extLst>
                <a:ext uri="{FF2B5EF4-FFF2-40B4-BE49-F238E27FC236}">
                  <a16:creationId xmlns:a16="http://schemas.microsoft.com/office/drawing/2014/main" id="{EA2A0FD7-EA34-4136-4317-2D8A674535EF}"/>
                </a:ext>
              </a:extLst>
            </p:cNvPr>
            <p:cNvSpPr/>
            <p:nvPr/>
          </p:nvSpPr>
          <p:spPr>
            <a:xfrm>
              <a:off x="11032390" y="-231809"/>
              <a:ext cx="53662" cy="53532"/>
            </a:xfrm>
            <a:custGeom>
              <a:avLst/>
              <a:gdLst>
                <a:gd name="csX0" fmla="*/ 26831 w 53662"/>
                <a:gd name="csY0" fmla="*/ 53532 h 53532"/>
                <a:gd name="csX1" fmla="*/ 0 w 53662"/>
                <a:gd name="csY1" fmla="*/ 26762 h 53532"/>
                <a:gd name="csX2" fmla="*/ 26831 w 53662"/>
                <a:gd name="csY2" fmla="*/ 0 h 53532"/>
                <a:gd name="csX3" fmla="*/ 53662 w 53662"/>
                <a:gd name="csY3" fmla="*/ 26762 h 53532"/>
                <a:gd name="csX4" fmla="*/ 26831 w 53662"/>
                <a:gd name="csY4" fmla="*/ 53532 h 53532"/>
                <a:gd name="csX5" fmla="*/ 26831 w 53662"/>
                <a:gd name="csY5" fmla="*/ 7552 h 53532"/>
                <a:gd name="csX6" fmla="*/ 7576 w 53662"/>
                <a:gd name="csY6" fmla="*/ 26762 h 53532"/>
                <a:gd name="csX7" fmla="*/ 26831 w 53662"/>
                <a:gd name="csY7" fmla="*/ 45980 h 53532"/>
                <a:gd name="csX8" fmla="*/ 46087 w 53662"/>
                <a:gd name="csY8" fmla="*/ 26762 h 53532"/>
                <a:gd name="csX9" fmla="*/ 26831 w 53662"/>
                <a:gd name="csY9" fmla="*/ 7552 h 53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2">
                  <a:moveTo>
                    <a:pt x="26831" y="53532"/>
                  </a:moveTo>
                  <a:cubicBezTo>
                    <a:pt x="12040" y="53532"/>
                    <a:pt x="0" y="41523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2" y="12006"/>
                    <a:pt x="53662" y="26762"/>
                  </a:cubicBezTo>
                  <a:cubicBezTo>
                    <a:pt x="53662" y="41524"/>
                    <a:pt x="41622" y="53532"/>
                    <a:pt x="26831" y="53532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57"/>
                    <a:pt x="16211" y="45980"/>
                    <a:pt x="26831" y="45980"/>
                  </a:cubicBezTo>
                  <a:cubicBezTo>
                    <a:pt x="37452" y="45980"/>
                    <a:pt x="46087" y="37357"/>
                    <a:pt x="46087" y="26762"/>
                  </a:cubicBezTo>
                  <a:cubicBezTo>
                    <a:pt x="46087" y="16170"/>
                    <a:pt x="37452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1" name="Friform 190">
              <a:extLst>
                <a:ext uri="{FF2B5EF4-FFF2-40B4-BE49-F238E27FC236}">
                  <a16:creationId xmlns:a16="http://schemas.microsoft.com/office/drawing/2014/main" id="{C656E006-8DFE-CCBD-CDD2-642ADA877AFC}"/>
                </a:ext>
              </a:extLst>
            </p:cNvPr>
            <p:cNvSpPr/>
            <p:nvPr/>
          </p:nvSpPr>
          <p:spPr>
            <a:xfrm>
              <a:off x="11032390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2" name="Friform 191">
              <a:extLst>
                <a:ext uri="{FF2B5EF4-FFF2-40B4-BE49-F238E27FC236}">
                  <a16:creationId xmlns:a16="http://schemas.microsoft.com/office/drawing/2014/main" id="{6C3CC158-F064-9D57-E487-752F47F394E3}"/>
                </a:ext>
              </a:extLst>
            </p:cNvPr>
            <p:cNvSpPr/>
            <p:nvPr/>
          </p:nvSpPr>
          <p:spPr>
            <a:xfrm>
              <a:off x="10911455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2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1" y="45977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3" name="Friform 192">
              <a:extLst>
                <a:ext uri="{FF2B5EF4-FFF2-40B4-BE49-F238E27FC236}">
                  <a16:creationId xmlns:a16="http://schemas.microsoft.com/office/drawing/2014/main" id="{2DFD08CA-2A5F-A9BB-7592-DC8ABF1EDCEC}"/>
                </a:ext>
              </a:extLst>
            </p:cNvPr>
            <p:cNvSpPr/>
            <p:nvPr/>
          </p:nvSpPr>
          <p:spPr>
            <a:xfrm>
              <a:off x="10790521" y="665792"/>
              <a:ext cx="53662" cy="53535"/>
            </a:xfrm>
            <a:custGeom>
              <a:avLst/>
              <a:gdLst>
                <a:gd name="csX0" fmla="*/ 26826 w 53662"/>
                <a:gd name="csY0" fmla="*/ 53535 h 53535"/>
                <a:gd name="csX1" fmla="*/ 0 w 53662"/>
                <a:gd name="csY1" fmla="*/ 26768 h 53535"/>
                <a:gd name="csX2" fmla="*/ 26826 w 53662"/>
                <a:gd name="csY2" fmla="*/ 0 h 53535"/>
                <a:gd name="csX3" fmla="*/ 53663 w 53662"/>
                <a:gd name="csY3" fmla="*/ 26768 h 53535"/>
                <a:gd name="csX4" fmla="*/ 26826 w 53662"/>
                <a:gd name="csY4" fmla="*/ 53535 h 53535"/>
                <a:gd name="csX5" fmla="*/ 26826 w 53662"/>
                <a:gd name="csY5" fmla="*/ 7558 h 53535"/>
                <a:gd name="csX6" fmla="*/ 7576 w 53662"/>
                <a:gd name="csY6" fmla="*/ 26768 h 53535"/>
                <a:gd name="csX7" fmla="*/ 26826 w 53662"/>
                <a:gd name="csY7" fmla="*/ 45977 h 53535"/>
                <a:gd name="csX8" fmla="*/ 46087 w 53662"/>
                <a:gd name="csY8" fmla="*/ 26768 h 53535"/>
                <a:gd name="csX9" fmla="*/ 26826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26" y="53535"/>
                  </a:moveTo>
                  <a:cubicBezTo>
                    <a:pt x="12035" y="53535"/>
                    <a:pt x="0" y="41524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4"/>
                    <a:pt x="41623" y="53535"/>
                    <a:pt x="26826" y="53535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26" y="45977"/>
                  </a:cubicBezTo>
                  <a:cubicBezTo>
                    <a:pt x="37446" y="45977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4" name="Friform 193">
              <a:extLst>
                <a:ext uri="{FF2B5EF4-FFF2-40B4-BE49-F238E27FC236}">
                  <a16:creationId xmlns:a16="http://schemas.microsoft.com/office/drawing/2014/main" id="{637BB634-7B46-A35C-F3A1-1ED72B16AA97}"/>
                </a:ext>
              </a:extLst>
            </p:cNvPr>
            <p:cNvSpPr/>
            <p:nvPr/>
          </p:nvSpPr>
          <p:spPr>
            <a:xfrm>
              <a:off x="10911455" y="73483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5" name="Friform 194">
              <a:extLst>
                <a:ext uri="{FF2B5EF4-FFF2-40B4-BE49-F238E27FC236}">
                  <a16:creationId xmlns:a16="http://schemas.microsoft.com/office/drawing/2014/main" id="{B9C915BF-9BFA-B23D-152B-5ED5F9F99D18}"/>
                </a:ext>
              </a:extLst>
            </p:cNvPr>
            <p:cNvSpPr/>
            <p:nvPr/>
          </p:nvSpPr>
          <p:spPr>
            <a:xfrm>
              <a:off x="10911455" y="80388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2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2" y="12012"/>
                    <a:pt x="53662" y="26768"/>
                  </a:cubicBezTo>
                  <a:cubicBezTo>
                    <a:pt x="53662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1" y="45983"/>
                    <a:pt x="46087" y="37363"/>
                    <a:pt x="46087" y="26768"/>
                  </a:cubicBezTo>
                  <a:cubicBezTo>
                    <a:pt x="46087" y="16172"/>
                    <a:pt x="37451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6" name="Friform 195">
              <a:extLst>
                <a:ext uri="{FF2B5EF4-FFF2-40B4-BE49-F238E27FC236}">
                  <a16:creationId xmlns:a16="http://schemas.microsoft.com/office/drawing/2014/main" id="{F9F4EE5F-3459-AA94-3417-A4D1A56AD6C9}"/>
                </a:ext>
              </a:extLst>
            </p:cNvPr>
            <p:cNvSpPr/>
            <p:nvPr/>
          </p:nvSpPr>
          <p:spPr>
            <a:xfrm>
              <a:off x="10790521" y="734830"/>
              <a:ext cx="53662" cy="53540"/>
            </a:xfrm>
            <a:custGeom>
              <a:avLst/>
              <a:gdLst>
                <a:gd name="csX0" fmla="*/ 26826 w 53662"/>
                <a:gd name="csY0" fmla="*/ 53541 h 53540"/>
                <a:gd name="csX1" fmla="*/ 0 w 53662"/>
                <a:gd name="csY1" fmla="*/ 26768 h 53540"/>
                <a:gd name="csX2" fmla="*/ 26826 w 53662"/>
                <a:gd name="csY2" fmla="*/ 0 h 53540"/>
                <a:gd name="csX3" fmla="*/ 53663 w 53662"/>
                <a:gd name="csY3" fmla="*/ 26768 h 53540"/>
                <a:gd name="csX4" fmla="*/ 26826 w 53662"/>
                <a:gd name="csY4" fmla="*/ 53541 h 53540"/>
                <a:gd name="csX5" fmla="*/ 26826 w 53662"/>
                <a:gd name="csY5" fmla="*/ 7558 h 53540"/>
                <a:gd name="csX6" fmla="*/ 7576 w 53662"/>
                <a:gd name="csY6" fmla="*/ 26768 h 53540"/>
                <a:gd name="csX7" fmla="*/ 26826 w 53662"/>
                <a:gd name="csY7" fmla="*/ 45983 h 53540"/>
                <a:gd name="csX8" fmla="*/ 46087 w 53662"/>
                <a:gd name="csY8" fmla="*/ 26768 h 53540"/>
                <a:gd name="csX9" fmla="*/ 26826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26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26" y="0"/>
                  </a:cubicBezTo>
                  <a:cubicBezTo>
                    <a:pt x="41623" y="0"/>
                    <a:pt x="53663" y="12012"/>
                    <a:pt x="53663" y="26768"/>
                  </a:cubicBezTo>
                  <a:cubicBezTo>
                    <a:pt x="53663" y="41529"/>
                    <a:pt x="41623" y="53541"/>
                    <a:pt x="26826" y="53541"/>
                  </a:cubicBezTo>
                  <a:close/>
                  <a:moveTo>
                    <a:pt x="26826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26" y="45983"/>
                  </a:cubicBezTo>
                  <a:cubicBezTo>
                    <a:pt x="37446" y="45983"/>
                    <a:pt x="46087" y="37363"/>
                    <a:pt x="46087" y="26768"/>
                  </a:cubicBezTo>
                  <a:cubicBezTo>
                    <a:pt x="46087" y="16172"/>
                    <a:pt x="37446" y="7558"/>
                    <a:pt x="26826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7" name="Friform 196">
              <a:extLst>
                <a:ext uri="{FF2B5EF4-FFF2-40B4-BE49-F238E27FC236}">
                  <a16:creationId xmlns:a16="http://schemas.microsoft.com/office/drawing/2014/main" id="{5757E972-D725-E91E-B7DB-55E9281A3FD4}"/>
                </a:ext>
              </a:extLst>
            </p:cNvPr>
            <p:cNvSpPr/>
            <p:nvPr/>
          </p:nvSpPr>
          <p:spPr>
            <a:xfrm>
              <a:off x="11758002" y="665792"/>
              <a:ext cx="53662" cy="53535"/>
            </a:xfrm>
            <a:custGeom>
              <a:avLst/>
              <a:gdLst>
                <a:gd name="csX0" fmla="*/ 26831 w 53662"/>
                <a:gd name="csY0" fmla="*/ 53535 h 53535"/>
                <a:gd name="csX1" fmla="*/ 0 w 53662"/>
                <a:gd name="csY1" fmla="*/ 26768 h 53535"/>
                <a:gd name="csX2" fmla="*/ 26831 w 53662"/>
                <a:gd name="csY2" fmla="*/ 0 h 53535"/>
                <a:gd name="csX3" fmla="*/ 53663 w 53662"/>
                <a:gd name="csY3" fmla="*/ 26768 h 53535"/>
                <a:gd name="csX4" fmla="*/ 26831 w 53662"/>
                <a:gd name="csY4" fmla="*/ 53535 h 53535"/>
                <a:gd name="csX5" fmla="*/ 26831 w 53662"/>
                <a:gd name="csY5" fmla="*/ 7558 h 53535"/>
                <a:gd name="csX6" fmla="*/ 7576 w 53662"/>
                <a:gd name="csY6" fmla="*/ 26768 h 53535"/>
                <a:gd name="csX7" fmla="*/ 26831 w 53662"/>
                <a:gd name="csY7" fmla="*/ 45977 h 53535"/>
                <a:gd name="csX8" fmla="*/ 46087 w 53662"/>
                <a:gd name="csY8" fmla="*/ 26768 h 53535"/>
                <a:gd name="csX9" fmla="*/ 26831 w 53662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35">
                  <a:moveTo>
                    <a:pt x="26831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4"/>
                    <a:pt x="41622" y="53535"/>
                    <a:pt x="26831" y="53535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77"/>
                    <a:pt x="26831" y="45977"/>
                  </a:cubicBezTo>
                  <a:cubicBezTo>
                    <a:pt x="37452" y="45977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8" name="Friform 197">
              <a:extLst>
                <a:ext uri="{FF2B5EF4-FFF2-40B4-BE49-F238E27FC236}">
                  <a16:creationId xmlns:a16="http://schemas.microsoft.com/office/drawing/2014/main" id="{45C276EE-7446-6594-EF82-E7E95A374E98}"/>
                </a:ext>
              </a:extLst>
            </p:cNvPr>
            <p:cNvSpPr/>
            <p:nvPr/>
          </p:nvSpPr>
          <p:spPr>
            <a:xfrm>
              <a:off x="11637062" y="665792"/>
              <a:ext cx="53667" cy="53535"/>
            </a:xfrm>
            <a:custGeom>
              <a:avLst/>
              <a:gdLst>
                <a:gd name="csX0" fmla="*/ 26837 w 53667"/>
                <a:gd name="csY0" fmla="*/ 53535 h 53535"/>
                <a:gd name="csX1" fmla="*/ 0 w 53667"/>
                <a:gd name="csY1" fmla="*/ 26768 h 53535"/>
                <a:gd name="csX2" fmla="*/ 26837 w 53667"/>
                <a:gd name="csY2" fmla="*/ 0 h 53535"/>
                <a:gd name="csX3" fmla="*/ 53668 w 53667"/>
                <a:gd name="csY3" fmla="*/ 26768 h 53535"/>
                <a:gd name="csX4" fmla="*/ 26837 w 53667"/>
                <a:gd name="csY4" fmla="*/ 53535 h 53535"/>
                <a:gd name="csX5" fmla="*/ 26837 w 53667"/>
                <a:gd name="csY5" fmla="*/ 7558 h 53535"/>
                <a:gd name="csX6" fmla="*/ 7576 w 53667"/>
                <a:gd name="csY6" fmla="*/ 26768 h 53535"/>
                <a:gd name="csX7" fmla="*/ 26837 w 53667"/>
                <a:gd name="csY7" fmla="*/ 45977 h 53535"/>
                <a:gd name="csX8" fmla="*/ 46092 w 53667"/>
                <a:gd name="csY8" fmla="*/ 26768 h 53535"/>
                <a:gd name="csX9" fmla="*/ 26837 w 53667"/>
                <a:gd name="csY9" fmla="*/ 7558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35">
                  <a:moveTo>
                    <a:pt x="26837" y="53535"/>
                  </a:moveTo>
                  <a:cubicBezTo>
                    <a:pt x="12040" y="53535"/>
                    <a:pt x="0" y="41524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4"/>
                    <a:pt x="41633" y="53535"/>
                    <a:pt x="26837" y="53535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77"/>
                    <a:pt x="26837" y="45977"/>
                  </a:cubicBezTo>
                  <a:cubicBezTo>
                    <a:pt x="37457" y="45977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9" name="Friform 198">
              <a:extLst>
                <a:ext uri="{FF2B5EF4-FFF2-40B4-BE49-F238E27FC236}">
                  <a16:creationId xmlns:a16="http://schemas.microsoft.com/office/drawing/2014/main" id="{1EC7F4F9-8499-44E0-3E09-99ABCECECA49}"/>
                </a:ext>
              </a:extLst>
            </p:cNvPr>
            <p:cNvSpPr/>
            <p:nvPr/>
          </p:nvSpPr>
          <p:spPr>
            <a:xfrm>
              <a:off x="11758002" y="73483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1" y="0"/>
                  </a:cubicBezTo>
                  <a:cubicBezTo>
                    <a:pt x="41622" y="0"/>
                    <a:pt x="53663" y="12012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0" name="Friform 199">
              <a:extLst>
                <a:ext uri="{FF2B5EF4-FFF2-40B4-BE49-F238E27FC236}">
                  <a16:creationId xmlns:a16="http://schemas.microsoft.com/office/drawing/2014/main" id="{B692B772-F116-3A72-DFAB-A8540711E3AB}"/>
                </a:ext>
              </a:extLst>
            </p:cNvPr>
            <p:cNvSpPr/>
            <p:nvPr/>
          </p:nvSpPr>
          <p:spPr>
            <a:xfrm>
              <a:off x="11758002" y="941972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8 h 53540"/>
                <a:gd name="csX2" fmla="*/ 26831 w 53662"/>
                <a:gd name="csY2" fmla="*/ 0 h 53540"/>
                <a:gd name="csX3" fmla="*/ 53663 w 53662"/>
                <a:gd name="csY3" fmla="*/ 26768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8 h 53540"/>
                <a:gd name="csX7" fmla="*/ 26831 w 53662"/>
                <a:gd name="csY7" fmla="*/ 45983 h 53540"/>
                <a:gd name="csX8" fmla="*/ 46087 w 53662"/>
                <a:gd name="csY8" fmla="*/ 26768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8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8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1" name="Friform 200">
              <a:extLst>
                <a:ext uri="{FF2B5EF4-FFF2-40B4-BE49-F238E27FC236}">
                  <a16:creationId xmlns:a16="http://schemas.microsoft.com/office/drawing/2014/main" id="{FE9ACCFB-2674-A856-E6DB-1C21E07F1261}"/>
                </a:ext>
              </a:extLst>
            </p:cNvPr>
            <p:cNvSpPr/>
            <p:nvPr/>
          </p:nvSpPr>
          <p:spPr>
            <a:xfrm>
              <a:off x="11637062" y="734830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2" name="Friform 201">
              <a:extLst>
                <a:ext uri="{FF2B5EF4-FFF2-40B4-BE49-F238E27FC236}">
                  <a16:creationId xmlns:a16="http://schemas.microsoft.com/office/drawing/2014/main" id="{670FDC1F-91D7-BCC9-AF24-C32A22B36192}"/>
                </a:ext>
              </a:extLst>
            </p:cNvPr>
            <p:cNvSpPr/>
            <p:nvPr/>
          </p:nvSpPr>
          <p:spPr>
            <a:xfrm>
              <a:off x="11637062" y="803880"/>
              <a:ext cx="53667" cy="53540"/>
            </a:xfrm>
            <a:custGeom>
              <a:avLst/>
              <a:gdLst>
                <a:gd name="csX0" fmla="*/ 26837 w 53667"/>
                <a:gd name="csY0" fmla="*/ 53541 h 53540"/>
                <a:gd name="csX1" fmla="*/ 0 w 53667"/>
                <a:gd name="csY1" fmla="*/ 26768 h 53540"/>
                <a:gd name="csX2" fmla="*/ 26837 w 53667"/>
                <a:gd name="csY2" fmla="*/ 0 h 53540"/>
                <a:gd name="csX3" fmla="*/ 53668 w 53667"/>
                <a:gd name="csY3" fmla="*/ 26768 h 53540"/>
                <a:gd name="csX4" fmla="*/ 26837 w 53667"/>
                <a:gd name="csY4" fmla="*/ 53541 h 53540"/>
                <a:gd name="csX5" fmla="*/ 26837 w 53667"/>
                <a:gd name="csY5" fmla="*/ 7558 h 53540"/>
                <a:gd name="csX6" fmla="*/ 7576 w 53667"/>
                <a:gd name="csY6" fmla="*/ 26768 h 53540"/>
                <a:gd name="csX7" fmla="*/ 26837 w 53667"/>
                <a:gd name="csY7" fmla="*/ 45983 h 53540"/>
                <a:gd name="csX8" fmla="*/ 46092 w 53667"/>
                <a:gd name="csY8" fmla="*/ 26768 h 53540"/>
                <a:gd name="csX9" fmla="*/ 26837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7" y="53541"/>
                  </a:moveTo>
                  <a:cubicBezTo>
                    <a:pt x="12040" y="53541"/>
                    <a:pt x="0" y="41529"/>
                    <a:pt x="0" y="26768"/>
                  </a:cubicBezTo>
                  <a:cubicBezTo>
                    <a:pt x="0" y="12012"/>
                    <a:pt x="12040" y="0"/>
                    <a:pt x="26837" y="0"/>
                  </a:cubicBezTo>
                  <a:cubicBezTo>
                    <a:pt x="41633" y="0"/>
                    <a:pt x="53668" y="12012"/>
                    <a:pt x="53668" y="26768"/>
                  </a:cubicBezTo>
                  <a:cubicBezTo>
                    <a:pt x="53668" y="41529"/>
                    <a:pt x="41633" y="53541"/>
                    <a:pt x="26837" y="53541"/>
                  </a:cubicBezTo>
                  <a:close/>
                  <a:moveTo>
                    <a:pt x="26837" y="7558"/>
                  </a:moveTo>
                  <a:cubicBezTo>
                    <a:pt x="16216" y="7558"/>
                    <a:pt x="7576" y="16172"/>
                    <a:pt x="7576" y="26768"/>
                  </a:cubicBezTo>
                  <a:cubicBezTo>
                    <a:pt x="7576" y="37363"/>
                    <a:pt x="16216" y="45983"/>
                    <a:pt x="26837" y="45983"/>
                  </a:cubicBezTo>
                  <a:cubicBezTo>
                    <a:pt x="37457" y="45983"/>
                    <a:pt x="46092" y="37363"/>
                    <a:pt x="46092" y="26768"/>
                  </a:cubicBezTo>
                  <a:cubicBezTo>
                    <a:pt x="46092" y="16172"/>
                    <a:pt x="37457" y="7558"/>
                    <a:pt x="26837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3" name="Friform 202">
              <a:extLst>
                <a:ext uri="{FF2B5EF4-FFF2-40B4-BE49-F238E27FC236}">
                  <a16:creationId xmlns:a16="http://schemas.microsoft.com/office/drawing/2014/main" id="{8F5AAF38-265D-F68B-F8D0-7DB924C0BA7E}"/>
                </a:ext>
              </a:extLst>
            </p:cNvPr>
            <p:cNvSpPr/>
            <p:nvPr/>
          </p:nvSpPr>
          <p:spPr>
            <a:xfrm>
              <a:off x="11334726" y="355082"/>
              <a:ext cx="53667" cy="53540"/>
            </a:xfrm>
            <a:custGeom>
              <a:avLst/>
              <a:gdLst>
                <a:gd name="csX0" fmla="*/ 26831 w 53667"/>
                <a:gd name="csY0" fmla="*/ 53541 h 53540"/>
                <a:gd name="csX1" fmla="*/ 0 w 53667"/>
                <a:gd name="csY1" fmla="*/ 26768 h 53540"/>
                <a:gd name="csX2" fmla="*/ 26831 w 53667"/>
                <a:gd name="csY2" fmla="*/ 0 h 53540"/>
                <a:gd name="csX3" fmla="*/ 53668 w 53667"/>
                <a:gd name="csY3" fmla="*/ 26768 h 53540"/>
                <a:gd name="csX4" fmla="*/ 26831 w 53667"/>
                <a:gd name="csY4" fmla="*/ 53541 h 53540"/>
                <a:gd name="csX5" fmla="*/ 26831 w 53667"/>
                <a:gd name="csY5" fmla="*/ 7558 h 53540"/>
                <a:gd name="csX6" fmla="*/ 7576 w 53667"/>
                <a:gd name="csY6" fmla="*/ 26768 h 53540"/>
                <a:gd name="csX7" fmla="*/ 26831 w 53667"/>
                <a:gd name="csY7" fmla="*/ 45983 h 53540"/>
                <a:gd name="csX8" fmla="*/ 46092 w 53667"/>
                <a:gd name="csY8" fmla="*/ 26768 h 53540"/>
                <a:gd name="csX9" fmla="*/ 26831 w 53667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7" h="53540">
                  <a:moveTo>
                    <a:pt x="26831" y="53541"/>
                  </a:moveTo>
                  <a:cubicBezTo>
                    <a:pt x="12035" y="53541"/>
                    <a:pt x="0" y="41529"/>
                    <a:pt x="0" y="26768"/>
                  </a:cubicBezTo>
                  <a:cubicBezTo>
                    <a:pt x="0" y="12012"/>
                    <a:pt x="12035" y="0"/>
                    <a:pt x="26831" y="0"/>
                  </a:cubicBezTo>
                  <a:cubicBezTo>
                    <a:pt x="41628" y="0"/>
                    <a:pt x="53668" y="12012"/>
                    <a:pt x="53668" y="26768"/>
                  </a:cubicBezTo>
                  <a:cubicBezTo>
                    <a:pt x="53668" y="41529"/>
                    <a:pt x="41628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8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92" y="37363"/>
                    <a:pt x="46092" y="26768"/>
                  </a:cubicBezTo>
                  <a:cubicBezTo>
                    <a:pt x="46092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4" name="Friform 203">
              <a:extLst>
                <a:ext uri="{FF2B5EF4-FFF2-40B4-BE49-F238E27FC236}">
                  <a16:creationId xmlns:a16="http://schemas.microsoft.com/office/drawing/2014/main" id="{D3998713-F426-327B-4B07-B36AD673ED2F}"/>
                </a:ext>
              </a:extLst>
            </p:cNvPr>
            <p:cNvSpPr/>
            <p:nvPr/>
          </p:nvSpPr>
          <p:spPr>
            <a:xfrm>
              <a:off x="11697535" y="-128236"/>
              <a:ext cx="53656" cy="53535"/>
            </a:xfrm>
            <a:custGeom>
              <a:avLst/>
              <a:gdLst>
                <a:gd name="csX0" fmla="*/ 26831 w 53656"/>
                <a:gd name="csY0" fmla="*/ 53535 h 53535"/>
                <a:gd name="csX1" fmla="*/ 0 w 53656"/>
                <a:gd name="csY1" fmla="*/ 26762 h 53535"/>
                <a:gd name="csX2" fmla="*/ 26831 w 53656"/>
                <a:gd name="csY2" fmla="*/ 0 h 53535"/>
                <a:gd name="csX3" fmla="*/ 53657 w 53656"/>
                <a:gd name="csY3" fmla="*/ 26762 h 53535"/>
                <a:gd name="csX4" fmla="*/ 26831 w 53656"/>
                <a:gd name="csY4" fmla="*/ 53535 h 53535"/>
                <a:gd name="csX5" fmla="*/ 26831 w 53656"/>
                <a:gd name="csY5" fmla="*/ 7552 h 53535"/>
                <a:gd name="csX6" fmla="*/ 7576 w 53656"/>
                <a:gd name="csY6" fmla="*/ 26762 h 53535"/>
                <a:gd name="csX7" fmla="*/ 26831 w 53656"/>
                <a:gd name="csY7" fmla="*/ 45983 h 53535"/>
                <a:gd name="csX8" fmla="*/ 46081 w 53656"/>
                <a:gd name="csY8" fmla="*/ 26762 h 53535"/>
                <a:gd name="csX9" fmla="*/ 26831 w 53656"/>
                <a:gd name="csY9" fmla="*/ 7552 h 5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56" h="53535">
                  <a:moveTo>
                    <a:pt x="26831" y="53535"/>
                  </a:moveTo>
                  <a:cubicBezTo>
                    <a:pt x="12040" y="53535"/>
                    <a:pt x="0" y="41526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57" y="12006"/>
                    <a:pt x="53657" y="26762"/>
                  </a:cubicBezTo>
                  <a:cubicBezTo>
                    <a:pt x="53657" y="41526"/>
                    <a:pt x="41622" y="53535"/>
                    <a:pt x="26831" y="53535"/>
                  </a:cubicBezTo>
                  <a:close/>
                  <a:moveTo>
                    <a:pt x="26831" y="7552"/>
                  </a:moveTo>
                  <a:cubicBezTo>
                    <a:pt x="16211" y="7552"/>
                    <a:pt x="7576" y="16170"/>
                    <a:pt x="7576" y="26762"/>
                  </a:cubicBezTo>
                  <a:cubicBezTo>
                    <a:pt x="7576" y="37360"/>
                    <a:pt x="16211" y="45983"/>
                    <a:pt x="26831" y="45983"/>
                  </a:cubicBezTo>
                  <a:cubicBezTo>
                    <a:pt x="37446" y="45983"/>
                    <a:pt x="46081" y="37360"/>
                    <a:pt x="46081" y="26762"/>
                  </a:cubicBezTo>
                  <a:cubicBezTo>
                    <a:pt x="46081" y="16170"/>
                    <a:pt x="37446" y="7552"/>
                    <a:pt x="26831" y="7552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5" name="Friform 204">
              <a:extLst>
                <a:ext uri="{FF2B5EF4-FFF2-40B4-BE49-F238E27FC236}">
                  <a16:creationId xmlns:a16="http://schemas.microsoft.com/office/drawing/2014/main" id="{3B24C1FB-C3C2-11CA-E2AE-CF8055734CE6}"/>
                </a:ext>
              </a:extLst>
            </p:cNvPr>
            <p:cNvSpPr/>
            <p:nvPr/>
          </p:nvSpPr>
          <p:spPr>
            <a:xfrm>
              <a:off x="11758002" y="596743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6" name="Friform 205">
              <a:extLst>
                <a:ext uri="{FF2B5EF4-FFF2-40B4-BE49-F238E27FC236}">
                  <a16:creationId xmlns:a16="http://schemas.microsoft.com/office/drawing/2014/main" id="{10F9B0D6-27FD-1554-4691-4F52B2CFCCEA}"/>
                </a:ext>
              </a:extLst>
            </p:cNvPr>
            <p:cNvSpPr/>
            <p:nvPr/>
          </p:nvSpPr>
          <p:spPr>
            <a:xfrm>
              <a:off x="11758002" y="527700"/>
              <a:ext cx="53662" cy="53540"/>
            </a:xfrm>
            <a:custGeom>
              <a:avLst/>
              <a:gdLst>
                <a:gd name="csX0" fmla="*/ 26831 w 53662"/>
                <a:gd name="csY0" fmla="*/ 53541 h 53540"/>
                <a:gd name="csX1" fmla="*/ 0 w 53662"/>
                <a:gd name="csY1" fmla="*/ 26762 h 53540"/>
                <a:gd name="csX2" fmla="*/ 26831 w 53662"/>
                <a:gd name="csY2" fmla="*/ 0 h 53540"/>
                <a:gd name="csX3" fmla="*/ 53663 w 53662"/>
                <a:gd name="csY3" fmla="*/ 26762 h 53540"/>
                <a:gd name="csX4" fmla="*/ 26831 w 53662"/>
                <a:gd name="csY4" fmla="*/ 53541 h 53540"/>
                <a:gd name="csX5" fmla="*/ 26831 w 53662"/>
                <a:gd name="csY5" fmla="*/ 7558 h 53540"/>
                <a:gd name="csX6" fmla="*/ 7576 w 53662"/>
                <a:gd name="csY6" fmla="*/ 26762 h 53540"/>
                <a:gd name="csX7" fmla="*/ 26831 w 53662"/>
                <a:gd name="csY7" fmla="*/ 45983 h 53540"/>
                <a:gd name="csX8" fmla="*/ 46087 w 53662"/>
                <a:gd name="csY8" fmla="*/ 26762 h 53540"/>
                <a:gd name="csX9" fmla="*/ 26831 w 53662"/>
                <a:gd name="csY9" fmla="*/ 7558 h 53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3662" h="53540">
                  <a:moveTo>
                    <a:pt x="26831" y="53541"/>
                  </a:moveTo>
                  <a:cubicBezTo>
                    <a:pt x="12040" y="53541"/>
                    <a:pt x="0" y="41529"/>
                    <a:pt x="0" y="26762"/>
                  </a:cubicBezTo>
                  <a:cubicBezTo>
                    <a:pt x="0" y="12006"/>
                    <a:pt x="12040" y="0"/>
                    <a:pt x="26831" y="0"/>
                  </a:cubicBezTo>
                  <a:cubicBezTo>
                    <a:pt x="41622" y="0"/>
                    <a:pt x="53663" y="12006"/>
                    <a:pt x="53663" y="26762"/>
                  </a:cubicBezTo>
                  <a:cubicBezTo>
                    <a:pt x="53663" y="41529"/>
                    <a:pt x="41622" y="53541"/>
                    <a:pt x="26831" y="53541"/>
                  </a:cubicBezTo>
                  <a:close/>
                  <a:moveTo>
                    <a:pt x="26831" y="7558"/>
                  </a:moveTo>
                  <a:cubicBezTo>
                    <a:pt x="16211" y="7558"/>
                    <a:pt x="7576" y="16172"/>
                    <a:pt x="7576" y="26762"/>
                  </a:cubicBezTo>
                  <a:cubicBezTo>
                    <a:pt x="7576" y="37363"/>
                    <a:pt x="16211" y="45983"/>
                    <a:pt x="26831" y="45983"/>
                  </a:cubicBezTo>
                  <a:cubicBezTo>
                    <a:pt x="37452" y="45983"/>
                    <a:pt x="46087" y="37363"/>
                    <a:pt x="46087" y="26762"/>
                  </a:cubicBezTo>
                  <a:cubicBezTo>
                    <a:pt x="46087" y="16172"/>
                    <a:pt x="37452" y="7558"/>
                    <a:pt x="26831" y="7558"/>
                  </a:cubicBezTo>
                  <a:close/>
                </a:path>
              </a:pathLst>
            </a:custGeom>
            <a:grpFill/>
            <a:ln w="3000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476025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846C28-6847-6DA9-258D-B4A0901968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3D543B2-DC89-30A8-3BFD-91F223DBB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7</a:t>
            </a:fld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2C2F563B-48BF-A63F-00D7-E795710389BB}"/>
              </a:ext>
            </a:extLst>
          </p:cNvPr>
          <p:cNvGrpSpPr/>
          <p:nvPr/>
        </p:nvGrpSpPr>
        <p:grpSpPr>
          <a:xfrm>
            <a:off x="-336715" y="365125"/>
            <a:ext cx="23102137" cy="5172069"/>
            <a:chOff x="-336715" y="365125"/>
            <a:chExt cx="23102137" cy="5172069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5FB5AD54-6025-D9D9-853A-35D85968E12F}"/>
                </a:ext>
              </a:extLst>
            </p:cNvPr>
            <p:cNvGrpSpPr/>
            <p:nvPr/>
          </p:nvGrpSpPr>
          <p:grpSpPr>
            <a:xfrm>
              <a:off x="-336715" y="365125"/>
              <a:ext cx="22921223" cy="5002766"/>
              <a:chOff x="-336715" y="365125"/>
              <a:chExt cx="22921223" cy="5002766"/>
            </a:xfrm>
          </p:grpSpPr>
          <p:sp>
            <p:nvSpPr>
              <p:cNvPr id="10" name="Undertittel 8">
                <a:extLst>
                  <a:ext uri="{FF2B5EF4-FFF2-40B4-BE49-F238E27FC236}">
                    <a16:creationId xmlns:a16="http://schemas.microsoft.com/office/drawing/2014/main" id="{473DA436-9B1C-A9AC-7DEF-35A26E0E12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91819" y="4435302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1969: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Økonomiutdanning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(ADH)</a:t>
                </a:r>
              </a:p>
            </p:txBody>
          </p:sp>
          <p:sp>
            <p:nvSpPr>
              <p:cNvPr id="11" name="Undertittel 8">
                <a:extLst>
                  <a:ext uri="{FF2B5EF4-FFF2-40B4-BE49-F238E27FC236}">
                    <a16:creationId xmlns:a16="http://schemas.microsoft.com/office/drawing/2014/main" id="{A927F7BD-1BE0-7CA1-1B61-1294D91863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77419" y="2185306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1967: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Ingeniørutdanning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(Sørlandets tekniske skole)</a:t>
                </a:r>
              </a:p>
            </p:txBody>
          </p:sp>
          <p:cxnSp>
            <p:nvCxnSpPr>
              <p:cNvPr id="12" name="Lige pilforbindelse 6">
                <a:extLst>
                  <a:ext uri="{FF2B5EF4-FFF2-40B4-BE49-F238E27FC236}">
                    <a16:creationId xmlns:a16="http://schemas.microsoft.com/office/drawing/2014/main" id="{48CC1678-4D67-0392-E7C8-8FFA713AAF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336715" y="3798613"/>
                <a:ext cx="11521280" cy="0"/>
              </a:xfrm>
              <a:prstGeom prst="straightConnector1">
                <a:avLst/>
              </a:prstGeom>
              <a:ln w="47625">
                <a:solidFill>
                  <a:srgbClr val="B90B26"/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Lige forbindelse 10">
                <a:extLst>
                  <a:ext uri="{FF2B5EF4-FFF2-40B4-BE49-F238E27FC236}">
                    <a16:creationId xmlns:a16="http://schemas.microsoft.com/office/drawing/2014/main" id="{FD9F6C9D-3D45-CB9A-D50A-50DAE63307E4}"/>
                  </a:ext>
                </a:extLst>
              </p:cNvPr>
              <p:cNvCxnSpPr/>
              <p:nvPr/>
            </p:nvCxnSpPr>
            <p:spPr>
              <a:xfrm>
                <a:off x="1036570" y="3179203"/>
                <a:ext cx="0" cy="648072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Lige forbindelse 16">
                <a:extLst>
                  <a:ext uri="{FF2B5EF4-FFF2-40B4-BE49-F238E27FC236}">
                    <a16:creationId xmlns:a16="http://schemas.microsoft.com/office/drawing/2014/main" id="{BF2B6F56-512D-06DE-432F-193C531E884B}"/>
                  </a:ext>
                </a:extLst>
              </p:cNvPr>
              <p:cNvCxnSpPr/>
              <p:nvPr/>
            </p:nvCxnSpPr>
            <p:spPr>
              <a:xfrm>
                <a:off x="4690112" y="3179203"/>
                <a:ext cx="0" cy="58765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Lige forbindelse 20">
                <a:extLst>
                  <a:ext uri="{FF2B5EF4-FFF2-40B4-BE49-F238E27FC236}">
                    <a16:creationId xmlns:a16="http://schemas.microsoft.com/office/drawing/2014/main" id="{6E53C005-5A0D-417B-FF18-AC8C705F3D5E}"/>
                  </a:ext>
                </a:extLst>
              </p:cNvPr>
              <p:cNvCxnSpPr/>
              <p:nvPr/>
            </p:nvCxnSpPr>
            <p:spPr>
              <a:xfrm>
                <a:off x="8129819" y="3179203"/>
                <a:ext cx="0" cy="633840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Undertittel 8">
                <a:extLst>
                  <a:ext uri="{FF2B5EF4-FFF2-40B4-BE49-F238E27FC236}">
                    <a16:creationId xmlns:a16="http://schemas.microsoft.com/office/drawing/2014/main" id="{3E727B58-14EF-0736-A578-21FE792A4F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6086" y="2185306"/>
                <a:ext cx="3598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 dirty="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1828:</a:t>
                </a:r>
                <a:br>
                  <a:rPr lang="nb-NO" altLang="ja-JP" sz="1600" dirty="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lang="nb-NO" altLang="ja-JP" sz="1600" dirty="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Naturmuseum og botanisk hage (Kristiansand Museum)</a:t>
                </a:r>
              </a:p>
            </p:txBody>
          </p:sp>
          <p:cxnSp>
            <p:nvCxnSpPr>
              <p:cNvPr id="17" name="Lige forbindelse 20">
                <a:extLst>
                  <a:ext uri="{FF2B5EF4-FFF2-40B4-BE49-F238E27FC236}">
                    <a16:creationId xmlns:a16="http://schemas.microsoft.com/office/drawing/2014/main" id="{4223E39C-659B-C309-B675-D24444F478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06965" y="3766861"/>
                <a:ext cx="0" cy="59177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Undertittel 8">
                <a:extLst>
                  <a:ext uri="{FF2B5EF4-FFF2-40B4-BE49-F238E27FC236}">
                    <a16:creationId xmlns:a16="http://schemas.microsoft.com/office/drawing/2014/main" id="{A42C6F7A-F707-D4D2-8130-82959FD772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61037" y="4435302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1839: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Lærerutdanning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(Stiftsseminaret på Holt)</a:t>
                </a:r>
              </a:p>
            </p:txBody>
          </p:sp>
          <p:sp>
            <p:nvSpPr>
              <p:cNvPr id="19" name="Undertittel 8">
                <a:extLst>
                  <a:ext uri="{FF2B5EF4-FFF2-40B4-BE49-F238E27FC236}">
                    <a16:creationId xmlns:a16="http://schemas.microsoft.com/office/drawing/2014/main" id="{DF1FF18F-C3C6-A82A-BA94-99333DEFA3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69853" y="2185306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1920: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Sykepleierutdanning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(I Arendal)</a:t>
                </a:r>
              </a:p>
              <a:p>
                <a:pPr marL="0" indent="0" defTabSz="609585">
                  <a:buNone/>
                </a:pPr>
                <a:endParaRPr lang="nb-NO" altLang="ja-JP" sz="1600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  <p:sp>
            <p:nvSpPr>
              <p:cNvPr id="20" name="Undertittel 8">
                <a:extLst>
                  <a:ext uri="{FF2B5EF4-FFF2-40B4-BE49-F238E27FC236}">
                    <a16:creationId xmlns:a16="http://schemas.microsoft.com/office/drawing/2014/main" id="{3BE6CFEE-04D2-340D-3E92-E666EEC013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4435302"/>
                <a:ext cx="3979687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1965:</a:t>
                </a:r>
                <a:b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Musikkutdanning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(Agder </a:t>
                </a:r>
                <a:b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musikkonservatorium)</a:t>
                </a:r>
              </a:p>
            </p:txBody>
          </p:sp>
          <p:cxnSp>
            <p:nvCxnSpPr>
              <p:cNvPr id="21" name="Lige forbindelse 20">
                <a:extLst>
                  <a:ext uri="{FF2B5EF4-FFF2-40B4-BE49-F238E27FC236}">
                    <a16:creationId xmlns:a16="http://schemas.microsoft.com/office/drawing/2014/main" id="{2FF37D86-F2B0-96FF-B19F-741AF757A4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12965" y="3813043"/>
                <a:ext cx="0" cy="59177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Lige forbindelse 20">
                <a:extLst>
                  <a:ext uri="{FF2B5EF4-FFF2-40B4-BE49-F238E27FC236}">
                    <a16:creationId xmlns:a16="http://schemas.microsoft.com/office/drawing/2014/main" id="{1079035B-6ADB-1C12-E250-7B92726B18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75685" y="3827275"/>
                <a:ext cx="0" cy="59177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Lige pilforbindelse 6">
                <a:extLst>
                  <a:ext uri="{FF2B5EF4-FFF2-40B4-BE49-F238E27FC236}">
                    <a16:creationId xmlns:a16="http://schemas.microsoft.com/office/drawing/2014/main" id="{30BC01EB-7E21-6065-7FDD-1259AAC3D172}"/>
                  </a:ext>
                </a:extLst>
              </p:cNvPr>
              <p:cNvCxnSpPr/>
              <p:nvPr/>
            </p:nvCxnSpPr>
            <p:spPr>
              <a:xfrm>
                <a:off x="10893993" y="3798613"/>
                <a:ext cx="11521280" cy="0"/>
              </a:xfrm>
              <a:prstGeom prst="straightConnector1">
                <a:avLst/>
              </a:prstGeom>
              <a:ln w="47625">
                <a:solidFill>
                  <a:srgbClr val="B90B26"/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Lige forbindelse 10">
                <a:extLst>
                  <a:ext uri="{FF2B5EF4-FFF2-40B4-BE49-F238E27FC236}">
                    <a16:creationId xmlns:a16="http://schemas.microsoft.com/office/drawing/2014/main" id="{40B9F88C-64DD-747F-65F2-8029DDE9F5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12632" y="3826645"/>
                <a:ext cx="0" cy="531995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Lige forbindelse 16">
                <a:extLst>
                  <a:ext uri="{FF2B5EF4-FFF2-40B4-BE49-F238E27FC236}">
                    <a16:creationId xmlns:a16="http://schemas.microsoft.com/office/drawing/2014/main" id="{97706BEB-2050-7EA6-DA8E-117EBE91AE9F}"/>
                  </a:ext>
                </a:extLst>
              </p:cNvPr>
              <p:cNvCxnSpPr/>
              <p:nvPr/>
            </p:nvCxnSpPr>
            <p:spPr>
              <a:xfrm>
                <a:off x="16437882" y="3179203"/>
                <a:ext cx="0" cy="58765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Undertittel 8">
                <a:extLst>
                  <a:ext uri="{FF2B5EF4-FFF2-40B4-BE49-F238E27FC236}">
                    <a16:creationId xmlns:a16="http://schemas.microsoft.com/office/drawing/2014/main" id="{8B0B6AF6-29A4-5488-420E-622A139623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092309" y="4398517"/>
                <a:ext cx="2484662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2001:</a:t>
                </a:r>
                <a:b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</a:b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Åpning av ny campus i Kristiansand</a:t>
                </a:r>
              </a:p>
            </p:txBody>
          </p:sp>
          <p:cxnSp>
            <p:nvCxnSpPr>
              <p:cNvPr id="27" name="Lige forbindelse 20">
                <a:extLst>
                  <a:ext uri="{FF2B5EF4-FFF2-40B4-BE49-F238E27FC236}">
                    <a16:creationId xmlns:a16="http://schemas.microsoft.com/office/drawing/2014/main" id="{2594D283-5630-B014-1D5D-9C6BBAA4789A}"/>
                  </a:ext>
                </a:extLst>
              </p:cNvPr>
              <p:cNvCxnSpPr/>
              <p:nvPr/>
            </p:nvCxnSpPr>
            <p:spPr>
              <a:xfrm>
                <a:off x="19312539" y="3156112"/>
                <a:ext cx="0" cy="633840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Undertittel 8">
                <a:extLst>
                  <a:ext uri="{FF2B5EF4-FFF2-40B4-BE49-F238E27FC236}">
                    <a16:creationId xmlns:a16="http://schemas.microsoft.com/office/drawing/2014/main" id="{0B1F3D6E-2CDF-4C2C-397C-F363719B00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334639" y="2214481"/>
                <a:ext cx="2484659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 b="1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2007:</a:t>
                </a:r>
              </a:p>
              <a:p>
                <a:pPr marL="0" indent="0" defTabSz="609585">
                  <a:buNone/>
                </a:pPr>
                <a:r>
                  <a:rPr lang="nb-NO" altLang="ja-JP" sz="1600" b="1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Universitetet i Agder akkrediteres</a:t>
                </a:r>
              </a:p>
              <a:p>
                <a:pPr marL="0" indent="0" defTabSz="609585">
                  <a:buNone/>
                </a:pPr>
                <a:endParaRPr lang="nb-NO" altLang="ja-JP" sz="1600" b="1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  <p:sp>
            <p:nvSpPr>
              <p:cNvPr id="29" name="Undertittel 8">
                <a:extLst>
                  <a:ext uri="{FF2B5EF4-FFF2-40B4-BE49-F238E27FC236}">
                    <a16:creationId xmlns:a16="http://schemas.microsoft.com/office/drawing/2014/main" id="{D8B721D6-CF01-790C-B61B-4E2AD02688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208128" y="2214481"/>
                <a:ext cx="2484662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2010: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Åpning av ny campus i Grimstad</a:t>
                </a:r>
              </a:p>
            </p:txBody>
          </p:sp>
          <p:sp>
            <p:nvSpPr>
              <p:cNvPr id="30" name="Tittel 13">
                <a:extLst>
                  <a:ext uri="{FF2B5EF4-FFF2-40B4-BE49-F238E27FC236}">
                    <a16:creationId xmlns:a16="http://schemas.microsoft.com/office/drawing/2014/main" id="{A9A25510-EE20-5E68-F7AA-249F557368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92000" y="365125"/>
                <a:ext cx="10392508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2400" b="1" i="0" kern="1200">
                    <a:solidFill>
                      <a:srgbClr val="D2002B"/>
                    </a:solidFill>
                    <a:latin typeface="Helvetica" pitchFamily="2" charset="0"/>
                    <a:ea typeface="+mj-ea"/>
                    <a:cs typeface="+mj-cs"/>
                  </a:defRPr>
                </a:lvl1pPr>
              </a:lstStyle>
              <a:p>
                <a:r>
                  <a:rPr lang="nb-NO"/>
                  <a:t>Nyere milepæler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2E55D7DC-EB59-7578-C2C8-45AEFAB3A39B}"/>
                  </a:ext>
                </a:extLst>
              </p:cNvPr>
              <p:cNvSpPr txBox="1"/>
              <p:nvPr/>
            </p:nvSpPr>
            <p:spPr>
              <a:xfrm>
                <a:off x="865571" y="797073"/>
                <a:ext cx="27142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400" b="1" err="1">
                    <a:solidFill>
                      <a:srgbClr val="D2002B"/>
                    </a:solidFill>
                    <a:latin typeface="Helvetica" pitchFamily="2" charset="0"/>
                  </a:rPr>
                  <a:t>UiAs</a:t>
                </a:r>
                <a:r>
                  <a:rPr lang="nb-NO" sz="2400" b="1">
                    <a:solidFill>
                      <a:srgbClr val="D2002B"/>
                    </a:solidFill>
                    <a:latin typeface="Helvetica" pitchFamily="2" charset="0"/>
                  </a:rPr>
                  <a:t> opprinnelse</a:t>
                </a:r>
              </a:p>
            </p:txBody>
          </p:sp>
          <p:cxnSp>
            <p:nvCxnSpPr>
              <p:cNvPr id="32" name="Lige forbindelse 16">
                <a:extLst>
                  <a:ext uri="{FF2B5EF4-FFF2-40B4-BE49-F238E27FC236}">
                    <a16:creationId xmlns:a16="http://schemas.microsoft.com/office/drawing/2014/main" id="{6A8B5C5F-CC9D-B76C-6195-3A81E378CB66}"/>
                  </a:ext>
                </a:extLst>
              </p:cNvPr>
              <p:cNvCxnSpPr/>
              <p:nvPr/>
            </p:nvCxnSpPr>
            <p:spPr>
              <a:xfrm>
                <a:off x="12610596" y="3230843"/>
                <a:ext cx="0" cy="587659"/>
              </a:xfrm>
              <a:prstGeom prst="line">
                <a:avLst/>
              </a:prstGeom>
              <a:ln>
                <a:solidFill>
                  <a:srgbClr val="B90B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Undertittel 8">
                <a:extLst>
                  <a:ext uri="{FF2B5EF4-FFF2-40B4-BE49-F238E27FC236}">
                    <a16:creationId xmlns:a16="http://schemas.microsoft.com/office/drawing/2014/main" id="{27E4F6D0-BECB-AEB0-C843-F88EF506584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507353" y="2266121"/>
                <a:ext cx="2324403" cy="93258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1994:</a:t>
                </a:r>
              </a:p>
              <a:p>
                <a:pPr marL="0" indent="0" defTabSz="609585">
                  <a:buNone/>
                </a:pPr>
                <a:r>
                  <a:rPr lang="nb-NO" altLang="ja-JP" sz="1600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Seks høyskoler blir slått sammen til </a:t>
                </a:r>
                <a:r>
                  <a:rPr lang="nb-NO" altLang="ja-JP" sz="1600" err="1">
                    <a:solidFill>
                      <a:srgbClr val="2C3031"/>
                    </a:solidFill>
                    <a:latin typeface="Verdana"/>
                    <a:ea typeface="ＭＳ Ｐゴシック" pitchFamily="34" charset="-128"/>
                    <a:cs typeface="Verdana"/>
                  </a:rPr>
                  <a:t>HiA</a:t>
                </a:r>
                <a:endParaRPr lang="nb-NO" altLang="ja-JP" sz="1600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endParaRPr>
              </a:p>
              <a:p>
                <a:pPr marL="0" indent="0" defTabSz="609585">
                  <a:buNone/>
                </a:pPr>
                <a:endParaRPr lang="nb-NO" altLang="ja-JP" sz="1600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endParaRPr>
              </a:p>
            </p:txBody>
          </p:sp>
        </p:grpSp>
        <p:cxnSp>
          <p:nvCxnSpPr>
            <p:cNvPr id="8" name="Lige forbindelse 10">
              <a:extLst>
                <a:ext uri="{FF2B5EF4-FFF2-40B4-BE49-F238E27FC236}">
                  <a16:creationId xmlns:a16="http://schemas.microsoft.com/office/drawing/2014/main" id="{040D15E8-BC3C-587A-EAE4-84BA642127E6}"/>
                </a:ext>
              </a:extLst>
            </p:cNvPr>
            <p:cNvCxnSpPr>
              <a:cxnSpLocks/>
            </p:cNvCxnSpPr>
            <p:nvPr/>
          </p:nvCxnSpPr>
          <p:spPr>
            <a:xfrm>
              <a:off x="20401083" y="3826645"/>
              <a:ext cx="0" cy="531995"/>
            </a:xfrm>
            <a:prstGeom prst="line">
              <a:avLst/>
            </a:prstGeom>
            <a:ln>
              <a:solidFill>
                <a:srgbClr val="B90B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Undertittel 8">
              <a:extLst>
                <a:ext uri="{FF2B5EF4-FFF2-40B4-BE49-F238E27FC236}">
                  <a16:creationId xmlns:a16="http://schemas.microsoft.com/office/drawing/2014/main" id="{B873D711-0985-43AD-6B50-BC85F1568E88}"/>
                </a:ext>
              </a:extLst>
            </p:cNvPr>
            <p:cNvSpPr txBox="1">
              <a:spLocks/>
            </p:cNvSpPr>
            <p:nvPr/>
          </p:nvSpPr>
          <p:spPr>
            <a:xfrm>
              <a:off x="20280760" y="4398517"/>
              <a:ext cx="2484662" cy="113867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9585">
                <a:buNone/>
              </a:pPr>
              <a:r>
                <a:rPr lang="nb-NO" altLang="ja-JP" sz="1600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rPr>
                <a:t>2017:</a:t>
              </a:r>
              <a:br>
                <a:rPr lang="nb-NO" altLang="ja-JP" sz="1600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rPr>
              </a:br>
              <a:r>
                <a:rPr lang="nb-NO" altLang="ja-JP" sz="1600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rPr>
                <a:t>Naturmuseum og botanisk hage blir en del av </a:t>
              </a:r>
              <a:r>
                <a:rPr lang="nb-NO" altLang="ja-JP" sz="1600" err="1">
                  <a:solidFill>
                    <a:srgbClr val="2C3031"/>
                  </a:solidFill>
                  <a:latin typeface="Verdana"/>
                  <a:ea typeface="ＭＳ Ｐゴシック" pitchFamily="34" charset="-128"/>
                  <a:cs typeface="Verdana"/>
                </a:rPr>
                <a:t>UiA</a:t>
              </a:r>
              <a:endParaRPr lang="nb-NO" altLang="ja-JP" sz="1600">
                <a:solidFill>
                  <a:srgbClr val="2C3031"/>
                </a:solidFill>
                <a:latin typeface="Verdana"/>
                <a:ea typeface="ＭＳ Ｐゴシック" pitchFamily="34" charset="-128"/>
                <a:cs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78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88229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B29632-A5B5-C06F-09B2-B69F75D233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UiA</a:t>
            </a:r>
            <a:r>
              <a:rPr lang="nb-NO" dirty="0"/>
              <a:t> i dag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B1F9565-5C39-5F77-E5E2-1E70D10786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A41096-1EC8-82A8-64D0-E738A0DE61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FA09691-4A38-372B-CCBD-E0B363D8D1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8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915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36543F-E7A8-6157-68FF-62516F2C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Vitenskapelig </a:t>
            </a:r>
            <a:br>
              <a:rPr lang="nb-NO" dirty="0"/>
            </a:b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ledelse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414C55D-AC83-0F9B-7C63-170742EBF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88E9D04-5190-2DA0-C452-F4B539CF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9</a:t>
            </a:fld>
            <a:endParaRPr lang="nb-NO"/>
          </a:p>
        </p:txBody>
      </p:sp>
      <p:pic>
        <p:nvPicPr>
          <p:cNvPr id="6" name="Bilde 5" descr="Et bilde som inneholder Menneskeansikt, person, smil, klær&#10;&#10;KI-generert innhold kan være feil.">
            <a:extLst>
              <a:ext uri="{FF2B5EF4-FFF2-40B4-BE49-F238E27FC236}">
                <a16:creationId xmlns:a16="http://schemas.microsoft.com/office/drawing/2014/main" id="{35C1D25E-314D-EDBC-7371-1F1F317F09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3234" y="4133807"/>
            <a:ext cx="1099175" cy="1099175"/>
          </a:xfrm>
          <a:prstGeom prst="round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865537C-3738-BC05-38AC-B3D5C6D397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43207" y="4123475"/>
            <a:ext cx="1101920" cy="1109508"/>
          </a:xfrm>
          <a:prstGeom prst="round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61124D2-B8EA-948A-22FD-9F1F716562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183"/>
          <a:stretch/>
        </p:blipFill>
        <p:spPr>
          <a:xfrm>
            <a:off x="8908150" y="4127341"/>
            <a:ext cx="1114966" cy="1105642"/>
          </a:xfrm>
          <a:prstGeom prst="round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1E7577C-971D-1083-8F86-20F4B08E1B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6096" y="4119197"/>
            <a:ext cx="1319504" cy="1142151"/>
          </a:xfrm>
          <a:prstGeom prst="round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D602018-CA7C-3880-2E08-AB43B722EE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6271" y="4127341"/>
            <a:ext cx="1284295" cy="1105642"/>
          </a:xfrm>
          <a:prstGeom prst="round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0C20A850-ADF0-C91E-10A6-989318EE03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6476" y="2095953"/>
            <a:ext cx="1242578" cy="1102855"/>
          </a:xfrm>
          <a:prstGeom prst="round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BC0310D-88B4-73E3-32BF-B732D31EA1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2015" y="321386"/>
            <a:ext cx="1187904" cy="1141923"/>
          </a:xfrm>
          <a:prstGeom prst="round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B4D33E58-0E43-FB3B-5B8A-CF0468FC157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6476" y="4121633"/>
            <a:ext cx="1240447" cy="1111350"/>
          </a:xfrm>
          <a:prstGeom prst="round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65182FD-2F4D-4BEE-9DE5-EB7FB858D406}"/>
              </a:ext>
            </a:extLst>
          </p:cNvPr>
          <p:cNvSpPr txBox="1"/>
          <p:nvPr/>
        </p:nvSpPr>
        <p:spPr>
          <a:xfrm>
            <a:off x="296861" y="5261349"/>
            <a:ext cx="17636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/>
              <a:t>Marit Wergeland</a:t>
            </a:r>
          </a:p>
          <a:p>
            <a:r>
              <a:rPr lang="nb-NO" sz="1100"/>
              <a:t>Dekan Fakultet for kunstfag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91ADD4D-474C-5643-2622-FE2271C0E912}"/>
              </a:ext>
            </a:extLst>
          </p:cNvPr>
          <p:cNvSpPr txBox="1"/>
          <p:nvPr/>
        </p:nvSpPr>
        <p:spPr>
          <a:xfrm>
            <a:off x="3618137" y="5261349"/>
            <a:ext cx="16267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Anders Johan Wickstrøm Andersen</a:t>
            </a:r>
          </a:p>
          <a:p>
            <a:r>
              <a:rPr lang="nb-NO" sz="1100"/>
              <a:t>Dekan Fakultet for helse- og idrettsvitenskap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7339F09-5659-A819-B498-0331778B545A}"/>
              </a:ext>
            </a:extLst>
          </p:cNvPr>
          <p:cNvSpPr txBox="1"/>
          <p:nvPr/>
        </p:nvSpPr>
        <p:spPr>
          <a:xfrm>
            <a:off x="5322833" y="5236885"/>
            <a:ext cx="1453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Gunn Bjørnsen</a:t>
            </a:r>
          </a:p>
          <a:p>
            <a:r>
              <a:rPr lang="nb-NO" sz="1100"/>
              <a:t>Dekan Avdeling for lærerutdanning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50C0A917-1D7D-E365-CE2E-A1E7214B9704}"/>
              </a:ext>
            </a:extLst>
          </p:cNvPr>
          <p:cNvSpPr txBox="1"/>
          <p:nvPr/>
        </p:nvSpPr>
        <p:spPr>
          <a:xfrm>
            <a:off x="7101359" y="5278339"/>
            <a:ext cx="14534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Anne Cathrine Gjærde</a:t>
            </a:r>
          </a:p>
          <a:p>
            <a:r>
              <a:rPr lang="nb-NO" sz="1100" dirty="0"/>
              <a:t>Dekan Fakultet for teknologi og realfag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4CD43C-969A-DD7B-2BAD-52DD9CE46D85}"/>
              </a:ext>
            </a:extLst>
          </p:cNvPr>
          <p:cNvSpPr txBox="1"/>
          <p:nvPr/>
        </p:nvSpPr>
        <p:spPr>
          <a:xfrm>
            <a:off x="8803827" y="5278339"/>
            <a:ext cx="142143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Kristin Wallevik</a:t>
            </a:r>
          </a:p>
          <a:p>
            <a:r>
              <a:rPr lang="nb-NO" sz="1100"/>
              <a:t>Dekan Handelshøyskolen ved </a:t>
            </a:r>
            <a:r>
              <a:rPr lang="nb-NO" sz="1100" err="1"/>
              <a:t>UiA</a:t>
            </a:r>
            <a:endParaRPr lang="nb-NO" sz="110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146A511-4036-4EA5-F2D8-5C744659A688}"/>
              </a:ext>
            </a:extLst>
          </p:cNvPr>
          <p:cNvSpPr txBox="1"/>
          <p:nvPr/>
        </p:nvSpPr>
        <p:spPr>
          <a:xfrm>
            <a:off x="10477781" y="5276591"/>
            <a:ext cx="145345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Ingunn Folkestad Breistein</a:t>
            </a:r>
          </a:p>
          <a:p>
            <a:r>
              <a:rPr lang="nb-NO" sz="1100"/>
              <a:t>Dekan Fakultet for humaniora og pedagogikk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78485D1-C2D5-2B6B-67C2-9A1F6CD75021}"/>
              </a:ext>
            </a:extLst>
          </p:cNvPr>
          <p:cNvSpPr txBox="1"/>
          <p:nvPr/>
        </p:nvSpPr>
        <p:spPr>
          <a:xfrm>
            <a:off x="1966743" y="5261349"/>
            <a:ext cx="167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Leif Skiftenes Flak</a:t>
            </a:r>
          </a:p>
          <a:p>
            <a:r>
              <a:rPr lang="nb-NO" sz="1100"/>
              <a:t>Dekan Fakultet for samfunnsvitenskap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DF78B922-2664-2BED-5F22-809A44FD30B2}"/>
              </a:ext>
            </a:extLst>
          </p:cNvPr>
          <p:cNvSpPr txBox="1"/>
          <p:nvPr/>
        </p:nvSpPr>
        <p:spPr>
          <a:xfrm>
            <a:off x="5257960" y="1463309"/>
            <a:ext cx="15692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Sunniva Whittaker</a:t>
            </a:r>
            <a:endParaRPr lang="nb-NO" sz="1200" b="1"/>
          </a:p>
          <a:p>
            <a:r>
              <a:rPr lang="nb-NO" sz="1200"/>
              <a:t>Rektor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21DEB18-BE8D-0EE1-F369-B56B7DD98C04}"/>
              </a:ext>
            </a:extLst>
          </p:cNvPr>
          <p:cNvSpPr txBox="1"/>
          <p:nvPr/>
        </p:nvSpPr>
        <p:spPr>
          <a:xfrm>
            <a:off x="5257960" y="3247179"/>
            <a:ext cx="1843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Gøril </a:t>
            </a:r>
            <a:r>
              <a:rPr lang="nb-NO" sz="1400" b="1" err="1"/>
              <a:t>Hannås</a:t>
            </a:r>
            <a:endParaRPr lang="nb-NO" sz="1400" b="1"/>
          </a:p>
          <a:p>
            <a:r>
              <a:rPr lang="nb-NO" sz="1100"/>
              <a:t>viserektor for samfunns-kontakt og nyskaping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29D083A-B0CA-8BF0-7A2F-BE2DCE8CFDDB}"/>
              </a:ext>
            </a:extLst>
          </p:cNvPr>
          <p:cNvSpPr txBox="1"/>
          <p:nvPr/>
        </p:nvSpPr>
        <p:spPr>
          <a:xfrm>
            <a:off x="3637046" y="3230881"/>
            <a:ext cx="157678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Hans Kjetil Lysgård</a:t>
            </a:r>
          </a:p>
          <a:p>
            <a:r>
              <a:rPr lang="nb-NO" sz="1100"/>
              <a:t>Prorektor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230BCAB1-76A4-D16E-856C-DFEC829767F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738" y="4123475"/>
            <a:ext cx="1190840" cy="1109508"/>
          </a:xfrm>
          <a:prstGeom prst="round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693293CA-DDF3-3644-C6A1-71A343068B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0865" y="2151609"/>
            <a:ext cx="1242579" cy="1092630"/>
          </a:xfrm>
          <a:prstGeom prst="round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E030B2D9-93F6-BA1A-A5D2-CCC5C37D736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3234" y="2154411"/>
            <a:ext cx="1243757" cy="1089828"/>
          </a:xfrm>
          <a:prstGeom prst="roundRect">
            <a:avLst/>
          </a:prstGeom>
        </p:spPr>
      </p:pic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144EB68-B902-3D71-C0FA-AE68F5FC7CB5}"/>
              </a:ext>
            </a:extLst>
          </p:cNvPr>
          <p:cNvSpPr txBox="1"/>
          <p:nvPr/>
        </p:nvSpPr>
        <p:spPr>
          <a:xfrm>
            <a:off x="7101359" y="3244239"/>
            <a:ext cx="20805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Hilde </a:t>
            </a:r>
            <a:r>
              <a:rPr lang="nb-NO" sz="1400" b="1" err="1"/>
              <a:t>Inntjore</a:t>
            </a:r>
            <a:endParaRPr lang="nb-NO" sz="1400" b="1"/>
          </a:p>
          <a:p>
            <a:r>
              <a:rPr lang="nb-NO" sz="1100"/>
              <a:t>viserektor for utdanning</a:t>
            </a:r>
          </a:p>
        </p:txBody>
      </p:sp>
    </p:spTree>
    <p:extLst>
      <p:ext uri="{BB962C8B-B14F-4D97-AF65-F5344CB8AC3E}">
        <p14:creationId xmlns:p14="http://schemas.microsoft.com/office/powerpoint/2010/main" val="168398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DE4004-7549-91E6-A418-383C6E09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Universitetsdirektørens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ledergruppe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2703CA7-9E70-0F8A-BE9A-8BF1A83C99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3EF1C4-4D77-00B3-B51E-5DD23DD2E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10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12E6D93-3F98-1708-EF81-5BF81169B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2836" y="1166273"/>
            <a:ext cx="1217442" cy="1129262"/>
          </a:xfrm>
          <a:prstGeom prst="round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1FF99201-A3E9-776B-BBB1-A855137F2FA0}"/>
              </a:ext>
            </a:extLst>
          </p:cNvPr>
          <p:cNvSpPr txBox="1"/>
          <p:nvPr/>
        </p:nvSpPr>
        <p:spPr>
          <a:xfrm>
            <a:off x="5197946" y="2266572"/>
            <a:ext cx="25618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Seunn</a:t>
            </a: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Smith-Tønnessen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Universitetsdirektør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6F004B-CF72-89C3-DEB2-CF3C4EB13985}"/>
              </a:ext>
            </a:extLst>
          </p:cNvPr>
          <p:cNvSpPr txBox="1"/>
          <p:nvPr/>
        </p:nvSpPr>
        <p:spPr>
          <a:xfrm>
            <a:off x="1876471" y="4355610"/>
            <a:ext cx="1393715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Hanne Graver </a:t>
            </a:r>
            <a:b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Møvig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Utdanningsdirektør</a:t>
            </a: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42BAC7B-09CC-1289-6CDD-BB92AD3004FA}"/>
              </a:ext>
            </a:extLst>
          </p:cNvPr>
          <p:cNvSpPr txBox="1"/>
          <p:nvPr/>
        </p:nvSpPr>
        <p:spPr>
          <a:xfrm>
            <a:off x="3518771" y="4365549"/>
            <a:ext cx="15887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 Camilla</a:t>
            </a:r>
            <a:b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Schulze-Krogh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Forsknings- og innovasjonsdirektør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EDFAB29-EF95-ABFE-E601-BBED4C9C6290}"/>
              </a:ext>
            </a:extLst>
          </p:cNvPr>
          <p:cNvSpPr txBox="1"/>
          <p:nvPr/>
        </p:nvSpPr>
        <p:spPr>
          <a:xfrm>
            <a:off x="5188007" y="4365549"/>
            <a:ext cx="1619354" cy="86177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Øivind Dagsvik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Eskedal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Kommunikasjonsdirektør</a:t>
            </a:r>
            <a:br>
              <a:rPr kumimoji="0" lang="nb-NO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73BBF36-AA14-65DE-E11B-A628CBEDE24A}"/>
              </a:ext>
            </a:extLst>
          </p:cNvPr>
          <p:cNvSpPr txBox="1"/>
          <p:nvPr/>
        </p:nvSpPr>
        <p:spPr>
          <a:xfrm>
            <a:off x="6953863" y="4355610"/>
            <a:ext cx="1549142" cy="67710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Helene Braathen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og </a:t>
            </a:r>
            <a:b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Organisasjonsdirektør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CF9D020-E4DB-C9C5-4A7E-243A41513FB0}"/>
              </a:ext>
            </a:extLst>
          </p:cNvPr>
          <p:cNvSpPr txBox="1"/>
          <p:nvPr/>
        </p:nvSpPr>
        <p:spPr>
          <a:xfrm>
            <a:off x="8694498" y="4355610"/>
            <a:ext cx="830089" cy="3363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Tord Tjeldnes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IT-direktør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604F40B-81E4-B42B-2E29-1D8E6E7811AF}"/>
              </a:ext>
            </a:extLst>
          </p:cNvPr>
          <p:cNvSpPr txBox="1"/>
          <p:nvPr/>
        </p:nvSpPr>
        <p:spPr>
          <a:xfrm>
            <a:off x="10368452" y="4355610"/>
            <a:ext cx="1172500" cy="67710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Kjetil </a:t>
            </a:r>
            <a:r>
              <a:rPr kumimoji="0" lang="nb-NO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Hellang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Økonomi- og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campusdirektør</a:t>
            </a:r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3F41F5C-3772-12A9-B9E1-356FA65CFCDA}"/>
              </a:ext>
            </a:extLst>
          </p:cNvPr>
          <p:cNvSpPr txBox="1"/>
          <p:nvPr/>
        </p:nvSpPr>
        <p:spPr>
          <a:xfrm>
            <a:off x="237227" y="4355610"/>
            <a:ext cx="163381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nb-NO" sz="1400" b="1" dirty="0">
                <a:solidFill>
                  <a:prstClr val="black"/>
                </a:solidFill>
              </a:rPr>
              <a:t>Erle Wright Severinsen</a:t>
            </a:r>
          </a:p>
          <a:p>
            <a:pPr lvl="0">
              <a:defRPr/>
            </a:pPr>
            <a:r>
              <a:rPr lang="nb-NO" sz="1200" dirty="0">
                <a:solidFill>
                  <a:prstClr val="black"/>
                </a:solidFill>
              </a:rPr>
              <a:t>Konstituert Direktør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samfunnskontakt</a:t>
            </a:r>
          </a:p>
        </p:txBody>
      </p:sp>
      <p:pic>
        <p:nvPicPr>
          <p:cNvPr id="15" name="Bilde 7" descr="Et bilde som inneholder person, utendørs, smilende, poserer&#10;&#10;Automatisk generert beskrivelse">
            <a:extLst>
              <a:ext uri="{FF2B5EF4-FFF2-40B4-BE49-F238E27FC236}">
                <a16:creationId xmlns:a16="http://schemas.microsoft.com/office/drawing/2014/main" id="{77DF5102-FF98-6F61-0E93-3842E34B68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3192" y="3071165"/>
            <a:ext cx="1172500" cy="1300486"/>
          </a:xfrm>
          <a:prstGeom prst="roundRect">
            <a:avLst/>
          </a:prstGeom>
          <a:ln>
            <a:noFill/>
          </a:ln>
        </p:spPr>
      </p:pic>
      <p:pic>
        <p:nvPicPr>
          <p:cNvPr id="16" name="Bilde 4">
            <a:extLst>
              <a:ext uri="{FF2B5EF4-FFF2-40B4-BE49-F238E27FC236}">
                <a16:creationId xmlns:a16="http://schemas.microsoft.com/office/drawing/2014/main" id="{1A071AC7-190C-8A12-6550-F564AA1171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255" t="7275" r="48099" b="58647"/>
          <a:stretch>
            <a:fillRect/>
          </a:stretch>
        </p:blipFill>
        <p:spPr>
          <a:xfrm>
            <a:off x="346556" y="3071165"/>
            <a:ext cx="1141313" cy="1306797"/>
          </a:xfrm>
          <a:prstGeom prst="roundRect">
            <a:avLst/>
          </a:prstGeom>
        </p:spPr>
      </p:pic>
      <p:pic>
        <p:nvPicPr>
          <p:cNvPr id="17" name="Picture 4" descr="Ann Camilla Schulze-Krogh">
            <a:extLst>
              <a:ext uri="{FF2B5EF4-FFF2-40B4-BE49-F238E27FC236}">
                <a16:creationId xmlns:a16="http://schemas.microsoft.com/office/drawing/2014/main" id="{FB700087-661F-9E3B-89D5-A2F811E735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0"/>
          <a:stretch/>
        </p:blipFill>
        <p:spPr bwMode="auto">
          <a:xfrm>
            <a:off x="3628100" y="3071165"/>
            <a:ext cx="1141312" cy="13002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BF085F86-8BFE-47EA-492E-27D316DF17F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7336" y="3071165"/>
            <a:ext cx="1135151" cy="1277940"/>
          </a:xfrm>
          <a:prstGeom prst="round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DD7AB7F-AA50-4685-D39B-C3AC4DF356B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3827" y="3071165"/>
            <a:ext cx="1171950" cy="1310570"/>
          </a:xfrm>
          <a:prstGeom prst="round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8E6C4658-D16D-63D6-97D7-AEB3CD01A66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10477781" y="3071165"/>
            <a:ext cx="1171950" cy="1303075"/>
          </a:xfrm>
          <a:prstGeom prst="round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710BF3AC-BA5A-19E1-0576-F17C70A599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873" y="3097043"/>
            <a:ext cx="1156222" cy="12846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28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0CD5D07F-00F7-544D-1BA0-D8CEC313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9D94F62-0048-FA0C-8557-B648F23A15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9A4427B-93C2-3438-A792-B7A1EE66A3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11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7AFFE80-4180-AE53-639F-EE22FFBC70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6215" y="348697"/>
            <a:ext cx="11379570" cy="567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50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0AEB-0570-249A-002A-494D2BA00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EDCF43-AD57-6173-3454-692CAD4E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err="1"/>
              <a:t>UiA</a:t>
            </a:r>
            <a:r>
              <a:rPr lang="nb-NO" dirty="0"/>
              <a:t> i tall</a:t>
            </a:r>
          </a:p>
        </p:txBody>
      </p:sp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55356B7A-514E-58E6-FA51-0ADF317FC2BB}"/>
              </a:ext>
            </a:extLst>
          </p:cNvPr>
          <p:cNvSpPr/>
          <p:nvPr/>
        </p:nvSpPr>
        <p:spPr>
          <a:xfrm>
            <a:off x="597452" y="3735211"/>
            <a:ext cx="3906880" cy="2309990"/>
          </a:xfrm>
          <a:prstGeom prst="roundRect">
            <a:avLst>
              <a:gd name="adj" fmla="val 127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Budsjett (2025)</a:t>
            </a: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54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1,96 </a:t>
            </a:r>
            <a:r>
              <a:rPr lang="nb-NO" sz="54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mrd</a:t>
            </a:r>
            <a:endParaRPr lang="nb-NO" sz="54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66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7D2FADA-A071-BAB3-BF55-1EDBFEDDCDC8}"/>
              </a:ext>
            </a:extLst>
          </p:cNvPr>
          <p:cNvSpPr/>
          <p:nvPr/>
        </p:nvSpPr>
        <p:spPr>
          <a:xfrm>
            <a:off x="7744156" y="1018803"/>
            <a:ext cx="3850392" cy="3349997"/>
          </a:xfrm>
          <a:prstGeom prst="roundRect">
            <a:avLst>
              <a:gd name="adj" fmla="val 97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Studenter</a:t>
            </a: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4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7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14 185</a:t>
            </a:r>
            <a:endParaRPr lang="nb-NO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vrundet rektangel 9">
            <a:extLst>
              <a:ext uri="{FF2B5EF4-FFF2-40B4-BE49-F238E27FC236}">
                <a16:creationId xmlns:a16="http://schemas.microsoft.com/office/drawing/2014/main" id="{C52655BD-FC4E-674A-6A6A-A5C008A2DBA9}"/>
              </a:ext>
            </a:extLst>
          </p:cNvPr>
          <p:cNvSpPr/>
          <p:nvPr/>
        </p:nvSpPr>
        <p:spPr>
          <a:xfrm>
            <a:off x="7744157" y="4475795"/>
            <a:ext cx="2263444" cy="1569406"/>
          </a:xfrm>
          <a:prstGeom prst="roundRect">
            <a:avLst>
              <a:gd name="adj" fmla="val 169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prstClr val="black"/>
                </a:solidFill>
                <a:latin typeface="Helvetica" pitchFamily="2" charset="0"/>
              </a:rPr>
              <a:t>Doktorgrads-</a:t>
            </a:r>
            <a:br>
              <a:rPr lang="nb-NO" dirty="0">
                <a:solidFill>
                  <a:prstClr val="black"/>
                </a:solidFill>
                <a:latin typeface="Helvetica" pitchFamily="2" charset="0"/>
              </a:rPr>
            </a:br>
            <a:r>
              <a:rPr lang="nb-NO" dirty="0">
                <a:solidFill>
                  <a:prstClr val="black"/>
                </a:solidFill>
                <a:latin typeface="Helvetica" pitchFamily="2" charset="0"/>
              </a:rPr>
              <a:t>kandidater</a:t>
            </a:r>
            <a:endParaRPr lang="nb-NO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415</a:t>
            </a:r>
            <a:endParaRPr lang="nb-NO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767538D0-640E-F6ED-E049-E9102E4E4009}"/>
              </a:ext>
            </a:extLst>
          </p:cNvPr>
          <p:cNvSpPr/>
          <p:nvPr/>
        </p:nvSpPr>
        <p:spPr>
          <a:xfrm>
            <a:off x="597451" y="1018803"/>
            <a:ext cx="4494676" cy="2524497"/>
          </a:xfrm>
          <a:prstGeom prst="roundRect">
            <a:avLst>
              <a:gd name="adj" fmla="val 9857"/>
            </a:avLst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Uteksaminerte kandidater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6600" b="1" dirty="0">
                <a:latin typeface="Arial" panose="020B0604020202020204" pitchFamily="34" charset="0"/>
                <a:cs typeface="Arial" panose="020B0604020202020204" pitchFamily="34" charset="0"/>
              </a:rPr>
              <a:t>2944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695B1C9B-F7C4-BABC-5B49-E299101239A7}"/>
              </a:ext>
            </a:extLst>
          </p:cNvPr>
          <p:cNvSpPr/>
          <p:nvPr/>
        </p:nvSpPr>
        <p:spPr>
          <a:xfrm>
            <a:off x="5251513" y="1023357"/>
            <a:ext cx="2332033" cy="2519728"/>
          </a:xfrm>
          <a:prstGeom prst="roundRect">
            <a:avLst>
              <a:gd name="adj" fmla="val 13889"/>
            </a:avLst>
          </a:pr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Årsverk</a:t>
            </a: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5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1529</a:t>
            </a:r>
            <a:endParaRPr lang="nb-NO" sz="105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Grafikk 22" descr="Russelue kontur">
            <a:extLst>
              <a:ext uri="{FF2B5EF4-FFF2-40B4-BE49-F238E27FC236}">
                <a16:creationId xmlns:a16="http://schemas.microsoft.com/office/drawing/2014/main" id="{8CA2679E-D452-2ED0-DDCB-25AA459BB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7550" y="2411615"/>
            <a:ext cx="914400" cy="914400"/>
          </a:xfrm>
          <a:prstGeom prst="rect">
            <a:avLst/>
          </a:prstGeom>
        </p:spPr>
      </p:pic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C94251A8-86C3-275F-D8CF-66FF32F7535B}"/>
              </a:ext>
            </a:extLst>
          </p:cNvPr>
          <p:cNvSpPr/>
          <p:nvPr/>
        </p:nvSpPr>
        <p:spPr>
          <a:xfrm>
            <a:off x="4682977" y="3735212"/>
            <a:ext cx="2873523" cy="2309990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Ekstern finansiering</a:t>
            </a: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48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361 </a:t>
            </a:r>
            <a:r>
              <a:rPr lang="nb-NO" sz="48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</a:t>
            </a:r>
            <a:endParaRPr lang="nb-NO" sz="10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k 3" descr="Gruppe med menn kontur">
            <a:extLst>
              <a:ext uri="{FF2B5EF4-FFF2-40B4-BE49-F238E27FC236}">
                <a16:creationId xmlns:a16="http://schemas.microsoft.com/office/drawing/2014/main" id="{EE91C145-7AF0-2F7E-768F-54C312D87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9750" y="1654562"/>
            <a:ext cx="687003" cy="687003"/>
          </a:xfrm>
          <a:prstGeom prst="rect">
            <a:avLst/>
          </a:prstGeom>
        </p:spPr>
      </p:pic>
      <p:pic>
        <p:nvPicPr>
          <p:cNvPr id="6" name="Grafikk 5" descr="Forsker kvinne kontur">
            <a:extLst>
              <a:ext uri="{FF2B5EF4-FFF2-40B4-BE49-F238E27FC236}">
                <a16:creationId xmlns:a16="http://schemas.microsoft.com/office/drawing/2014/main" id="{9E0395D4-2E21-C835-676D-A92A7CBF3A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1543" y="4986863"/>
            <a:ext cx="831273" cy="831273"/>
          </a:xfrm>
          <a:prstGeom prst="rect">
            <a:avLst/>
          </a:prstGeom>
        </p:spPr>
      </p:pic>
      <p:pic>
        <p:nvPicPr>
          <p:cNvPr id="11" name="Grafikk 10" descr="Penger kontur">
            <a:extLst>
              <a:ext uri="{FF2B5EF4-FFF2-40B4-BE49-F238E27FC236}">
                <a16:creationId xmlns:a16="http://schemas.microsoft.com/office/drawing/2014/main" id="{8031477C-2FAE-50E0-46BC-0E79C44C18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514" y="4210635"/>
            <a:ext cx="831273" cy="831273"/>
          </a:xfrm>
          <a:prstGeom prst="rect">
            <a:avLst/>
          </a:prstGeom>
        </p:spPr>
      </p:pic>
      <p:pic>
        <p:nvPicPr>
          <p:cNvPr id="13" name="Grafikk 12" descr="Mynter kontur">
            <a:extLst>
              <a:ext uri="{FF2B5EF4-FFF2-40B4-BE49-F238E27FC236}">
                <a16:creationId xmlns:a16="http://schemas.microsoft.com/office/drawing/2014/main" id="{C380CF32-F40B-04A3-C1DB-A3599A3422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2131" y="4230396"/>
            <a:ext cx="831273" cy="831273"/>
          </a:xfrm>
          <a:prstGeom prst="rect">
            <a:avLst/>
          </a:prstGeom>
        </p:spPr>
      </p:pic>
      <p:sp>
        <p:nvSpPr>
          <p:cNvPr id="15" name="Avrundet rektangel 14">
            <a:extLst>
              <a:ext uri="{FF2B5EF4-FFF2-40B4-BE49-F238E27FC236}">
                <a16:creationId xmlns:a16="http://schemas.microsoft.com/office/drawing/2014/main" id="{B20CE337-0892-043C-165C-05E0F57924A4}"/>
              </a:ext>
            </a:extLst>
          </p:cNvPr>
          <p:cNvSpPr/>
          <p:nvPr/>
        </p:nvSpPr>
        <p:spPr>
          <a:xfrm>
            <a:off x="10166033" y="4475795"/>
            <a:ext cx="1403116" cy="1569406"/>
          </a:xfrm>
          <a:prstGeom prst="roundRect">
            <a:avLst>
              <a:gd name="adj" fmla="val 16941"/>
            </a:avLst>
          </a:pr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bIns="108000" rtlCol="0" anchor="t"/>
          <a:lstStyle/>
          <a:p>
            <a:r>
              <a:rPr lang="nb-NO" sz="1200" dirty="0">
                <a:solidFill>
                  <a:schemeClr val="accent6"/>
                </a:solidFill>
                <a:latin typeface="Helvetica" pitchFamily="2" charset="0"/>
              </a:rPr>
              <a:t>Doktorgrader</a:t>
            </a:r>
            <a:br>
              <a:rPr lang="nb-NO" sz="1200" dirty="0">
                <a:solidFill>
                  <a:schemeClr val="accent6"/>
                </a:solidFill>
                <a:latin typeface="Helvetica" pitchFamily="2" charset="0"/>
              </a:rPr>
            </a:br>
            <a:r>
              <a:rPr lang="nb-NO" sz="1200" dirty="0">
                <a:solidFill>
                  <a:schemeClr val="accent6"/>
                </a:solidFill>
                <a:latin typeface="Helvetica" pitchFamily="2" charset="0"/>
              </a:rPr>
              <a:t>avlagt </a:t>
            </a:r>
          </a:p>
          <a:p>
            <a:endParaRPr lang="nb-NO" sz="800" dirty="0">
              <a:solidFill>
                <a:schemeClr val="accent6"/>
              </a:solidFill>
              <a:latin typeface="Helvetica" pitchFamily="2" charset="0"/>
            </a:endParaRPr>
          </a:p>
          <a:p>
            <a:endParaRPr lang="nb-NO" sz="1200" dirty="0">
              <a:solidFill>
                <a:schemeClr val="accent6"/>
              </a:solidFill>
              <a:latin typeface="Helvetica" pitchFamily="2" charset="0"/>
            </a:endParaRPr>
          </a:p>
          <a:p>
            <a:r>
              <a:rPr lang="nb-NO" sz="40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</a:t>
            </a:r>
            <a:endParaRPr lang="nb-NO" sz="1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fikk 18" descr="Diplomrull kontur">
            <a:extLst>
              <a:ext uri="{FF2B5EF4-FFF2-40B4-BE49-F238E27FC236}">
                <a16:creationId xmlns:a16="http://schemas.microsoft.com/office/drawing/2014/main" id="{5D7EF1AE-04A3-5D72-3918-18BF754EEF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57378" y="4927898"/>
            <a:ext cx="567771" cy="56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00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A8440A-3DCF-DF03-EB93-BB23526C0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 dirty="0"/>
              <a:t>Studentenes universitet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49C374-A1DF-3B0F-8F8C-D84ACC07A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Styrker studentdemokratiet </a:t>
            </a:r>
            <a:br>
              <a:rPr lang="nb-NO" dirty="0"/>
            </a:br>
            <a:r>
              <a:rPr lang="nb-NO" dirty="0"/>
              <a:t>og studentenes innflytelse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Involverer studenter i forskning og nyskaping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Utvikler campusene som attraktive og bærekraftige studiesteder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Ruster studentene for et arbeidsliv i endring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45FCEC6-FF16-31DF-D9A8-3D627F71E0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88" r="15065"/>
          <a:stretch>
            <a:fillRect/>
          </a:stretch>
        </p:blipFill>
        <p:spPr>
          <a:xfrm>
            <a:off x="5755949" y="1606062"/>
            <a:ext cx="5814387" cy="4247768"/>
          </a:xfrm>
          <a:prstGeom prst="roundRect">
            <a:avLst>
              <a:gd name="adj" fmla="val 12803"/>
            </a:avLst>
          </a:prstGeom>
          <a:noFill/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F21A1A5-094F-91DC-ED28-85B27A9180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AB8572-E11D-3C13-EC82-6DA1470788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611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1AB89-AD9D-2DEA-BD72-992625350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avrundede hjørner på samme side 1">
            <a:extLst>
              <a:ext uri="{FF2B5EF4-FFF2-40B4-BE49-F238E27FC236}">
                <a16:creationId xmlns:a16="http://schemas.microsoft.com/office/drawing/2014/main" id="{A70BF3DE-4E4B-9649-6071-BAD93F1BAC60}"/>
              </a:ext>
            </a:extLst>
          </p:cNvPr>
          <p:cNvSpPr/>
          <p:nvPr/>
        </p:nvSpPr>
        <p:spPr>
          <a:xfrm>
            <a:off x="3413461" y="397428"/>
            <a:ext cx="5056130" cy="4661785"/>
          </a:xfrm>
          <a:prstGeom prst="round2SameRect">
            <a:avLst>
              <a:gd name="adj1" fmla="val 6089"/>
              <a:gd name="adj2" fmla="val 0"/>
            </a:avLst>
          </a:prstGeom>
          <a:solidFill>
            <a:srgbClr val="E1EE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vrundet rektangel 19">
            <a:extLst>
              <a:ext uri="{FF2B5EF4-FFF2-40B4-BE49-F238E27FC236}">
                <a16:creationId xmlns:a16="http://schemas.microsoft.com/office/drawing/2014/main" id="{C5A13640-AD1C-192D-2916-1836330D38E1}"/>
              </a:ext>
            </a:extLst>
          </p:cNvPr>
          <p:cNvSpPr/>
          <p:nvPr/>
        </p:nvSpPr>
        <p:spPr>
          <a:xfrm>
            <a:off x="8959243" y="2967499"/>
            <a:ext cx="2778369" cy="1044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131E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Jobb og karriere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UiA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Karriere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Veiledning, CV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AD5B250-C6B6-1523-0B92-66E9B60C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00" y="448695"/>
            <a:ext cx="3755137" cy="1397729"/>
          </a:xfrm>
        </p:spPr>
        <p:txBody>
          <a:bodyPr>
            <a:noAutofit/>
          </a:bodyPr>
          <a:lstStyle/>
          <a:p>
            <a:br>
              <a:rPr lang="nb-NO" sz="2400" dirty="0"/>
            </a:br>
            <a:br>
              <a:rPr lang="nb-NO" sz="2400" dirty="0"/>
            </a:br>
            <a:r>
              <a:rPr lang="nb-NO" sz="2400" dirty="0"/>
              <a:t>Studentenes </a:t>
            </a:r>
            <a:br>
              <a:rPr lang="nb-NO" sz="2400" dirty="0"/>
            </a:br>
            <a:r>
              <a:rPr lang="nb-NO" sz="2400" dirty="0"/>
              <a:t>universitetet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D8F46-F264-223F-63C1-DE26A766DC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4E9FF-35ED-4746-A218-B58892FE7A5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B2343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B2343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fikk 14">
            <a:extLst>
              <a:ext uri="{FF2B5EF4-FFF2-40B4-BE49-F238E27FC236}">
                <a16:creationId xmlns:a16="http://schemas.microsoft.com/office/drawing/2014/main" id="{E40EADCE-053E-F99F-ADF6-17F004AD2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325" y="2912913"/>
            <a:ext cx="3215552" cy="1784297"/>
          </a:xfrm>
          <a:prstGeom prst="rect">
            <a:avLst/>
          </a:prstGeom>
        </p:spPr>
      </p:pic>
      <p:sp>
        <p:nvSpPr>
          <p:cNvPr id="19" name="Avrundet rektangel 18">
            <a:extLst>
              <a:ext uri="{FF2B5EF4-FFF2-40B4-BE49-F238E27FC236}">
                <a16:creationId xmlns:a16="http://schemas.microsoft.com/office/drawing/2014/main" id="{F2D14182-9C07-FC1E-AF0C-19A0C3C7B939}"/>
              </a:ext>
            </a:extLst>
          </p:cNvPr>
          <p:cNvSpPr/>
          <p:nvPr/>
        </p:nvSpPr>
        <p:spPr>
          <a:xfrm>
            <a:off x="1395662" y="5170139"/>
            <a:ext cx="7073929" cy="1414194"/>
          </a:xfrm>
          <a:prstGeom prst="round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første ukene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Oppstart, innføring og 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introduksjoner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A386E43-5FAF-E214-97E2-F2FE8482A2A9}"/>
              </a:ext>
            </a:extLst>
          </p:cNvPr>
          <p:cNvSpPr txBox="1"/>
          <p:nvPr/>
        </p:nvSpPr>
        <p:spPr>
          <a:xfrm>
            <a:off x="4334537" y="5391991"/>
            <a:ext cx="4064888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første semesteret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Mentorordninger der erfarne studenter følger opp førsteårsstudenter</a:t>
            </a:r>
          </a:p>
        </p:txBody>
      </p:sp>
      <p:sp>
        <p:nvSpPr>
          <p:cNvPr id="21" name="Avrundet rektangel 20">
            <a:extLst>
              <a:ext uri="{FF2B5EF4-FFF2-40B4-BE49-F238E27FC236}">
                <a16:creationId xmlns:a16="http://schemas.microsoft.com/office/drawing/2014/main" id="{FFAE0340-A506-BA33-B3F9-0381E52F32D0}"/>
              </a:ext>
            </a:extLst>
          </p:cNvPr>
          <p:cNvSpPr/>
          <p:nvPr/>
        </p:nvSpPr>
        <p:spPr>
          <a:xfrm>
            <a:off x="8959243" y="4107573"/>
            <a:ext cx="2778369" cy="1332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Helse og rådgivning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Ressurssenteret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Tilrettelegging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Studier med støtte</a:t>
            </a:r>
          </a:p>
        </p:txBody>
      </p:sp>
      <p:sp>
        <p:nvSpPr>
          <p:cNvPr id="22" name="Avrundet rektangel 21">
            <a:extLst>
              <a:ext uri="{FF2B5EF4-FFF2-40B4-BE49-F238E27FC236}">
                <a16:creationId xmlns:a16="http://schemas.microsoft.com/office/drawing/2014/main" id="{0ABEE8A9-A543-6076-AB10-73DD23891681}"/>
              </a:ext>
            </a:extLst>
          </p:cNvPr>
          <p:cNvSpPr/>
          <p:nvPr/>
        </p:nvSpPr>
        <p:spPr>
          <a:xfrm>
            <a:off x="8943048" y="1575425"/>
            <a:ext cx="2778369" cy="1296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Studierådgiving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Studieveiledere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Faglærere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Studieprogramledere</a:t>
            </a:r>
          </a:p>
        </p:txBody>
      </p:sp>
      <p:pic>
        <p:nvPicPr>
          <p:cNvPr id="24" name="Grafikk 23">
            <a:extLst>
              <a:ext uri="{FF2B5EF4-FFF2-40B4-BE49-F238E27FC236}">
                <a16:creationId xmlns:a16="http://schemas.microsoft.com/office/drawing/2014/main" id="{E01CDDC0-6688-4FC0-0654-F770B72A22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2381" y="1727915"/>
            <a:ext cx="1129005" cy="619132"/>
          </a:xfrm>
          <a:prstGeom prst="rect">
            <a:avLst/>
          </a:prstGeom>
        </p:spPr>
      </p:pic>
      <p:pic>
        <p:nvPicPr>
          <p:cNvPr id="26" name="Grafikk 25">
            <a:extLst>
              <a:ext uri="{FF2B5EF4-FFF2-40B4-BE49-F238E27FC236}">
                <a16:creationId xmlns:a16="http://schemas.microsoft.com/office/drawing/2014/main" id="{C3A21A48-EA77-A7E0-39B3-2655A4A83D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5928" y="3494051"/>
            <a:ext cx="1271105" cy="436268"/>
          </a:xfrm>
          <a:prstGeom prst="rect">
            <a:avLst/>
          </a:prstGeom>
        </p:spPr>
      </p:pic>
      <p:pic>
        <p:nvPicPr>
          <p:cNvPr id="28" name="Grafikk 27">
            <a:extLst>
              <a:ext uri="{FF2B5EF4-FFF2-40B4-BE49-F238E27FC236}">
                <a16:creationId xmlns:a16="http://schemas.microsoft.com/office/drawing/2014/main" id="{F0AF137D-4BFC-60FD-4255-0BE617C21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5928" y="2694000"/>
            <a:ext cx="1050278" cy="425497"/>
          </a:xfrm>
          <a:prstGeom prst="rect">
            <a:avLst/>
          </a:prstGeom>
        </p:spPr>
      </p:pic>
      <p:pic>
        <p:nvPicPr>
          <p:cNvPr id="30" name="Grafikk 29">
            <a:extLst>
              <a:ext uri="{FF2B5EF4-FFF2-40B4-BE49-F238E27FC236}">
                <a16:creationId xmlns:a16="http://schemas.microsoft.com/office/drawing/2014/main" id="{D0902A15-C84C-14DF-5F0F-CAE617AA24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6814" y="997056"/>
            <a:ext cx="1440797" cy="429376"/>
          </a:xfrm>
          <a:prstGeom prst="rect">
            <a:avLst/>
          </a:prstGeom>
        </p:spPr>
      </p:pic>
      <p:sp>
        <p:nvSpPr>
          <p:cNvPr id="31" name="TekstSylinder 30">
            <a:extLst>
              <a:ext uri="{FF2B5EF4-FFF2-40B4-BE49-F238E27FC236}">
                <a16:creationId xmlns:a16="http://schemas.microsoft.com/office/drawing/2014/main" id="{2BD683CB-E19C-4D11-136E-4D5C1A008FC5}"/>
              </a:ext>
            </a:extLst>
          </p:cNvPr>
          <p:cNvSpPr txBox="1"/>
          <p:nvPr/>
        </p:nvSpPr>
        <p:spPr>
          <a:xfrm>
            <a:off x="5411090" y="909030"/>
            <a:ext cx="2961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Litteratursøk, kildehåndtering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språkveiledning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05BE6AF2-EB74-0B12-2453-269D7FBDA58F}"/>
              </a:ext>
            </a:extLst>
          </p:cNvPr>
          <p:cNvSpPr txBox="1"/>
          <p:nvPr/>
        </p:nvSpPr>
        <p:spPr>
          <a:xfrm>
            <a:off x="5411090" y="1737885"/>
            <a:ext cx="2391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Akademisk skriving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studieteknikk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0F43FBAB-D47E-DD68-0139-32D144A40941}"/>
              </a:ext>
            </a:extLst>
          </p:cNvPr>
          <p:cNvSpPr txBox="1"/>
          <p:nvPr/>
        </p:nvSpPr>
        <p:spPr>
          <a:xfrm>
            <a:off x="5411090" y="3395596"/>
            <a:ext cx="1175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Få hjelp til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kodingen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22A66C3-EB0B-B6D1-9AAB-A4B3AD72C84F}"/>
              </a:ext>
            </a:extLst>
          </p:cNvPr>
          <p:cNvSpPr txBox="1"/>
          <p:nvPr/>
        </p:nvSpPr>
        <p:spPr>
          <a:xfrm>
            <a:off x="5411090" y="2566740"/>
            <a:ext cx="1234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Få hjelp til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matematikk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BD172CAA-FA86-750E-7646-DEE8474440D9}"/>
              </a:ext>
            </a:extLst>
          </p:cNvPr>
          <p:cNvSpPr txBox="1"/>
          <p:nvPr/>
        </p:nvSpPr>
        <p:spPr>
          <a:xfrm>
            <a:off x="3581294" y="519397"/>
            <a:ext cx="270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Tilbud gjennom studieåret</a:t>
            </a:r>
            <a:endParaRPr kumimoji="0" lang="nb-NO" sz="1800" b="1" i="0" u="none" strike="noStrike" kern="1200" cap="none" spc="0" normalizeH="0" baseline="0" noProof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FE4E0500-6394-D3E4-56A0-F5612D1CF6C9}"/>
              </a:ext>
            </a:extLst>
          </p:cNvPr>
          <p:cNvCxnSpPr>
            <a:cxnSpLocks/>
          </p:cNvCxnSpPr>
          <p:nvPr/>
        </p:nvCxnSpPr>
        <p:spPr>
          <a:xfrm>
            <a:off x="3725928" y="1576099"/>
            <a:ext cx="4348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DF18D469-6DBA-A60C-586B-75492C73BE18}"/>
              </a:ext>
            </a:extLst>
          </p:cNvPr>
          <p:cNvCxnSpPr>
            <a:cxnSpLocks/>
          </p:cNvCxnSpPr>
          <p:nvPr/>
        </p:nvCxnSpPr>
        <p:spPr>
          <a:xfrm>
            <a:off x="3725928" y="2465800"/>
            <a:ext cx="4348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>
            <a:extLst>
              <a:ext uri="{FF2B5EF4-FFF2-40B4-BE49-F238E27FC236}">
                <a16:creationId xmlns:a16="http://schemas.microsoft.com/office/drawing/2014/main" id="{1CA77AF7-EE15-E697-9759-26CD75170DC3}"/>
              </a:ext>
            </a:extLst>
          </p:cNvPr>
          <p:cNvCxnSpPr>
            <a:cxnSpLocks/>
          </p:cNvCxnSpPr>
          <p:nvPr/>
        </p:nvCxnSpPr>
        <p:spPr>
          <a:xfrm>
            <a:off x="3725928" y="3289083"/>
            <a:ext cx="4348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vrundet rektangel 20">
            <a:extLst>
              <a:ext uri="{FF2B5EF4-FFF2-40B4-BE49-F238E27FC236}">
                <a16:creationId xmlns:a16="http://schemas.microsoft.com/office/drawing/2014/main" id="{0F39C6EE-2990-77DB-4978-4543E568A1C5}"/>
              </a:ext>
            </a:extLst>
          </p:cNvPr>
          <p:cNvSpPr/>
          <p:nvPr/>
        </p:nvSpPr>
        <p:spPr>
          <a:xfrm>
            <a:off x="8959243" y="5535647"/>
            <a:ext cx="2778369" cy="108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Alumni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og EVU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Nettverk og påfyll av kompetanse</a:t>
            </a:r>
          </a:p>
        </p:txBody>
      </p:sp>
      <p:sp>
        <p:nvSpPr>
          <p:cNvPr id="9" name="TekstSylinder 30">
            <a:extLst>
              <a:ext uri="{FF2B5EF4-FFF2-40B4-BE49-F238E27FC236}">
                <a16:creationId xmlns:a16="http://schemas.microsoft.com/office/drawing/2014/main" id="{AE228072-8225-6A45-8AD1-3432A8A91702}"/>
              </a:ext>
            </a:extLst>
          </p:cNvPr>
          <p:cNvSpPr txBox="1"/>
          <p:nvPr/>
        </p:nvSpPr>
        <p:spPr>
          <a:xfrm>
            <a:off x="5418178" y="4219300"/>
            <a:ext cx="2961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31E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Hjelp til innovasjon og entreprenørskap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rgbClr val="131E2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Sylinder 30">
            <a:extLst>
              <a:ext uri="{FF2B5EF4-FFF2-40B4-BE49-F238E27FC236}">
                <a16:creationId xmlns:a16="http://schemas.microsoft.com/office/drawing/2014/main" id="{56FE7CF6-EDBC-9014-4AC9-D75FA84DC802}"/>
              </a:ext>
            </a:extLst>
          </p:cNvPr>
          <p:cNvSpPr txBox="1"/>
          <p:nvPr/>
        </p:nvSpPr>
        <p:spPr>
          <a:xfrm>
            <a:off x="3660262" y="4240564"/>
            <a:ext cx="154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Nyskaping Student</a:t>
            </a:r>
          </a:p>
        </p:txBody>
      </p:sp>
      <p:cxnSp>
        <p:nvCxnSpPr>
          <p:cNvPr id="11" name="Rett linje 38">
            <a:extLst>
              <a:ext uri="{FF2B5EF4-FFF2-40B4-BE49-F238E27FC236}">
                <a16:creationId xmlns:a16="http://schemas.microsoft.com/office/drawing/2014/main" id="{DF205AEF-6902-A922-71B5-8172A6861053}"/>
              </a:ext>
            </a:extLst>
          </p:cNvPr>
          <p:cNvCxnSpPr>
            <a:cxnSpLocks/>
          </p:cNvCxnSpPr>
          <p:nvPr/>
        </p:nvCxnSpPr>
        <p:spPr>
          <a:xfrm>
            <a:off x="3711751" y="4160953"/>
            <a:ext cx="4348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vrundet rektangel 2">
            <a:extLst>
              <a:ext uri="{FF2B5EF4-FFF2-40B4-BE49-F238E27FC236}">
                <a16:creationId xmlns:a16="http://schemas.microsoft.com/office/drawing/2014/main" id="{2700EB53-66A1-2A93-F9B7-2575338FAED7}"/>
              </a:ext>
            </a:extLst>
          </p:cNvPr>
          <p:cNvSpPr/>
          <p:nvPr/>
        </p:nvSpPr>
        <p:spPr>
          <a:xfrm>
            <a:off x="8943048" y="397428"/>
            <a:ext cx="2778369" cy="10819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UiA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Hjelp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Førstelinje for støtte og veiledning</a:t>
            </a:r>
          </a:p>
        </p:txBody>
      </p:sp>
    </p:spTree>
    <p:extLst>
      <p:ext uri="{BB962C8B-B14F-4D97-AF65-F5344CB8AC3E}">
        <p14:creationId xmlns:p14="http://schemas.microsoft.com/office/powerpoint/2010/main" val="57924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19" grpId="0" animBg="1"/>
      <p:bldP spid="12" grpId="0"/>
      <p:bldP spid="21" grpId="0" animBg="1"/>
      <p:bldP spid="22" grpId="0" animBg="1"/>
      <p:bldP spid="31" grpId="0"/>
      <p:bldP spid="32" grpId="0"/>
      <p:bldP spid="33" grpId="0"/>
      <p:bldP spid="34" grpId="0"/>
      <p:bldP spid="35" grpId="0"/>
      <p:bldP spid="4" grpId="0" animBg="1"/>
      <p:bldP spid="9" grpId="0"/>
      <p:bldP spid="10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2386" b="80417"/>
          <a:stretch/>
        </p:blipFill>
        <p:spPr>
          <a:xfrm>
            <a:off x="0" y="0"/>
            <a:ext cx="12276914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97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648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85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" t="-1" r="59425" b="46064"/>
          <a:stretch/>
        </p:blipFill>
        <p:spPr>
          <a:xfrm>
            <a:off x="0" y="0"/>
            <a:ext cx="7258050" cy="68580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6E9FB3FE-1CBF-E8F8-F27B-6F068F6E336B}"/>
              </a:ext>
            </a:extLst>
          </p:cNvPr>
          <p:cNvSpPr/>
          <p:nvPr/>
        </p:nvSpPr>
        <p:spPr>
          <a:xfrm>
            <a:off x="342900" y="6172200"/>
            <a:ext cx="6143625" cy="685800"/>
          </a:xfrm>
          <a:prstGeom prst="rect">
            <a:avLst/>
          </a:prstGeom>
          <a:solidFill>
            <a:srgbClr val="ECE8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47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" t="43373" r="59425" b="2690"/>
          <a:stretch/>
        </p:blipFill>
        <p:spPr>
          <a:xfrm>
            <a:off x="0" y="0"/>
            <a:ext cx="7258050" cy="68580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6E9FB3FE-1CBF-E8F8-F27B-6F068F6E336B}"/>
              </a:ext>
            </a:extLst>
          </p:cNvPr>
          <p:cNvSpPr/>
          <p:nvPr/>
        </p:nvSpPr>
        <p:spPr>
          <a:xfrm>
            <a:off x="342900" y="6172200"/>
            <a:ext cx="6296025" cy="685800"/>
          </a:xfrm>
          <a:prstGeom prst="rect">
            <a:avLst/>
          </a:prstGeom>
          <a:solidFill>
            <a:srgbClr val="ECE8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570B9E5-C7FB-E543-3A35-6E80CBA8B8E5}"/>
              </a:ext>
            </a:extLst>
          </p:cNvPr>
          <p:cNvSpPr/>
          <p:nvPr/>
        </p:nvSpPr>
        <p:spPr>
          <a:xfrm>
            <a:off x="495300" y="0"/>
            <a:ext cx="6143625" cy="685800"/>
          </a:xfrm>
          <a:prstGeom prst="rect">
            <a:avLst/>
          </a:prstGeom>
          <a:solidFill>
            <a:srgbClr val="ECE8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458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818" r="1917" b="78201"/>
          <a:stretch/>
        </p:blipFill>
        <p:spPr>
          <a:xfrm>
            <a:off x="0" y="0"/>
            <a:ext cx="12131413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46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30" t="20427" r="3236"/>
          <a:stretch/>
        </p:blipFill>
        <p:spPr>
          <a:xfrm>
            <a:off x="2602043" y="228600"/>
            <a:ext cx="698791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76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0424" t="24268" r="40943" b="34407"/>
          <a:stretch/>
        </p:blipFill>
        <p:spPr>
          <a:xfrm>
            <a:off x="3455408" y="-6334"/>
            <a:ext cx="4615007" cy="7275787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FB88637-0C0B-9F55-EC53-17F46A4C73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818" t="19836" r="40686" b="75414"/>
          <a:stretch/>
        </p:blipFill>
        <p:spPr>
          <a:xfrm>
            <a:off x="-28575" y="200024"/>
            <a:ext cx="4195461" cy="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96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9290" t="24268" r="22077" b="34407"/>
          <a:stretch/>
        </p:blipFill>
        <p:spPr>
          <a:xfrm>
            <a:off x="3455408" y="-6334"/>
            <a:ext cx="4615007" cy="7275787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FB88637-0C0B-9F55-EC53-17F46A4C73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818" t="19836" r="40686" b="75414"/>
          <a:stretch/>
        </p:blipFill>
        <p:spPr>
          <a:xfrm>
            <a:off x="-28575" y="200024"/>
            <a:ext cx="4195461" cy="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58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8105" t="24268" r="3262" b="34407"/>
          <a:stretch/>
        </p:blipFill>
        <p:spPr>
          <a:xfrm>
            <a:off x="3455408" y="-122084"/>
            <a:ext cx="4615007" cy="7275787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FB88637-0C0B-9F55-EC53-17F46A4C73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818" t="19836" r="40686" b="75414"/>
          <a:stretch/>
        </p:blipFill>
        <p:spPr>
          <a:xfrm>
            <a:off x="-28575" y="200024"/>
            <a:ext cx="4195461" cy="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90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0424" t="64837" r="40943" b="-6162"/>
          <a:stretch/>
        </p:blipFill>
        <p:spPr>
          <a:xfrm>
            <a:off x="3455408" y="-6334"/>
            <a:ext cx="4615007" cy="7275787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FB88637-0C0B-9F55-EC53-17F46A4C73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818" t="19836" r="40686" b="75414"/>
          <a:stretch/>
        </p:blipFill>
        <p:spPr>
          <a:xfrm>
            <a:off x="-28575" y="200024"/>
            <a:ext cx="4195461" cy="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33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9290" t="64837" r="22077" b="-6162"/>
          <a:stretch/>
        </p:blipFill>
        <p:spPr>
          <a:xfrm>
            <a:off x="3455408" y="-6334"/>
            <a:ext cx="4615007" cy="7275787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FB88637-0C0B-9F55-EC53-17F46A4C73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818" t="19836" r="40686" b="75414"/>
          <a:stretch/>
        </p:blipFill>
        <p:spPr>
          <a:xfrm>
            <a:off x="-28575" y="200024"/>
            <a:ext cx="4195461" cy="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55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8053" t="64837" r="3314" b="-6162"/>
          <a:stretch/>
        </p:blipFill>
        <p:spPr>
          <a:xfrm>
            <a:off x="3455408" y="-6334"/>
            <a:ext cx="4615007" cy="7275787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FB88637-0C0B-9F55-EC53-17F46A4C73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818" t="19836" r="40686" b="75414"/>
          <a:stretch/>
        </p:blipFill>
        <p:spPr>
          <a:xfrm>
            <a:off x="-28575" y="200024"/>
            <a:ext cx="4195461" cy="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4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024C209D-F05B-49F6-24BE-AEEA9421B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648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84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tel 50">
            <a:extLst>
              <a:ext uri="{FF2B5EF4-FFF2-40B4-BE49-F238E27FC236}">
                <a16:creationId xmlns:a16="http://schemas.microsoft.com/office/drawing/2014/main" id="{6C08995E-9FBF-024D-C84F-44E410D56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0" dirty="0">
                <a:solidFill>
                  <a:schemeClr val="accent6">
                    <a:lumMod val="25000"/>
                  </a:schemeClr>
                </a:solidFill>
              </a:rPr>
              <a:t>Regionalt</a:t>
            </a:r>
            <a:r>
              <a:rPr lang="nb-NO" sz="4000" dirty="0"/>
              <a:t> samarbeid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917EFBA-DF74-5B31-E060-3168EAC3E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441234D-7A46-0043-A87E-40E4D85832E6}"/>
              </a:ext>
            </a:extLst>
          </p:cNvPr>
          <p:cNvSpPr/>
          <p:nvPr/>
        </p:nvSpPr>
        <p:spPr>
          <a:xfrm>
            <a:off x="5470283" y="478547"/>
            <a:ext cx="5819574" cy="5819573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1B23000-B542-B4E3-17FC-4D2EF905F511}"/>
              </a:ext>
            </a:extLst>
          </p:cNvPr>
          <p:cNvSpPr>
            <a:spLocks noChangeAspect="1"/>
          </p:cNvSpPr>
          <p:nvPr/>
        </p:nvSpPr>
        <p:spPr>
          <a:xfrm>
            <a:off x="6442756" y="1477946"/>
            <a:ext cx="3859782" cy="3859782"/>
          </a:xfrm>
          <a:prstGeom prst="ellipse">
            <a:avLst/>
          </a:prstGeom>
          <a:noFill/>
          <a:ln w="660400">
            <a:solidFill>
              <a:srgbClr val="F9E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Bilde 16" descr="Et bilde som inneholder Grafikk, Font, skjermbilde, grafisk design&#10;&#10;Automatisk generert beskrivelse">
            <a:extLst>
              <a:ext uri="{FF2B5EF4-FFF2-40B4-BE49-F238E27FC236}">
                <a16:creationId xmlns:a16="http://schemas.microsoft.com/office/drawing/2014/main" id="{2B059544-B187-EFCA-BEAC-0A688317E8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530585">
            <a:off x="9509900" y="3937830"/>
            <a:ext cx="1245803" cy="334693"/>
          </a:xfrm>
          <a:prstGeom prst="rect">
            <a:avLst/>
          </a:prstGeom>
        </p:spPr>
      </p:pic>
      <p:pic>
        <p:nvPicPr>
          <p:cNvPr id="22" name="Bilde 21" descr="Et bilde som inneholder skjermbilde, Font, Grafikk, grafisk design&#10;&#10;Automatisk generert beskrivelse">
            <a:extLst>
              <a:ext uri="{FF2B5EF4-FFF2-40B4-BE49-F238E27FC236}">
                <a16:creationId xmlns:a16="http://schemas.microsoft.com/office/drawing/2014/main" id="{D0FBAB00-6E3F-E4B4-9691-22E63D8A28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313" y="1415618"/>
            <a:ext cx="1264397" cy="278911"/>
          </a:xfrm>
          <a:prstGeom prst="rect">
            <a:avLst/>
          </a:prstGeom>
        </p:spPr>
      </p:pic>
      <p:pic>
        <p:nvPicPr>
          <p:cNvPr id="24" name="Bilde 23" descr="Et bilde som inneholder Font, tekst, Grafikk, skjermbilde&#10;&#10;Automatisk generert beskrivelse">
            <a:extLst>
              <a:ext uri="{FF2B5EF4-FFF2-40B4-BE49-F238E27FC236}">
                <a16:creationId xmlns:a16="http://schemas.microsoft.com/office/drawing/2014/main" id="{2648E006-0951-DA19-891C-EB357F44A4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71535">
            <a:off x="5928160" y="4026371"/>
            <a:ext cx="1572044" cy="304266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867D4793-9D79-F9E3-9F6B-2E7032E0A156}"/>
              </a:ext>
            </a:extLst>
          </p:cNvPr>
          <p:cNvSpPr/>
          <p:nvPr/>
        </p:nvSpPr>
        <p:spPr>
          <a:xfrm>
            <a:off x="5661172" y="721447"/>
            <a:ext cx="5400000" cy="5400000"/>
          </a:xfrm>
          <a:prstGeom prst="ellipse">
            <a:avLst/>
          </a:prstGeom>
          <a:noFill/>
          <a:ln w="635000">
            <a:solidFill>
              <a:srgbClr val="F9E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4BEA9596-9CF4-E7AF-DBAE-EB9B294FF8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00000">
            <a:off x="5858789" y="1470639"/>
            <a:ext cx="1078456" cy="204535"/>
          </a:xfrm>
          <a:prstGeom prst="rect">
            <a:avLst/>
          </a:prstGeom>
        </p:spPr>
      </p:pic>
      <p:pic>
        <p:nvPicPr>
          <p:cNvPr id="30" name="Bilde 29" descr="Et bilde som inneholder sort, mørke&#10;&#10;Automatisk generert beskrivelse">
            <a:extLst>
              <a:ext uri="{FF2B5EF4-FFF2-40B4-BE49-F238E27FC236}">
                <a16:creationId xmlns:a16="http://schemas.microsoft.com/office/drawing/2014/main" id="{409EA019-3EED-3436-349C-7E6C34CC2FB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79884">
            <a:off x="7021405" y="766918"/>
            <a:ext cx="743763" cy="316099"/>
          </a:xfrm>
          <a:prstGeom prst="rect">
            <a:avLst/>
          </a:prstGeom>
        </p:spPr>
      </p:pic>
      <p:pic>
        <p:nvPicPr>
          <p:cNvPr id="32" name="Bilde 31">
            <a:extLst>
              <a:ext uri="{FF2B5EF4-FFF2-40B4-BE49-F238E27FC236}">
                <a16:creationId xmlns:a16="http://schemas.microsoft.com/office/drawing/2014/main" id="{A4588C58-80E9-240B-7183-6A1E9C92399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0892">
            <a:off x="8273565" y="626064"/>
            <a:ext cx="873921" cy="204535"/>
          </a:xfrm>
          <a:prstGeom prst="rect">
            <a:avLst/>
          </a:prstGeom>
        </p:spPr>
      </p:pic>
      <p:pic>
        <p:nvPicPr>
          <p:cNvPr id="36" name="Bilde 35" descr="Et bilde som inneholder Font, Grafikk, logo, symbol&#10;&#10;Automatisk generert beskrivelse">
            <a:extLst>
              <a:ext uri="{FF2B5EF4-FFF2-40B4-BE49-F238E27FC236}">
                <a16:creationId xmlns:a16="http://schemas.microsoft.com/office/drawing/2014/main" id="{B606059F-2403-F39F-DF3D-5BB99D3BCAB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48685">
            <a:off x="5399838" y="3754736"/>
            <a:ext cx="695418" cy="388616"/>
          </a:xfrm>
          <a:prstGeom prst="rect">
            <a:avLst/>
          </a:prstGeom>
        </p:spPr>
      </p:pic>
      <p:pic>
        <p:nvPicPr>
          <p:cNvPr id="38" name="Bilde 37" descr="Et bilde som inneholder Font, Grafikk, skjermbilde, grafisk design&#10;&#10;Automatisk generert beskrivelse">
            <a:extLst>
              <a:ext uri="{FF2B5EF4-FFF2-40B4-BE49-F238E27FC236}">
                <a16:creationId xmlns:a16="http://schemas.microsoft.com/office/drawing/2014/main" id="{FAD40CD0-D401-72D4-0282-8A32E331CA8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21912">
            <a:off x="5764124" y="5327194"/>
            <a:ext cx="1729248" cy="241723"/>
          </a:xfrm>
          <a:prstGeom prst="rect">
            <a:avLst/>
          </a:prstGeom>
        </p:spPr>
      </p:pic>
      <p:pic>
        <p:nvPicPr>
          <p:cNvPr id="40" name="Bilde 39" descr="Et bilde som inneholder symbol, skjermbilde, design&#10;&#10;Automatisk generert beskrivelse">
            <a:extLst>
              <a:ext uri="{FF2B5EF4-FFF2-40B4-BE49-F238E27FC236}">
                <a16:creationId xmlns:a16="http://schemas.microsoft.com/office/drawing/2014/main" id="{BA17D5A3-D4E9-BA4B-70F0-B63431A0FC0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053513">
            <a:off x="9149726" y="5737408"/>
            <a:ext cx="629967" cy="314984"/>
          </a:xfrm>
          <a:prstGeom prst="rect">
            <a:avLst/>
          </a:prstGeom>
        </p:spPr>
      </p:pic>
      <p:pic>
        <p:nvPicPr>
          <p:cNvPr id="42" name="Bilde 41">
            <a:extLst>
              <a:ext uri="{FF2B5EF4-FFF2-40B4-BE49-F238E27FC236}">
                <a16:creationId xmlns:a16="http://schemas.microsoft.com/office/drawing/2014/main" id="{631AEDC8-8E75-7E0E-4F8A-F62FF5EF03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8804539">
            <a:off x="9904176" y="5079968"/>
            <a:ext cx="871154" cy="299460"/>
          </a:xfrm>
          <a:prstGeom prst="rect">
            <a:avLst/>
          </a:prstGeom>
        </p:spPr>
      </p:pic>
      <p:pic>
        <p:nvPicPr>
          <p:cNvPr id="44" name="Bilde 43" descr="Et bilde som inneholder tegnefilm&#10;&#10;Automatisk generert beskrivelse">
            <a:extLst>
              <a:ext uri="{FF2B5EF4-FFF2-40B4-BE49-F238E27FC236}">
                <a16:creationId xmlns:a16="http://schemas.microsoft.com/office/drawing/2014/main" id="{5ABAA64F-2DC0-68F5-EEF3-70FFFFAB54F2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226005">
            <a:off x="10556507" y="3952814"/>
            <a:ext cx="816706" cy="321733"/>
          </a:xfrm>
          <a:prstGeom prst="rect">
            <a:avLst/>
          </a:prstGeom>
        </p:spPr>
      </p:pic>
      <p:pic>
        <p:nvPicPr>
          <p:cNvPr id="46" name="Bilde 45" descr="Et bilde som inneholder symbol, logo, emblem, rød&#10;&#10;Automatisk generert beskrivelse">
            <a:extLst>
              <a:ext uri="{FF2B5EF4-FFF2-40B4-BE49-F238E27FC236}">
                <a16:creationId xmlns:a16="http://schemas.microsoft.com/office/drawing/2014/main" id="{BEF6F6C9-3B96-6D13-6769-538DCF4CAD1E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41353">
            <a:off x="9740211" y="1297836"/>
            <a:ext cx="838593" cy="347709"/>
          </a:xfrm>
          <a:prstGeom prst="rect">
            <a:avLst/>
          </a:prstGeom>
        </p:spPr>
      </p:pic>
      <p:pic>
        <p:nvPicPr>
          <p:cNvPr id="48" name="Bilde 47" descr="Et bilde som inneholder symbol, logo, Grafikk, rød&#10;&#10;Automatisk generert beskrivelse">
            <a:extLst>
              <a:ext uri="{FF2B5EF4-FFF2-40B4-BE49-F238E27FC236}">
                <a16:creationId xmlns:a16="http://schemas.microsoft.com/office/drawing/2014/main" id="{63649D08-7EC8-BAD3-B5B3-E1A75BF69B0E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75310">
            <a:off x="10345653" y="2337868"/>
            <a:ext cx="1043128" cy="327255"/>
          </a:xfrm>
          <a:prstGeom prst="rect">
            <a:avLst/>
          </a:prstGeom>
        </p:spPr>
      </p:pic>
      <p:pic>
        <p:nvPicPr>
          <p:cNvPr id="50" name="Bilde 49" descr="Et bilde som inneholder Grafikk, Font, logo, rød&#10;&#10;Automatisk generert beskrivelse">
            <a:extLst>
              <a:ext uri="{FF2B5EF4-FFF2-40B4-BE49-F238E27FC236}">
                <a16:creationId xmlns:a16="http://schemas.microsoft.com/office/drawing/2014/main" id="{2130F992-4ADD-8BA9-CA0C-331493CB988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03610">
            <a:off x="7784221" y="5919529"/>
            <a:ext cx="552244" cy="347709"/>
          </a:xfrm>
          <a:prstGeom prst="rect">
            <a:avLst/>
          </a:prstGeom>
        </p:spPr>
      </p:pic>
      <p:grpSp>
        <p:nvGrpSpPr>
          <p:cNvPr id="82" name="Gruppe 81">
            <a:extLst>
              <a:ext uri="{FF2B5EF4-FFF2-40B4-BE49-F238E27FC236}">
                <a16:creationId xmlns:a16="http://schemas.microsoft.com/office/drawing/2014/main" id="{FD3E1C6E-B716-AE60-77FF-684FE64DE633}"/>
              </a:ext>
            </a:extLst>
          </p:cNvPr>
          <p:cNvGrpSpPr/>
          <p:nvPr/>
        </p:nvGrpSpPr>
        <p:grpSpPr>
          <a:xfrm>
            <a:off x="6910840" y="1957875"/>
            <a:ext cx="2942648" cy="2927171"/>
            <a:chOff x="4624840" y="1957875"/>
            <a:chExt cx="2942648" cy="2927171"/>
          </a:xfrm>
        </p:grpSpPr>
        <p:sp>
          <p:nvSpPr>
            <p:cNvPr id="55" name="Friform 54">
              <a:extLst>
                <a:ext uri="{FF2B5EF4-FFF2-40B4-BE49-F238E27FC236}">
                  <a16:creationId xmlns:a16="http://schemas.microsoft.com/office/drawing/2014/main" id="{A953ABD7-BF8F-3032-4551-58BAC42FEDA3}"/>
                </a:ext>
              </a:extLst>
            </p:cNvPr>
            <p:cNvSpPr/>
            <p:nvPr/>
          </p:nvSpPr>
          <p:spPr>
            <a:xfrm>
              <a:off x="4741254" y="1957875"/>
              <a:ext cx="2826234" cy="2826234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rgbClr val="DDE6F2"/>
            </a:solidFill>
            <a:ln>
              <a:noFill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54724" tIns="1020403" rIns="583116" bIns="2288371" numCol="1" spcCol="1270" anchor="ctr" anchorCtr="0">
              <a:noAutofit/>
            </a:bodyPr>
            <a:lstStyle/>
            <a:p>
              <a:pPr marL="0" marR="0" lvl="0" indent="0" algn="ctr" defTabSz="195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iform 55">
              <a:extLst>
                <a:ext uri="{FF2B5EF4-FFF2-40B4-BE49-F238E27FC236}">
                  <a16:creationId xmlns:a16="http://schemas.microsoft.com/office/drawing/2014/main" id="{2C22451E-D99D-D77D-DCAB-4091F97A32F8}"/>
                </a:ext>
              </a:extLst>
            </p:cNvPr>
            <p:cNvSpPr/>
            <p:nvPr/>
          </p:nvSpPr>
          <p:spPr>
            <a:xfrm>
              <a:off x="4683047" y="2058812"/>
              <a:ext cx="2826234" cy="2826234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rgbClr val="1A2443"/>
            </a:solidFill>
            <a:ln>
              <a:noFill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66284" tIns="3035723" rIns="1112096" bIns="488951" numCol="1" spcCol="1270" anchor="ctr" anchorCtr="0">
              <a:noAutofit/>
            </a:bodyPr>
            <a:lstStyle/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65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iform 56">
              <a:extLst>
                <a:ext uri="{FF2B5EF4-FFF2-40B4-BE49-F238E27FC236}">
                  <a16:creationId xmlns:a16="http://schemas.microsoft.com/office/drawing/2014/main" id="{1395EDFC-A2EB-8A48-6F27-D75A9D6D9B36}"/>
                </a:ext>
              </a:extLst>
            </p:cNvPr>
            <p:cNvSpPr/>
            <p:nvPr/>
          </p:nvSpPr>
          <p:spPr>
            <a:xfrm>
              <a:off x="4624840" y="1957875"/>
              <a:ext cx="2826234" cy="2826234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  <a:solidFill>
              <a:srgbClr val="D2002B"/>
            </a:solidFill>
            <a:ln>
              <a:noFill/>
            </a:ln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3117" tIns="1020403" rIns="2454723" bIns="2288371" numCol="1" spcCol="1270" anchor="ctr" anchorCtr="0">
              <a:noAutofit/>
            </a:bodyPr>
            <a:lstStyle/>
            <a:p>
              <a:pPr marL="0" marR="0" lvl="0" indent="0" algn="ctr" defTabSz="195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44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78C1A543-8806-0526-8A18-D9DB07B89974}"/>
                </a:ext>
              </a:extLst>
            </p:cNvPr>
            <p:cNvSpPr txBox="1"/>
            <p:nvPr/>
          </p:nvSpPr>
          <p:spPr>
            <a:xfrm>
              <a:off x="4748174" y="2812292"/>
              <a:ext cx="10679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Utdanning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815B11D0-7B7F-7C11-453F-17BD7AA76AA0}"/>
                </a:ext>
              </a:extLst>
            </p:cNvPr>
            <p:cNvSpPr txBox="1"/>
            <p:nvPr/>
          </p:nvSpPr>
          <p:spPr>
            <a:xfrm>
              <a:off x="6325819" y="2598943"/>
              <a:ext cx="121700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Samfunns-</a:t>
              </a:r>
              <a:b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kontakt og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9234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nyskaping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93EE6711-38AC-9E25-9007-8679E20266B3}"/>
                </a:ext>
              </a:extLst>
            </p:cNvPr>
            <p:cNvSpPr txBox="1"/>
            <p:nvPr/>
          </p:nvSpPr>
          <p:spPr>
            <a:xfrm>
              <a:off x="5339542" y="3950480"/>
              <a:ext cx="15055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Forskning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og kunstnerisk </a:t>
              </a:r>
              <a:b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nb-NO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utvikling</a:t>
              </a: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D48C06DA-C8CC-5F40-CFCC-4896463E153F}"/>
                </a:ext>
              </a:extLst>
            </p:cNvPr>
            <p:cNvSpPr/>
            <p:nvPr/>
          </p:nvSpPr>
          <p:spPr>
            <a:xfrm>
              <a:off x="5615986" y="2957588"/>
              <a:ext cx="943239" cy="9432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F1A93C3D-652F-8C9E-5A0A-C6421B9D6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25819" y="3275417"/>
              <a:ext cx="698706" cy="292060"/>
            </a:xfrm>
            <a:prstGeom prst="rect">
              <a:avLst/>
            </a:prstGeom>
          </p:spPr>
        </p:pic>
      </p:grpSp>
      <p:cxnSp>
        <p:nvCxnSpPr>
          <p:cNvPr id="64" name="Rett linje 63">
            <a:extLst>
              <a:ext uri="{FF2B5EF4-FFF2-40B4-BE49-F238E27FC236}">
                <a16:creationId xmlns:a16="http://schemas.microsoft.com/office/drawing/2014/main" id="{85E671E3-DFA3-55B3-0358-E13D2ABF5EB7}"/>
              </a:ext>
            </a:extLst>
          </p:cNvPr>
          <p:cNvCxnSpPr>
            <a:cxnSpLocks/>
          </p:cNvCxnSpPr>
          <p:nvPr/>
        </p:nvCxnSpPr>
        <p:spPr>
          <a:xfrm flipH="1" flipV="1">
            <a:off x="5448909" y="2026513"/>
            <a:ext cx="773626" cy="384811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ett linje 65">
            <a:extLst>
              <a:ext uri="{FF2B5EF4-FFF2-40B4-BE49-F238E27FC236}">
                <a16:creationId xmlns:a16="http://schemas.microsoft.com/office/drawing/2014/main" id="{6187CD3F-CF16-8B70-DA06-AB60B1A8CA9A}"/>
              </a:ext>
            </a:extLst>
          </p:cNvPr>
          <p:cNvCxnSpPr>
            <a:cxnSpLocks/>
          </p:cNvCxnSpPr>
          <p:nvPr/>
        </p:nvCxnSpPr>
        <p:spPr>
          <a:xfrm flipH="1">
            <a:off x="5365628" y="4437739"/>
            <a:ext cx="869517" cy="414606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ett linje 67">
            <a:extLst>
              <a:ext uri="{FF2B5EF4-FFF2-40B4-BE49-F238E27FC236}">
                <a16:creationId xmlns:a16="http://schemas.microsoft.com/office/drawing/2014/main" id="{246C12AE-3F99-489C-CEB4-C304CB3839C1}"/>
              </a:ext>
            </a:extLst>
          </p:cNvPr>
          <p:cNvCxnSpPr>
            <a:cxnSpLocks/>
          </p:cNvCxnSpPr>
          <p:nvPr/>
        </p:nvCxnSpPr>
        <p:spPr>
          <a:xfrm>
            <a:off x="8660643" y="5758461"/>
            <a:ext cx="160085" cy="89830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tt linje 71">
            <a:extLst>
              <a:ext uri="{FF2B5EF4-FFF2-40B4-BE49-F238E27FC236}">
                <a16:creationId xmlns:a16="http://schemas.microsoft.com/office/drawing/2014/main" id="{6846F768-045D-96F2-3E4A-AC9DF6B49F9B}"/>
              </a:ext>
            </a:extLst>
          </p:cNvPr>
          <p:cNvCxnSpPr>
            <a:cxnSpLocks/>
          </p:cNvCxnSpPr>
          <p:nvPr/>
        </p:nvCxnSpPr>
        <p:spPr>
          <a:xfrm flipV="1">
            <a:off x="10699775" y="3261224"/>
            <a:ext cx="790556" cy="45243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tt linje 74">
            <a:extLst>
              <a:ext uri="{FF2B5EF4-FFF2-40B4-BE49-F238E27FC236}">
                <a16:creationId xmlns:a16="http://schemas.microsoft.com/office/drawing/2014/main" id="{E89505FD-C6CC-7AC7-FDEC-1455A8BD734F}"/>
              </a:ext>
            </a:extLst>
          </p:cNvPr>
          <p:cNvCxnSpPr>
            <a:cxnSpLocks/>
          </p:cNvCxnSpPr>
          <p:nvPr/>
        </p:nvCxnSpPr>
        <p:spPr>
          <a:xfrm flipV="1">
            <a:off x="9332146" y="502766"/>
            <a:ext cx="425343" cy="786875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Bilde 80">
            <a:extLst>
              <a:ext uri="{FF2B5EF4-FFF2-40B4-BE49-F238E27FC236}">
                <a16:creationId xmlns:a16="http://schemas.microsoft.com/office/drawing/2014/main" id="{7BD05AA0-398E-A635-4C1E-3903DE35B1A1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538595">
            <a:off x="5240978" y="2708340"/>
            <a:ext cx="1014250" cy="39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9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A9A153-A209-B971-F40D-7BDCC7444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Samarbeidsavtaler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06757F-09B1-2346-492B-48AE8F8624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b="1" dirty="0">
                <a:solidFill>
                  <a:schemeClr val="tx1"/>
                </a:solidFill>
              </a:rPr>
              <a:t>Formål</a:t>
            </a:r>
            <a:r>
              <a:rPr lang="nb-NO" dirty="0">
                <a:solidFill>
                  <a:schemeClr val="tx1"/>
                </a:solidFill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Virkemiddel for å realisere ambisjonene om å videreutvikle og forsterke samarbeidet mellom partene</a:t>
            </a:r>
          </a:p>
          <a:p>
            <a:endParaRPr lang="nb-NO" b="1" dirty="0">
              <a:solidFill>
                <a:schemeClr val="tx1"/>
              </a:solidFill>
            </a:endParaRPr>
          </a:p>
          <a:p>
            <a:r>
              <a:rPr lang="nb-NO" b="1" dirty="0">
                <a:solidFill>
                  <a:schemeClr val="tx1"/>
                </a:solidFill>
              </a:rPr>
              <a:t>Samarbeidsområder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Strategiske satsinger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Feller forsknings-, utviklings- og innovasjonsprosjekter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Forskningsbasert innovasjon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err="1"/>
              <a:t>PhD</a:t>
            </a:r>
            <a:r>
              <a:rPr lang="nb-NO" dirty="0"/>
              <a:t>/</a:t>
            </a:r>
            <a:r>
              <a:rPr lang="nb-NO" dirty="0" err="1"/>
              <a:t>post.doc</a:t>
            </a:r>
            <a:endParaRPr lang="nb-NO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Personellutveksling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Utdanning og kompetanseheving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BA og MA oppgaver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Infrastruktur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/>
              <a:t>Profilering av felles kunnskapsmiljøer</a:t>
            </a:r>
            <a:endParaRPr lang="nb-NO" dirty="0">
              <a:solidFill>
                <a:schemeClr val="bg1"/>
              </a:solidFill>
            </a:endParaRP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25ABC00-4D94-4E03-5950-43663D6A80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660C45-A8FA-8C11-3699-A528DB1B21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40770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29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0C358B6-63B1-F995-8CA5-41F28CEEE2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5691" y="3388932"/>
            <a:ext cx="1633459" cy="63293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0310E77-4A33-891D-9662-502FA120E5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169" y="2420099"/>
            <a:ext cx="2900676" cy="572502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3321B9A-B202-0F8D-4FD4-0E77166834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435" b="35849"/>
          <a:stretch/>
        </p:blipFill>
        <p:spPr>
          <a:xfrm>
            <a:off x="6423211" y="933737"/>
            <a:ext cx="2704592" cy="663632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C2F8D91F-FCAA-1730-11D0-26E9D024A8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4014" y="5486210"/>
            <a:ext cx="842986" cy="829168"/>
          </a:xfrm>
          <a:prstGeom prst="rect">
            <a:avLst/>
          </a:prstGeom>
        </p:spPr>
      </p:pic>
      <p:pic>
        <p:nvPicPr>
          <p:cNvPr id="15" name="Grafikk 14">
            <a:extLst>
              <a:ext uri="{FF2B5EF4-FFF2-40B4-BE49-F238E27FC236}">
                <a16:creationId xmlns:a16="http://schemas.microsoft.com/office/drawing/2014/main" id="{DB9DD290-CA4B-9854-A4EE-DCC0EB88BC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8291" y="2264566"/>
            <a:ext cx="1820359" cy="42952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D8984411-5B72-7E13-82E8-E79E6B9368A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8899" y="4358361"/>
            <a:ext cx="1096420" cy="68941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C4AC0BD7-A96A-95E2-1EEF-F127976940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3333" y="4410194"/>
            <a:ext cx="1155317" cy="523614"/>
          </a:xfrm>
          <a:prstGeom prst="rect">
            <a:avLst/>
          </a:prstGeom>
        </p:spPr>
      </p:pic>
      <p:pic>
        <p:nvPicPr>
          <p:cNvPr id="19" name="Bilde 18" descr="Et bilde som inneholder tekst, Font, design, typografi&#10;&#10;KI-generert innhold kan være feil.">
            <a:extLst>
              <a:ext uri="{FF2B5EF4-FFF2-40B4-BE49-F238E27FC236}">
                <a16:creationId xmlns:a16="http://schemas.microsoft.com/office/drawing/2014/main" id="{FC0E89AB-DD5F-0BD8-BCB8-D6ECDADDF4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9774" y="3407921"/>
            <a:ext cx="1777393" cy="473971"/>
          </a:xfrm>
          <a:prstGeom prst="rect">
            <a:avLst/>
          </a:prstGeom>
        </p:spPr>
      </p:pic>
      <p:pic>
        <p:nvPicPr>
          <p:cNvPr id="21" name="Bilde 20" descr="Et bilde som inneholder tekst, Font, Grafikk, skjermbilde&#10;&#10;KI-generert innhold kan være feil.">
            <a:extLst>
              <a:ext uri="{FF2B5EF4-FFF2-40B4-BE49-F238E27FC236}">
                <a16:creationId xmlns:a16="http://schemas.microsoft.com/office/drawing/2014/main" id="{7961D0CE-8042-A7C2-0906-327748D48E6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74539" y="930425"/>
            <a:ext cx="2227863" cy="78399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A374F36-6FEB-8B4B-B17A-E8BA1292F7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6643" y="4441085"/>
            <a:ext cx="2046715" cy="529097"/>
          </a:xfrm>
          <a:prstGeom prst="rect">
            <a:avLst/>
          </a:prstGeom>
        </p:spPr>
      </p:pic>
      <p:pic>
        <p:nvPicPr>
          <p:cNvPr id="13" name="Bilde 12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A4E855B6-F482-323F-C3DB-BF1EB08765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5823" y="386952"/>
            <a:ext cx="1839368" cy="360516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F0E1B8E1-CD5C-C860-4E28-5B0C9618F2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89503" y="5623389"/>
            <a:ext cx="1397934" cy="460881"/>
          </a:xfrm>
          <a:prstGeom prst="rect">
            <a:avLst/>
          </a:prstGeom>
        </p:spPr>
      </p:pic>
      <p:pic>
        <p:nvPicPr>
          <p:cNvPr id="22" name="Bilde 21" descr="Et bilde som inneholder Grafikk, Font, logo, clip art&#10;&#10;KI-generert innhold kan være feil.">
            <a:extLst>
              <a:ext uri="{FF2B5EF4-FFF2-40B4-BE49-F238E27FC236}">
                <a16:creationId xmlns:a16="http://schemas.microsoft.com/office/drawing/2014/main" id="{74D0D815-F4AE-6781-7062-60D08181B6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9760" y="1828000"/>
            <a:ext cx="1471495" cy="397305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E87742B6-14AC-FDB4-1541-303F8119E17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96361" y="3440475"/>
            <a:ext cx="823756" cy="605805"/>
          </a:xfrm>
          <a:prstGeom prst="rect">
            <a:avLst/>
          </a:prstGeom>
        </p:spPr>
      </p:pic>
      <p:pic>
        <p:nvPicPr>
          <p:cNvPr id="25" name="Bilde 24" descr="Et bilde som inneholder tekst, Font, sort, typografi&#10;&#10;KI-generert innhold kan være feil.">
            <a:extLst>
              <a:ext uri="{FF2B5EF4-FFF2-40B4-BE49-F238E27FC236}">
                <a16:creationId xmlns:a16="http://schemas.microsoft.com/office/drawing/2014/main" id="{DEE73DE4-2CB6-0D69-A458-10DD9F0F157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65113" y="291732"/>
            <a:ext cx="2046715" cy="45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71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8887-3D4B-C038-0F53-5219A307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Prioriterte 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forskningssentre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BC1564A-7210-53CE-F6A6-BCA3F3AC79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tIns="216000"/>
          <a:lstStyle/>
          <a:p>
            <a:r>
              <a:rPr lang="nb-NO" dirty="0">
                <a:solidFill>
                  <a:srgbClr val="C8102E"/>
                </a:solidFill>
              </a:rPr>
              <a:t>CIEM - Senter for integrert krisehåndtering</a:t>
            </a:r>
          </a:p>
          <a:p>
            <a:endParaRPr lang="nb-NO" dirty="0">
              <a:solidFill>
                <a:srgbClr val="C8102E"/>
              </a:solidFill>
            </a:endParaRP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22B354CD-2099-E88B-157D-DFE6615A66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tIns="216000"/>
          <a:lstStyle/>
          <a:p>
            <a:r>
              <a:rPr lang="nb-NO" dirty="0">
                <a:solidFill>
                  <a:srgbClr val="C8102E"/>
                </a:solidFill>
              </a:rPr>
              <a:t>Mat og ernæring i et livsløpsperspektiv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73D0991-8A87-4B64-F4DE-C948601691C7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 tIns="216000"/>
          <a:lstStyle/>
          <a:p>
            <a:r>
              <a:rPr lang="nb-NO" dirty="0">
                <a:solidFill>
                  <a:srgbClr val="C8102E"/>
                </a:solidFill>
              </a:rPr>
              <a:t>CAIR - Senter for forskning på kunstig intelligens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63B9A53-D188-B9FB-6E61-5170B51F4D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DF69309-7B4D-E159-D458-2A1428D2D7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30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157875D-4FC8-3343-CD8E-48C38107D8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5945" y="3428998"/>
            <a:ext cx="3420001" cy="242482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71AD0D80-1A00-B78C-4F15-F388934EF4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4343141" y="3428999"/>
            <a:ext cx="3420001" cy="2424829"/>
          </a:xfrm>
          <a:prstGeom prst="rect">
            <a:avLst/>
          </a:prstGeom>
        </p:spPr>
      </p:pic>
      <p:pic>
        <p:nvPicPr>
          <p:cNvPr id="15" name="Bilde 14" descr="Et bilde som inneholder klær, person, smil, Menneskeansikt&#10;&#10;KI-generert innhold kan være feil.">
            <a:extLst>
              <a:ext uri="{FF2B5EF4-FFF2-40B4-BE49-F238E27FC236}">
                <a16:creationId xmlns:a16="http://schemas.microsoft.com/office/drawing/2014/main" id="{1524F9F0-E3BC-F3C5-E023-977FA3D8AA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50335" y="3429000"/>
            <a:ext cx="3420001" cy="242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0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2FAB3F-FB52-05E5-3A18-A926B4B50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nb-NO" dirty="0" err="1"/>
              <a:t>Samskapingsarenaer</a:t>
            </a:r>
            <a:endParaRPr lang="nb-NO" dirty="0"/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1129BB8B-81DC-C15E-2232-77B62E61A9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1EBE57-8A69-52A1-4ADB-9C2AE4B625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17FB931-2AF5-BFD6-D843-3643BC0FF7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9672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5FAA2-8679-2C47-340F-E335D802C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439B9544-B0EC-0F93-D6F9-56D1BB46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11" r="6611"/>
          <a:stretch/>
        </p:blipFill>
        <p:spPr>
          <a:xfrm>
            <a:off x="4530725" y="952500"/>
            <a:ext cx="7675282" cy="4953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E0447F4-4376-0EA6-5ECA-C853FA0C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Vitensenteret Kristiansand </a:t>
            </a:r>
            <a:r>
              <a:rPr lang="nb-NO" dirty="0" err="1"/>
              <a:t>UiA</a:t>
            </a:r>
            <a:br>
              <a:rPr lang="nb-NO" dirty="0"/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Arena for utforskende læring, tverrfaglig samarbeid, skaperverksteder, forskningsformidling og undervisning.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Kobler barn, unge, studenter, forskere og samfunnsaktører.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Sambruksbygg på 3000 m² over tre etasjer, utstillinger, formidlingsrom og scene. 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UiA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disponerer rundt 1000 m²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A215D9-CD3C-2A56-FAB8-E628DD8BFE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E1E699-61AB-B52D-E561-BA32E8EA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32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F585A6CA-B9B3-BEFF-9DB5-A91C1BAEB71A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9D857BC6-41CE-BE28-9708-4AD4EDD7B237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380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292C4-6DAB-3CBE-BA54-87B2BD41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EA479C91-C29B-99A4-F7B5-FE6F342808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4530725" y="952500"/>
            <a:ext cx="7675282" cy="4953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C494172-AB30-D187-FF4C-FAA38736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Mechatronics</a:t>
            </a:r>
            <a:r>
              <a:rPr lang="nb-NO" dirty="0"/>
              <a:t> </a:t>
            </a:r>
            <a:r>
              <a:rPr lang="nb-NO" dirty="0" err="1"/>
              <a:t>Innovation</a:t>
            </a:r>
            <a:r>
              <a:rPr lang="nb-NO" dirty="0"/>
              <a:t> Lab</a:t>
            </a:r>
            <a:br>
              <a:rPr lang="nb-NO" dirty="0"/>
            </a:br>
            <a:br>
              <a:rPr lang="nb-NO" dirty="0"/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Nasjonalt senter for innovasjon, pilotering og teknologikvalifisering innen mekatronikk.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Testsenter på 2000 m2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55 teknologier av det siste som er tilgjengelig på markedet</a:t>
            </a: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</a:b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B3DCB9D-958E-C87B-A636-6A0547FB79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A8D9C92-28BF-21E2-31DA-0D8F281BF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33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FC550831-E8F4-3815-E6EA-5B923C4AA914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0030AE05-A78A-3462-0C94-017236FD9E96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EAD5305-7D51-B77C-F851-AC63B859C2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72" y="5055956"/>
            <a:ext cx="2787950" cy="60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24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E098F0-7A72-9EA7-FE9A-C81A6A16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UiA</a:t>
            </a:r>
            <a:r>
              <a:rPr lang="nb-NO" dirty="0"/>
              <a:t> </a:t>
            </a:r>
            <a:r>
              <a:rPr lang="nb-NO" dirty="0" err="1"/>
              <a:t>CoLAB</a:t>
            </a:r>
            <a:br>
              <a:rPr lang="nb-NO" dirty="0"/>
            </a:br>
            <a:br>
              <a:rPr lang="nb-NO" dirty="0"/>
            </a:b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UiA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CoLAB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er en del av Forsknings- og innovasjonsavdelingen som er sentral i å gjennomføre universitetets strategi innenfor forskning, kunstnerisk utviklingsarbeid og innovasjon. </a:t>
            </a: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CoLAB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består av et tverrfaglig team med kompetanse innen innovasjon, design, pedagogikk, kunst og mer.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7" name="Plassholder for innhold 6" descr="Et bilde som inneholder klær, person, innendørs, jeans&#10;&#10;KI-generert innhold kan være feil.">
            <a:extLst>
              <a:ext uri="{FF2B5EF4-FFF2-40B4-BE49-F238E27FC236}">
                <a16:creationId xmlns:a16="http://schemas.microsoft.com/office/drawing/2014/main" id="{6144BBEB-B7A0-24DC-05C0-85E66DBD8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6"/>
          <a:stretch>
            <a:fillRect/>
          </a:stretch>
        </p:blipFill>
        <p:spPr>
          <a:xfrm>
            <a:off x="4530724" y="952500"/>
            <a:ext cx="7661275" cy="4959320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21E9D7-5E5D-1E7D-1B73-7CCAEC281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1035EF-1FA3-E649-E926-E2BCDCBDA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34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B406A307-D8B5-2555-413C-FD82864F2F74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720EF219-A027-9469-7BF9-E653493EAFB9}"/>
              </a:ext>
            </a:extLst>
          </p:cNvPr>
          <p:cNvSpPr/>
          <p:nvPr/>
        </p:nvSpPr>
        <p:spPr>
          <a:xfrm rot="5400000">
            <a:off x="4530724" y="516493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8895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79B2A-CAA9-7BF4-4460-B37F57DA8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innendørs, person, klær, vegg&#10;&#10;Automatisk generert beskrivelse">
            <a:extLst>
              <a:ext uri="{FF2B5EF4-FFF2-40B4-BE49-F238E27FC236}">
                <a16:creationId xmlns:a16="http://schemas.microsoft.com/office/drawing/2014/main" id="{33282FDE-590D-CC75-66DB-A034EEB1D2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30723" y="949110"/>
            <a:ext cx="7661277" cy="49597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F78E303-2DFB-5817-7FD3-1F58E7BC1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Undervisnings-verkstedet</a:t>
            </a:r>
            <a:br>
              <a:rPr lang="nb-NO" dirty="0"/>
            </a:br>
            <a:br>
              <a:rPr lang="nb-NO" dirty="0"/>
            </a:b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Teknologirikt undervisningsrom med fleksible møbler, som legger til rette for kreative og aktive arbeidsformer.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4A1BF87-09AC-16E1-4112-3823D8B1C3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EB5F6DB-8976-EBC2-7D26-B5E890D9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35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2B5609F1-8654-45FF-2D26-86E7F17DD1E1}"/>
              </a:ext>
            </a:extLst>
          </p:cNvPr>
          <p:cNvSpPr/>
          <p:nvPr/>
        </p:nvSpPr>
        <p:spPr>
          <a:xfrm rot="10800000">
            <a:off x="4530724" y="949111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D4D03198-5EE9-34B2-9B42-B977F8418933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30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460E9-1346-F534-E75D-B147FDC44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2194DFDA-69BC-441C-3881-5C181A4928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47" t="-1" r="4347" b="495"/>
          <a:stretch>
            <a:fillRect/>
          </a:stretch>
        </p:blipFill>
        <p:spPr>
          <a:xfrm>
            <a:off x="4530721" y="945720"/>
            <a:ext cx="7654773" cy="49597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43DCFF2-DFCF-1999-ABA3-A016451A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CreateMe</a:t>
            </a:r>
            <a:br>
              <a:rPr lang="nb-NO" dirty="0"/>
            </a:br>
            <a:r>
              <a:rPr lang="nb-NO" sz="2800" b="0" dirty="0">
                <a:solidFill>
                  <a:schemeClr val="accent6">
                    <a:lumMod val="25000"/>
                  </a:schemeClr>
                </a:solidFill>
              </a:rPr>
              <a:t>Senter for fremragende utdanning (SFU)</a:t>
            </a: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89D873D-44A4-DA8E-E343-DEB29B7C5D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7C9A965-89A2-2D68-77C2-30B2BAFD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36</a:t>
            </a:fld>
            <a:endParaRPr lang="nb-NO"/>
          </a:p>
        </p:txBody>
      </p:sp>
      <p:sp>
        <p:nvSpPr>
          <p:cNvPr id="8" name="Friform 7">
            <a:extLst>
              <a:ext uri="{FF2B5EF4-FFF2-40B4-BE49-F238E27FC236}">
                <a16:creationId xmlns:a16="http://schemas.microsoft.com/office/drawing/2014/main" id="{8731F6DE-5DD2-5D8C-1005-5FD8F406F754}"/>
              </a:ext>
            </a:extLst>
          </p:cNvPr>
          <p:cNvSpPr/>
          <p:nvPr/>
        </p:nvSpPr>
        <p:spPr>
          <a:xfrm rot="10800000">
            <a:off x="4530724" y="937388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A259290B-AB2B-A8A8-4EC6-2DA8A96CEEDC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E57531BB-CA41-485E-18CD-404C05F850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877"/>
          <a:stretch/>
        </p:blipFill>
        <p:spPr>
          <a:xfrm>
            <a:off x="651050" y="4566605"/>
            <a:ext cx="1896658" cy="1190793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5CDBA976-79C6-140F-4E08-2AD5D3222F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083" y="4918733"/>
            <a:ext cx="1336261" cy="48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9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C6FBD0-6DC3-65CA-857F-57C66416D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NORCE – 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Norwegian Research Centre AS</a:t>
            </a: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b="0" dirty="0">
                <a:solidFill>
                  <a:schemeClr val="accent6">
                    <a:lumMod val="25000"/>
                  </a:schemeClr>
                </a:solidFill>
              </a:rPr>
            </a:br>
            <a:r>
              <a:rPr lang="nb-NO" sz="1800" b="0" dirty="0" err="1">
                <a:solidFill>
                  <a:schemeClr val="accent6">
                    <a:lumMod val="25000"/>
                  </a:schemeClr>
                </a:solidFill>
              </a:rPr>
              <a:t>UiA</a:t>
            </a:r>
            <a:r>
              <a:rPr lang="nb-NO" sz="1800" b="0" dirty="0">
                <a:solidFill>
                  <a:schemeClr val="accent6">
                    <a:lumMod val="25000"/>
                  </a:schemeClr>
                </a:solidFill>
              </a:rPr>
              <a:t> er medeier i et av Norges største uavhengige forskningsinstitutter.</a:t>
            </a:r>
            <a:endParaRPr lang="nb-NO" b="0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8" name="Plassholder for innhold 7" descr="Et bilde som inneholder klær, person, innendørs, Medisinsk utstyr&#10;&#10;KI-generert innhold kan være feil.">
            <a:extLst>
              <a:ext uri="{FF2B5EF4-FFF2-40B4-BE49-F238E27FC236}">
                <a16:creationId xmlns:a16="http://schemas.microsoft.com/office/drawing/2014/main" id="{FADC93B9-BCB3-5F9A-8E05-C139AFD45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64" t="2913" b="2913"/>
          <a:stretch>
            <a:fillRect/>
          </a:stretch>
        </p:blipFill>
        <p:spPr>
          <a:xfrm>
            <a:off x="4530724" y="937387"/>
            <a:ext cx="7661275" cy="4983226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830009-7A92-B1A3-D8C7-C420A68A81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5C19058-D059-5FDC-25E1-AB10025B9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37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0C8DAB1-61FA-1032-6A00-D0C0814AD2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680" y="946180"/>
            <a:ext cx="2399236" cy="685495"/>
          </a:xfrm>
          <a:prstGeom prst="rect">
            <a:avLst/>
          </a:prstGeom>
        </p:spPr>
      </p:pic>
      <p:sp>
        <p:nvSpPr>
          <p:cNvPr id="9" name="Friform 8">
            <a:extLst>
              <a:ext uri="{FF2B5EF4-FFF2-40B4-BE49-F238E27FC236}">
                <a16:creationId xmlns:a16="http://schemas.microsoft.com/office/drawing/2014/main" id="{3CD5417D-A6AA-DA36-F809-5AEED1ED7020}"/>
              </a:ext>
            </a:extLst>
          </p:cNvPr>
          <p:cNvSpPr/>
          <p:nvPr/>
        </p:nvSpPr>
        <p:spPr>
          <a:xfrm rot="10800000">
            <a:off x="4530724" y="937388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5622ADC0-D9EE-EFB5-6C1E-C437EE48F4CA}"/>
              </a:ext>
            </a:extLst>
          </p:cNvPr>
          <p:cNvSpPr/>
          <p:nvPr/>
        </p:nvSpPr>
        <p:spPr>
          <a:xfrm rot="5400000">
            <a:off x="4530724" y="5162002"/>
            <a:ext cx="750278" cy="750278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6980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A8C3A2F8-6926-A7EC-8611-E970B892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 dirty="0"/>
              <a:t>FORTHEM-</a:t>
            </a:r>
            <a:r>
              <a:rPr lang="nb-NO" b="0" dirty="0"/>
              <a:t>alliansen</a:t>
            </a:r>
            <a:endParaRPr lang="nb-NO" dirty="0"/>
          </a:p>
        </p:txBody>
      </p:sp>
      <p:pic>
        <p:nvPicPr>
          <p:cNvPr id="10" name="Bilde 9" descr="Et bilde som inneholder klær, person, Menneskeansikt, mann&#10;&#10;KI-generert innhold kan være feil.">
            <a:extLst>
              <a:ext uri="{FF2B5EF4-FFF2-40B4-BE49-F238E27FC236}">
                <a16:creationId xmlns:a16="http://schemas.microsoft.com/office/drawing/2014/main" id="{24930415-16BE-636C-E943-CEEABC11FA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535949" y="1606062"/>
            <a:ext cx="3240000" cy="4247767"/>
          </a:xfrm>
          <a:prstGeom prst="roundRect">
            <a:avLst>
              <a:gd name="adj" fmla="val 10516"/>
            </a:avLst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251C15-35BD-B690-9B85-C8CC846BE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/>
          <a:p>
            <a:r>
              <a:rPr lang="nb-NO" sz="1500"/>
              <a:t>FORTHEM er en av 44 europeiske universitetsallianser finansiert av Europakommisjonens Erasmus+-program. Alliansen består av ni universiteter fra ni ulike land som samarbeider på tvers av landegrensene innen utdanning, forskning, innovasjon og samfunnsengasjement.</a:t>
            </a:r>
          </a:p>
          <a:p>
            <a:r>
              <a:rPr lang="nb-NO" sz="1500"/>
              <a:t>Gjennom alliansen får studenter, universitetsansatte, bedrifter, skoler og andre organisasjoner en rekke muligheter for internasjonalt samarbeid.</a:t>
            </a:r>
          </a:p>
          <a:p>
            <a:r>
              <a:rPr lang="nb-NO" sz="1500"/>
              <a:t>Universitetet i Agder ble medlem av den europeiske universitetsalliansen FORTHEM i september 2022.</a:t>
            </a:r>
          </a:p>
        </p:txBody>
      </p:sp>
      <p:pic>
        <p:nvPicPr>
          <p:cNvPr id="11" name="Bilde 10" descr="Et bilde som inneholder kart&#10;&#10;Automatisk generert beskrivelse">
            <a:extLst>
              <a:ext uri="{FF2B5EF4-FFF2-40B4-BE49-F238E27FC236}">
                <a16:creationId xmlns:a16="http://schemas.microsoft.com/office/drawing/2014/main" id="{3F02F0E3-F26A-6B84-7376-BFBDF5088B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8" r="15029" b="-4"/>
          <a:stretch>
            <a:fillRect/>
          </a:stretch>
        </p:blipFill>
        <p:spPr>
          <a:xfrm>
            <a:off x="8330336" y="1606062"/>
            <a:ext cx="3240000" cy="4247767"/>
          </a:xfrm>
          <a:prstGeom prst="roundRect">
            <a:avLst>
              <a:gd name="adj" fmla="val 9792"/>
            </a:avLst>
          </a:prstGeom>
          <a:noFill/>
        </p:spPr>
      </p:pic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E31EFA3-0570-EA4A-E1C3-DCCFA58DF9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ACF750B-3EEF-140B-5C55-02F7451191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3854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2E8AD2-99B7-06B9-4EC8-FE46913F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Internasjonalt akkreditert</a:t>
            </a:r>
            <a:br>
              <a:rPr lang="nb-NO" dirty="0"/>
            </a:br>
            <a:br>
              <a:rPr lang="nb-NO" dirty="0"/>
            </a:br>
            <a:r>
              <a:rPr lang="nb-NO" sz="1600" b="0" dirty="0">
                <a:solidFill>
                  <a:schemeClr val="accent6">
                    <a:lumMod val="25000"/>
                  </a:schemeClr>
                </a:solidFill>
              </a:rPr>
              <a:t>Fakultetet ble i 2019 akkreditert av The Association to </a:t>
            </a:r>
            <a:r>
              <a:rPr lang="nb-NO" sz="1600" b="0" dirty="0" err="1">
                <a:solidFill>
                  <a:schemeClr val="accent6">
                    <a:lumMod val="25000"/>
                  </a:schemeClr>
                </a:solidFill>
              </a:rPr>
              <a:t>Advance</a:t>
            </a:r>
            <a:r>
              <a:rPr lang="nb-NO" sz="1600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nb-NO" sz="1600" b="0" dirty="0" err="1">
                <a:solidFill>
                  <a:schemeClr val="accent6">
                    <a:lumMod val="25000"/>
                  </a:schemeClr>
                </a:solidFill>
              </a:rPr>
              <a:t>Collegiate</a:t>
            </a:r>
            <a:r>
              <a:rPr lang="nb-NO" sz="1600" b="0" dirty="0">
                <a:solidFill>
                  <a:schemeClr val="accent6">
                    <a:lumMod val="25000"/>
                  </a:schemeClr>
                </a:solidFill>
              </a:rPr>
              <a:t> Schools </a:t>
            </a:r>
            <a:r>
              <a:rPr lang="nb-NO" sz="1600" b="0" dirty="0" err="1">
                <a:solidFill>
                  <a:schemeClr val="accent6">
                    <a:lumMod val="25000"/>
                  </a:schemeClr>
                </a:solidFill>
              </a:rPr>
              <a:t>of</a:t>
            </a:r>
            <a:r>
              <a:rPr lang="nb-NO" sz="1600" b="0" dirty="0">
                <a:solidFill>
                  <a:schemeClr val="accent6">
                    <a:lumMod val="25000"/>
                  </a:schemeClr>
                </a:solidFill>
              </a:rPr>
              <a:t> Business (AACSB).</a:t>
            </a:r>
            <a:br>
              <a:rPr lang="nb-NO" sz="1600" b="0" dirty="0">
                <a:solidFill>
                  <a:schemeClr val="accent6">
                    <a:lumMod val="25000"/>
                  </a:schemeClr>
                </a:solidFill>
              </a:rPr>
            </a:br>
            <a:br>
              <a:rPr lang="nb-NO" sz="1600" b="0" dirty="0">
                <a:solidFill>
                  <a:schemeClr val="accent6">
                    <a:lumMod val="25000"/>
                  </a:schemeClr>
                </a:solidFill>
                <a:cs typeface="Calibri"/>
              </a:rPr>
            </a:br>
            <a:r>
              <a:rPr lang="nb-NO" sz="1600" b="0" dirty="0" err="1">
                <a:solidFill>
                  <a:schemeClr val="accent6">
                    <a:lumMod val="25000"/>
                  </a:schemeClr>
                </a:solidFill>
                <a:cs typeface="Calibri"/>
              </a:rPr>
              <a:t>Reakkreditert</a:t>
            </a:r>
            <a:r>
              <a:rPr lang="nb-NO" sz="1600" b="0" dirty="0">
                <a:solidFill>
                  <a:schemeClr val="accent6">
                    <a:lumMod val="25000"/>
                  </a:schemeClr>
                </a:solidFill>
                <a:cs typeface="Calibri"/>
              </a:rPr>
              <a:t> i 2023/2024</a:t>
            </a:r>
            <a:br>
              <a:rPr lang="nb-NO" dirty="0">
                <a:cs typeface="Calibri"/>
              </a:rPr>
            </a:b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7BB34437-3B94-4D0B-2C73-907DB2C50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50424" y="5766837"/>
            <a:ext cx="1723416" cy="576514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198ABA5E-A61B-5D60-190F-0B9361BDE2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7807" y="5492804"/>
            <a:ext cx="2514093" cy="838032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B76A0FB0-877B-C765-D04C-3BB535310F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3632"/>
          <a:stretch>
            <a:fillRect/>
          </a:stretch>
        </p:blipFill>
        <p:spPr>
          <a:xfrm>
            <a:off x="482991" y="544018"/>
            <a:ext cx="1723417" cy="86051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9A88C10-0A9D-F4A7-1CE3-43395AE5A6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894736"/>
            <a:ext cx="7315200" cy="3048000"/>
          </a:xfrm>
          <a:prstGeom prst="rect">
            <a:avLst/>
          </a:prstGeom>
        </p:spPr>
      </p:pic>
      <p:sp>
        <p:nvSpPr>
          <p:cNvPr id="11" name="Friform 10">
            <a:extLst>
              <a:ext uri="{FF2B5EF4-FFF2-40B4-BE49-F238E27FC236}">
                <a16:creationId xmlns:a16="http://schemas.microsoft.com/office/drawing/2014/main" id="{67715BB8-D36E-806B-FD9E-51C13B7CBBF2}"/>
              </a:ext>
            </a:extLst>
          </p:cNvPr>
          <p:cNvSpPr/>
          <p:nvPr/>
        </p:nvSpPr>
        <p:spPr>
          <a:xfrm rot="10800000">
            <a:off x="4876800" y="1894736"/>
            <a:ext cx="620065" cy="620065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Friform 11">
            <a:extLst>
              <a:ext uri="{FF2B5EF4-FFF2-40B4-BE49-F238E27FC236}">
                <a16:creationId xmlns:a16="http://schemas.microsoft.com/office/drawing/2014/main" id="{13199EF9-0F01-6153-5E6C-B297595D8786}"/>
              </a:ext>
            </a:extLst>
          </p:cNvPr>
          <p:cNvSpPr/>
          <p:nvPr/>
        </p:nvSpPr>
        <p:spPr>
          <a:xfrm rot="5400000">
            <a:off x="4876800" y="4319753"/>
            <a:ext cx="620065" cy="620065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2965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1CD56-138E-BB3B-3D79-4529D05E48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Studier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3A5FCA9-7A5D-A299-43E2-9DB658CA64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DC8440-0AB3-509C-C74F-0B10CC7C71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08A2E2D-0387-AC65-F942-712C00D6C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40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211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5B927-C8DA-B0DB-454B-0CE05D5FC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rt, sketch&#10;&#10;Automatisk generert beskrivelse">
            <a:extLst>
              <a:ext uri="{FF2B5EF4-FFF2-40B4-BE49-F238E27FC236}">
                <a16:creationId xmlns:a16="http://schemas.microsoft.com/office/drawing/2014/main" id="{81965190-7AA8-4D10-8902-D4D28E3191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6826"/>
            <a:ext cx="12324789" cy="6932729"/>
          </a:xfrm>
          <a:prstGeom prst="rect">
            <a:avLst/>
          </a:prstGeom>
        </p:spPr>
      </p:pic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:a16="http://schemas.microsoft.com/office/drawing/2014/main" id="{8343DB03-4EF7-A625-0C74-B9279DE785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" y="-26826"/>
            <a:ext cx="12324860" cy="6932729"/>
          </a:xfrm>
          <a:prstGeom prst="rect">
            <a:avLst/>
          </a:prstGeom>
          <a:noFill/>
        </p:spPr>
      </p:pic>
      <p:pic>
        <p:nvPicPr>
          <p:cNvPr id="13" name="Grafikk 12" descr="Markør med heldekkende fyll">
            <a:extLst>
              <a:ext uri="{FF2B5EF4-FFF2-40B4-BE49-F238E27FC236}">
                <a16:creationId xmlns:a16="http://schemas.microsoft.com/office/drawing/2014/main" id="{B54D26D3-8575-0682-EFD1-319E0703D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30284" y="3520729"/>
            <a:ext cx="814616" cy="814616"/>
          </a:xfrm>
          <a:prstGeom prst="rect">
            <a:avLst/>
          </a:prstGeom>
        </p:spPr>
      </p:pic>
      <p:pic>
        <p:nvPicPr>
          <p:cNvPr id="14" name="Grafikk 13" descr="Markør med heldekkende fyll">
            <a:extLst>
              <a:ext uri="{FF2B5EF4-FFF2-40B4-BE49-F238E27FC236}">
                <a16:creationId xmlns:a16="http://schemas.microsoft.com/office/drawing/2014/main" id="{F06577FC-29EB-3F9A-30F7-AAF4AEB4F0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89684" y="345729"/>
            <a:ext cx="814616" cy="814616"/>
          </a:xfrm>
          <a:prstGeom prst="rect">
            <a:avLst/>
          </a:prstGeom>
        </p:spPr>
      </p:pic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B570AC9E-2BB6-7B99-26D8-D9F0A69EB43D}"/>
              </a:ext>
            </a:extLst>
          </p:cNvPr>
          <p:cNvSpPr/>
          <p:nvPr/>
        </p:nvSpPr>
        <p:spPr>
          <a:xfrm>
            <a:off x="2086026" y="4217499"/>
            <a:ext cx="1744402" cy="432000"/>
          </a:xfrm>
          <a:prstGeom prst="roundRect">
            <a:avLst>
              <a:gd name="adj" fmla="val 50000"/>
            </a:avLst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Kristiansand</a:t>
            </a:r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012D62A2-4EB1-6E17-091D-2E57D298017F}"/>
              </a:ext>
            </a:extLst>
          </p:cNvPr>
          <p:cNvSpPr/>
          <p:nvPr/>
        </p:nvSpPr>
        <p:spPr>
          <a:xfrm>
            <a:off x="8302174" y="1041400"/>
            <a:ext cx="1318984" cy="432000"/>
          </a:xfrm>
          <a:prstGeom prst="roundRect">
            <a:avLst>
              <a:gd name="adj" fmla="val 50000"/>
            </a:avLst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Grimstad</a:t>
            </a:r>
          </a:p>
        </p:txBody>
      </p:sp>
      <p:sp>
        <p:nvSpPr>
          <p:cNvPr id="18" name="Avrundet rektangel 17">
            <a:extLst>
              <a:ext uri="{FF2B5EF4-FFF2-40B4-BE49-F238E27FC236}">
                <a16:creationId xmlns:a16="http://schemas.microsoft.com/office/drawing/2014/main" id="{995E91AC-CA29-D116-BD66-25B3924004DB}"/>
              </a:ext>
            </a:extLst>
          </p:cNvPr>
          <p:cNvSpPr/>
          <p:nvPr/>
        </p:nvSpPr>
        <p:spPr>
          <a:xfrm>
            <a:off x="4737413" y="2391411"/>
            <a:ext cx="1076418" cy="432000"/>
          </a:xfrm>
          <a:prstGeom prst="roundRect">
            <a:avLst>
              <a:gd name="adj" fmla="val 50000"/>
            </a:avLst>
          </a:pr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 min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85438F55-497F-B107-5687-52606ACDA4B7}"/>
              </a:ext>
            </a:extLst>
          </p:cNvPr>
          <p:cNvSpPr/>
          <p:nvPr/>
        </p:nvSpPr>
        <p:spPr>
          <a:xfrm>
            <a:off x="3413760" y="1249680"/>
            <a:ext cx="4917440" cy="3139440"/>
          </a:xfrm>
          <a:custGeom>
            <a:avLst/>
            <a:gdLst>
              <a:gd name="connsiteX0" fmla="*/ 4917440 w 4917440"/>
              <a:gd name="connsiteY0" fmla="*/ 0 h 3139440"/>
              <a:gd name="connsiteX1" fmla="*/ 4886960 w 4917440"/>
              <a:gd name="connsiteY1" fmla="*/ 71120 h 3139440"/>
              <a:gd name="connsiteX2" fmla="*/ 4856480 w 4917440"/>
              <a:gd name="connsiteY2" fmla="*/ 91440 h 3139440"/>
              <a:gd name="connsiteX3" fmla="*/ 4805680 w 4917440"/>
              <a:gd name="connsiteY3" fmla="*/ 152400 h 3139440"/>
              <a:gd name="connsiteX4" fmla="*/ 4795520 w 4917440"/>
              <a:gd name="connsiteY4" fmla="*/ 182880 h 3139440"/>
              <a:gd name="connsiteX5" fmla="*/ 4775200 w 4917440"/>
              <a:gd name="connsiteY5" fmla="*/ 284480 h 3139440"/>
              <a:gd name="connsiteX6" fmla="*/ 4734560 w 4917440"/>
              <a:gd name="connsiteY6" fmla="*/ 345440 h 3139440"/>
              <a:gd name="connsiteX7" fmla="*/ 4714240 w 4917440"/>
              <a:gd name="connsiteY7" fmla="*/ 375920 h 3139440"/>
              <a:gd name="connsiteX8" fmla="*/ 4643120 w 4917440"/>
              <a:gd name="connsiteY8" fmla="*/ 426720 h 3139440"/>
              <a:gd name="connsiteX9" fmla="*/ 4551680 w 4917440"/>
              <a:gd name="connsiteY9" fmla="*/ 477520 h 3139440"/>
              <a:gd name="connsiteX10" fmla="*/ 4511040 w 4917440"/>
              <a:gd name="connsiteY10" fmla="*/ 508000 h 3139440"/>
              <a:gd name="connsiteX11" fmla="*/ 4460240 w 4917440"/>
              <a:gd name="connsiteY11" fmla="*/ 558800 h 3139440"/>
              <a:gd name="connsiteX12" fmla="*/ 4287520 w 4917440"/>
              <a:gd name="connsiteY12" fmla="*/ 568960 h 3139440"/>
              <a:gd name="connsiteX13" fmla="*/ 4257040 w 4917440"/>
              <a:gd name="connsiteY13" fmla="*/ 599440 h 3139440"/>
              <a:gd name="connsiteX14" fmla="*/ 4185920 w 4917440"/>
              <a:gd name="connsiteY14" fmla="*/ 690880 h 3139440"/>
              <a:gd name="connsiteX15" fmla="*/ 4145280 w 4917440"/>
              <a:gd name="connsiteY15" fmla="*/ 701040 h 3139440"/>
              <a:gd name="connsiteX16" fmla="*/ 4043680 w 4917440"/>
              <a:gd name="connsiteY16" fmla="*/ 721360 h 3139440"/>
              <a:gd name="connsiteX17" fmla="*/ 3982720 w 4917440"/>
              <a:gd name="connsiteY17" fmla="*/ 731520 h 3139440"/>
              <a:gd name="connsiteX18" fmla="*/ 3952240 w 4917440"/>
              <a:gd name="connsiteY18" fmla="*/ 741680 h 3139440"/>
              <a:gd name="connsiteX19" fmla="*/ 3810000 w 4917440"/>
              <a:gd name="connsiteY19" fmla="*/ 751840 h 3139440"/>
              <a:gd name="connsiteX20" fmla="*/ 3779520 w 4917440"/>
              <a:gd name="connsiteY20" fmla="*/ 762000 h 3139440"/>
              <a:gd name="connsiteX21" fmla="*/ 3749040 w 4917440"/>
              <a:gd name="connsiteY21" fmla="*/ 822960 h 3139440"/>
              <a:gd name="connsiteX22" fmla="*/ 3728720 w 4917440"/>
              <a:gd name="connsiteY22" fmla="*/ 853440 h 3139440"/>
              <a:gd name="connsiteX23" fmla="*/ 3698240 w 4917440"/>
              <a:gd name="connsiteY23" fmla="*/ 873760 h 3139440"/>
              <a:gd name="connsiteX24" fmla="*/ 3637280 w 4917440"/>
              <a:gd name="connsiteY24" fmla="*/ 924560 h 3139440"/>
              <a:gd name="connsiteX25" fmla="*/ 3535680 w 4917440"/>
              <a:gd name="connsiteY25" fmla="*/ 1005840 h 3139440"/>
              <a:gd name="connsiteX26" fmla="*/ 3474720 w 4917440"/>
              <a:gd name="connsiteY26" fmla="*/ 1046480 h 3139440"/>
              <a:gd name="connsiteX27" fmla="*/ 3434080 w 4917440"/>
              <a:gd name="connsiteY27" fmla="*/ 1137920 h 3139440"/>
              <a:gd name="connsiteX28" fmla="*/ 3403600 w 4917440"/>
              <a:gd name="connsiteY28" fmla="*/ 1158240 h 3139440"/>
              <a:gd name="connsiteX29" fmla="*/ 3362960 w 4917440"/>
              <a:gd name="connsiteY29" fmla="*/ 1219200 h 3139440"/>
              <a:gd name="connsiteX30" fmla="*/ 3302000 w 4917440"/>
              <a:gd name="connsiteY30" fmla="*/ 1270000 h 3139440"/>
              <a:gd name="connsiteX31" fmla="*/ 3088640 w 4917440"/>
              <a:gd name="connsiteY31" fmla="*/ 1249680 h 3139440"/>
              <a:gd name="connsiteX32" fmla="*/ 3058160 w 4917440"/>
              <a:gd name="connsiteY32" fmla="*/ 1239520 h 3139440"/>
              <a:gd name="connsiteX33" fmla="*/ 3017520 w 4917440"/>
              <a:gd name="connsiteY33" fmla="*/ 1229360 h 3139440"/>
              <a:gd name="connsiteX34" fmla="*/ 2895600 w 4917440"/>
              <a:gd name="connsiteY34" fmla="*/ 1239520 h 3139440"/>
              <a:gd name="connsiteX35" fmla="*/ 2865120 w 4917440"/>
              <a:gd name="connsiteY35" fmla="*/ 1249680 h 3139440"/>
              <a:gd name="connsiteX36" fmla="*/ 2804160 w 4917440"/>
              <a:gd name="connsiteY36" fmla="*/ 1320800 h 3139440"/>
              <a:gd name="connsiteX37" fmla="*/ 2763520 w 4917440"/>
              <a:gd name="connsiteY37" fmla="*/ 1381760 h 3139440"/>
              <a:gd name="connsiteX38" fmla="*/ 2733040 w 4917440"/>
              <a:gd name="connsiteY38" fmla="*/ 1402080 h 3139440"/>
              <a:gd name="connsiteX39" fmla="*/ 2722880 w 4917440"/>
              <a:gd name="connsiteY39" fmla="*/ 1432560 h 3139440"/>
              <a:gd name="connsiteX40" fmla="*/ 2672080 w 4917440"/>
              <a:gd name="connsiteY40" fmla="*/ 1493520 h 3139440"/>
              <a:gd name="connsiteX41" fmla="*/ 2621280 w 4917440"/>
              <a:gd name="connsiteY41" fmla="*/ 1584960 h 3139440"/>
              <a:gd name="connsiteX42" fmla="*/ 2590800 w 4917440"/>
              <a:gd name="connsiteY42" fmla="*/ 1615440 h 3139440"/>
              <a:gd name="connsiteX43" fmla="*/ 2560320 w 4917440"/>
              <a:gd name="connsiteY43" fmla="*/ 1686560 h 3139440"/>
              <a:gd name="connsiteX44" fmla="*/ 2540000 w 4917440"/>
              <a:gd name="connsiteY44" fmla="*/ 1717040 h 3139440"/>
              <a:gd name="connsiteX45" fmla="*/ 2529840 w 4917440"/>
              <a:gd name="connsiteY45" fmla="*/ 1747520 h 3139440"/>
              <a:gd name="connsiteX46" fmla="*/ 2499360 w 4917440"/>
              <a:gd name="connsiteY46" fmla="*/ 1767840 h 3139440"/>
              <a:gd name="connsiteX47" fmla="*/ 2438400 w 4917440"/>
              <a:gd name="connsiteY47" fmla="*/ 1788160 h 3139440"/>
              <a:gd name="connsiteX48" fmla="*/ 2346960 w 4917440"/>
              <a:gd name="connsiteY48" fmla="*/ 1869440 h 3139440"/>
              <a:gd name="connsiteX49" fmla="*/ 2306320 w 4917440"/>
              <a:gd name="connsiteY49" fmla="*/ 1889760 h 3139440"/>
              <a:gd name="connsiteX50" fmla="*/ 2245360 w 4917440"/>
              <a:gd name="connsiteY50" fmla="*/ 1920240 h 3139440"/>
              <a:gd name="connsiteX51" fmla="*/ 2123440 w 4917440"/>
              <a:gd name="connsiteY51" fmla="*/ 1930400 h 3139440"/>
              <a:gd name="connsiteX52" fmla="*/ 2062480 w 4917440"/>
              <a:gd name="connsiteY52" fmla="*/ 1950720 h 3139440"/>
              <a:gd name="connsiteX53" fmla="*/ 2011680 w 4917440"/>
              <a:gd name="connsiteY53" fmla="*/ 2011680 h 3139440"/>
              <a:gd name="connsiteX54" fmla="*/ 1991360 w 4917440"/>
              <a:gd name="connsiteY54" fmla="*/ 2042160 h 3139440"/>
              <a:gd name="connsiteX55" fmla="*/ 1960880 w 4917440"/>
              <a:gd name="connsiteY55" fmla="*/ 2062480 h 3139440"/>
              <a:gd name="connsiteX56" fmla="*/ 1879600 w 4917440"/>
              <a:gd name="connsiteY56" fmla="*/ 2133600 h 3139440"/>
              <a:gd name="connsiteX57" fmla="*/ 1838960 w 4917440"/>
              <a:gd name="connsiteY57" fmla="*/ 2194560 h 3139440"/>
              <a:gd name="connsiteX58" fmla="*/ 1808480 w 4917440"/>
              <a:gd name="connsiteY58" fmla="*/ 2255520 h 3139440"/>
              <a:gd name="connsiteX59" fmla="*/ 1778000 w 4917440"/>
              <a:gd name="connsiteY59" fmla="*/ 2275840 h 3139440"/>
              <a:gd name="connsiteX60" fmla="*/ 1757680 w 4917440"/>
              <a:gd name="connsiteY60" fmla="*/ 2306320 h 3139440"/>
              <a:gd name="connsiteX61" fmla="*/ 1727200 w 4917440"/>
              <a:gd name="connsiteY61" fmla="*/ 2326640 h 3139440"/>
              <a:gd name="connsiteX62" fmla="*/ 1656080 w 4917440"/>
              <a:gd name="connsiteY62" fmla="*/ 2407920 h 3139440"/>
              <a:gd name="connsiteX63" fmla="*/ 1625600 w 4917440"/>
              <a:gd name="connsiteY63" fmla="*/ 2418080 h 3139440"/>
              <a:gd name="connsiteX64" fmla="*/ 1584960 w 4917440"/>
              <a:gd name="connsiteY64" fmla="*/ 2448560 h 3139440"/>
              <a:gd name="connsiteX65" fmla="*/ 1554480 w 4917440"/>
              <a:gd name="connsiteY65" fmla="*/ 2479040 h 3139440"/>
              <a:gd name="connsiteX66" fmla="*/ 1483360 w 4917440"/>
              <a:gd name="connsiteY66" fmla="*/ 2458720 h 3139440"/>
              <a:gd name="connsiteX67" fmla="*/ 1422400 w 4917440"/>
              <a:gd name="connsiteY67" fmla="*/ 2468880 h 3139440"/>
              <a:gd name="connsiteX68" fmla="*/ 1290320 w 4917440"/>
              <a:gd name="connsiteY68" fmla="*/ 2489200 h 3139440"/>
              <a:gd name="connsiteX69" fmla="*/ 1249680 w 4917440"/>
              <a:gd name="connsiteY69" fmla="*/ 2499360 h 3139440"/>
              <a:gd name="connsiteX70" fmla="*/ 1209040 w 4917440"/>
              <a:gd name="connsiteY70" fmla="*/ 2590800 h 3139440"/>
              <a:gd name="connsiteX71" fmla="*/ 1178560 w 4917440"/>
              <a:gd name="connsiteY71" fmla="*/ 2611120 h 3139440"/>
              <a:gd name="connsiteX72" fmla="*/ 1148080 w 4917440"/>
              <a:gd name="connsiteY72" fmla="*/ 2641600 h 3139440"/>
              <a:gd name="connsiteX73" fmla="*/ 1097280 w 4917440"/>
              <a:gd name="connsiteY73" fmla="*/ 2733040 h 3139440"/>
              <a:gd name="connsiteX74" fmla="*/ 1076960 w 4917440"/>
              <a:gd name="connsiteY74" fmla="*/ 2763520 h 3139440"/>
              <a:gd name="connsiteX75" fmla="*/ 995680 w 4917440"/>
              <a:gd name="connsiteY75" fmla="*/ 2773680 h 3139440"/>
              <a:gd name="connsiteX76" fmla="*/ 955040 w 4917440"/>
              <a:gd name="connsiteY76" fmla="*/ 2763520 h 3139440"/>
              <a:gd name="connsiteX77" fmla="*/ 833120 w 4917440"/>
              <a:gd name="connsiteY77" fmla="*/ 2783840 h 3139440"/>
              <a:gd name="connsiteX78" fmla="*/ 792480 w 4917440"/>
              <a:gd name="connsiteY78" fmla="*/ 2844800 h 3139440"/>
              <a:gd name="connsiteX79" fmla="*/ 782320 w 4917440"/>
              <a:gd name="connsiteY79" fmla="*/ 2875280 h 3139440"/>
              <a:gd name="connsiteX80" fmla="*/ 751840 w 4917440"/>
              <a:gd name="connsiteY80" fmla="*/ 2895600 h 3139440"/>
              <a:gd name="connsiteX81" fmla="*/ 721360 w 4917440"/>
              <a:gd name="connsiteY81" fmla="*/ 2926080 h 3139440"/>
              <a:gd name="connsiteX82" fmla="*/ 701040 w 4917440"/>
              <a:gd name="connsiteY82" fmla="*/ 2956560 h 3139440"/>
              <a:gd name="connsiteX83" fmla="*/ 640080 w 4917440"/>
              <a:gd name="connsiteY83" fmla="*/ 2997200 h 3139440"/>
              <a:gd name="connsiteX84" fmla="*/ 579120 w 4917440"/>
              <a:gd name="connsiteY84" fmla="*/ 3037840 h 3139440"/>
              <a:gd name="connsiteX85" fmla="*/ 548640 w 4917440"/>
              <a:gd name="connsiteY85" fmla="*/ 3058160 h 3139440"/>
              <a:gd name="connsiteX86" fmla="*/ 447040 w 4917440"/>
              <a:gd name="connsiteY86" fmla="*/ 3098800 h 3139440"/>
              <a:gd name="connsiteX87" fmla="*/ 416560 w 4917440"/>
              <a:gd name="connsiteY87" fmla="*/ 3119120 h 3139440"/>
              <a:gd name="connsiteX88" fmla="*/ 375920 w 4917440"/>
              <a:gd name="connsiteY88" fmla="*/ 3129280 h 3139440"/>
              <a:gd name="connsiteX89" fmla="*/ 345440 w 4917440"/>
              <a:gd name="connsiteY89" fmla="*/ 3139440 h 3139440"/>
              <a:gd name="connsiteX90" fmla="*/ 264160 w 4917440"/>
              <a:gd name="connsiteY90" fmla="*/ 3129280 h 3139440"/>
              <a:gd name="connsiteX91" fmla="*/ 193040 w 4917440"/>
              <a:gd name="connsiteY91" fmla="*/ 3119120 h 3139440"/>
              <a:gd name="connsiteX92" fmla="*/ 71120 w 4917440"/>
              <a:gd name="connsiteY92" fmla="*/ 3108960 h 3139440"/>
              <a:gd name="connsiteX93" fmla="*/ 30480 w 4917440"/>
              <a:gd name="connsiteY93" fmla="*/ 3098800 h 3139440"/>
              <a:gd name="connsiteX94" fmla="*/ 0 w 4917440"/>
              <a:gd name="connsiteY94" fmla="*/ 3088640 h 3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917440" h="3139440">
                <a:moveTo>
                  <a:pt x="4917440" y="0"/>
                </a:moveTo>
                <a:cubicBezTo>
                  <a:pt x="4907280" y="23707"/>
                  <a:pt x="4901267" y="49660"/>
                  <a:pt x="4886960" y="71120"/>
                </a:cubicBezTo>
                <a:cubicBezTo>
                  <a:pt x="4880187" y="81280"/>
                  <a:pt x="4865861" y="83623"/>
                  <a:pt x="4856480" y="91440"/>
                </a:cubicBezTo>
                <a:cubicBezTo>
                  <a:pt x="4837220" y="107490"/>
                  <a:pt x="4817097" y="129566"/>
                  <a:pt x="4805680" y="152400"/>
                </a:cubicBezTo>
                <a:cubicBezTo>
                  <a:pt x="4800891" y="161979"/>
                  <a:pt x="4798907" y="172720"/>
                  <a:pt x="4795520" y="182880"/>
                </a:cubicBezTo>
                <a:cubicBezTo>
                  <a:pt x="4792996" y="200549"/>
                  <a:pt x="4788841" y="259927"/>
                  <a:pt x="4775200" y="284480"/>
                </a:cubicBezTo>
                <a:cubicBezTo>
                  <a:pt x="4763340" y="305828"/>
                  <a:pt x="4748107" y="325120"/>
                  <a:pt x="4734560" y="345440"/>
                </a:cubicBezTo>
                <a:cubicBezTo>
                  <a:pt x="4727787" y="355600"/>
                  <a:pt x="4724009" y="368594"/>
                  <a:pt x="4714240" y="375920"/>
                </a:cubicBezTo>
                <a:cubicBezTo>
                  <a:pt x="4705036" y="382823"/>
                  <a:pt x="4657976" y="419292"/>
                  <a:pt x="4643120" y="426720"/>
                </a:cubicBezTo>
                <a:cubicBezTo>
                  <a:pt x="4563920" y="466320"/>
                  <a:pt x="4679819" y="381416"/>
                  <a:pt x="4551680" y="477520"/>
                </a:cubicBezTo>
                <a:cubicBezTo>
                  <a:pt x="4538133" y="487680"/>
                  <a:pt x="4523014" y="496026"/>
                  <a:pt x="4511040" y="508000"/>
                </a:cubicBezTo>
                <a:cubicBezTo>
                  <a:pt x="4492712" y="526328"/>
                  <a:pt x="4492115" y="554019"/>
                  <a:pt x="4460240" y="558800"/>
                </a:cubicBezTo>
                <a:cubicBezTo>
                  <a:pt x="4403205" y="567355"/>
                  <a:pt x="4345093" y="565573"/>
                  <a:pt x="4287520" y="568960"/>
                </a:cubicBezTo>
                <a:cubicBezTo>
                  <a:pt x="4277360" y="579120"/>
                  <a:pt x="4265861" y="588098"/>
                  <a:pt x="4257040" y="599440"/>
                </a:cubicBezTo>
                <a:cubicBezTo>
                  <a:pt x="4242541" y="618081"/>
                  <a:pt x="4213599" y="675063"/>
                  <a:pt x="4185920" y="690880"/>
                </a:cubicBezTo>
                <a:cubicBezTo>
                  <a:pt x="4173796" y="697808"/>
                  <a:pt x="4158706" y="697204"/>
                  <a:pt x="4145280" y="701040"/>
                </a:cubicBezTo>
                <a:cubicBezTo>
                  <a:pt x="4069825" y="722598"/>
                  <a:pt x="4175168" y="701131"/>
                  <a:pt x="4043680" y="721360"/>
                </a:cubicBezTo>
                <a:cubicBezTo>
                  <a:pt x="4023319" y="724492"/>
                  <a:pt x="4002830" y="727051"/>
                  <a:pt x="3982720" y="731520"/>
                </a:cubicBezTo>
                <a:cubicBezTo>
                  <a:pt x="3972265" y="733843"/>
                  <a:pt x="3962876" y="740429"/>
                  <a:pt x="3952240" y="741680"/>
                </a:cubicBezTo>
                <a:cubicBezTo>
                  <a:pt x="3905031" y="747234"/>
                  <a:pt x="3857413" y="748453"/>
                  <a:pt x="3810000" y="751840"/>
                </a:cubicBezTo>
                <a:cubicBezTo>
                  <a:pt x="3799840" y="755227"/>
                  <a:pt x="3787883" y="755310"/>
                  <a:pt x="3779520" y="762000"/>
                </a:cubicBezTo>
                <a:cubicBezTo>
                  <a:pt x="3755256" y="781411"/>
                  <a:pt x="3761311" y="798419"/>
                  <a:pt x="3749040" y="822960"/>
                </a:cubicBezTo>
                <a:cubicBezTo>
                  <a:pt x="3743579" y="833882"/>
                  <a:pt x="3737354" y="844806"/>
                  <a:pt x="3728720" y="853440"/>
                </a:cubicBezTo>
                <a:cubicBezTo>
                  <a:pt x="3720086" y="862074"/>
                  <a:pt x="3707621" y="865943"/>
                  <a:pt x="3698240" y="873760"/>
                </a:cubicBezTo>
                <a:cubicBezTo>
                  <a:pt x="3620011" y="938951"/>
                  <a:pt x="3712956" y="874109"/>
                  <a:pt x="3637280" y="924560"/>
                </a:cubicBezTo>
                <a:cubicBezTo>
                  <a:pt x="3546390" y="1060894"/>
                  <a:pt x="3653460" y="927320"/>
                  <a:pt x="3535680" y="1005840"/>
                </a:cubicBezTo>
                <a:lnTo>
                  <a:pt x="3474720" y="1046480"/>
                </a:lnTo>
                <a:cubicBezTo>
                  <a:pt x="3464660" y="1076661"/>
                  <a:pt x="3458231" y="1113769"/>
                  <a:pt x="3434080" y="1137920"/>
                </a:cubicBezTo>
                <a:cubicBezTo>
                  <a:pt x="3425446" y="1146554"/>
                  <a:pt x="3413760" y="1151467"/>
                  <a:pt x="3403600" y="1158240"/>
                </a:cubicBezTo>
                <a:cubicBezTo>
                  <a:pt x="3390053" y="1178560"/>
                  <a:pt x="3383280" y="1205653"/>
                  <a:pt x="3362960" y="1219200"/>
                </a:cubicBezTo>
                <a:cubicBezTo>
                  <a:pt x="3320525" y="1247490"/>
                  <a:pt x="3341114" y="1230886"/>
                  <a:pt x="3302000" y="1270000"/>
                </a:cubicBezTo>
                <a:cubicBezTo>
                  <a:pt x="3252279" y="1266175"/>
                  <a:pt x="3145976" y="1260105"/>
                  <a:pt x="3088640" y="1249680"/>
                </a:cubicBezTo>
                <a:cubicBezTo>
                  <a:pt x="3078103" y="1247764"/>
                  <a:pt x="3068458" y="1242462"/>
                  <a:pt x="3058160" y="1239520"/>
                </a:cubicBezTo>
                <a:cubicBezTo>
                  <a:pt x="3044734" y="1235684"/>
                  <a:pt x="3031067" y="1232747"/>
                  <a:pt x="3017520" y="1229360"/>
                </a:cubicBezTo>
                <a:cubicBezTo>
                  <a:pt x="2976880" y="1232747"/>
                  <a:pt x="2936023" y="1234130"/>
                  <a:pt x="2895600" y="1239520"/>
                </a:cubicBezTo>
                <a:cubicBezTo>
                  <a:pt x="2884984" y="1240935"/>
                  <a:pt x="2874031" y="1243739"/>
                  <a:pt x="2865120" y="1249680"/>
                </a:cubicBezTo>
                <a:cubicBezTo>
                  <a:pt x="2845387" y="1262835"/>
                  <a:pt x="2816484" y="1303194"/>
                  <a:pt x="2804160" y="1320800"/>
                </a:cubicBezTo>
                <a:cubicBezTo>
                  <a:pt x="2790155" y="1340807"/>
                  <a:pt x="2783840" y="1368213"/>
                  <a:pt x="2763520" y="1381760"/>
                </a:cubicBezTo>
                <a:lnTo>
                  <a:pt x="2733040" y="1402080"/>
                </a:lnTo>
                <a:cubicBezTo>
                  <a:pt x="2729653" y="1412240"/>
                  <a:pt x="2727669" y="1422981"/>
                  <a:pt x="2722880" y="1432560"/>
                </a:cubicBezTo>
                <a:cubicBezTo>
                  <a:pt x="2708735" y="1460850"/>
                  <a:pt x="2694550" y="1471050"/>
                  <a:pt x="2672080" y="1493520"/>
                </a:cubicBezTo>
                <a:cubicBezTo>
                  <a:pt x="2659304" y="1531848"/>
                  <a:pt x="2656215" y="1550025"/>
                  <a:pt x="2621280" y="1584960"/>
                </a:cubicBezTo>
                <a:cubicBezTo>
                  <a:pt x="2611120" y="1595120"/>
                  <a:pt x="2599151" y="1603748"/>
                  <a:pt x="2590800" y="1615440"/>
                </a:cubicBezTo>
                <a:cubicBezTo>
                  <a:pt x="2555564" y="1664771"/>
                  <a:pt x="2582430" y="1642340"/>
                  <a:pt x="2560320" y="1686560"/>
                </a:cubicBezTo>
                <a:cubicBezTo>
                  <a:pt x="2554859" y="1697482"/>
                  <a:pt x="2545461" y="1706118"/>
                  <a:pt x="2540000" y="1717040"/>
                </a:cubicBezTo>
                <a:cubicBezTo>
                  <a:pt x="2535211" y="1726619"/>
                  <a:pt x="2536530" y="1739157"/>
                  <a:pt x="2529840" y="1747520"/>
                </a:cubicBezTo>
                <a:cubicBezTo>
                  <a:pt x="2522212" y="1757055"/>
                  <a:pt x="2510518" y="1762881"/>
                  <a:pt x="2499360" y="1767840"/>
                </a:cubicBezTo>
                <a:cubicBezTo>
                  <a:pt x="2479787" y="1776539"/>
                  <a:pt x="2438400" y="1788160"/>
                  <a:pt x="2438400" y="1788160"/>
                </a:cubicBezTo>
                <a:cubicBezTo>
                  <a:pt x="2397251" y="1829309"/>
                  <a:pt x="2389264" y="1845266"/>
                  <a:pt x="2346960" y="1869440"/>
                </a:cubicBezTo>
                <a:cubicBezTo>
                  <a:pt x="2333810" y="1876954"/>
                  <a:pt x="2319470" y="1882246"/>
                  <a:pt x="2306320" y="1889760"/>
                </a:cubicBezTo>
                <a:cubicBezTo>
                  <a:pt x="2280261" y="1904651"/>
                  <a:pt x="2275731" y="1916190"/>
                  <a:pt x="2245360" y="1920240"/>
                </a:cubicBezTo>
                <a:cubicBezTo>
                  <a:pt x="2204937" y="1925630"/>
                  <a:pt x="2164080" y="1927013"/>
                  <a:pt x="2123440" y="1930400"/>
                </a:cubicBezTo>
                <a:cubicBezTo>
                  <a:pt x="2103120" y="1937173"/>
                  <a:pt x="2074361" y="1932898"/>
                  <a:pt x="2062480" y="1950720"/>
                </a:cubicBezTo>
                <a:cubicBezTo>
                  <a:pt x="2012029" y="2026396"/>
                  <a:pt x="2076871" y="1933451"/>
                  <a:pt x="2011680" y="2011680"/>
                </a:cubicBezTo>
                <a:cubicBezTo>
                  <a:pt x="2003863" y="2021061"/>
                  <a:pt x="1999994" y="2033526"/>
                  <a:pt x="1991360" y="2042160"/>
                </a:cubicBezTo>
                <a:cubicBezTo>
                  <a:pt x="1982726" y="2050794"/>
                  <a:pt x="1970816" y="2055383"/>
                  <a:pt x="1960880" y="2062480"/>
                </a:cubicBezTo>
                <a:cubicBezTo>
                  <a:pt x="1930347" y="2084289"/>
                  <a:pt x="1903439" y="2103801"/>
                  <a:pt x="1879600" y="2133600"/>
                </a:cubicBezTo>
                <a:cubicBezTo>
                  <a:pt x="1864344" y="2152670"/>
                  <a:pt x="1846683" y="2171392"/>
                  <a:pt x="1838960" y="2194560"/>
                </a:cubicBezTo>
                <a:cubicBezTo>
                  <a:pt x="1830697" y="2219350"/>
                  <a:pt x="1828175" y="2235825"/>
                  <a:pt x="1808480" y="2255520"/>
                </a:cubicBezTo>
                <a:cubicBezTo>
                  <a:pt x="1799846" y="2264154"/>
                  <a:pt x="1788160" y="2269067"/>
                  <a:pt x="1778000" y="2275840"/>
                </a:cubicBezTo>
                <a:cubicBezTo>
                  <a:pt x="1771227" y="2286000"/>
                  <a:pt x="1766314" y="2297686"/>
                  <a:pt x="1757680" y="2306320"/>
                </a:cubicBezTo>
                <a:cubicBezTo>
                  <a:pt x="1749046" y="2314954"/>
                  <a:pt x="1735241" y="2317450"/>
                  <a:pt x="1727200" y="2326640"/>
                </a:cubicBezTo>
                <a:cubicBezTo>
                  <a:pt x="1679787" y="2380827"/>
                  <a:pt x="1706880" y="2382520"/>
                  <a:pt x="1656080" y="2407920"/>
                </a:cubicBezTo>
                <a:cubicBezTo>
                  <a:pt x="1646501" y="2412709"/>
                  <a:pt x="1635760" y="2414693"/>
                  <a:pt x="1625600" y="2418080"/>
                </a:cubicBezTo>
                <a:cubicBezTo>
                  <a:pt x="1612053" y="2428240"/>
                  <a:pt x="1597817" y="2437540"/>
                  <a:pt x="1584960" y="2448560"/>
                </a:cubicBezTo>
                <a:cubicBezTo>
                  <a:pt x="1574051" y="2457911"/>
                  <a:pt x="1568296" y="2475093"/>
                  <a:pt x="1554480" y="2479040"/>
                </a:cubicBezTo>
                <a:lnTo>
                  <a:pt x="1483360" y="2458720"/>
                </a:lnTo>
                <a:lnTo>
                  <a:pt x="1422400" y="2468880"/>
                </a:lnTo>
                <a:cubicBezTo>
                  <a:pt x="1380110" y="2475386"/>
                  <a:pt x="1332558" y="2480752"/>
                  <a:pt x="1290320" y="2489200"/>
                </a:cubicBezTo>
                <a:cubicBezTo>
                  <a:pt x="1276628" y="2491938"/>
                  <a:pt x="1263227" y="2495973"/>
                  <a:pt x="1249680" y="2499360"/>
                </a:cubicBezTo>
                <a:cubicBezTo>
                  <a:pt x="1239620" y="2529541"/>
                  <a:pt x="1233191" y="2566649"/>
                  <a:pt x="1209040" y="2590800"/>
                </a:cubicBezTo>
                <a:cubicBezTo>
                  <a:pt x="1200406" y="2599434"/>
                  <a:pt x="1187941" y="2603303"/>
                  <a:pt x="1178560" y="2611120"/>
                </a:cubicBezTo>
                <a:cubicBezTo>
                  <a:pt x="1167522" y="2620318"/>
                  <a:pt x="1158240" y="2631440"/>
                  <a:pt x="1148080" y="2641600"/>
                </a:cubicBezTo>
                <a:cubicBezTo>
                  <a:pt x="1130197" y="2695248"/>
                  <a:pt x="1143861" y="2663169"/>
                  <a:pt x="1097280" y="2733040"/>
                </a:cubicBezTo>
                <a:cubicBezTo>
                  <a:pt x="1090507" y="2743200"/>
                  <a:pt x="1089077" y="2762005"/>
                  <a:pt x="1076960" y="2763520"/>
                </a:cubicBezTo>
                <a:lnTo>
                  <a:pt x="995680" y="2773680"/>
                </a:lnTo>
                <a:cubicBezTo>
                  <a:pt x="982133" y="2770293"/>
                  <a:pt x="969004" y="2763520"/>
                  <a:pt x="955040" y="2763520"/>
                </a:cubicBezTo>
                <a:cubicBezTo>
                  <a:pt x="886984" y="2763520"/>
                  <a:pt x="880811" y="2767943"/>
                  <a:pt x="833120" y="2783840"/>
                </a:cubicBezTo>
                <a:cubicBezTo>
                  <a:pt x="819573" y="2804160"/>
                  <a:pt x="800203" y="2821632"/>
                  <a:pt x="792480" y="2844800"/>
                </a:cubicBezTo>
                <a:cubicBezTo>
                  <a:pt x="789093" y="2854960"/>
                  <a:pt x="789010" y="2866917"/>
                  <a:pt x="782320" y="2875280"/>
                </a:cubicBezTo>
                <a:cubicBezTo>
                  <a:pt x="774692" y="2884815"/>
                  <a:pt x="761221" y="2887783"/>
                  <a:pt x="751840" y="2895600"/>
                </a:cubicBezTo>
                <a:cubicBezTo>
                  <a:pt x="740802" y="2904798"/>
                  <a:pt x="730558" y="2915042"/>
                  <a:pt x="721360" y="2926080"/>
                </a:cubicBezTo>
                <a:cubicBezTo>
                  <a:pt x="713543" y="2935461"/>
                  <a:pt x="710230" y="2948519"/>
                  <a:pt x="701040" y="2956560"/>
                </a:cubicBezTo>
                <a:cubicBezTo>
                  <a:pt x="682661" y="2972642"/>
                  <a:pt x="660400" y="2983653"/>
                  <a:pt x="640080" y="2997200"/>
                </a:cubicBezTo>
                <a:lnTo>
                  <a:pt x="579120" y="3037840"/>
                </a:lnTo>
                <a:lnTo>
                  <a:pt x="548640" y="3058160"/>
                </a:lnTo>
                <a:cubicBezTo>
                  <a:pt x="508147" y="3118900"/>
                  <a:pt x="551679" y="3070262"/>
                  <a:pt x="447040" y="3098800"/>
                </a:cubicBezTo>
                <a:cubicBezTo>
                  <a:pt x="435259" y="3102013"/>
                  <a:pt x="427783" y="3114310"/>
                  <a:pt x="416560" y="3119120"/>
                </a:cubicBezTo>
                <a:cubicBezTo>
                  <a:pt x="403725" y="3124621"/>
                  <a:pt x="389346" y="3125444"/>
                  <a:pt x="375920" y="3129280"/>
                </a:cubicBezTo>
                <a:cubicBezTo>
                  <a:pt x="365622" y="3132222"/>
                  <a:pt x="355600" y="3136053"/>
                  <a:pt x="345440" y="3139440"/>
                </a:cubicBezTo>
                <a:lnTo>
                  <a:pt x="264160" y="3129280"/>
                </a:lnTo>
                <a:cubicBezTo>
                  <a:pt x="240423" y="3126115"/>
                  <a:pt x="216856" y="3121627"/>
                  <a:pt x="193040" y="3119120"/>
                </a:cubicBezTo>
                <a:cubicBezTo>
                  <a:pt x="152483" y="3114851"/>
                  <a:pt x="111760" y="3112347"/>
                  <a:pt x="71120" y="3108960"/>
                </a:cubicBezTo>
                <a:cubicBezTo>
                  <a:pt x="57573" y="3105573"/>
                  <a:pt x="43906" y="3102636"/>
                  <a:pt x="30480" y="3098800"/>
                </a:cubicBezTo>
                <a:cubicBezTo>
                  <a:pt x="20182" y="3095858"/>
                  <a:pt x="0" y="3088640"/>
                  <a:pt x="0" y="3088640"/>
                </a:cubicBezTo>
              </a:path>
            </a:pathLst>
          </a:custGeom>
          <a:noFill/>
          <a:ln w="38100">
            <a:solidFill>
              <a:srgbClr val="D200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76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18" grpId="0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18" grpId="0" animBg="1"/>
          <p:bldP spid="20" grpId="0" animBg="1"/>
        </p:bldLst>
      </p:timing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DCDC8CA-D7C5-93BE-3F5C-04D0C4BD7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129" y="1736254"/>
            <a:ext cx="2566940" cy="3584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6A9B7B15-4683-0995-7CC6-FD42651A2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49022" y="1869360"/>
            <a:ext cx="2944144" cy="3451365"/>
          </a:xfrm>
        </p:spPr>
        <p:txBody>
          <a:bodyPr>
            <a:normAutofit/>
          </a:bodyPr>
          <a:lstStyle/>
          <a:p>
            <a:pPr>
              <a:lnSpc>
                <a:spcPct val="50000"/>
              </a:lnSpc>
            </a:pPr>
            <a:r>
              <a:rPr lang="nb-NO" sz="4400" b="1" dirty="0">
                <a:solidFill>
                  <a:srgbClr val="C8102E"/>
                </a:solidFill>
              </a:rPr>
              <a:t>46</a:t>
            </a:r>
            <a:endParaRPr lang="nb-NO" b="1" dirty="0">
              <a:solidFill>
                <a:srgbClr val="C8102E"/>
              </a:solidFill>
            </a:endParaRPr>
          </a:p>
          <a:p>
            <a:pPr>
              <a:lnSpc>
                <a:spcPct val="50000"/>
              </a:lnSpc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</a:rPr>
              <a:t>Bachelorstudier</a:t>
            </a:r>
          </a:p>
          <a:p>
            <a:pPr>
              <a:lnSpc>
                <a:spcPct val="50000"/>
              </a:lnSpc>
            </a:pP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  <a:p>
            <a:pPr>
              <a:lnSpc>
                <a:spcPct val="50000"/>
              </a:lnSpc>
            </a:pPr>
            <a:r>
              <a:rPr lang="nb-NO" sz="4400" b="1" dirty="0">
                <a:solidFill>
                  <a:srgbClr val="C8102E"/>
                </a:solidFill>
              </a:rPr>
              <a:t>34</a:t>
            </a:r>
            <a:endParaRPr lang="nb-NO" b="1" dirty="0">
              <a:solidFill>
                <a:srgbClr val="C8102E"/>
              </a:solidFill>
            </a:endParaRPr>
          </a:p>
          <a:p>
            <a:pPr>
              <a:lnSpc>
                <a:spcPct val="50000"/>
              </a:lnSpc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</a:rPr>
              <a:t>Årsstudier</a:t>
            </a:r>
          </a:p>
          <a:p>
            <a:pPr>
              <a:lnSpc>
                <a:spcPct val="50000"/>
              </a:lnSpc>
            </a:pPr>
            <a:endParaRPr lang="nb-NO" dirty="0">
              <a:solidFill>
                <a:schemeClr val="accent6">
                  <a:lumMod val="25000"/>
                </a:schemeClr>
              </a:solidFill>
            </a:endParaRPr>
          </a:p>
          <a:p>
            <a:pPr>
              <a:lnSpc>
                <a:spcPct val="50000"/>
              </a:lnSpc>
            </a:pPr>
            <a:r>
              <a:rPr lang="nb-NO" sz="4400" b="1" dirty="0">
                <a:solidFill>
                  <a:srgbClr val="C8102E"/>
                </a:solidFill>
              </a:rPr>
              <a:t>51</a:t>
            </a:r>
          </a:p>
          <a:p>
            <a:pPr>
              <a:lnSpc>
                <a:spcPct val="50000"/>
              </a:lnSpc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</a:rPr>
              <a:t>Masterstudier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69248013-333A-EEAE-C33F-08CE3146C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5088" y="1606062"/>
            <a:ext cx="5220000" cy="4247768"/>
          </a:xfrm>
        </p:spPr>
        <p:txBody>
          <a:bodyPr>
            <a:normAutofit fontScale="77500" lnSpcReduction="20000"/>
          </a:bodyPr>
          <a:lstStyle/>
          <a:p>
            <a:pPr lvl="0" defTabSz="609585">
              <a:lnSpc>
                <a:spcPct val="150000"/>
              </a:lnSpc>
              <a:spcBef>
                <a:spcPts val="0"/>
              </a:spcBef>
              <a:defRPr/>
            </a:pPr>
            <a:r>
              <a:rPr lang="nb-NO" b="1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Studier innen fagområdene: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Helse-, sosial- og idrettsfag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Realfag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Historie, filosofi og religion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Samfunnsfag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Ingeniør, teknologi og IT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Språk, litteratur, kommunikasjon og medier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Kunst, teater og musikkfag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Økonomi, ledelse, administrasjon og juss</a:t>
            </a:r>
          </a:p>
          <a:p>
            <a:pPr marL="285750" lvl="0" indent="-285750" defTabSz="609585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nb-NO" dirty="0">
                <a:solidFill>
                  <a:schemeClr val="accent6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Lærerutdanning og pedagogikk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5F48DD39-FF85-EBD3-7DEF-792BEAF7D6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85026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6">
            <a:extLst>
              <a:ext uri="{FF2B5EF4-FFF2-40B4-BE49-F238E27FC236}">
                <a16:creationId xmlns:a16="http://schemas.microsoft.com/office/drawing/2014/main" id="{C3F6FABB-BC32-AB7C-BC9B-2EF32ED6A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De fire </a:t>
            </a:r>
            <a:r>
              <a:rPr lang="nb-NO" dirty="0"/>
              <a:t>store utdanningene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0395B0A-14DC-BA7B-E000-66E5DC44B5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504B349-98E7-2963-196A-B536055AE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43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FA0D95E-0427-D635-1897-676755329FC9}"/>
              </a:ext>
            </a:extLst>
          </p:cNvPr>
          <p:cNvSpPr txBox="1"/>
          <p:nvPr/>
        </p:nvSpPr>
        <p:spPr>
          <a:xfrm>
            <a:off x="9071266" y="1749503"/>
            <a:ext cx="1584088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Økonom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Siviløkonom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Helvetica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8744828-B97F-36F4-2BA2-17B0CE5174E6}"/>
              </a:ext>
            </a:extLst>
          </p:cNvPr>
          <p:cNvSpPr txBox="1"/>
          <p:nvPr/>
        </p:nvSpPr>
        <p:spPr>
          <a:xfrm>
            <a:off x="6211514" y="1749503"/>
            <a:ext cx="1585690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Ingeniør</a:t>
            </a:r>
            <a:b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Sivilingeniør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2436B6F-F0A6-6F1B-08B7-EE90CCAD7E50}"/>
              </a:ext>
            </a:extLst>
          </p:cNvPr>
          <p:cNvSpPr txBox="1"/>
          <p:nvPr/>
        </p:nvSpPr>
        <p:spPr>
          <a:xfrm>
            <a:off x="492011" y="1749503"/>
            <a:ext cx="1058303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Lærer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srgbClr val="C8102E"/>
              </a:solidFill>
              <a:effectLst/>
              <a:uLnTx/>
              <a:uFillTx/>
              <a:latin typeface="Helvetica" pitchFamily="2" charset="0"/>
              <a:ea typeface="+mn-ea"/>
              <a:cs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Helvetica" pitchFamily="2" charset="0"/>
                <a:ea typeface="+mn-ea"/>
                <a:cs typeface="Helvetica"/>
              </a:rPr>
              <a:t>Sektor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Helvetica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1AED4A7-FD08-617F-C69C-6FF88C2F34C8}"/>
              </a:ext>
            </a:extLst>
          </p:cNvPr>
          <p:cNvSpPr txBox="1"/>
          <p:nvPr/>
        </p:nvSpPr>
        <p:spPr>
          <a:xfrm>
            <a:off x="3351762" y="1749503"/>
            <a:ext cx="2183611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Sykepleier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srgbClr val="C8102E"/>
              </a:solidFill>
              <a:effectLst/>
              <a:uLnTx/>
              <a:uFillTx/>
              <a:latin typeface="Helvetica" pitchFamily="2" charset="0"/>
              <a:ea typeface="+mn-ea"/>
              <a:cs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Spesialsykepleier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Helvetica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C5D6813-0F98-7E77-FAC8-C25DDE2477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77" b="23963"/>
          <a:stretch>
            <a:fillRect/>
          </a:stretch>
        </p:blipFill>
        <p:spPr>
          <a:xfrm>
            <a:off x="492011" y="2707741"/>
            <a:ext cx="2651518" cy="2802396"/>
          </a:xfrm>
          <a:prstGeom prst="roundRect">
            <a:avLst>
              <a:gd name="adj" fmla="val 12169"/>
            </a:avLst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052B6F5F-4B00-9192-A16D-3D923C1A66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93" r="13851"/>
          <a:stretch>
            <a:fillRect/>
          </a:stretch>
        </p:blipFill>
        <p:spPr>
          <a:xfrm>
            <a:off x="3351762" y="2707740"/>
            <a:ext cx="2651519" cy="2802396"/>
          </a:xfrm>
          <a:prstGeom prst="roundRect">
            <a:avLst>
              <a:gd name="adj" fmla="val 11419"/>
            </a:avLst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A14FB097-8F11-C776-0CE2-4D0CA149D4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573" r="25271" b="11000"/>
          <a:stretch>
            <a:fillRect/>
          </a:stretch>
        </p:blipFill>
        <p:spPr>
          <a:xfrm>
            <a:off x="6211514" y="2707740"/>
            <a:ext cx="2651519" cy="2802396"/>
          </a:xfrm>
          <a:prstGeom prst="roundRect">
            <a:avLst>
              <a:gd name="adj" fmla="val 11794"/>
            </a:avLst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892A746-09A5-9796-E3DF-B50430E643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285" t="13582" r="26038" b="14094"/>
          <a:stretch>
            <a:fillRect/>
          </a:stretch>
        </p:blipFill>
        <p:spPr>
          <a:xfrm>
            <a:off x="9071266" y="2707740"/>
            <a:ext cx="2651518" cy="2802396"/>
          </a:xfrm>
          <a:prstGeom prst="roundRect">
            <a:avLst>
              <a:gd name="adj" fmla="val 12169"/>
            </a:avLst>
          </a:prstGeom>
        </p:spPr>
      </p:pic>
    </p:spTree>
    <p:extLst>
      <p:ext uri="{BB962C8B-B14F-4D97-AF65-F5344CB8AC3E}">
        <p14:creationId xmlns:p14="http://schemas.microsoft.com/office/powerpoint/2010/main" val="4187069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D7AD4D-44A4-E83C-F467-A9ECD9A0E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133A7C54-3682-F68D-E417-2165FA96B912}"/>
              </a:ext>
            </a:extLst>
          </p:cNvPr>
          <p:cNvSpPr txBox="1">
            <a:spLocks/>
          </p:cNvSpPr>
          <p:nvPr/>
        </p:nvSpPr>
        <p:spPr>
          <a:xfrm>
            <a:off x="6221910" y="305967"/>
            <a:ext cx="2880000" cy="5389962"/>
          </a:xfrm>
          <a:prstGeom prst="roundRect">
            <a:avLst>
              <a:gd name="adj" fmla="val 7157"/>
            </a:avLst>
          </a:prstGeom>
          <a:solidFill>
            <a:schemeClr val="bg1"/>
          </a:solidFill>
          <a:ln>
            <a:noFill/>
          </a:ln>
        </p:spPr>
        <p:txBody>
          <a:bodyPr vert="horz" lIns="108000" tIns="72000" rIns="108000" bIns="72000" numCol="1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D200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Teknologi og realfag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1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Ingeniør:</a:t>
            </a: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Byggdesign</a:t>
            </a: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Elektronikk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Fornybar energi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Mekatronikk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Kunstig intelligens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Industriell økonomi og teknologiledelse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Bioingeniør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Biologi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E-sport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Matematikk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Multimedieteknologi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9234F067-42F9-9F76-E76E-C0BFFE6D3D41}"/>
              </a:ext>
            </a:extLst>
          </p:cNvPr>
          <p:cNvSpPr/>
          <p:nvPr/>
        </p:nvSpPr>
        <p:spPr>
          <a:xfrm>
            <a:off x="6221910" y="3645408"/>
            <a:ext cx="2880000" cy="2050521"/>
          </a:xfrm>
          <a:prstGeom prst="roundRect">
            <a:avLst>
              <a:gd name="adj" fmla="val 8343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e-sport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Multimedieteknologi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Bioingeniør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Biologi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Matematikk</a:t>
            </a:r>
          </a:p>
        </p:txBody>
      </p:sp>
      <p:sp>
        <p:nvSpPr>
          <p:cNvPr id="15" name="Tittel 14">
            <a:extLst>
              <a:ext uri="{FF2B5EF4-FFF2-40B4-BE49-F238E27FC236}">
                <a16:creationId xmlns:a16="http://schemas.microsoft.com/office/drawing/2014/main" id="{0BC9D27F-EA84-5DAF-8784-C618F09A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B5CD0747-4D98-BB30-0442-F6138CA62E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/>
              <a:t>Her vises kun studier du kan søke fra VGS.</a:t>
            </a:r>
            <a:br>
              <a:rPr lang="nb-NO"/>
            </a:br>
            <a:r>
              <a:rPr lang="nb-NO"/>
              <a:t>2-årige masterprogram kommer i tillegg.</a:t>
            </a:r>
          </a:p>
        </p:txBody>
      </p:sp>
      <p:sp>
        <p:nvSpPr>
          <p:cNvPr id="5" name="Plassholder for innhold 9">
            <a:extLst>
              <a:ext uri="{FF2B5EF4-FFF2-40B4-BE49-F238E27FC236}">
                <a16:creationId xmlns:a16="http://schemas.microsoft.com/office/drawing/2014/main" id="{BC2A5401-D212-C4D6-6EC8-60711406BFA6}"/>
              </a:ext>
            </a:extLst>
          </p:cNvPr>
          <p:cNvSpPr txBox="1">
            <a:spLocks/>
          </p:cNvSpPr>
          <p:nvPr/>
        </p:nvSpPr>
        <p:spPr>
          <a:xfrm>
            <a:off x="3250652" y="305704"/>
            <a:ext cx="2880000" cy="2488295"/>
          </a:xfrm>
          <a:prstGeom prst="roundRect">
            <a:avLst>
              <a:gd name="adj" fmla="val 7464"/>
            </a:avLst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D200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Helse og idrett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Ernæring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Folkehelsearbeid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Idrett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Sykepleie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Vernepleie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Psykologi profesjonsstudium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Plassholder for innhold 8">
            <a:extLst>
              <a:ext uri="{FF2B5EF4-FFF2-40B4-BE49-F238E27FC236}">
                <a16:creationId xmlns:a16="http://schemas.microsoft.com/office/drawing/2014/main" id="{3B288E2A-6B76-1C72-E7E9-DBA24512879E}"/>
              </a:ext>
            </a:extLst>
          </p:cNvPr>
          <p:cNvSpPr txBox="1">
            <a:spLocks/>
          </p:cNvSpPr>
          <p:nvPr/>
        </p:nvSpPr>
        <p:spPr>
          <a:xfrm>
            <a:off x="204926" y="305704"/>
            <a:ext cx="2880000" cy="2149557"/>
          </a:xfrm>
          <a:prstGeom prst="roundRect">
            <a:avLst>
              <a:gd name="adj" fmla="val 7157"/>
            </a:avLst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D200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Lærer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Barnehagelærerutdanning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Grunnskolelærer 1-7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Grunnskolelærer 5-10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Lektorutdanning 10-13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lassholder for innhold 9">
            <a:extLst>
              <a:ext uri="{FF2B5EF4-FFF2-40B4-BE49-F238E27FC236}">
                <a16:creationId xmlns:a16="http://schemas.microsoft.com/office/drawing/2014/main" id="{D87B0318-AD20-D420-8E61-27EA5A430CBA}"/>
              </a:ext>
            </a:extLst>
          </p:cNvPr>
          <p:cNvSpPr txBox="1">
            <a:spLocks/>
          </p:cNvSpPr>
          <p:nvPr/>
        </p:nvSpPr>
        <p:spPr>
          <a:xfrm>
            <a:off x="3250652" y="2945257"/>
            <a:ext cx="2880000" cy="3645645"/>
          </a:xfrm>
          <a:prstGeom prst="roundRect">
            <a:avLst>
              <a:gd name="adj" fmla="val 7464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lIns="108000" tIns="72000" rIns="108000" bIns="7200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srgbClr val="D200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Humanistiske og pedagogiske fag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Anvendt filosofi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Engelsk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Kommunikasjon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Litteratur, film og teater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Nordisk språk og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Pedagogikk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Oversetting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Religion, etikk og samfunn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Plassholder for innhold 8">
            <a:extLst>
              <a:ext uri="{FF2B5EF4-FFF2-40B4-BE49-F238E27FC236}">
                <a16:creationId xmlns:a16="http://schemas.microsoft.com/office/drawing/2014/main" id="{FD3940ED-C384-07FD-3967-173C65D7718E}"/>
              </a:ext>
            </a:extLst>
          </p:cNvPr>
          <p:cNvSpPr txBox="1">
            <a:spLocks/>
          </p:cNvSpPr>
          <p:nvPr/>
        </p:nvSpPr>
        <p:spPr>
          <a:xfrm>
            <a:off x="9193168" y="2164080"/>
            <a:ext cx="2880000" cy="3567482"/>
          </a:xfrm>
          <a:prstGeom prst="roundRect">
            <a:avLst>
              <a:gd name="adj" fmla="val 7157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lIns="108000" tIns="72000" rIns="108000" bIns="7200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D200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Samfunnsfag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Barnevern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og informasjonssystemer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Samfunnsfag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Samfunnsplanlegging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Sosiologi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Sosialt arbeid (sosionom)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Statsvitenskap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Utviklingsstudier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Plassholder for innhold 8">
            <a:extLst>
              <a:ext uri="{FF2B5EF4-FFF2-40B4-BE49-F238E27FC236}">
                <a16:creationId xmlns:a16="http://schemas.microsoft.com/office/drawing/2014/main" id="{0A2899CA-123B-D302-7803-D8BAB5DD75C0}"/>
              </a:ext>
            </a:extLst>
          </p:cNvPr>
          <p:cNvSpPr txBox="1">
            <a:spLocks/>
          </p:cNvSpPr>
          <p:nvPr/>
        </p:nvSpPr>
        <p:spPr>
          <a:xfrm>
            <a:off x="9193168" y="312040"/>
            <a:ext cx="2880000" cy="1747375"/>
          </a:xfrm>
          <a:prstGeom prst="roundRect">
            <a:avLst>
              <a:gd name="adj" fmla="val 7157"/>
            </a:avLst>
          </a:prstGeom>
          <a:solidFill>
            <a:schemeClr val="bg1"/>
          </a:solidFill>
          <a:ln>
            <a:noFill/>
          </a:ln>
        </p:spPr>
        <p:txBody>
          <a:bodyPr vert="horz" lIns="108000" tIns="72000" rIns="108000" bIns="72000" numCol="1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D200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Handelshøyskolen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Markedsføring og ledelse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Økonomi og administrasjon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Rettsvitenskap (juss)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Plassholder for innhold 8">
            <a:extLst>
              <a:ext uri="{FF2B5EF4-FFF2-40B4-BE49-F238E27FC236}">
                <a16:creationId xmlns:a16="http://schemas.microsoft.com/office/drawing/2014/main" id="{E52F6C30-404C-118D-BAE3-64E3C102A40F}"/>
              </a:ext>
            </a:extLst>
          </p:cNvPr>
          <p:cNvSpPr txBox="1">
            <a:spLocks/>
          </p:cNvSpPr>
          <p:nvPr/>
        </p:nvSpPr>
        <p:spPr>
          <a:xfrm>
            <a:off x="221715" y="2650617"/>
            <a:ext cx="2880000" cy="2149557"/>
          </a:xfrm>
          <a:prstGeom prst="roundRect">
            <a:avLst>
              <a:gd name="adj" fmla="val 7157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lIns="108000" tIns="72000" rIns="108000" bIns="72000" numCol="1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>
                <a:ln>
                  <a:noFill/>
                </a:ln>
                <a:solidFill>
                  <a:srgbClr val="D200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Kunstfag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Elektronisk musikk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Samtidsteater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Utøvende musikk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Visuell kunst og formidling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1B2343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9F0E56F7-EE63-3CE4-CA4C-CF3A4966470F}"/>
              </a:ext>
            </a:extLst>
          </p:cNvPr>
          <p:cNvSpPr/>
          <p:nvPr/>
        </p:nvSpPr>
        <p:spPr>
          <a:xfrm>
            <a:off x="7862046" y="829056"/>
            <a:ext cx="1221401" cy="956583"/>
          </a:xfrm>
          <a:prstGeom prst="roundRect">
            <a:avLst>
              <a:gd name="adj" fmla="val 1599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Y-veien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B23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TRES</a:t>
            </a:r>
          </a:p>
        </p:txBody>
      </p:sp>
    </p:spTree>
    <p:extLst>
      <p:ext uri="{BB962C8B-B14F-4D97-AF65-F5344CB8AC3E}">
        <p14:creationId xmlns:p14="http://schemas.microsoft.com/office/powerpoint/2010/main" val="1716544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>
            <a:extLst>
              <a:ext uri="{FF2B5EF4-FFF2-40B4-BE49-F238E27FC236}">
                <a16:creationId xmlns:a16="http://schemas.microsoft.com/office/drawing/2014/main" id="{27DDE027-9A97-DFD4-CF9B-BD04579FA581}"/>
              </a:ext>
            </a:extLst>
          </p:cNvPr>
          <p:cNvSpPr/>
          <p:nvPr/>
        </p:nvSpPr>
        <p:spPr>
          <a:xfrm>
            <a:off x="4301881" y="6125847"/>
            <a:ext cx="233200" cy="233200"/>
          </a:xfrm>
          <a:prstGeom prst="ellipse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3AFC62A-1737-535A-38B9-A5FD3343A030}"/>
              </a:ext>
            </a:extLst>
          </p:cNvPr>
          <p:cNvSpPr/>
          <p:nvPr/>
        </p:nvSpPr>
        <p:spPr>
          <a:xfrm>
            <a:off x="4178389" y="5885755"/>
            <a:ext cx="480184" cy="480184"/>
          </a:xfrm>
          <a:prstGeom prst="ellipse">
            <a:avLst/>
          </a:prstGeom>
          <a:solidFill>
            <a:srgbClr val="D2002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5A38B09-72A9-5EBA-C211-6D95388B625F}"/>
              </a:ext>
            </a:extLst>
          </p:cNvPr>
          <p:cNvSpPr/>
          <p:nvPr/>
        </p:nvSpPr>
        <p:spPr>
          <a:xfrm>
            <a:off x="4099377" y="5782962"/>
            <a:ext cx="582977" cy="582977"/>
          </a:xfrm>
          <a:prstGeom prst="ellipse">
            <a:avLst/>
          </a:prstGeom>
          <a:solidFill>
            <a:srgbClr val="D2002B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3A6C7AA-191C-AD2D-E7EE-5C5F3E5C2394}"/>
              </a:ext>
            </a:extLst>
          </p:cNvPr>
          <p:cNvSpPr/>
          <p:nvPr/>
        </p:nvSpPr>
        <p:spPr>
          <a:xfrm>
            <a:off x="4155773" y="5878863"/>
            <a:ext cx="480184" cy="480184"/>
          </a:xfrm>
          <a:prstGeom prst="ellipse">
            <a:avLst/>
          </a:prstGeom>
          <a:solidFill>
            <a:srgbClr val="D2002B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e 4" descr="Et bilde som inneholder sort og hvit, monokrom, silhuett, kunst&#10;&#10;Automatisk generert beskrivelse">
            <a:extLst>
              <a:ext uri="{FF2B5EF4-FFF2-40B4-BE49-F238E27FC236}">
                <a16:creationId xmlns:a16="http://schemas.microsoft.com/office/drawing/2014/main" id="{CA65016D-1148-6D70-A168-85D9358B6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de 2" descr="Et bilde som inneholder Font, Grafikk, logo, symbol&#10;&#10;Automatisk generert beskrivelse">
            <a:extLst>
              <a:ext uri="{FF2B5EF4-FFF2-40B4-BE49-F238E27FC236}">
                <a16:creationId xmlns:a16="http://schemas.microsoft.com/office/drawing/2014/main" id="{E1810B8C-977B-BF1C-AC4C-8D2AF06D2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030" y="6012716"/>
            <a:ext cx="363909" cy="152114"/>
          </a:xfrm>
          <a:prstGeom prst="rect">
            <a:avLst/>
          </a:prstGeom>
        </p:spPr>
      </p:pic>
      <p:sp>
        <p:nvSpPr>
          <p:cNvPr id="13" name="Tittel 12">
            <a:extLst>
              <a:ext uri="{FF2B5EF4-FFF2-40B4-BE49-F238E27FC236}">
                <a16:creationId xmlns:a16="http://schemas.microsoft.com/office/drawing/2014/main" id="{DE53B02B-9409-C05A-DC7E-4AC82A8FF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Fleksible studier ved </a:t>
            </a:r>
            <a:r>
              <a:rPr lang="nb-NO" dirty="0" err="1"/>
              <a:t>UiA</a:t>
            </a:r>
            <a:endParaRPr lang="nb-NO" dirty="0"/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4248BBDA-062A-5163-FC53-EB3A32349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b="1" dirty="0">
                <a:ea typeface="Aptos" panose="020B0004020202020204" pitchFamily="34" charset="0"/>
              </a:rPr>
              <a:t>Deltid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b="1" dirty="0">
                <a:ea typeface="Aptos" panose="020B0004020202020204" pitchFamily="34" charset="0"/>
              </a:rPr>
              <a:t>Samlingsbasert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b="1" dirty="0">
                <a:ea typeface="Aptos" panose="020B0004020202020204" pitchFamily="34" charset="0"/>
              </a:rPr>
              <a:t>Nettbasert</a:t>
            </a:r>
          </a:p>
          <a:p>
            <a:r>
              <a:rPr lang="nb-NO" sz="2800" b="1" dirty="0">
                <a:ea typeface="Aptos" panose="020B0004020202020204" pitchFamily="34" charset="0"/>
              </a:rPr>
              <a:t>(eller kombinasjoner) </a:t>
            </a:r>
          </a:p>
          <a:p>
            <a:endParaRPr lang="nb-NO" sz="2800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0B735C43-D8E1-062C-0508-45AA707C52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5501DF87-291F-0BA3-0C35-FA23E866BC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296C75CD-F7CE-70E2-0434-FF04DEB261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25130" y="1620795"/>
            <a:ext cx="3626612" cy="40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83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>
            <a:extLst>
              <a:ext uri="{FF2B5EF4-FFF2-40B4-BE49-F238E27FC236}">
                <a16:creationId xmlns:a16="http://schemas.microsoft.com/office/drawing/2014/main" id="{27DDE027-9A97-DFD4-CF9B-BD04579FA581}"/>
              </a:ext>
            </a:extLst>
          </p:cNvPr>
          <p:cNvSpPr/>
          <p:nvPr/>
        </p:nvSpPr>
        <p:spPr>
          <a:xfrm>
            <a:off x="3326789" y="4764693"/>
            <a:ext cx="1825980" cy="1825980"/>
          </a:xfrm>
          <a:prstGeom prst="ellipse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5241B95-75F0-66DD-86D3-5D24B962C4E7}"/>
              </a:ext>
            </a:extLst>
          </p:cNvPr>
          <p:cNvSpPr/>
          <p:nvPr/>
        </p:nvSpPr>
        <p:spPr>
          <a:xfrm>
            <a:off x="2856216" y="2821355"/>
            <a:ext cx="3902930" cy="3902930"/>
          </a:xfrm>
          <a:prstGeom prst="ellipse">
            <a:avLst/>
          </a:prstGeom>
          <a:solidFill>
            <a:srgbClr val="D2002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ACA8F6FD-2807-A955-0AAB-EC75CC4E4C4E}"/>
              </a:ext>
            </a:extLst>
          </p:cNvPr>
          <p:cNvSpPr/>
          <p:nvPr/>
        </p:nvSpPr>
        <p:spPr>
          <a:xfrm>
            <a:off x="2501988" y="963827"/>
            <a:ext cx="6031507" cy="6031507"/>
          </a:xfrm>
          <a:prstGeom prst="ellipse">
            <a:avLst/>
          </a:prstGeom>
          <a:solidFill>
            <a:srgbClr val="D2002B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7522656-E722-EFAE-221F-C77E4523CDE8}"/>
              </a:ext>
            </a:extLst>
          </p:cNvPr>
          <p:cNvSpPr/>
          <p:nvPr/>
        </p:nvSpPr>
        <p:spPr>
          <a:xfrm>
            <a:off x="2501988" y="-931782"/>
            <a:ext cx="7927115" cy="7927115"/>
          </a:xfrm>
          <a:prstGeom prst="ellipse">
            <a:avLst/>
          </a:prstGeom>
          <a:solidFill>
            <a:srgbClr val="D2002B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e 4" descr="Et bilde som inneholder sort og hvit, monokrom, silhuett, kunst&#10;&#10;Automatisk generert beskrivelse">
            <a:extLst>
              <a:ext uri="{FF2B5EF4-FFF2-40B4-BE49-F238E27FC236}">
                <a16:creationId xmlns:a16="http://schemas.microsoft.com/office/drawing/2014/main" id="{CA65016D-1148-6D70-A168-85D9358B6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Et bilde som inneholder Font, Grafikk, logo, symbol&#10;&#10;Automatisk generert beskrivelse">
            <a:extLst>
              <a:ext uri="{FF2B5EF4-FFF2-40B4-BE49-F238E27FC236}">
                <a16:creationId xmlns:a16="http://schemas.microsoft.com/office/drawing/2014/main" id="{B85D99B6-3BA8-EDEF-123A-DE0B56F13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030" y="6012716"/>
            <a:ext cx="363909" cy="152114"/>
          </a:xfrm>
          <a:prstGeom prst="rect">
            <a:avLst/>
          </a:prstGeom>
        </p:spPr>
      </p:pic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FE17FC6F-EC5E-FABE-19E9-1E58DABA7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Tittel 12">
            <a:extLst>
              <a:ext uri="{FF2B5EF4-FFF2-40B4-BE49-F238E27FC236}">
                <a16:creationId xmlns:a16="http://schemas.microsoft.com/office/drawing/2014/main" id="{92315CE0-7E76-D7D7-BB4A-AC22A6D1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</p:spPr>
        <p:txBody>
          <a:bodyPr>
            <a:normAutofit/>
          </a:bodyPr>
          <a:lstStyle/>
          <a:p>
            <a:r>
              <a:rPr lang="nb-NO" dirty="0"/>
              <a:t>Fleksible studier 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ved </a:t>
            </a:r>
            <a:r>
              <a:rPr lang="nb-NO" b="0" dirty="0" err="1">
                <a:solidFill>
                  <a:schemeClr val="accent6">
                    <a:lumMod val="25000"/>
                  </a:schemeClr>
                </a:solidFill>
              </a:rPr>
              <a:t>UiA</a:t>
            </a:r>
            <a:endParaRPr lang="nb-NO" b="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7" name="Plassholder for innhold 13">
            <a:extLst>
              <a:ext uri="{FF2B5EF4-FFF2-40B4-BE49-F238E27FC236}">
                <a16:creationId xmlns:a16="http://schemas.microsoft.com/office/drawing/2014/main" id="{A8A52971-A618-E6BD-2B8B-ACC6E6FFB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Deltid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Samlingsbasert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Nettbasert</a:t>
            </a:r>
          </a:p>
          <a:p>
            <a:r>
              <a:rPr lang="nb-NO" sz="2800" dirty="0">
                <a:solidFill>
                  <a:schemeClr val="accent6">
                    <a:lumMod val="25000"/>
                  </a:schemeClr>
                </a:solidFill>
                <a:ea typeface="Aptos" panose="020B0004020202020204" pitchFamily="34" charset="0"/>
              </a:rPr>
              <a:t>(eller kombinasjoner) </a:t>
            </a:r>
          </a:p>
          <a:p>
            <a:endParaRPr lang="nb-NO" sz="2800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18" name="Grafikk 17">
            <a:extLst>
              <a:ext uri="{FF2B5EF4-FFF2-40B4-BE49-F238E27FC236}">
                <a16:creationId xmlns:a16="http://schemas.microsoft.com/office/drawing/2014/main" id="{3E87F867-69EE-C40B-68F4-119A04DCAA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2977FD0-5876-8417-8A8C-5D7CEAAC9F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0992"/>
          <a:stretch>
            <a:fillRect/>
          </a:stretch>
        </p:blipFill>
        <p:spPr>
          <a:xfrm>
            <a:off x="7301871" y="2183362"/>
            <a:ext cx="4181315" cy="322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73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309F0-A5E2-BEAD-272F-B6C4F55F0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E7C6F1-4845-574F-CAAF-B3A0FCDA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Videreutdanning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UiA</a:t>
            </a:r>
            <a:br>
              <a:rPr lang="en-US" dirty="0"/>
            </a:br>
            <a:r>
              <a:rPr lang="en-US" b="0" dirty="0" err="1">
                <a:solidFill>
                  <a:schemeClr val="accent6">
                    <a:lumMod val="25000"/>
                  </a:schemeClr>
                </a:solidFill>
              </a:rPr>
              <a:t>Tid</a:t>
            </a:r>
            <a:r>
              <a:rPr lang="en-US" b="0" dirty="0">
                <a:solidFill>
                  <a:schemeClr val="accent6">
                    <a:lumMod val="25000"/>
                  </a:schemeClr>
                </a:solidFill>
              </a:rPr>
              <a:t> for </a:t>
            </a:r>
            <a:r>
              <a:rPr lang="en-US" b="0" dirty="0" err="1">
                <a:solidFill>
                  <a:schemeClr val="accent6">
                    <a:lumMod val="25000"/>
                  </a:schemeClr>
                </a:solidFill>
              </a:rPr>
              <a:t>å</a:t>
            </a:r>
            <a:r>
              <a:rPr lang="en-US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accent6">
                    <a:lumMod val="25000"/>
                  </a:schemeClr>
                </a:solidFill>
              </a:rPr>
              <a:t>lære</a:t>
            </a:r>
            <a:r>
              <a:rPr lang="en-US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accent6">
                    <a:lumMod val="25000"/>
                  </a:schemeClr>
                </a:solidFill>
              </a:rPr>
              <a:t>noe</a:t>
            </a:r>
            <a:r>
              <a:rPr lang="en-US" b="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accent6">
                    <a:lumMod val="25000"/>
                  </a:schemeClr>
                </a:solidFill>
              </a:rPr>
              <a:t>nytt</a:t>
            </a:r>
            <a:r>
              <a:rPr lang="en-US" b="0" dirty="0">
                <a:solidFill>
                  <a:schemeClr val="accent6">
                    <a:lumMod val="25000"/>
                  </a:schemeClr>
                </a:solidFill>
              </a:rPr>
              <a:t>?</a:t>
            </a: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8266566-7479-60C8-CC5D-0BBD6E1081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901206"/>
            <a:ext cx="5188225" cy="404864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nb-NO" sz="1800" b="1" dirty="0">
                <a:solidFill>
                  <a:schemeClr val="tx1"/>
                </a:solidFill>
              </a:rPr>
              <a:t>Kurs uten studiepoeng til en </a:t>
            </a:r>
            <a:br>
              <a:rPr lang="nb-NO" sz="1800" b="1" dirty="0">
                <a:solidFill>
                  <a:schemeClr val="tx1"/>
                </a:solidFill>
              </a:rPr>
            </a:br>
            <a:r>
              <a:rPr lang="nb-NO" sz="1800" b="1" dirty="0">
                <a:solidFill>
                  <a:schemeClr val="tx1"/>
                </a:solidFill>
              </a:rPr>
              <a:t>hel mastergrad innen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chemeClr val="tx1"/>
                </a:solidFill>
              </a:rPr>
              <a:t>Økonomi, ledelse, administrasjon og juss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chemeClr val="tx1"/>
                </a:solidFill>
              </a:rPr>
              <a:t>Helse-, sosial- og idrettsfag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chemeClr val="tx1"/>
                </a:solidFill>
              </a:rPr>
              <a:t>Ingeniør, teknologi og IT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chemeClr val="tx1"/>
                </a:solidFill>
              </a:rPr>
              <a:t>Barnehage og skole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chemeClr val="tx1"/>
                </a:solidFill>
              </a:rPr>
              <a:t>Samfunnsfag</a:t>
            </a:r>
            <a:endParaRPr lang="nb-NO" sz="1800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nb-NO" sz="1800" b="1" dirty="0">
                <a:solidFill>
                  <a:schemeClr val="tx1"/>
                </a:solidFill>
              </a:rPr>
              <a:t>Mulighet for å skreddersy </a:t>
            </a:r>
            <a:br>
              <a:rPr lang="nb-NO" sz="1800" b="1" dirty="0">
                <a:solidFill>
                  <a:schemeClr val="tx1"/>
                </a:solidFill>
              </a:rPr>
            </a:br>
            <a:r>
              <a:rPr lang="nb-NO" sz="1800" b="1" dirty="0">
                <a:solidFill>
                  <a:schemeClr val="tx1"/>
                </a:solidFill>
              </a:rPr>
              <a:t>videreutdanning for din virksomhet</a:t>
            </a:r>
            <a:endParaRPr lang="nb-NO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nb-NO" b="1" u="sng" dirty="0" err="1">
                <a:solidFill>
                  <a:schemeClr val="tx1"/>
                </a:solidFill>
              </a:rPr>
              <a:t>uia.no</a:t>
            </a:r>
            <a:r>
              <a:rPr lang="nb-NO" b="1" u="sng" dirty="0">
                <a:solidFill>
                  <a:schemeClr val="tx1"/>
                </a:solidFill>
              </a:rPr>
              <a:t>/videre</a:t>
            </a:r>
          </a:p>
          <a:p>
            <a:pPr>
              <a:lnSpc>
                <a:spcPct val="120000"/>
              </a:lnSpc>
            </a:pPr>
            <a:endParaRPr lang="nb-NO" sz="1800" dirty="0">
              <a:solidFill>
                <a:schemeClr val="tx1"/>
              </a:solidFill>
            </a:endParaRPr>
          </a:p>
        </p:txBody>
      </p:sp>
      <p:pic>
        <p:nvPicPr>
          <p:cNvPr id="10" name="Plassholder for innhold 4" descr="Et bilde som inneholder person, bærbar PC, personer, gruppe&#10;&#10;Automatisk generert beskrivelse">
            <a:extLst>
              <a:ext uri="{FF2B5EF4-FFF2-40B4-BE49-F238E27FC236}">
                <a16:creationId xmlns:a16="http://schemas.microsoft.com/office/drawing/2014/main" id="{4D559B68-4978-C984-8A85-0BBEA37C43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5877" y="-12358"/>
            <a:ext cx="5451230" cy="5962213"/>
          </a:xfrm>
          <a:prstGeom prst="rect">
            <a:avLst/>
          </a:prstGeom>
          <a:noFill/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00D9C75D-954B-3BF3-CDD7-23BB3E311C45}"/>
              </a:ext>
            </a:extLst>
          </p:cNvPr>
          <p:cNvSpPr/>
          <p:nvPr/>
        </p:nvSpPr>
        <p:spPr>
          <a:xfrm rot="5400000">
            <a:off x="6735877" y="5329790"/>
            <a:ext cx="620065" cy="620065"/>
          </a:xfrm>
          <a:custGeom>
            <a:avLst/>
            <a:gdLst>
              <a:gd name="csX0" fmla="*/ 478697 w 478697"/>
              <a:gd name="csY0" fmla="*/ 0 h 478697"/>
              <a:gd name="csX1" fmla="*/ 478697 w 478697"/>
              <a:gd name="csY1" fmla="*/ 478697 h 478697"/>
              <a:gd name="csX2" fmla="*/ 0 w 478697"/>
              <a:gd name="csY2" fmla="*/ 478697 h 478697"/>
              <a:gd name="csX3" fmla="*/ 478697 w 478697"/>
              <a:gd name="csY3" fmla="*/ 0 h 478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8697" h="478697">
                <a:moveTo>
                  <a:pt x="478697" y="0"/>
                </a:moveTo>
                <a:lnTo>
                  <a:pt x="478697" y="478697"/>
                </a:lnTo>
                <a:lnTo>
                  <a:pt x="0" y="478697"/>
                </a:lnTo>
                <a:cubicBezTo>
                  <a:pt x="264377" y="478697"/>
                  <a:pt x="478697" y="264377"/>
                  <a:pt x="478697" y="0"/>
                </a:cubicBez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54689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logo, Font, skjermbilde&#10;&#10;Automatisk generert beskrivelse">
            <a:extLst>
              <a:ext uri="{FF2B5EF4-FFF2-40B4-BE49-F238E27FC236}">
                <a16:creationId xmlns:a16="http://schemas.microsoft.com/office/drawing/2014/main" id="{34A01A8C-A680-4E81-145F-DD8EA54AB9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9600" y="0"/>
            <a:ext cx="7772400" cy="685800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252042CF-6B34-73EF-C35E-5829E87A40A1}"/>
              </a:ext>
            </a:extLst>
          </p:cNvPr>
          <p:cNvSpPr/>
          <p:nvPr/>
        </p:nvSpPr>
        <p:spPr>
          <a:xfrm>
            <a:off x="4935412" y="5459830"/>
            <a:ext cx="1946031" cy="738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C669785-0C85-0148-F716-7E6AECC1BE60}"/>
              </a:ext>
            </a:extLst>
          </p:cNvPr>
          <p:cNvSpPr/>
          <p:nvPr/>
        </p:nvSpPr>
        <p:spPr>
          <a:xfrm>
            <a:off x="9706704" y="2332892"/>
            <a:ext cx="1946031" cy="738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C391AB4-BB65-5347-8C17-187FBCC1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>
                <a:latin typeface="Helvetica"/>
                <a:cs typeface="Helvetica"/>
              </a:rPr>
              <a:t>Solide resultater fra kandidatundersøkelsen </a:t>
            </a:r>
            <a:endParaRPr lang="nb-NO" b="0">
              <a:solidFill>
                <a:schemeClr val="tx1"/>
              </a:solidFill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1C2E08F-F2D8-5845-5D29-782678D68D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DACFD2A-FD2E-BB2B-5838-CB32B5CE5C19}"/>
              </a:ext>
            </a:extLst>
          </p:cNvPr>
          <p:cNvSpPr txBox="1"/>
          <p:nvPr/>
        </p:nvSpPr>
        <p:spPr>
          <a:xfrm>
            <a:off x="9706704" y="2332892"/>
            <a:ext cx="19460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latin typeface="Arial" panose="020B0604020202020204" pitchFamily="34" charset="0"/>
                <a:cs typeface="Arial" panose="020B0604020202020204" pitchFamily="34" charset="0"/>
              </a:rPr>
              <a:t>Over halvparten får jobb før de er ferdig med studiene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8DE67E4-BF0A-8613-1F66-132EE430FE54}"/>
              </a:ext>
            </a:extLst>
          </p:cNvPr>
          <p:cNvSpPr txBox="1"/>
          <p:nvPr/>
        </p:nvSpPr>
        <p:spPr>
          <a:xfrm>
            <a:off x="5040923" y="5555829"/>
            <a:ext cx="152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latin typeface="Arial" panose="020B0604020202020204" pitchFamily="34" charset="0"/>
                <a:cs typeface="Arial" panose="020B0604020202020204" pitchFamily="34" charset="0"/>
              </a:rPr>
              <a:t>8 av 10 er i jobb innen ett år</a:t>
            </a:r>
          </a:p>
        </p:txBody>
      </p:sp>
    </p:spTree>
    <p:extLst>
      <p:ext uri="{BB962C8B-B14F-4D97-AF65-F5344CB8AC3E}">
        <p14:creationId xmlns:p14="http://schemas.microsoft.com/office/powerpoint/2010/main" val="28772693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5FFDF-025D-7E35-FD29-DD8075770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586A236A-A9CE-A924-4CE3-4270B4A3E70E}"/>
              </a:ext>
            </a:extLst>
          </p:cNvPr>
          <p:cNvCxnSpPr>
            <a:cxnSpLocks/>
          </p:cNvCxnSpPr>
          <p:nvPr/>
        </p:nvCxnSpPr>
        <p:spPr>
          <a:xfrm flipV="1">
            <a:off x="4525264" y="1587894"/>
            <a:ext cx="0" cy="3624043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DD90C7A5-23F3-D693-3DFD-D30D5A93C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00" y="711464"/>
            <a:ext cx="11033200" cy="540883"/>
          </a:xfrm>
        </p:spPr>
        <p:txBody>
          <a:bodyPr/>
          <a:lstStyle/>
          <a:p>
            <a:r>
              <a:rPr lang="nb-NO">
                <a:solidFill>
                  <a:srgbClr val="C80F2E"/>
                </a:solidFill>
              </a:rPr>
              <a:t>Overgang</a:t>
            </a:r>
            <a:r>
              <a:rPr lang="nb-NO">
                <a:solidFill>
                  <a:schemeClr val="tx1"/>
                </a:solidFill>
              </a:rPr>
              <a:t> </a:t>
            </a:r>
            <a:r>
              <a:rPr lang="nb-NO" b="0">
                <a:solidFill>
                  <a:schemeClr val="accent6">
                    <a:lumMod val="25000"/>
                  </a:schemeClr>
                </a:solidFill>
              </a:rPr>
              <a:t>til</a:t>
            </a:r>
            <a:r>
              <a:rPr lang="nb-NO">
                <a:solidFill>
                  <a:schemeClr val="tx1"/>
                </a:solidFill>
              </a:rPr>
              <a:t> </a:t>
            </a:r>
            <a:r>
              <a:rPr lang="nb-NO">
                <a:solidFill>
                  <a:srgbClr val="C80F2E"/>
                </a:solidFill>
              </a:rPr>
              <a:t>jobb</a:t>
            </a:r>
            <a:endParaRPr lang="nb-NO" sz="1800">
              <a:solidFill>
                <a:srgbClr val="C80F2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87687-0401-358A-6E57-B93604AA3D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7AC6BB-4642-CEA4-AA16-70C183EFCA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Content Placeholder 5" descr="A graph with red lines and numbers">
            <a:extLst>
              <a:ext uri="{FF2B5EF4-FFF2-40B4-BE49-F238E27FC236}">
                <a16:creationId xmlns:a16="http://schemas.microsoft.com/office/drawing/2014/main" id="{6A14E445-39BA-EBD8-1D99-EC3E1B7F7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0" t="2133" r="67229" b="78857"/>
          <a:stretch>
            <a:fillRect/>
          </a:stretch>
        </p:blipFill>
        <p:spPr>
          <a:xfrm>
            <a:off x="468451" y="1191460"/>
            <a:ext cx="3858300" cy="1574526"/>
          </a:xfrm>
          <a:prstGeom prst="rect">
            <a:avLst/>
          </a:prstGeom>
        </p:spPr>
      </p:pic>
      <p:grpSp>
        <p:nvGrpSpPr>
          <p:cNvPr id="18" name="Gruppe 17">
            <a:extLst>
              <a:ext uri="{FF2B5EF4-FFF2-40B4-BE49-F238E27FC236}">
                <a16:creationId xmlns:a16="http://schemas.microsoft.com/office/drawing/2014/main" id="{E4A35355-AB95-3620-435A-F77D35E5AE97}"/>
              </a:ext>
            </a:extLst>
          </p:cNvPr>
          <p:cNvGrpSpPr/>
          <p:nvPr/>
        </p:nvGrpSpPr>
        <p:grpSpPr>
          <a:xfrm>
            <a:off x="1055649" y="1677831"/>
            <a:ext cx="8674100" cy="3414870"/>
            <a:chOff x="1066800" y="1677831"/>
            <a:chExt cx="8674100" cy="3414870"/>
          </a:xfrm>
        </p:grpSpPr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87526DAE-6F77-4C78-4C28-FC2CE659BE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6800" y="4013199"/>
              <a:ext cx="3467100" cy="1079502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4FA5A03A-DFF1-8089-133C-9EA21EDEAC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3900" y="2476500"/>
              <a:ext cx="1764000" cy="154800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8EDFAF98-83E7-CF91-4AF4-E0DCF2EC1B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3800" y="1677831"/>
              <a:ext cx="3467100" cy="798669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38EABE2E-26EC-535B-67F0-150BF3BBAD57}"/>
              </a:ext>
            </a:extLst>
          </p:cNvPr>
          <p:cNvGrpSpPr/>
          <p:nvPr/>
        </p:nvGrpSpPr>
        <p:grpSpPr>
          <a:xfrm>
            <a:off x="1042700" y="2001120"/>
            <a:ext cx="8667750" cy="2771545"/>
            <a:chOff x="1042700" y="2001120"/>
            <a:chExt cx="8667750" cy="2771545"/>
          </a:xfrm>
        </p:grpSpPr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A1F1CFC7-A14E-D2BC-E7B7-F07DB0A41C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2700" y="3784601"/>
              <a:ext cx="3467100" cy="988064"/>
            </a:xfrm>
            <a:prstGeom prst="line">
              <a:avLst/>
            </a:prstGeom>
            <a:ln w="76200">
              <a:solidFill>
                <a:srgbClr val="C80F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tt linje 32">
              <a:extLst>
                <a:ext uri="{FF2B5EF4-FFF2-40B4-BE49-F238E27FC236}">
                  <a16:creationId xmlns:a16="http://schemas.microsoft.com/office/drawing/2014/main" id="{72F347A5-7A73-E8BE-5A73-59F0F26BB2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09800" y="2705098"/>
              <a:ext cx="1788100" cy="1079503"/>
            </a:xfrm>
            <a:prstGeom prst="line">
              <a:avLst/>
            </a:prstGeom>
            <a:ln w="76200">
              <a:solidFill>
                <a:srgbClr val="C80F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8253E62D-8A80-F1DE-A427-C4A4374480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3800" y="2259670"/>
              <a:ext cx="1764000" cy="456463"/>
            </a:xfrm>
            <a:prstGeom prst="line">
              <a:avLst/>
            </a:prstGeom>
            <a:ln w="76200">
              <a:solidFill>
                <a:srgbClr val="C80F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tt linje 39">
              <a:extLst>
                <a:ext uri="{FF2B5EF4-FFF2-40B4-BE49-F238E27FC236}">
                  <a16:creationId xmlns:a16="http://schemas.microsoft.com/office/drawing/2014/main" id="{58573746-876D-94EC-EEEA-EBF1C8985C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37800" y="2001120"/>
              <a:ext cx="1672650" cy="258550"/>
            </a:xfrm>
            <a:prstGeom prst="line">
              <a:avLst/>
            </a:prstGeom>
            <a:ln w="76200">
              <a:solidFill>
                <a:srgbClr val="C80F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Rett linje 44">
            <a:extLst>
              <a:ext uri="{FF2B5EF4-FFF2-40B4-BE49-F238E27FC236}">
                <a16:creationId xmlns:a16="http://schemas.microsoft.com/office/drawing/2014/main" id="{176814F2-1B04-48B6-C20F-20A59E23654F}"/>
              </a:ext>
            </a:extLst>
          </p:cNvPr>
          <p:cNvCxnSpPr>
            <a:cxnSpLocks/>
          </p:cNvCxnSpPr>
          <p:nvPr/>
        </p:nvCxnSpPr>
        <p:spPr>
          <a:xfrm flipV="1">
            <a:off x="6249177" y="1432221"/>
            <a:ext cx="0" cy="37797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linje 45">
            <a:extLst>
              <a:ext uri="{FF2B5EF4-FFF2-40B4-BE49-F238E27FC236}">
                <a16:creationId xmlns:a16="http://schemas.microsoft.com/office/drawing/2014/main" id="{B7D52F4B-65C3-047B-99AB-CDEA1344B69D}"/>
              </a:ext>
            </a:extLst>
          </p:cNvPr>
          <p:cNvCxnSpPr>
            <a:cxnSpLocks/>
          </p:cNvCxnSpPr>
          <p:nvPr/>
        </p:nvCxnSpPr>
        <p:spPr>
          <a:xfrm flipV="1">
            <a:off x="7973090" y="1432221"/>
            <a:ext cx="0" cy="37797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tt linje 46">
            <a:extLst>
              <a:ext uri="{FF2B5EF4-FFF2-40B4-BE49-F238E27FC236}">
                <a16:creationId xmlns:a16="http://schemas.microsoft.com/office/drawing/2014/main" id="{A71A65C2-B54B-D616-E536-C100A5A966A7}"/>
              </a:ext>
            </a:extLst>
          </p:cNvPr>
          <p:cNvCxnSpPr>
            <a:cxnSpLocks/>
          </p:cNvCxnSpPr>
          <p:nvPr/>
        </p:nvCxnSpPr>
        <p:spPr>
          <a:xfrm flipV="1">
            <a:off x="9697003" y="1432221"/>
            <a:ext cx="0" cy="37797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>
            <a:extLst>
              <a:ext uri="{FF2B5EF4-FFF2-40B4-BE49-F238E27FC236}">
                <a16:creationId xmlns:a16="http://schemas.microsoft.com/office/drawing/2014/main" id="{A027F1FA-A0C6-80CD-7A76-27F9FA036C17}"/>
              </a:ext>
            </a:extLst>
          </p:cNvPr>
          <p:cNvCxnSpPr>
            <a:cxnSpLocks/>
          </p:cNvCxnSpPr>
          <p:nvPr/>
        </p:nvCxnSpPr>
        <p:spPr>
          <a:xfrm flipV="1">
            <a:off x="2801351" y="1432221"/>
            <a:ext cx="0" cy="37797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linje 48">
            <a:extLst>
              <a:ext uri="{FF2B5EF4-FFF2-40B4-BE49-F238E27FC236}">
                <a16:creationId xmlns:a16="http://schemas.microsoft.com/office/drawing/2014/main" id="{D71A9FBF-C50C-AEC2-DDBD-F3CE043C4DB1}"/>
              </a:ext>
            </a:extLst>
          </p:cNvPr>
          <p:cNvCxnSpPr>
            <a:cxnSpLocks/>
          </p:cNvCxnSpPr>
          <p:nvPr/>
        </p:nvCxnSpPr>
        <p:spPr>
          <a:xfrm flipV="1">
            <a:off x="1077438" y="1432221"/>
            <a:ext cx="0" cy="37797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8CF3592-20E3-1304-C9C6-1AC5C94F6935}"/>
              </a:ext>
            </a:extLst>
          </p:cNvPr>
          <p:cNvSpPr txBox="1"/>
          <p:nvPr/>
        </p:nvSpPr>
        <p:spPr>
          <a:xfrm>
            <a:off x="2403510" y="373859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rgbClr val="C80F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53%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7D791BE-C399-E462-7278-FB8EE069D8C2}"/>
              </a:ext>
            </a:extLst>
          </p:cNvPr>
          <p:cNvSpPr txBox="1"/>
          <p:nvPr/>
        </p:nvSpPr>
        <p:spPr>
          <a:xfrm>
            <a:off x="5926011" y="295274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rgbClr val="C80F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74%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7212AF9-8241-9F97-FBE6-F6D9408B76C4}"/>
              </a:ext>
            </a:extLst>
          </p:cNvPr>
          <p:cNvSpPr txBox="1"/>
          <p:nvPr/>
        </p:nvSpPr>
        <p:spPr>
          <a:xfrm>
            <a:off x="9373837" y="21071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rgbClr val="C80F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83%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71FA976-C1C4-B2EB-C270-D115A2A561DE}"/>
              </a:ext>
            </a:extLst>
          </p:cNvPr>
          <p:cNvSpPr txBox="1"/>
          <p:nvPr/>
        </p:nvSpPr>
        <p:spPr>
          <a:xfrm>
            <a:off x="9373836" y="121856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425917D-FB89-CFE3-CA31-F3C2A1158F34}"/>
              </a:ext>
            </a:extLst>
          </p:cNvPr>
          <p:cNvSpPr txBox="1"/>
          <p:nvPr/>
        </p:nvSpPr>
        <p:spPr>
          <a:xfrm>
            <a:off x="2429463" y="468546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9E74ADC-20ED-9951-AAD1-A2981DE14741}"/>
              </a:ext>
            </a:extLst>
          </p:cNvPr>
          <p:cNvSpPr txBox="1"/>
          <p:nvPr/>
        </p:nvSpPr>
        <p:spPr>
          <a:xfrm>
            <a:off x="9992941" y="1828921"/>
            <a:ext cx="110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2025</a:t>
            </a:r>
            <a:endParaRPr lang="nb-NO" b="1">
              <a:solidFill>
                <a:srgbClr val="C00000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57AE690-9C1E-73B5-41F2-88F555717329}"/>
              </a:ext>
            </a:extLst>
          </p:cNvPr>
          <p:cNvSpPr txBox="1"/>
          <p:nvPr/>
        </p:nvSpPr>
        <p:spPr>
          <a:xfrm>
            <a:off x="5648668" y="5160978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nb-NO" sz="240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mnd</a:t>
            </a:r>
            <a:endParaRPr lang="nb-NO" sz="240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4564A95-C89C-C342-D318-BD12DAEB3FDB}"/>
              </a:ext>
            </a:extLst>
          </p:cNvPr>
          <p:cNvSpPr txBox="1"/>
          <p:nvPr/>
        </p:nvSpPr>
        <p:spPr>
          <a:xfrm>
            <a:off x="9084690" y="5160978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nb-NO" sz="2400" err="1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mnd</a:t>
            </a:r>
            <a:endParaRPr lang="nb-NO" sz="2400">
              <a:solidFill>
                <a:schemeClr val="accent6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7E0B68B-BE99-C8A1-B13F-B977759175D5}"/>
              </a:ext>
            </a:extLst>
          </p:cNvPr>
          <p:cNvSpPr txBox="1"/>
          <p:nvPr/>
        </p:nvSpPr>
        <p:spPr>
          <a:xfrm>
            <a:off x="1638759" y="5160978"/>
            <a:ext cx="2274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>
                <a:solidFill>
                  <a:schemeClr val="accent6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studiene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428A69D4-B9EA-7C8E-9D90-BB28E030E6E9}"/>
              </a:ext>
            </a:extLst>
          </p:cNvPr>
          <p:cNvSpPr txBox="1"/>
          <p:nvPr/>
        </p:nvSpPr>
        <p:spPr>
          <a:xfrm>
            <a:off x="9992941" y="1391471"/>
            <a:ext cx="110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>
                    <a:lumMod val="50000"/>
                  </a:schemeClr>
                </a:solidFill>
              </a:rPr>
              <a:t>2022</a:t>
            </a:r>
            <a:endParaRPr lang="nb-NO" b="1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0481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90BDDD-FB94-3C26-FEDA-FF41EA5F18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 satser på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A209408-F784-5829-1FA3-B24264BA2E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9442C6D-11EA-61B5-F277-5195318D4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A550614-AC65-4213-5E10-DB85678835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50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80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3CB03F-B0D9-1164-7F14-27EA6C6CB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b-NO" sz="7000"/>
              <a:t>Batteri</a:t>
            </a:r>
            <a:r>
              <a:rPr lang="nb-NO"/>
              <a:t>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91BD652-8268-9D6F-B81F-59CE2A0DBB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FB6F298-8EDE-EB64-7909-4B9A529B1B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89" t="15203" r="24764" b="13160"/>
          <a:stretch/>
        </p:blipFill>
        <p:spPr>
          <a:xfrm>
            <a:off x="1322124" y="0"/>
            <a:ext cx="10869876" cy="524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005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himmel, utendørs, solnedgang, sol&#10;&#10;Automatisk generert beskrivelse">
            <a:extLst>
              <a:ext uri="{FF2B5EF4-FFF2-40B4-BE49-F238E27FC236}">
                <a16:creationId xmlns:a16="http://schemas.microsoft.com/office/drawing/2014/main" id="{99119F5D-5EFF-DA27-E296-96DD9D70DE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5441" y="0"/>
            <a:ext cx="9781596" cy="558280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93CB03F-B0D9-1164-7F14-27EA6C6CB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nb-NO" sz="7000"/>
              <a:t>Havvind</a:t>
            </a:r>
            <a:r>
              <a:rPr lang="nb-NO"/>
              <a:t> 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D396031-62E5-4949-BD04-9ECE226A05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10DE38D-CC0A-2C06-3335-82E321860350}"/>
              </a:ext>
            </a:extLst>
          </p:cNvPr>
          <p:cNvSpPr txBox="1"/>
          <p:nvPr/>
        </p:nvSpPr>
        <p:spPr>
          <a:xfrm>
            <a:off x="2639523" y="1486049"/>
            <a:ext cx="2479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Teknologi og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ingeniørvitenskap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6A5FA9D-759B-B368-3CCD-F4EF016A410B}"/>
              </a:ext>
            </a:extLst>
          </p:cNvPr>
          <p:cNvSpPr txBox="1"/>
          <p:nvPr/>
        </p:nvSpPr>
        <p:spPr>
          <a:xfrm>
            <a:off x="5967076" y="1486050"/>
            <a:ext cx="2273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Økonomi og næring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68C370F-68DF-05A2-972F-728B4242C069}"/>
              </a:ext>
            </a:extLst>
          </p:cNvPr>
          <p:cNvSpPr txBox="1"/>
          <p:nvPr/>
        </p:nvSpPr>
        <p:spPr>
          <a:xfrm>
            <a:off x="8622471" y="1493196"/>
            <a:ext cx="2694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Samfunnsvitenskap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38BE3A8-BBDA-18D3-5EBB-6E557D7FE5BF}"/>
              </a:ext>
            </a:extLst>
          </p:cNvPr>
          <p:cNvSpPr txBox="1"/>
          <p:nvPr/>
        </p:nvSpPr>
        <p:spPr>
          <a:xfrm>
            <a:off x="3982264" y="4776157"/>
            <a:ext cx="2273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Naturvitenskap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F22C9D7-56B1-819A-9090-B0E76B4FAD1C}"/>
              </a:ext>
            </a:extLst>
          </p:cNvPr>
          <p:cNvSpPr txBox="1"/>
          <p:nvPr/>
        </p:nvSpPr>
        <p:spPr>
          <a:xfrm>
            <a:off x="6735678" y="4804036"/>
            <a:ext cx="2273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8700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0344FF-256B-4B5D-8A3F-6058DD9EFD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/>
              <a:t>Klima/miljø/bærekraft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37602A7-DB9A-2C1F-8E80-C77387A320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E3C23BF-5AF6-DE5A-659A-857EDD49DB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3360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391AB4-BB65-5347-8C17-187FBCC1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sz="3600" dirty="0"/>
              <a:t>Universitetets ulike roller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39EB6E1-D1AF-B445-93B9-EB948C5A23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931913"/>
              </p:ext>
            </p:extLst>
          </p:nvPr>
        </p:nvGraphicFramePr>
        <p:xfrm>
          <a:off x="606425" y="1367327"/>
          <a:ext cx="107569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8B677793-15D7-06B5-3C09-2CC0DB5743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571BF3E-8DB9-2F4A-9EC3-159F8E01B1C8}"/>
              </a:ext>
            </a:extLst>
          </p:cNvPr>
          <p:cNvSpPr txBox="1"/>
          <p:nvPr/>
        </p:nvSpPr>
        <p:spPr>
          <a:xfrm>
            <a:off x="535949" y="1171696"/>
            <a:ext cx="3831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Som akademisk institusjon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D56C0F2-3C82-764A-8E45-950B5D17F050}"/>
              </a:ext>
            </a:extLst>
          </p:cNvPr>
          <p:cNvSpPr txBox="1"/>
          <p:nvPr/>
        </p:nvSpPr>
        <p:spPr>
          <a:xfrm>
            <a:off x="535949" y="4046065"/>
            <a:ext cx="2989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Som stor virksomhet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3521955-AF23-404E-B4E8-F116860EF0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2861643"/>
              </p:ext>
            </p:extLst>
          </p:nvPr>
        </p:nvGraphicFramePr>
        <p:xfrm>
          <a:off x="-20040" y="4529699"/>
          <a:ext cx="12293477" cy="1472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2013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/>
      <p:bldGraphic spid="11" grpId="0">
        <p:bldAsOne/>
      </p:bldGraphic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093570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april" id="{D76E3F48-67D0-8E49-82C8-B8BBA27A6493}" vid="{AF693915-0137-A54F-AB70-D9E31521DF23}"/>
    </a:ext>
  </a:extLst>
</a:theme>
</file>

<file path=ppt/theme/theme2.xml><?xml version="1.0" encoding="utf-8"?>
<a:theme xmlns:a="http://schemas.openxmlformats.org/drawingml/2006/main" name="4_UiA - Lys">
  <a:themeElements>
    <a:clrScheme name="UiA - farger">
      <a:dk1>
        <a:srgbClr val="1B2343"/>
      </a:dk1>
      <a:lt1>
        <a:srgbClr val="FFFFFF"/>
      </a:lt1>
      <a:dk2>
        <a:srgbClr val="44546A"/>
      </a:dk2>
      <a:lt2>
        <a:srgbClr val="E9DFD1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4" id="{5A59758A-EC42-FB4D-8C95-EC41F1F52F12}" vid="{A6091DF9-8331-E647-B61B-F192C2AFB116}"/>
    </a:ext>
  </a:extLst>
</a:theme>
</file>

<file path=ppt/theme/theme3.xml><?xml version="1.0" encoding="utf-8"?>
<a:theme xmlns:a="http://schemas.openxmlformats.org/drawingml/2006/main" name="1_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v4 - Katja" id="{C960B559-8BFC-C04C-A8C7-B14E57324ACE}" vid="{00834B43-277B-C94A-9F31-A9BC0BD69BB9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UiA - Lys</Template>
  <TotalTime>415</TotalTime>
  <Words>1243</Words>
  <Application>Microsoft Macintosh PowerPoint</Application>
  <PresentationFormat>Widescreen</PresentationFormat>
  <Paragraphs>418</Paragraphs>
  <Slides>55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55</vt:i4>
      </vt:variant>
    </vt:vector>
  </HeadingPairs>
  <TitlesOfParts>
    <vt:vector size="65" baseType="lpstr">
      <vt:lpstr>Aptos</vt:lpstr>
      <vt:lpstr>Arial</vt:lpstr>
      <vt:lpstr>Arial</vt:lpstr>
      <vt:lpstr>Calibri</vt:lpstr>
      <vt:lpstr>Helvetica</vt:lpstr>
      <vt:lpstr>Verdana</vt:lpstr>
      <vt:lpstr>Wingdings</vt:lpstr>
      <vt:lpstr>UiA - Lys</vt:lpstr>
      <vt:lpstr>4_UiA - Lys</vt:lpstr>
      <vt:lpstr>1_UiA - Lys</vt:lpstr>
      <vt:lpstr>PowerPoint-presentasjon</vt:lpstr>
      <vt:lpstr>Velkommen  til UiA</vt:lpstr>
      <vt:lpstr>PowerPoint-presentasjon</vt:lpstr>
      <vt:lpstr>Visjon: Samskaping for fremtidens kunnskap</vt:lpstr>
      <vt:lpstr>Verdier</vt:lpstr>
      <vt:lpstr>Internasjonalt samarbeid</vt:lpstr>
      <vt:lpstr>PowerPoint-presentasjon</vt:lpstr>
      <vt:lpstr>UiA i dag</vt:lpstr>
      <vt:lpstr>Vitenskapelig  ledelse</vt:lpstr>
      <vt:lpstr>Universitetsdirektørens  ledergruppe</vt:lpstr>
      <vt:lpstr>PowerPoint-presentasjon</vt:lpstr>
      <vt:lpstr>UiA i tall</vt:lpstr>
      <vt:lpstr>Studentenes universitet</vt:lpstr>
      <vt:lpstr>  Studentenes  universitetet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Regionalt samarbeid</vt:lpstr>
      <vt:lpstr>Samarbeidsavtaler</vt:lpstr>
      <vt:lpstr>Prioriterte forskningssentre</vt:lpstr>
      <vt:lpstr>Samskapingsarenaer</vt:lpstr>
      <vt:lpstr>Vitensenteret Kristiansand UiA  Arena for utforskende læring, tverrfaglig samarbeid, skaperverksteder, forskningsformidling og undervisning.  Kobler barn, unge, studenter, forskere og samfunnsaktører.  Sambruksbygg på 3000 m² over tre etasjer, utstillinger, formidlingsrom og scene.   UiA disponerer rundt 1000 m²</vt:lpstr>
      <vt:lpstr>Mechatronics Innovation Lab  Nasjonalt senter for innovasjon, pilotering og teknologikvalifisering innen mekatronikk.   Testsenter på 2000 m2  55 teknologier av det siste som er tilgjengelig på markedet   </vt:lpstr>
      <vt:lpstr>UiA CoLAB  UiA CoLAB er en del av Forsknings- og innovasjonsavdelingen som er sentral i å gjennomføre universitetets strategi innenfor forskning, kunstnerisk utviklingsarbeid og innovasjon. CoLAB består av et tverrfaglig team med kompetanse innen innovasjon, design, pedagogikk, kunst og mer.</vt:lpstr>
      <vt:lpstr>Undervisnings-verkstedet  Teknologirikt undervisningsrom med fleksible møbler, som legger til rette for kreative og aktive arbeidsformer.</vt:lpstr>
      <vt:lpstr>CreateMe Senter for fremragende utdanning (SFU)</vt:lpstr>
      <vt:lpstr>NORCE – Norwegian Research Centre AS  UiA er medeier i et av Norges største uavhengige forskningsinstitutter.</vt:lpstr>
      <vt:lpstr>FORTHEM-alliansen</vt:lpstr>
      <vt:lpstr>Internasjonalt akkreditert  Fakultetet ble i 2019 akkreditert av The Association to Advance Collegiate Schools of Business (AACSB).  Reakkreditert i 2023/2024 </vt:lpstr>
      <vt:lpstr>Studier</vt:lpstr>
      <vt:lpstr>PowerPoint-presentasjon</vt:lpstr>
      <vt:lpstr>PowerPoint-presentasjon</vt:lpstr>
      <vt:lpstr>De fire store utdanningene</vt:lpstr>
      <vt:lpstr>PowerPoint-presentasjon</vt:lpstr>
      <vt:lpstr>Fleksible studier ved UiA</vt:lpstr>
      <vt:lpstr>Fleksible studier ved UiA</vt:lpstr>
      <vt:lpstr>Videreutdanning fra UiA Tid for å lære noe nytt?</vt:lpstr>
      <vt:lpstr>Solide resultater fra kandidatundersøkelsen </vt:lpstr>
      <vt:lpstr>Overgang til jobb</vt:lpstr>
      <vt:lpstr>Vi satser på</vt:lpstr>
      <vt:lpstr>Batteri </vt:lpstr>
      <vt:lpstr>Havvind </vt:lpstr>
      <vt:lpstr>Klima/miljø/bærekraft</vt:lpstr>
      <vt:lpstr>Universitetets ulike roller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Eikeland Fiskå</dc:creator>
  <cp:lastModifiedBy>Thomas Eikeland Fiskå</cp:lastModifiedBy>
  <cp:revision>24</cp:revision>
  <dcterms:created xsi:type="dcterms:W3CDTF">2025-04-22T12:45:36Z</dcterms:created>
  <dcterms:modified xsi:type="dcterms:W3CDTF">2026-04-27T11:35:36Z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2025-04-22T12:26:28Z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69180b85-24fb-41f8-8a47-c4e2d106668d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</Properties>
</file>