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7" r:id="rId2"/>
    <p:sldId id="268" r:id="rId3"/>
    <p:sldId id="269" r:id="rId4"/>
    <p:sldId id="270" r:id="rId5"/>
  </p:sldIdLst>
  <p:sldSz cx="30275213" cy="42803763"/>
  <p:notesSz cx="6858000" cy="9144000"/>
  <p:defaultTextStyle>
    <a:defPPr>
      <a:defRPr lang="nb-NO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4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91D"/>
    <a:srgbClr val="192343"/>
    <a:srgbClr val="E6EFE5"/>
    <a:srgbClr val="FEE7E7"/>
    <a:srgbClr val="E1EDFA"/>
    <a:srgbClr val="D2002B"/>
    <a:srgbClr val="F1E9E0"/>
    <a:srgbClr val="E9DFD1"/>
    <a:srgbClr val="FCC6A3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2EC82E-9D99-DD45-83E1-B70EEC9A14F1}" v="16" dt="2024-06-03T13:07:36.082"/>
    <p1510:client id="{C1E39C87-4C86-C64C-8E12-77A74C10969A}" v="24" dt="2024-06-04T07:32:43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8"/>
    <p:restoredTop sz="96031"/>
  </p:normalViewPr>
  <p:slideViewPr>
    <p:cSldViewPr snapToGrid="0" snapToObjects="1">
      <p:cViewPr varScale="1">
        <p:scale>
          <a:sx n="21" d="100"/>
          <a:sy n="21" d="100"/>
        </p:scale>
        <p:origin x="3240" y="192"/>
      </p:cViewPr>
      <p:guideLst>
        <p:guide orient="horz" pos="13481"/>
        <p:guide pos="94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Eikeland Fiskå" userId="814c3e40-b73f-4bcc-9a26-c5a3c777d880" providerId="ADAL" clId="{04875DD1-D82C-E54D-B3B3-AFAC47430D00}"/>
    <pc:docChg chg="modMainMaster">
      <pc:chgData name="Thomas Eikeland Fiskå" userId="814c3e40-b73f-4bcc-9a26-c5a3c777d880" providerId="ADAL" clId="{04875DD1-D82C-E54D-B3B3-AFAC47430D00}" dt="2024-04-28T14:17:21.385" v="1" actId="1035"/>
      <pc:docMkLst>
        <pc:docMk/>
      </pc:docMkLst>
      <pc:sldMasterChg chg="modSldLayout">
        <pc:chgData name="Thomas Eikeland Fiskå" userId="814c3e40-b73f-4bcc-9a26-c5a3c777d880" providerId="ADAL" clId="{04875DD1-D82C-E54D-B3B3-AFAC47430D00}" dt="2024-04-28T14:17:21.385" v="1" actId="1035"/>
        <pc:sldMasterMkLst>
          <pc:docMk/>
          <pc:sldMasterMk cId="1025947034" sldId="2147483648"/>
        </pc:sldMasterMkLst>
        <pc:sldLayoutChg chg="modSp mod">
          <pc:chgData name="Thomas Eikeland Fiskå" userId="814c3e40-b73f-4bcc-9a26-c5a3c777d880" providerId="ADAL" clId="{04875DD1-D82C-E54D-B3B3-AFAC47430D00}" dt="2024-04-28T14:17:21.385" v="1" actId="1035"/>
          <pc:sldLayoutMkLst>
            <pc:docMk/>
            <pc:sldMasterMk cId="1025947034" sldId="2147483648"/>
            <pc:sldLayoutMk cId="3506046070" sldId="2147483717"/>
          </pc:sldLayoutMkLst>
          <pc:spChg chg="mod">
            <ac:chgData name="Thomas Eikeland Fiskå" userId="814c3e40-b73f-4bcc-9a26-c5a3c777d880" providerId="ADAL" clId="{04875DD1-D82C-E54D-B3B3-AFAC47430D00}" dt="2024-04-28T14:17:21.385" v="1" actId="1035"/>
            <ac:spMkLst>
              <pc:docMk/>
              <pc:sldMasterMk cId="1025947034" sldId="2147483648"/>
              <pc:sldLayoutMk cId="3506046070" sldId="2147483717"/>
              <ac:spMk id="10" creationId="{92EF62BF-A184-EBCA-8B49-CE4501791975}"/>
            </ac:spMkLst>
          </pc:spChg>
        </pc:sldLayoutChg>
      </pc:sldMasterChg>
    </pc:docChg>
  </pc:docChgLst>
  <pc:docChgLst>
    <pc:chgData name="Thomas Eikeland Fiskå" userId="814c3e40-b73f-4bcc-9a26-c5a3c777d880" providerId="ADAL" clId="{982EC82E-9D99-DD45-83E1-B70EEC9A14F1}"/>
    <pc:docChg chg="undo custSel addSld modSld modMainMaster">
      <pc:chgData name="Thomas Eikeland Fiskå" userId="814c3e40-b73f-4bcc-9a26-c5a3c777d880" providerId="ADAL" clId="{982EC82E-9D99-DD45-83E1-B70EEC9A14F1}" dt="2024-06-03T13:12:22.994" v="248" actId="700"/>
      <pc:docMkLst>
        <pc:docMk/>
      </pc:docMkLst>
      <pc:sldChg chg="addSp delSp modSp mod modClrScheme chgLayout">
        <pc:chgData name="Thomas Eikeland Fiskå" userId="814c3e40-b73f-4bcc-9a26-c5a3c777d880" providerId="ADAL" clId="{982EC82E-9D99-DD45-83E1-B70EEC9A14F1}" dt="2024-06-03T13:11:12.111" v="242" actId="700"/>
        <pc:sldMkLst>
          <pc:docMk/>
          <pc:sldMk cId="2780666616" sldId="267"/>
        </pc:sldMkLst>
        <pc:spChg chg="mod ord">
          <ac:chgData name="Thomas Eikeland Fiskå" userId="814c3e40-b73f-4bcc-9a26-c5a3c777d880" providerId="ADAL" clId="{982EC82E-9D99-DD45-83E1-B70EEC9A14F1}" dt="2024-06-03T13:11:12.111" v="242" actId="700"/>
          <ac:spMkLst>
            <pc:docMk/>
            <pc:sldMk cId="2780666616" sldId="267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1:12.111" v="242" actId="700"/>
          <ac:spMkLst>
            <pc:docMk/>
            <pc:sldMk cId="2780666616" sldId="267"/>
            <ac:spMk id="3" creationId="{C25535C4-DF98-8F62-EE22-880541D4C8C0}"/>
          </ac:spMkLst>
        </pc:spChg>
        <pc:spChg chg="mod">
          <ac:chgData name="Thomas Eikeland Fiskå" userId="814c3e40-b73f-4bcc-9a26-c5a3c777d880" providerId="ADAL" clId="{982EC82E-9D99-DD45-83E1-B70EEC9A14F1}" dt="2024-06-03T12:57:35.626" v="176" actId="1076"/>
          <ac:spMkLst>
            <pc:docMk/>
            <pc:sldMk cId="2780666616" sldId="267"/>
            <ac:spMk id="8" creationId="{58F60340-9412-4D0E-3F25-0EB32C9EB801}"/>
          </ac:spMkLst>
        </pc:spChg>
        <pc:spChg chg="mod">
          <ac:chgData name="Thomas Eikeland Fiskå" userId="814c3e40-b73f-4bcc-9a26-c5a3c777d880" providerId="ADAL" clId="{982EC82E-9D99-DD45-83E1-B70EEC9A14F1}" dt="2024-06-03T13:06:14.842" v="230" actId="14100"/>
          <ac:spMkLst>
            <pc:docMk/>
            <pc:sldMk cId="2780666616" sldId="267"/>
            <ac:spMk id="9" creationId="{8CD9CC76-68DC-976D-A6D2-849C26906D04}"/>
          </ac:spMkLst>
        </pc:spChg>
        <pc:spChg chg="del mod">
          <ac:chgData name="Thomas Eikeland Fiskå" userId="814c3e40-b73f-4bcc-9a26-c5a3c777d880" providerId="ADAL" clId="{982EC82E-9D99-DD45-83E1-B70EEC9A14F1}" dt="2024-06-03T12:51:48.565" v="76" actId="478"/>
          <ac:spMkLst>
            <pc:docMk/>
            <pc:sldMk cId="2780666616" sldId="267"/>
            <ac:spMk id="10" creationId="{8A3A9AE6-EA47-9CB0-F057-970D24F7FBF6}"/>
          </ac:spMkLst>
        </pc:spChg>
        <pc:spChg chg="mod">
          <ac:chgData name="Thomas Eikeland Fiskå" userId="814c3e40-b73f-4bcc-9a26-c5a3c777d880" providerId="ADAL" clId="{982EC82E-9D99-DD45-83E1-B70EEC9A14F1}" dt="2024-06-03T13:06:16.960" v="231" actId="1076"/>
          <ac:spMkLst>
            <pc:docMk/>
            <pc:sldMk cId="2780666616" sldId="267"/>
            <ac:spMk id="11" creationId="{C309176F-BFAD-31D3-D8F8-28004F6F252E}"/>
          </ac:spMkLst>
        </pc:spChg>
        <pc:spChg chg="add mod">
          <ac:chgData name="Thomas Eikeland Fiskå" userId="814c3e40-b73f-4bcc-9a26-c5a3c777d880" providerId="ADAL" clId="{982EC82E-9D99-DD45-83E1-B70EEC9A14F1}" dt="2024-06-03T12:54:55.845" v="140" actId="555"/>
          <ac:spMkLst>
            <pc:docMk/>
            <pc:sldMk cId="2780666616" sldId="267"/>
            <ac:spMk id="12" creationId="{0FA71A7B-B956-562E-0F0A-C9F82DBA6910}"/>
          </ac:spMkLst>
        </pc:spChg>
        <pc:spChg chg="add mod">
          <ac:chgData name="Thomas Eikeland Fiskå" userId="814c3e40-b73f-4bcc-9a26-c5a3c777d880" providerId="ADAL" clId="{982EC82E-9D99-DD45-83E1-B70EEC9A14F1}" dt="2024-06-03T12:54:58.681" v="143" actId="1036"/>
          <ac:spMkLst>
            <pc:docMk/>
            <pc:sldMk cId="2780666616" sldId="267"/>
            <ac:spMk id="13" creationId="{374F8F56-9619-F63A-8374-9FC3DBA51AEF}"/>
          </ac:spMkLst>
        </pc:spChg>
        <pc:spChg chg="add mod">
          <ac:chgData name="Thomas Eikeland Fiskå" userId="814c3e40-b73f-4bcc-9a26-c5a3c777d880" providerId="ADAL" clId="{982EC82E-9D99-DD45-83E1-B70EEC9A14F1}" dt="2024-06-03T12:54:55.845" v="140" actId="555"/>
          <ac:spMkLst>
            <pc:docMk/>
            <pc:sldMk cId="2780666616" sldId="267"/>
            <ac:spMk id="18" creationId="{3557F2D5-59CD-1CD3-8E43-91F61849DF95}"/>
          </ac:spMkLst>
        </pc:spChg>
        <pc:spChg chg="add del mod">
          <ac:chgData name="Thomas Eikeland Fiskå" userId="814c3e40-b73f-4bcc-9a26-c5a3c777d880" providerId="ADAL" clId="{982EC82E-9D99-DD45-83E1-B70EEC9A14F1}" dt="2024-06-03T12:54:47.711" v="139" actId="478"/>
          <ac:spMkLst>
            <pc:docMk/>
            <pc:sldMk cId="2780666616" sldId="267"/>
            <ac:spMk id="19" creationId="{B0AF8266-95FE-D8A9-485D-9E53EB6866FE}"/>
          </ac:spMkLst>
        </pc:spChg>
        <pc:spChg chg="add del mod">
          <ac:chgData name="Thomas Eikeland Fiskå" userId="814c3e40-b73f-4bcc-9a26-c5a3c777d880" providerId="ADAL" clId="{982EC82E-9D99-DD45-83E1-B70EEC9A14F1}" dt="2024-06-03T12:58:22.568" v="196" actId="478"/>
          <ac:spMkLst>
            <pc:docMk/>
            <pc:sldMk cId="2780666616" sldId="267"/>
            <ac:spMk id="22" creationId="{92D570F9-4357-47BC-6238-A84C68610D0E}"/>
          </ac:spMkLst>
        </pc:spChg>
        <pc:picChg chg="del">
          <ac:chgData name="Thomas Eikeland Fiskå" userId="814c3e40-b73f-4bcc-9a26-c5a3c777d880" providerId="ADAL" clId="{982EC82E-9D99-DD45-83E1-B70EEC9A14F1}" dt="2024-06-03T12:38:36.171" v="0" actId="478"/>
          <ac:picMkLst>
            <pc:docMk/>
            <pc:sldMk cId="2780666616" sldId="267"/>
            <ac:picMk id="4" creationId="{298AF961-F2C5-7154-7412-AE57754B87C9}"/>
          </ac:picMkLst>
        </pc:picChg>
        <pc:picChg chg="del">
          <ac:chgData name="Thomas Eikeland Fiskå" userId="814c3e40-b73f-4bcc-9a26-c5a3c777d880" providerId="ADAL" clId="{982EC82E-9D99-DD45-83E1-B70EEC9A14F1}" dt="2024-06-03T12:39:34.261" v="8" actId="478"/>
          <ac:picMkLst>
            <pc:docMk/>
            <pc:sldMk cId="2780666616" sldId="267"/>
            <ac:picMk id="5" creationId="{BAC42953-6DF8-D31F-7430-B0E4882089B8}"/>
          </ac:picMkLst>
        </pc:picChg>
        <pc:picChg chg="del">
          <ac:chgData name="Thomas Eikeland Fiskå" userId="814c3e40-b73f-4bcc-9a26-c5a3c777d880" providerId="ADAL" clId="{982EC82E-9D99-DD45-83E1-B70EEC9A14F1}" dt="2024-06-03T12:39:34.662" v="9" actId="478"/>
          <ac:picMkLst>
            <pc:docMk/>
            <pc:sldMk cId="2780666616" sldId="267"/>
            <ac:picMk id="6" creationId="{AC743A98-A43F-1960-D380-9E89B4B86BF6}"/>
          </ac:picMkLst>
        </pc:picChg>
        <pc:picChg chg="del">
          <ac:chgData name="Thomas Eikeland Fiskå" userId="814c3e40-b73f-4bcc-9a26-c5a3c777d880" providerId="ADAL" clId="{982EC82E-9D99-DD45-83E1-B70EEC9A14F1}" dt="2024-06-03T12:38:39.855" v="3" actId="478"/>
          <ac:picMkLst>
            <pc:docMk/>
            <pc:sldMk cId="2780666616" sldId="267"/>
            <ac:picMk id="7" creationId="{F6A89FED-3FD6-EB4A-0DBA-652447A95F27}"/>
          </ac:picMkLst>
        </pc:picChg>
        <pc:picChg chg="add mod">
          <ac:chgData name="Thomas Eikeland Fiskå" userId="814c3e40-b73f-4bcc-9a26-c5a3c777d880" providerId="ADAL" clId="{982EC82E-9D99-DD45-83E1-B70EEC9A14F1}" dt="2024-06-03T12:52:23.085" v="86" actId="14100"/>
          <ac:picMkLst>
            <pc:docMk/>
            <pc:sldMk cId="2780666616" sldId="267"/>
            <ac:picMk id="15" creationId="{ECD5E765-DD7E-6CC1-9E7E-F483E0DED9EE}"/>
          </ac:picMkLst>
        </pc:picChg>
        <pc:picChg chg="del mod">
          <ac:chgData name="Thomas Eikeland Fiskå" userId="814c3e40-b73f-4bcc-9a26-c5a3c777d880" providerId="ADAL" clId="{982EC82E-9D99-DD45-83E1-B70EEC9A14F1}" dt="2024-06-03T12:43:49.957" v="43" actId="478"/>
          <ac:picMkLst>
            <pc:docMk/>
            <pc:sldMk cId="2780666616" sldId="267"/>
            <ac:picMk id="16" creationId="{A2E9F2D8-3362-FFDD-154A-DCD95ACE1C64}"/>
          </ac:picMkLst>
        </pc:picChg>
        <pc:picChg chg="add del mod">
          <ac:chgData name="Thomas Eikeland Fiskå" userId="814c3e40-b73f-4bcc-9a26-c5a3c777d880" providerId="ADAL" clId="{982EC82E-9D99-DD45-83E1-B70EEC9A14F1}" dt="2024-06-03T12:51:06.873" v="52" actId="478"/>
          <ac:picMkLst>
            <pc:docMk/>
            <pc:sldMk cId="2780666616" sldId="267"/>
            <ac:picMk id="17" creationId="{64F72EF3-0401-B697-454B-F0FC3215334F}"/>
          </ac:picMkLst>
        </pc:picChg>
        <pc:picChg chg="add del mod modCrop">
          <ac:chgData name="Thomas Eikeland Fiskå" userId="814c3e40-b73f-4bcc-9a26-c5a3c777d880" providerId="ADAL" clId="{982EC82E-9D99-DD45-83E1-B70EEC9A14F1}" dt="2024-06-03T13:03:21.707" v="221" actId="478"/>
          <ac:picMkLst>
            <pc:docMk/>
            <pc:sldMk cId="2780666616" sldId="267"/>
            <ac:picMk id="21" creationId="{DB7854D0-E68C-D2AE-54D2-C6909F6DCE15}"/>
          </ac:picMkLst>
        </pc:picChg>
        <pc:picChg chg="add del mod modCrop">
          <ac:chgData name="Thomas Eikeland Fiskå" userId="814c3e40-b73f-4bcc-9a26-c5a3c777d880" providerId="ADAL" clId="{982EC82E-9D99-DD45-83E1-B70EEC9A14F1}" dt="2024-06-03T13:03:19.798" v="219" actId="478"/>
          <ac:picMkLst>
            <pc:docMk/>
            <pc:sldMk cId="2780666616" sldId="267"/>
            <ac:picMk id="24" creationId="{1AD7B0D2-7972-A822-97A0-F8E6EEE5432A}"/>
          </ac:picMkLst>
        </pc:picChg>
        <pc:picChg chg="add mod">
          <ac:chgData name="Thomas Eikeland Fiskå" userId="814c3e40-b73f-4bcc-9a26-c5a3c777d880" providerId="ADAL" clId="{982EC82E-9D99-DD45-83E1-B70EEC9A14F1}" dt="2024-06-03T13:03:36.343" v="227" actId="1076"/>
          <ac:picMkLst>
            <pc:docMk/>
            <pc:sldMk cId="2780666616" sldId="267"/>
            <ac:picMk id="25" creationId="{51ECB4CD-E562-AD26-AC3C-602D11219E4D}"/>
          </ac:picMkLst>
        </pc:picChg>
        <pc:picChg chg="add mod">
          <ac:chgData name="Thomas Eikeland Fiskå" userId="814c3e40-b73f-4bcc-9a26-c5a3c777d880" providerId="ADAL" clId="{982EC82E-9D99-DD45-83E1-B70EEC9A14F1}" dt="2024-06-03T13:03:42.444" v="228" actId="14100"/>
          <ac:picMkLst>
            <pc:docMk/>
            <pc:sldMk cId="2780666616" sldId="267"/>
            <ac:picMk id="26" creationId="{36AA3471-9498-8E6E-BDA7-066524BA01DB}"/>
          </ac:picMkLst>
        </pc:picChg>
      </pc:sldChg>
      <pc:sldChg chg="modSp add mod modClrScheme chgLayout">
        <pc:chgData name="Thomas Eikeland Fiskå" userId="814c3e40-b73f-4bcc-9a26-c5a3c777d880" providerId="ADAL" clId="{982EC82E-9D99-DD45-83E1-B70EEC9A14F1}" dt="2024-06-03T13:12:16.794" v="246" actId="700"/>
        <pc:sldMkLst>
          <pc:docMk/>
          <pc:sldMk cId="2663077924" sldId="268"/>
        </pc:sldMkLst>
        <pc:spChg chg="mod ord">
          <ac:chgData name="Thomas Eikeland Fiskå" userId="814c3e40-b73f-4bcc-9a26-c5a3c777d880" providerId="ADAL" clId="{982EC82E-9D99-DD45-83E1-B70EEC9A14F1}" dt="2024-06-03T13:12:16.794" v="246" actId="700"/>
          <ac:spMkLst>
            <pc:docMk/>
            <pc:sldMk cId="2663077924" sldId="268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2:16.794" v="246" actId="700"/>
          <ac:spMkLst>
            <pc:docMk/>
            <pc:sldMk cId="2663077924" sldId="268"/>
            <ac:spMk id="3" creationId="{C25535C4-DF98-8F62-EE22-880541D4C8C0}"/>
          </ac:spMkLst>
        </pc:spChg>
      </pc:sldChg>
      <pc:sldChg chg="modSp add mod modClrScheme chgLayout">
        <pc:chgData name="Thomas Eikeland Fiskå" userId="814c3e40-b73f-4bcc-9a26-c5a3c777d880" providerId="ADAL" clId="{982EC82E-9D99-DD45-83E1-B70EEC9A14F1}" dt="2024-06-03T13:12:20.528" v="247" actId="700"/>
        <pc:sldMkLst>
          <pc:docMk/>
          <pc:sldMk cId="622813747" sldId="269"/>
        </pc:sldMkLst>
        <pc:spChg chg="mod ord">
          <ac:chgData name="Thomas Eikeland Fiskå" userId="814c3e40-b73f-4bcc-9a26-c5a3c777d880" providerId="ADAL" clId="{982EC82E-9D99-DD45-83E1-B70EEC9A14F1}" dt="2024-06-03T13:12:20.528" v="247" actId="700"/>
          <ac:spMkLst>
            <pc:docMk/>
            <pc:sldMk cId="622813747" sldId="269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2:20.528" v="247" actId="700"/>
          <ac:spMkLst>
            <pc:docMk/>
            <pc:sldMk cId="622813747" sldId="269"/>
            <ac:spMk id="3" creationId="{C25535C4-DF98-8F62-EE22-880541D4C8C0}"/>
          </ac:spMkLst>
        </pc:spChg>
      </pc:sldChg>
      <pc:sldChg chg="modSp add mod modClrScheme chgLayout">
        <pc:chgData name="Thomas Eikeland Fiskå" userId="814c3e40-b73f-4bcc-9a26-c5a3c777d880" providerId="ADAL" clId="{982EC82E-9D99-DD45-83E1-B70EEC9A14F1}" dt="2024-06-03T13:12:22.994" v="248" actId="700"/>
        <pc:sldMkLst>
          <pc:docMk/>
          <pc:sldMk cId="319390821" sldId="270"/>
        </pc:sldMkLst>
        <pc:spChg chg="mod ord">
          <ac:chgData name="Thomas Eikeland Fiskå" userId="814c3e40-b73f-4bcc-9a26-c5a3c777d880" providerId="ADAL" clId="{982EC82E-9D99-DD45-83E1-B70EEC9A14F1}" dt="2024-06-03T13:12:22.994" v="248" actId="700"/>
          <ac:spMkLst>
            <pc:docMk/>
            <pc:sldMk cId="319390821" sldId="270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2:22.994" v="248" actId="700"/>
          <ac:spMkLst>
            <pc:docMk/>
            <pc:sldMk cId="319390821" sldId="270"/>
            <ac:spMk id="3" creationId="{C25535C4-DF98-8F62-EE22-880541D4C8C0}"/>
          </ac:spMkLst>
        </pc:spChg>
      </pc:sldChg>
      <pc:sldMasterChg chg="addSldLayout delSldLayout modSldLayout">
        <pc:chgData name="Thomas Eikeland Fiskå" userId="814c3e40-b73f-4bcc-9a26-c5a3c777d880" providerId="ADAL" clId="{982EC82E-9D99-DD45-83E1-B70EEC9A14F1}" dt="2024-06-03T13:07:46.860" v="240" actId="207"/>
        <pc:sldMasterMkLst>
          <pc:docMk/>
          <pc:sldMasterMk cId="1025947034" sldId="2147483648"/>
        </pc:sldMasterMkLst>
        <pc:sldLayoutChg chg="del">
          <pc:chgData name="Thomas Eikeland Fiskå" userId="814c3e40-b73f-4bcc-9a26-c5a3c777d880" providerId="ADAL" clId="{982EC82E-9D99-DD45-83E1-B70EEC9A14F1}" dt="2024-06-03T12:40:28.213" v="15" actId="2696"/>
          <pc:sldLayoutMkLst>
            <pc:docMk/>
            <pc:sldMasterMk cId="1025947034" sldId="2147483648"/>
            <pc:sldLayoutMk cId="3502569418" sldId="2147483660"/>
          </pc:sldLayoutMkLst>
        </pc:sldLayoutChg>
        <pc:sldLayoutChg chg="del">
          <pc:chgData name="Thomas Eikeland Fiskå" userId="814c3e40-b73f-4bcc-9a26-c5a3c777d880" providerId="ADAL" clId="{982EC82E-9D99-DD45-83E1-B70EEC9A14F1}" dt="2024-06-03T12:40:30.378" v="18" actId="2696"/>
          <pc:sldLayoutMkLst>
            <pc:docMk/>
            <pc:sldMasterMk cId="1025947034" sldId="2147483648"/>
            <pc:sldLayoutMk cId="2476680184" sldId="2147483705"/>
          </pc:sldLayoutMkLst>
        </pc:sldLayoutChg>
        <pc:sldLayoutChg chg="del">
          <pc:chgData name="Thomas Eikeland Fiskå" userId="814c3e40-b73f-4bcc-9a26-c5a3c777d880" providerId="ADAL" clId="{982EC82E-9D99-DD45-83E1-B70EEC9A14F1}" dt="2024-06-03T12:40:28.848" v="16" actId="2696"/>
          <pc:sldLayoutMkLst>
            <pc:docMk/>
            <pc:sldMasterMk cId="1025947034" sldId="2147483648"/>
            <pc:sldLayoutMk cId="3865657810" sldId="2147483712"/>
          </pc:sldLayoutMkLst>
        </pc:sldLayoutChg>
        <pc:sldLayoutChg chg="addSp delSp modSp mod">
          <pc:chgData name="Thomas Eikeland Fiskå" userId="814c3e40-b73f-4bcc-9a26-c5a3c777d880" providerId="ADAL" clId="{982EC82E-9D99-DD45-83E1-B70EEC9A14F1}" dt="2024-06-03T12:56:52.399" v="170" actId="207"/>
          <pc:sldLayoutMkLst>
            <pc:docMk/>
            <pc:sldMasterMk cId="1025947034" sldId="2147483648"/>
            <pc:sldLayoutMk cId="3506046070" sldId="2147483717"/>
          </pc:sldLayoutMkLst>
          <pc:spChg chg="add mod">
            <ac:chgData name="Thomas Eikeland Fiskå" userId="814c3e40-b73f-4bcc-9a26-c5a3c777d880" providerId="ADAL" clId="{982EC82E-9D99-DD45-83E1-B70EEC9A14F1}" dt="2024-06-03T12:56:52.399" v="170" actId="207"/>
            <ac:spMkLst>
              <pc:docMk/>
              <pc:sldMasterMk cId="1025947034" sldId="2147483648"/>
              <pc:sldLayoutMk cId="3506046070" sldId="2147483717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982EC82E-9D99-DD45-83E1-B70EEC9A14F1}" dt="2024-06-03T12:43:22.659" v="41" actId="14100"/>
            <ac:spMkLst>
              <pc:docMk/>
              <pc:sldMasterMk cId="1025947034" sldId="2147483648"/>
              <pc:sldLayoutMk cId="3506046070" sldId="2147483717"/>
              <ac:spMk id="6" creationId="{5C693596-C8CB-5FCE-B593-28A83684AF62}"/>
            </ac:spMkLst>
          </pc:spChg>
          <pc:spChg chg="mod">
            <ac:chgData name="Thomas Eikeland Fiskå" userId="814c3e40-b73f-4bcc-9a26-c5a3c777d880" providerId="ADAL" clId="{982EC82E-9D99-DD45-83E1-B70EEC9A14F1}" dt="2024-06-03T12:43:25.591" v="42" actId="14100"/>
            <ac:spMkLst>
              <pc:docMk/>
              <pc:sldMasterMk cId="1025947034" sldId="2147483648"/>
              <pc:sldLayoutMk cId="3506046070" sldId="2147483717"/>
              <ac:spMk id="8" creationId="{D19ADAE5-964C-1184-70F2-15A7C348550E}"/>
            </ac:spMkLst>
          </pc:spChg>
          <pc:spChg chg="del">
            <ac:chgData name="Thomas Eikeland Fiskå" userId="814c3e40-b73f-4bcc-9a26-c5a3c777d880" providerId="ADAL" clId="{982EC82E-9D99-DD45-83E1-B70EEC9A14F1}" dt="2024-06-03T12:39:00.489" v="5" actId="478"/>
            <ac:spMkLst>
              <pc:docMk/>
              <pc:sldMasterMk cId="1025947034" sldId="2147483648"/>
              <pc:sldLayoutMk cId="3506046070" sldId="2147483717"/>
              <ac:spMk id="10" creationId="{92EF62BF-A184-EBCA-8B49-CE4501791975}"/>
            </ac:spMkLst>
          </pc:spChg>
          <pc:spChg chg="del">
            <ac:chgData name="Thomas Eikeland Fiskå" userId="814c3e40-b73f-4bcc-9a26-c5a3c777d880" providerId="ADAL" clId="{982EC82E-9D99-DD45-83E1-B70EEC9A14F1}" dt="2024-06-03T12:39:02.041" v="6" actId="478"/>
            <ac:spMkLst>
              <pc:docMk/>
              <pc:sldMasterMk cId="1025947034" sldId="2147483648"/>
              <pc:sldLayoutMk cId="3506046070" sldId="2147483717"/>
              <ac:spMk id="11" creationId="{AE5F4D18-30E5-44CB-E59B-AD0C6CE14D16}"/>
            </ac:spMkLst>
          </pc:spChg>
        </pc:sldLayoutChg>
        <pc:sldLayoutChg chg="modSp add mod modTransition">
          <pc:chgData name="Thomas Eikeland Fiskå" userId="814c3e40-b73f-4bcc-9a26-c5a3c777d880" providerId="ADAL" clId="{982EC82E-9D99-DD45-83E1-B70EEC9A14F1}" dt="2024-06-03T13:07:17.194" v="235" actId="207"/>
          <pc:sldLayoutMkLst>
            <pc:docMk/>
            <pc:sldMasterMk cId="1025947034" sldId="2147483648"/>
            <pc:sldLayoutMk cId="2746151161" sldId="2147483718"/>
          </pc:sldLayoutMkLst>
          <pc:spChg chg="mod">
            <ac:chgData name="Thomas Eikeland Fiskå" userId="814c3e40-b73f-4bcc-9a26-c5a3c777d880" providerId="ADAL" clId="{982EC82E-9D99-DD45-83E1-B70EEC9A14F1}" dt="2024-06-03T13:07:04.278" v="233" actId="207"/>
            <ac:spMkLst>
              <pc:docMk/>
              <pc:sldMasterMk cId="1025947034" sldId="2147483648"/>
              <pc:sldLayoutMk cId="2746151161" sldId="2147483718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982EC82E-9D99-DD45-83E1-B70EEC9A14F1}" dt="2024-06-03T13:07:14.795" v="234" actId="207"/>
            <ac:spMkLst>
              <pc:docMk/>
              <pc:sldMasterMk cId="1025947034" sldId="2147483648"/>
              <pc:sldLayoutMk cId="2746151161" sldId="2147483718"/>
              <ac:spMk id="6" creationId="{5C693596-C8CB-5FCE-B593-28A83684AF62}"/>
            </ac:spMkLst>
          </pc:spChg>
          <pc:spChg chg="mod">
            <ac:chgData name="Thomas Eikeland Fiskå" userId="814c3e40-b73f-4bcc-9a26-c5a3c777d880" providerId="ADAL" clId="{982EC82E-9D99-DD45-83E1-B70EEC9A14F1}" dt="2024-06-03T13:07:17.194" v="235" actId="207"/>
            <ac:spMkLst>
              <pc:docMk/>
              <pc:sldMasterMk cId="1025947034" sldId="2147483648"/>
              <pc:sldLayoutMk cId="2746151161" sldId="2147483718"/>
              <ac:spMk id="8" creationId="{D19ADAE5-964C-1184-70F2-15A7C348550E}"/>
            </ac:spMkLst>
          </pc:spChg>
        </pc:sldLayoutChg>
        <pc:sldLayoutChg chg="modSp add mod modTransition">
          <pc:chgData name="Thomas Eikeland Fiskå" userId="814c3e40-b73f-4bcc-9a26-c5a3c777d880" providerId="ADAL" clId="{982EC82E-9D99-DD45-83E1-B70EEC9A14F1}" dt="2024-06-03T13:07:36.082" v="238" actId="207"/>
          <pc:sldLayoutMkLst>
            <pc:docMk/>
            <pc:sldMasterMk cId="1025947034" sldId="2147483648"/>
            <pc:sldLayoutMk cId="942051758" sldId="2147483719"/>
          </pc:sldLayoutMkLst>
          <pc:spChg chg="mod">
            <ac:chgData name="Thomas Eikeland Fiskå" userId="814c3e40-b73f-4bcc-9a26-c5a3c777d880" providerId="ADAL" clId="{982EC82E-9D99-DD45-83E1-B70EEC9A14F1}" dt="2024-06-03T13:07:30.277" v="237" actId="207"/>
            <ac:spMkLst>
              <pc:docMk/>
              <pc:sldMasterMk cId="1025947034" sldId="2147483648"/>
              <pc:sldLayoutMk cId="942051758" sldId="2147483719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982EC82E-9D99-DD45-83E1-B70EEC9A14F1}" dt="2024-06-03T13:07:36.082" v="238" actId="207"/>
            <ac:spMkLst>
              <pc:docMk/>
              <pc:sldMasterMk cId="1025947034" sldId="2147483648"/>
              <pc:sldLayoutMk cId="942051758" sldId="2147483719"/>
              <ac:spMk id="6" creationId="{5C693596-C8CB-5FCE-B593-28A83684AF62}"/>
            </ac:spMkLst>
          </pc:spChg>
        </pc:sldLayoutChg>
        <pc:sldLayoutChg chg="modSp add mod modTransition">
          <pc:chgData name="Thomas Eikeland Fiskå" userId="814c3e40-b73f-4bcc-9a26-c5a3c777d880" providerId="ADAL" clId="{982EC82E-9D99-DD45-83E1-B70EEC9A14F1}" dt="2024-06-03T13:07:46.860" v="240" actId="207"/>
          <pc:sldLayoutMkLst>
            <pc:docMk/>
            <pc:sldMasterMk cId="1025947034" sldId="2147483648"/>
            <pc:sldLayoutMk cId="1343327328" sldId="2147483720"/>
          </pc:sldLayoutMkLst>
          <pc:spChg chg="mod">
            <ac:chgData name="Thomas Eikeland Fiskå" userId="814c3e40-b73f-4bcc-9a26-c5a3c777d880" providerId="ADAL" clId="{982EC82E-9D99-DD45-83E1-B70EEC9A14F1}" dt="2024-06-03T13:07:46.860" v="240" actId="207"/>
            <ac:spMkLst>
              <pc:docMk/>
              <pc:sldMasterMk cId="1025947034" sldId="2147483648"/>
              <pc:sldLayoutMk cId="1343327328" sldId="2147483720"/>
              <ac:spMk id="2" creationId="{31BD334A-B03D-BF49-BFAD-2CB14407AC53}"/>
            </ac:spMkLst>
          </pc:spChg>
        </pc:sldLayoutChg>
        <pc:sldLayoutChg chg="del">
          <pc:chgData name="Thomas Eikeland Fiskå" userId="814c3e40-b73f-4bcc-9a26-c5a3c777d880" providerId="ADAL" clId="{982EC82E-9D99-DD45-83E1-B70EEC9A14F1}" dt="2024-06-03T12:40:29.862" v="17" actId="2696"/>
          <pc:sldLayoutMkLst>
            <pc:docMk/>
            <pc:sldMasterMk cId="1025947034" sldId="2147483648"/>
            <pc:sldLayoutMk cId="3907947585" sldId="2147483722"/>
          </pc:sldLayoutMkLst>
        </pc:sldLayoutChg>
      </pc:sldMasterChg>
    </pc:docChg>
  </pc:docChgLst>
  <pc:docChgLst>
    <pc:chgData name="Thomas Eikeland Fiskå" userId="814c3e40-b73f-4bcc-9a26-c5a3c777d880" providerId="ADAL" clId="{C1E39C87-4C86-C64C-8E12-77A74C10969A}"/>
    <pc:docChg chg="undo redo custSel addSld delSld modSld modMainMaster modNotesMaster">
      <pc:chgData name="Thomas Eikeland Fiskå" userId="814c3e40-b73f-4bcc-9a26-c5a3c777d880" providerId="ADAL" clId="{C1E39C87-4C86-C64C-8E12-77A74C10969A}" dt="2024-06-04T07:32:43.078" v="486"/>
      <pc:docMkLst>
        <pc:docMk/>
      </pc:docMkLst>
      <pc:sldChg chg="modSp mod chgLayout">
        <pc:chgData name="Thomas Eikeland Fiskå" userId="814c3e40-b73f-4bcc-9a26-c5a3c777d880" providerId="ADAL" clId="{C1E39C87-4C86-C64C-8E12-77A74C10969A}" dt="2024-06-04T07:32:31.733" v="482" actId="1037"/>
        <pc:sldMkLst>
          <pc:docMk/>
          <pc:sldMk cId="2780666616" sldId="267"/>
        </pc:sldMkLst>
        <pc:spChg chg="mod ord">
          <ac:chgData name="Thomas Eikeland Fiskå" userId="814c3e40-b73f-4bcc-9a26-c5a3c777d880" providerId="ADAL" clId="{C1E39C87-4C86-C64C-8E12-77A74C10969A}" dt="2024-06-04T07:21:06.605" v="382" actId="700"/>
          <ac:spMkLst>
            <pc:docMk/>
            <pc:sldMk cId="2780666616" sldId="267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C1E39C87-4C86-C64C-8E12-77A74C10969A}" dt="2024-06-04T07:21:06.605" v="382" actId="700"/>
          <ac:spMkLst>
            <pc:docMk/>
            <pc:sldMk cId="2780666616" sldId="267"/>
            <ac:spMk id="3" creationId="{C25535C4-DF98-8F62-EE22-880541D4C8C0}"/>
          </ac:spMkLst>
        </pc:spChg>
        <pc:spChg chg="mod">
          <ac:chgData name="Thomas Eikeland Fiskå" userId="814c3e40-b73f-4bcc-9a26-c5a3c777d880" providerId="ADAL" clId="{C1E39C87-4C86-C64C-8E12-77A74C10969A}" dt="2024-06-04T07:31:09.544" v="462" actId="408"/>
          <ac:spMkLst>
            <pc:docMk/>
            <pc:sldMk cId="2780666616" sldId="267"/>
            <ac:spMk id="8" creationId="{58F60340-9412-4D0E-3F25-0EB32C9EB801}"/>
          </ac:spMkLst>
        </pc:spChg>
        <pc:spChg chg="mod">
          <ac:chgData name="Thomas Eikeland Fiskå" userId="814c3e40-b73f-4bcc-9a26-c5a3c777d880" providerId="ADAL" clId="{C1E39C87-4C86-C64C-8E12-77A74C10969A}" dt="2024-06-04T07:32:09.539" v="476" actId="1076"/>
          <ac:spMkLst>
            <pc:docMk/>
            <pc:sldMk cId="2780666616" sldId="267"/>
            <ac:spMk id="9" creationId="{8CD9CC76-68DC-976D-A6D2-849C26906D04}"/>
          </ac:spMkLst>
        </pc:spChg>
        <pc:spChg chg="mod">
          <ac:chgData name="Thomas Eikeland Fiskå" userId="814c3e40-b73f-4bcc-9a26-c5a3c777d880" providerId="ADAL" clId="{C1E39C87-4C86-C64C-8E12-77A74C10969A}" dt="2024-06-04T07:32:09.539" v="476" actId="1076"/>
          <ac:spMkLst>
            <pc:docMk/>
            <pc:sldMk cId="2780666616" sldId="267"/>
            <ac:spMk id="11" creationId="{C309176F-BFAD-31D3-D8F8-28004F6F252E}"/>
          </ac:spMkLst>
        </pc:spChg>
        <pc:spChg chg="mod">
          <ac:chgData name="Thomas Eikeland Fiskå" userId="814c3e40-b73f-4bcc-9a26-c5a3c777d880" providerId="ADAL" clId="{C1E39C87-4C86-C64C-8E12-77A74C10969A}" dt="2024-06-04T07:11:21.709" v="34" actId="1035"/>
          <ac:spMkLst>
            <pc:docMk/>
            <pc:sldMk cId="2780666616" sldId="267"/>
            <ac:spMk id="12" creationId="{0FA71A7B-B956-562E-0F0A-C9F82DBA6910}"/>
          </ac:spMkLst>
        </pc:spChg>
        <pc:spChg chg="mod">
          <ac:chgData name="Thomas Eikeland Fiskå" userId="814c3e40-b73f-4bcc-9a26-c5a3c777d880" providerId="ADAL" clId="{C1E39C87-4C86-C64C-8E12-77A74C10969A}" dt="2024-06-04T07:11:27.049" v="35" actId="554"/>
          <ac:spMkLst>
            <pc:docMk/>
            <pc:sldMk cId="2780666616" sldId="267"/>
            <ac:spMk id="13" creationId="{374F8F56-9619-F63A-8374-9FC3DBA51AEF}"/>
          </ac:spMkLst>
        </pc:spChg>
        <pc:spChg chg="mod">
          <ac:chgData name="Thomas Eikeland Fiskå" userId="814c3e40-b73f-4bcc-9a26-c5a3c777d880" providerId="ADAL" clId="{C1E39C87-4C86-C64C-8E12-77A74C10969A}" dt="2024-06-04T07:32:31.733" v="482" actId="1037"/>
          <ac:spMkLst>
            <pc:docMk/>
            <pc:sldMk cId="2780666616" sldId="267"/>
            <ac:spMk id="18" creationId="{3557F2D5-59CD-1CD3-8E43-91F61849DF95}"/>
          </ac:spMkLst>
        </pc:spChg>
        <pc:picChg chg="mod">
          <ac:chgData name="Thomas Eikeland Fiskå" userId="814c3e40-b73f-4bcc-9a26-c5a3c777d880" providerId="ADAL" clId="{C1E39C87-4C86-C64C-8E12-77A74C10969A}" dt="2024-06-04T07:14:25.271" v="87" actId="1036"/>
          <ac:picMkLst>
            <pc:docMk/>
            <pc:sldMk cId="2780666616" sldId="267"/>
            <ac:picMk id="15" creationId="{ECD5E765-DD7E-6CC1-9E7E-F483E0DED9EE}"/>
          </ac:picMkLst>
        </pc:picChg>
        <pc:picChg chg="mod">
          <ac:chgData name="Thomas Eikeland Fiskå" userId="814c3e40-b73f-4bcc-9a26-c5a3c777d880" providerId="ADAL" clId="{C1E39C87-4C86-C64C-8E12-77A74C10969A}" dt="2024-06-04T07:31:56.288" v="473" actId="14100"/>
          <ac:picMkLst>
            <pc:docMk/>
            <pc:sldMk cId="2780666616" sldId="267"/>
            <ac:picMk id="25" creationId="{51ECB4CD-E562-AD26-AC3C-602D11219E4D}"/>
          </ac:picMkLst>
        </pc:picChg>
        <pc:picChg chg="mod">
          <ac:chgData name="Thomas Eikeland Fiskå" userId="814c3e40-b73f-4bcc-9a26-c5a3c777d880" providerId="ADAL" clId="{C1E39C87-4C86-C64C-8E12-77A74C10969A}" dt="2024-06-04T07:32:05.288" v="475" actId="1076"/>
          <ac:picMkLst>
            <pc:docMk/>
            <pc:sldMk cId="2780666616" sldId="267"/>
            <ac:picMk id="26" creationId="{36AA3471-9498-8E6E-BDA7-066524BA01DB}"/>
          </ac:picMkLst>
        </pc:picChg>
      </pc:sldChg>
      <pc:sldChg chg="add del">
        <pc:chgData name="Thomas Eikeland Fiskå" userId="814c3e40-b73f-4bcc-9a26-c5a3c777d880" providerId="ADAL" clId="{C1E39C87-4C86-C64C-8E12-77A74C10969A}" dt="2024-06-04T07:19:03.101" v="144" actId="2890"/>
        <pc:sldMkLst>
          <pc:docMk/>
          <pc:sldMk cId="1053717295" sldId="268"/>
        </pc:sldMkLst>
      </pc:sldChg>
      <pc:sldChg chg="modSp del">
        <pc:chgData name="Thomas Eikeland Fiskå" userId="814c3e40-b73f-4bcc-9a26-c5a3c777d880" providerId="ADAL" clId="{C1E39C87-4C86-C64C-8E12-77A74C10969A}" dt="2024-06-04T07:15:15.055" v="127" actId="2696"/>
        <pc:sldMkLst>
          <pc:docMk/>
          <pc:sldMk cId="2663077924" sldId="268"/>
        </pc:sldMkLst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2663077924" sldId="268"/>
            <ac:spMk id="8" creationId="{58F60340-9412-4D0E-3F25-0EB32C9EB801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2663077924" sldId="268"/>
            <ac:spMk id="9" creationId="{8CD9CC76-68DC-976D-A6D2-849C26906D04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2663077924" sldId="268"/>
            <ac:spMk id="11" creationId="{C309176F-BFAD-31D3-D8F8-28004F6F252E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2663077924" sldId="268"/>
            <ac:spMk id="12" creationId="{0FA71A7B-B956-562E-0F0A-C9F82DBA6910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2663077924" sldId="268"/>
            <ac:spMk id="13" creationId="{374F8F56-9619-F63A-8374-9FC3DBA51AEF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2663077924" sldId="268"/>
            <ac:spMk id="18" creationId="{3557F2D5-59CD-1CD3-8E43-91F61849DF95}"/>
          </ac:spMkLst>
        </pc:sp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2663077924" sldId="268"/>
            <ac:picMk id="15" creationId="{ECD5E765-DD7E-6CC1-9E7E-F483E0DED9EE}"/>
          </ac:picMkLst>
        </pc:pic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2663077924" sldId="268"/>
            <ac:picMk id="25" creationId="{51ECB4CD-E562-AD26-AC3C-602D11219E4D}"/>
          </ac:picMkLst>
        </pc:pic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2663077924" sldId="268"/>
            <ac:picMk id="26" creationId="{36AA3471-9498-8E6E-BDA7-066524BA01DB}"/>
          </ac:picMkLst>
        </pc:picChg>
      </pc:sldChg>
      <pc:sldChg chg="addSp delSp modSp add mod modClrScheme chgLayout">
        <pc:chgData name="Thomas Eikeland Fiskå" userId="814c3e40-b73f-4bcc-9a26-c5a3c777d880" providerId="ADAL" clId="{C1E39C87-4C86-C64C-8E12-77A74C10969A}" dt="2024-06-04T07:32:28.752" v="480" actId="1037"/>
        <pc:sldMkLst>
          <pc:docMk/>
          <pc:sldMk cId="4013688400" sldId="268"/>
        </pc:sldMkLst>
        <pc:spChg chg="mod ord">
          <ac:chgData name="Thomas Eikeland Fiskå" userId="814c3e40-b73f-4bcc-9a26-c5a3c777d880" providerId="ADAL" clId="{C1E39C87-4C86-C64C-8E12-77A74C10969A}" dt="2024-06-04T07:23:06.273" v="404" actId="700"/>
          <ac:spMkLst>
            <pc:docMk/>
            <pc:sldMk cId="4013688400" sldId="268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C1E39C87-4C86-C64C-8E12-77A74C10969A}" dt="2024-06-04T07:23:06.273" v="404" actId="700"/>
          <ac:spMkLst>
            <pc:docMk/>
            <pc:sldMk cId="4013688400" sldId="268"/>
            <ac:spMk id="3" creationId="{C25535C4-DF98-8F62-EE22-880541D4C8C0}"/>
          </ac:spMkLst>
        </pc:spChg>
        <pc:spChg chg="add mod">
          <ac:chgData name="Thomas Eikeland Fiskå" userId="814c3e40-b73f-4bcc-9a26-c5a3c777d880" providerId="ADAL" clId="{C1E39C87-4C86-C64C-8E12-77A74C10969A}" dt="2024-06-04T07:32:21.030" v="478"/>
          <ac:spMkLst>
            <pc:docMk/>
            <pc:sldMk cId="4013688400" sldId="268"/>
            <ac:spMk id="4" creationId="{09B54416-0B20-7D49-8A23-E819E35D3DC9}"/>
          </ac:spMkLst>
        </pc:spChg>
        <pc:spChg chg="add mod">
          <ac:chgData name="Thomas Eikeland Fiskå" userId="814c3e40-b73f-4bcc-9a26-c5a3c777d880" providerId="ADAL" clId="{C1E39C87-4C86-C64C-8E12-77A74C10969A}" dt="2024-06-04T07:32:21.030" v="478"/>
          <ac:spMkLst>
            <pc:docMk/>
            <pc:sldMk cId="4013688400" sldId="268"/>
            <ac:spMk id="5" creationId="{FE08F959-1A8D-114D-9204-3E45FF372CCF}"/>
          </ac:spMkLst>
        </pc:spChg>
        <pc:spChg chg="add mod">
          <ac:chgData name="Thomas Eikeland Fiskå" userId="814c3e40-b73f-4bcc-9a26-c5a3c777d880" providerId="ADAL" clId="{C1E39C87-4C86-C64C-8E12-77A74C10969A}" dt="2024-06-04T07:32:21.030" v="478"/>
          <ac:spMkLst>
            <pc:docMk/>
            <pc:sldMk cId="4013688400" sldId="268"/>
            <ac:spMk id="6" creationId="{B1143FE4-96FA-46D2-B920-BECB5EF7B73E}"/>
          </ac:spMkLst>
        </pc:spChg>
        <pc:spChg chg="add mod">
          <ac:chgData name="Thomas Eikeland Fiskå" userId="814c3e40-b73f-4bcc-9a26-c5a3c777d880" providerId="ADAL" clId="{C1E39C87-4C86-C64C-8E12-77A74C10969A}" dt="2024-06-04T07:32:28.752" v="480" actId="1037"/>
          <ac:spMkLst>
            <pc:docMk/>
            <pc:sldMk cId="4013688400" sldId="268"/>
            <ac:spMk id="7" creationId="{F1BBEBE8-21B8-E23A-76CC-2C361A304FE5}"/>
          </ac:spMkLst>
        </pc:spChg>
        <pc:spChg chg="del">
          <ac:chgData name="Thomas Eikeland Fiskå" userId="814c3e40-b73f-4bcc-9a26-c5a3c777d880" providerId="ADAL" clId="{C1E39C87-4C86-C64C-8E12-77A74C10969A}" dt="2024-06-04T07:32:20.157" v="477" actId="478"/>
          <ac:spMkLst>
            <pc:docMk/>
            <pc:sldMk cId="4013688400" sldId="268"/>
            <ac:spMk id="8" creationId="{58F60340-9412-4D0E-3F25-0EB32C9EB801}"/>
          </ac:spMkLst>
        </pc:spChg>
        <pc:spChg chg="del">
          <ac:chgData name="Thomas Eikeland Fiskå" userId="814c3e40-b73f-4bcc-9a26-c5a3c777d880" providerId="ADAL" clId="{C1E39C87-4C86-C64C-8E12-77A74C10969A}" dt="2024-06-04T07:32:20.157" v="477" actId="478"/>
          <ac:spMkLst>
            <pc:docMk/>
            <pc:sldMk cId="4013688400" sldId="268"/>
            <ac:spMk id="9" creationId="{8CD9CC76-68DC-976D-A6D2-849C26906D04}"/>
          </ac:spMkLst>
        </pc:spChg>
        <pc:spChg chg="del">
          <ac:chgData name="Thomas Eikeland Fiskå" userId="814c3e40-b73f-4bcc-9a26-c5a3c777d880" providerId="ADAL" clId="{C1E39C87-4C86-C64C-8E12-77A74C10969A}" dt="2024-06-04T07:32:20.157" v="477" actId="478"/>
          <ac:spMkLst>
            <pc:docMk/>
            <pc:sldMk cId="4013688400" sldId="268"/>
            <ac:spMk id="11" creationId="{C309176F-BFAD-31D3-D8F8-28004F6F252E}"/>
          </ac:spMkLst>
        </pc:spChg>
        <pc:spChg chg="del">
          <ac:chgData name="Thomas Eikeland Fiskå" userId="814c3e40-b73f-4bcc-9a26-c5a3c777d880" providerId="ADAL" clId="{C1E39C87-4C86-C64C-8E12-77A74C10969A}" dt="2024-06-04T07:32:20.157" v="477" actId="478"/>
          <ac:spMkLst>
            <pc:docMk/>
            <pc:sldMk cId="4013688400" sldId="268"/>
            <ac:spMk id="18" creationId="{3557F2D5-59CD-1CD3-8E43-91F61849DF95}"/>
          </ac:spMkLst>
        </pc:spChg>
        <pc:picChg chg="add mod">
          <ac:chgData name="Thomas Eikeland Fiskå" userId="814c3e40-b73f-4bcc-9a26-c5a3c777d880" providerId="ADAL" clId="{C1E39C87-4C86-C64C-8E12-77A74C10969A}" dt="2024-06-04T07:32:21.030" v="478"/>
          <ac:picMkLst>
            <pc:docMk/>
            <pc:sldMk cId="4013688400" sldId="268"/>
            <ac:picMk id="10" creationId="{280F7097-0DD9-AA96-5D22-B5E97D197D8F}"/>
          </ac:picMkLst>
        </pc:picChg>
        <pc:picChg chg="add mod">
          <ac:chgData name="Thomas Eikeland Fiskå" userId="814c3e40-b73f-4bcc-9a26-c5a3c777d880" providerId="ADAL" clId="{C1E39C87-4C86-C64C-8E12-77A74C10969A}" dt="2024-06-04T07:32:21.030" v="478"/>
          <ac:picMkLst>
            <pc:docMk/>
            <pc:sldMk cId="4013688400" sldId="268"/>
            <ac:picMk id="14" creationId="{71C9624E-52AB-AF56-611B-3A420DF7BE65}"/>
          </ac:picMkLst>
        </pc:picChg>
        <pc:picChg chg="del">
          <ac:chgData name="Thomas Eikeland Fiskå" userId="814c3e40-b73f-4bcc-9a26-c5a3c777d880" providerId="ADAL" clId="{C1E39C87-4C86-C64C-8E12-77A74C10969A}" dt="2024-06-04T07:32:20.157" v="477" actId="478"/>
          <ac:picMkLst>
            <pc:docMk/>
            <pc:sldMk cId="4013688400" sldId="268"/>
            <ac:picMk id="25" creationId="{51ECB4CD-E562-AD26-AC3C-602D11219E4D}"/>
          </ac:picMkLst>
        </pc:picChg>
        <pc:picChg chg="del">
          <ac:chgData name="Thomas Eikeland Fiskå" userId="814c3e40-b73f-4bcc-9a26-c5a3c777d880" providerId="ADAL" clId="{C1E39C87-4C86-C64C-8E12-77A74C10969A}" dt="2024-06-04T07:32:20.157" v="477" actId="478"/>
          <ac:picMkLst>
            <pc:docMk/>
            <pc:sldMk cId="4013688400" sldId="268"/>
            <ac:picMk id="26" creationId="{36AA3471-9498-8E6E-BDA7-066524BA01DB}"/>
          </ac:picMkLst>
        </pc:picChg>
      </pc:sldChg>
      <pc:sldChg chg="addSp delSp modSp add mod modClrScheme chgLayout">
        <pc:chgData name="Thomas Eikeland Fiskå" userId="814c3e40-b73f-4bcc-9a26-c5a3c777d880" providerId="ADAL" clId="{C1E39C87-4C86-C64C-8E12-77A74C10969A}" dt="2024-06-04T07:32:38.852" v="484"/>
        <pc:sldMkLst>
          <pc:docMk/>
          <pc:sldMk cId="481362550" sldId="269"/>
        </pc:sldMkLst>
        <pc:spChg chg="mod ord">
          <ac:chgData name="Thomas Eikeland Fiskå" userId="814c3e40-b73f-4bcc-9a26-c5a3c777d880" providerId="ADAL" clId="{C1E39C87-4C86-C64C-8E12-77A74C10969A}" dt="2024-06-04T07:23:08.437" v="405" actId="700"/>
          <ac:spMkLst>
            <pc:docMk/>
            <pc:sldMk cId="481362550" sldId="269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C1E39C87-4C86-C64C-8E12-77A74C10969A}" dt="2024-06-04T07:23:08.437" v="405" actId="700"/>
          <ac:spMkLst>
            <pc:docMk/>
            <pc:sldMk cId="481362550" sldId="269"/>
            <ac:spMk id="3" creationId="{C25535C4-DF98-8F62-EE22-880541D4C8C0}"/>
          </ac:spMkLst>
        </pc:spChg>
        <pc:spChg chg="add mod">
          <ac:chgData name="Thomas Eikeland Fiskå" userId="814c3e40-b73f-4bcc-9a26-c5a3c777d880" providerId="ADAL" clId="{C1E39C87-4C86-C64C-8E12-77A74C10969A}" dt="2024-06-04T07:32:38.852" v="484"/>
          <ac:spMkLst>
            <pc:docMk/>
            <pc:sldMk cId="481362550" sldId="269"/>
            <ac:spMk id="4" creationId="{651A6987-71F3-7540-174D-7C38C470452B}"/>
          </ac:spMkLst>
        </pc:spChg>
        <pc:spChg chg="add mod">
          <ac:chgData name="Thomas Eikeland Fiskå" userId="814c3e40-b73f-4bcc-9a26-c5a3c777d880" providerId="ADAL" clId="{C1E39C87-4C86-C64C-8E12-77A74C10969A}" dt="2024-06-04T07:32:38.852" v="484"/>
          <ac:spMkLst>
            <pc:docMk/>
            <pc:sldMk cId="481362550" sldId="269"/>
            <ac:spMk id="5" creationId="{671789AE-C00D-4944-C4F3-B6EBE40E55A5}"/>
          </ac:spMkLst>
        </pc:spChg>
        <pc:spChg chg="add mod">
          <ac:chgData name="Thomas Eikeland Fiskå" userId="814c3e40-b73f-4bcc-9a26-c5a3c777d880" providerId="ADAL" clId="{C1E39C87-4C86-C64C-8E12-77A74C10969A}" dt="2024-06-04T07:32:38.852" v="484"/>
          <ac:spMkLst>
            <pc:docMk/>
            <pc:sldMk cId="481362550" sldId="269"/>
            <ac:spMk id="6" creationId="{C414DAC6-6963-77B5-CE9E-9CC0F838D9FB}"/>
          </ac:spMkLst>
        </pc:spChg>
        <pc:spChg chg="add mod">
          <ac:chgData name="Thomas Eikeland Fiskå" userId="814c3e40-b73f-4bcc-9a26-c5a3c777d880" providerId="ADAL" clId="{C1E39C87-4C86-C64C-8E12-77A74C10969A}" dt="2024-06-04T07:32:38.852" v="484"/>
          <ac:spMkLst>
            <pc:docMk/>
            <pc:sldMk cId="481362550" sldId="269"/>
            <ac:spMk id="7" creationId="{91D2BD9C-91D2-72F4-0D47-112108533F86}"/>
          </ac:spMkLst>
        </pc:spChg>
        <pc:spChg chg="del">
          <ac:chgData name="Thomas Eikeland Fiskå" userId="814c3e40-b73f-4bcc-9a26-c5a3c777d880" providerId="ADAL" clId="{C1E39C87-4C86-C64C-8E12-77A74C10969A}" dt="2024-06-04T07:32:37.848" v="483" actId="478"/>
          <ac:spMkLst>
            <pc:docMk/>
            <pc:sldMk cId="481362550" sldId="269"/>
            <ac:spMk id="8" creationId="{58F60340-9412-4D0E-3F25-0EB32C9EB801}"/>
          </ac:spMkLst>
        </pc:spChg>
        <pc:spChg chg="del">
          <ac:chgData name="Thomas Eikeland Fiskå" userId="814c3e40-b73f-4bcc-9a26-c5a3c777d880" providerId="ADAL" clId="{C1E39C87-4C86-C64C-8E12-77A74C10969A}" dt="2024-06-04T07:32:37.848" v="483" actId="478"/>
          <ac:spMkLst>
            <pc:docMk/>
            <pc:sldMk cId="481362550" sldId="269"/>
            <ac:spMk id="9" creationId="{8CD9CC76-68DC-976D-A6D2-849C26906D04}"/>
          </ac:spMkLst>
        </pc:spChg>
        <pc:spChg chg="del">
          <ac:chgData name="Thomas Eikeland Fiskå" userId="814c3e40-b73f-4bcc-9a26-c5a3c777d880" providerId="ADAL" clId="{C1E39C87-4C86-C64C-8E12-77A74C10969A}" dt="2024-06-04T07:32:37.848" v="483" actId="478"/>
          <ac:spMkLst>
            <pc:docMk/>
            <pc:sldMk cId="481362550" sldId="269"/>
            <ac:spMk id="11" creationId="{C309176F-BFAD-31D3-D8F8-28004F6F252E}"/>
          </ac:spMkLst>
        </pc:spChg>
        <pc:spChg chg="del">
          <ac:chgData name="Thomas Eikeland Fiskå" userId="814c3e40-b73f-4bcc-9a26-c5a3c777d880" providerId="ADAL" clId="{C1E39C87-4C86-C64C-8E12-77A74C10969A}" dt="2024-06-04T07:32:37.848" v="483" actId="478"/>
          <ac:spMkLst>
            <pc:docMk/>
            <pc:sldMk cId="481362550" sldId="269"/>
            <ac:spMk id="18" creationId="{3557F2D5-59CD-1CD3-8E43-91F61849DF95}"/>
          </ac:spMkLst>
        </pc:spChg>
        <pc:picChg chg="add mod">
          <ac:chgData name="Thomas Eikeland Fiskå" userId="814c3e40-b73f-4bcc-9a26-c5a3c777d880" providerId="ADAL" clId="{C1E39C87-4C86-C64C-8E12-77A74C10969A}" dt="2024-06-04T07:32:38.852" v="484"/>
          <ac:picMkLst>
            <pc:docMk/>
            <pc:sldMk cId="481362550" sldId="269"/>
            <ac:picMk id="10" creationId="{CFA5B777-E6E1-8948-8D5C-B7907E4E1085}"/>
          </ac:picMkLst>
        </pc:picChg>
        <pc:picChg chg="add mod">
          <ac:chgData name="Thomas Eikeland Fiskå" userId="814c3e40-b73f-4bcc-9a26-c5a3c777d880" providerId="ADAL" clId="{C1E39C87-4C86-C64C-8E12-77A74C10969A}" dt="2024-06-04T07:32:38.852" v="484"/>
          <ac:picMkLst>
            <pc:docMk/>
            <pc:sldMk cId="481362550" sldId="269"/>
            <ac:picMk id="14" creationId="{61DE9FE3-CD2C-C4FD-79CD-1F1A73F8F842}"/>
          </ac:picMkLst>
        </pc:picChg>
        <pc:picChg chg="del">
          <ac:chgData name="Thomas Eikeland Fiskå" userId="814c3e40-b73f-4bcc-9a26-c5a3c777d880" providerId="ADAL" clId="{C1E39C87-4C86-C64C-8E12-77A74C10969A}" dt="2024-06-04T07:32:37.848" v="483" actId="478"/>
          <ac:picMkLst>
            <pc:docMk/>
            <pc:sldMk cId="481362550" sldId="269"/>
            <ac:picMk id="25" creationId="{51ECB4CD-E562-AD26-AC3C-602D11219E4D}"/>
          </ac:picMkLst>
        </pc:picChg>
        <pc:picChg chg="del">
          <ac:chgData name="Thomas Eikeland Fiskå" userId="814c3e40-b73f-4bcc-9a26-c5a3c777d880" providerId="ADAL" clId="{C1E39C87-4C86-C64C-8E12-77A74C10969A}" dt="2024-06-04T07:32:37.848" v="483" actId="478"/>
          <ac:picMkLst>
            <pc:docMk/>
            <pc:sldMk cId="481362550" sldId="269"/>
            <ac:picMk id="26" creationId="{36AA3471-9498-8E6E-BDA7-066524BA01DB}"/>
          </ac:picMkLst>
        </pc:picChg>
      </pc:sldChg>
      <pc:sldChg chg="modSp del">
        <pc:chgData name="Thomas Eikeland Fiskå" userId="814c3e40-b73f-4bcc-9a26-c5a3c777d880" providerId="ADAL" clId="{C1E39C87-4C86-C64C-8E12-77A74C10969A}" dt="2024-06-04T07:15:15.101" v="129" actId="2696"/>
        <pc:sldMkLst>
          <pc:docMk/>
          <pc:sldMk cId="622813747" sldId="269"/>
        </pc:sldMkLst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622813747" sldId="269"/>
            <ac:spMk id="8" creationId="{58F60340-9412-4D0E-3F25-0EB32C9EB801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622813747" sldId="269"/>
            <ac:spMk id="9" creationId="{8CD9CC76-68DC-976D-A6D2-849C26906D04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622813747" sldId="269"/>
            <ac:spMk id="11" creationId="{C309176F-BFAD-31D3-D8F8-28004F6F252E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622813747" sldId="269"/>
            <ac:spMk id="12" creationId="{0FA71A7B-B956-562E-0F0A-C9F82DBA6910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622813747" sldId="269"/>
            <ac:spMk id="13" creationId="{374F8F56-9619-F63A-8374-9FC3DBA51AEF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622813747" sldId="269"/>
            <ac:spMk id="18" creationId="{3557F2D5-59CD-1CD3-8E43-91F61849DF95}"/>
          </ac:spMkLst>
        </pc:sp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622813747" sldId="269"/>
            <ac:picMk id="15" creationId="{ECD5E765-DD7E-6CC1-9E7E-F483E0DED9EE}"/>
          </ac:picMkLst>
        </pc:pic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622813747" sldId="269"/>
            <ac:picMk id="25" creationId="{51ECB4CD-E562-AD26-AC3C-602D11219E4D}"/>
          </ac:picMkLst>
        </pc:pic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622813747" sldId="269"/>
            <ac:picMk id="26" creationId="{36AA3471-9498-8E6E-BDA7-066524BA01DB}"/>
          </ac:picMkLst>
        </pc:picChg>
      </pc:sldChg>
      <pc:sldChg chg="add del">
        <pc:chgData name="Thomas Eikeland Fiskå" userId="814c3e40-b73f-4bcc-9a26-c5a3c777d880" providerId="ADAL" clId="{C1E39C87-4C86-C64C-8E12-77A74C10969A}" dt="2024-06-04T07:19:02.493" v="143" actId="2890"/>
        <pc:sldMkLst>
          <pc:docMk/>
          <pc:sldMk cId="3184058164" sldId="269"/>
        </pc:sldMkLst>
      </pc:sldChg>
      <pc:sldChg chg="modSp del">
        <pc:chgData name="Thomas Eikeland Fiskå" userId="814c3e40-b73f-4bcc-9a26-c5a3c777d880" providerId="ADAL" clId="{C1E39C87-4C86-C64C-8E12-77A74C10969A}" dt="2024-06-04T07:15:15.097" v="128" actId="2696"/>
        <pc:sldMkLst>
          <pc:docMk/>
          <pc:sldMk cId="319390821" sldId="270"/>
        </pc:sldMkLst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319390821" sldId="270"/>
            <ac:spMk id="8" creationId="{58F60340-9412-4D0E-3F25-0EB32C9EB801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319390821" sldId="270"/>
            <ac:spMk id="9" creationId="{8CD9CC76-68DC-976D-A6D2-849C26906D04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319390821" sldId="270"/>
            <ac:spMk id="11" creationId="{C309176F-BFAD-31D3-D8F8-28004F6F252E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319390821" sldId="270"/>
            <ac:spMk id="12" creationId="{0FA71A7B-B956-562E-0F0A-C9F82DBA6910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319390821" sldId="270"/>
            <ac:spMk id="13" creationId="{374F8F56-9619-F63A-8374-9FC3DBA51AEF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k cId="319390821" sldId="270"/>
            <ac:spMk id="18" creationId="{3557F2D5-59CD-1CD3-8E43-91F61849DF95}"/>
          </ac:spMkLst>
        </pc:sp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319390821" sldId="270"/>
            <ac:picMk id="15" creationId="{ECD5E765-DD7E-6CC1-9E7E-F483E0DED9EE}"/>
          </ac:picMkLst>
        </pc:pic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319390821" sldId="270"/>
            <ac:picMk id="25" creationId="{51ECB4CD-E562-AD26-AC3C-602D11219E4D}"/>
          </ac:picMkLst>
        </pc:picChg>
        <pc:picChg chg="mod">
          <ac:chgData name="Thomas Eikeland Fiskå" userId="814c3e40-b73f-4bcc-9a26-c5a3c777d880" providerId="ADAL" clId="{C1E39C87-4C86-C64C-8E12-77A74C10969A}" dt="2024-06-04T07:09:22.227" v="0"/>
          <ac:picMkLst>
            <pc:docMk/>
            <pc:sldMk cId="319390821" sldId="270"/>
            <ac:picMk id="26" creationId="{36AA3471-9498-8E6E-BDA7-066524BA01DB}"/>
          </ac:picMkLst>
        </pc:picChg>
      </pc:sldChg>
      <pc:sldChg chg="add del">
        <pc:chgData name="Thomas Eikeland Fiskå" userId="814c3e40-b73f-4bcc-9a26-c5a3c777d880" providerId="ADAL" clId="{C1E39C87-4C86-C64C-8E12-77A74C10969A}" dt="2024-06-04T07:19:02.086" v="142" actId="2890"/>
        <pc:sldMkLst>
          <pc:docMk/>
          <pc:sldMk cId="2032258471" sldId="270"/>
        </pc:sldMkLst>
      </pc:sldChg>
      <pc:sldChg chg="add del">
        <pc:chgData name="Thomas Eikeland Fiskå" userId="814c3e40-b73f-4bcc-9a26-c5a3c777d880" providerId="ADAL" clId="{C1E39C87-4C86-C64C-8E12-77A74C10969A}" dt="2024-06-04T07:18:54.057" v="140" actId="2890"/>
        <pc:sldMkLst>
          <pc:docMk/>
          <pc:sldMk cId="2634271627" sldId="270"/>
        </pc:sldMkLst>
      </pc:sldChg>
      <pc:sldChg chg="addSp delSp modSp add mod modClrScheme chgLayout">
        <pc:chgData name="Thomas Eikeland Fiskå" userId="814c3e40-b73f-4bcc-9a26-c5a3c777d880" providerId="ADAL" clId="{C1E39C87-4C86-C64C-8E12-77A74C10969A}" dt="2024-06-04T07:32:43.078" v="486"/>
        <pc:sldMkLst>
          <pc:docMk/>
          <pc:sldMk cId="3552927255" sldId="270"/>
        </pc:sldMkLst>
        <pc:spChg chg="mod ord">
          <ac:chgData name="Thomas Eikeland Fiskå" userId="814c3e40-b73f-4bcc-9a26-c5a3c777d880" providerId="ADAL" clId="{C1E39C87-4C86-C64C-8E12-77A74C10969A}" dt="2024-06-04T07:23:11.314" v="406" actId="700"/>
          <ac:spMkLst>
            <pc:docMk/>
            <pc:sldMk cId="3552927255" sldId="270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C1E39C87-4C86-C64C-8E12-77A74C10969A}" dt="2024-06-04T07:23:11.314" v="406" actId="700"/>
          <ac:spMkLst>
            <pc:docMk/>
            <pc:sldMk cId="3552927255" sldId="270"/>
            <ac:spMk id="3" creationId="{C25535C4-DF98-8F62-EE22-880541D4C8C0}"/>
          </ac:spMkLst>
        </pc:spChg>
        <pc:spChg chg="add mod">
          <ac:chgData name="Thomas Eikeland Fiskå" userId="814c3e40-b73f-4bcc-9a26-c5a3c777d880" providerId="ADAL" clId="{C1E39C87-4C86-C64C-8E12-77A74C10969A}" dt="2024-06-04T07:32:43.078" v="486"/>
          <ac:spMkLst>
            <pc:docMk/>
            <pc:sldMk cId="3552927255" sldId="270"/>
            <ac:spMk id="4" creationId="{324DB186-CB7C-0ACC-3AEE-E204908D38B0}"/>
          </ac:spMkLst>
        </pc:spChg>
        <pc:spChg chg="add mod">
          <ac:chgData name="Thomas Eikeland Fiskå" userId="814c3e40-b73f-4bcc-9a26-c5a3c777d880" providerId="ADAL" clId="{C1E39C87-4C86-C64C-8E12-77A74C10969A}" dt="2024-06-04T07:32:43.078" v="486"/>
          <ac:spMkLst>
            <pc:docMk/>
            <pc:sldMk cId="3552927255" sldId="270"/>
            <ac:spMk id="5" creationId="{1F00069E-E68B-D306-F43B-EC457C17BC51}"/>
          </ac:spMkLst>
        </pc:spChg>
        <pc:spChg chg="add mod">
          <ac:chgData name="Thomas Eikeland Fiskå" userId="814c3e40-b73f-4bcc-9a26-c5a3c777d880" providerId="ADAL" clId="{C1E39C87-4C86-C64C-8E12-77A74C10969A}" dt="2024-06-04T07:32:43.078" v="486"/>
          <ac:spMkLst>
            <pc:docMk/>
            <pc:sldMk cId="3552927255" sldId="270"/>
            <ac:spMk id="6" creationId="{A0E35899-CFF3-C9F8-DEEA-C9324F006A87}"/>
          </ac:spMkLst>
        </pc:spChg>
        <pc:spChg chg="add mod">
          <ac:chgData name="Thomas Eikeland Fiskå" userId="814c3e40-b73f-4bcc-9a26-c5a3c777d880" providerId="ADAL" clId="{C1E39C87-4C86-C64C-8E12-77A74C10969A}" dt="2024-06-04T07:32:43.078" v="486"/>
          <ac:spMkLst>
            <pc:docMk/>
            <pc:sldMk cId="3552927255" sldId="270"/>
            <ac:spMk id="7" creationId="{602B21F6-6FFE-A5C2-B747-D2DC77913097}"/>
          </ac:spMkLst>
        </pc:spChg>
        <pc:spChg chg="del">
          <ac:chgData name="Thomas Eikeland Fiskå" userId="814c3e40-b73f-4bcc-9a26-c5a3c777d880" providerId="ADAL" clId="{C1E39C87-4C86-C64C-8E12-77A74C10969A}" dt="2024-06-04T07:32:42.301" v="485" actId="478"/>
          <ac:spMkLst>
            <pc:docMk/>
            <pc:sldMk cId="3552927255" sldId="270"/>
            <ac:spMk id="8" creationId="{58F60340-9412-4D0E-3F25-0EB32C9EB801}"/>
          </ac:spMkLst>
        </pc:spChg>
        <pc:spChg chg="del">
          <ac:chgData name="Thomas Eikeland Fiskå" userId="814c3e40-b73f-4bcc-9a26-c5a3c777d880" providerId="ADAL" clId="{C1E39C87-4C86-C64C-8E12-77A74C10969A}" dt="2024-06-04T07:32:42.301" v="485" actId="478"/>
          <ac:spMkLst>
            <pc:docMk/>
            <pc:sldMk cId="3552927255" sldId="270"/>
            <ac:spMk id="9" creationId="{8CD9CC76-68DC-976D-A6D2-849C26906D04}"/>
          </ac:spMkLst>
        </pc:spChg>
        <pc:spChg chg="del">
          <ac:chgData name="Thomas Eikeland Fiskå" userId="814c3e40-b73f-4bcc-9a26-c5a3c777d880" providerId="ADAL" clId="{C1E39C87-4C86-C64C-8E12-77A74C10969A}" dt="2024-06-04T07:32:42.301" v="485" actId="478"/>
          <ac:spMkLst>
            <pc:docMk/>
            <pc:sldMk cId="3552927255" sldId="270"/>
            <ac:spMk id="11" creationId="{C309176F-BFAD-31D3-D8F8-28004F6F252E}"/>
          </ac:spMkLst>
        </pc:spChg>
        <pc:spChg chg="del">
          <ac:chgData name="Thomas Eikeland Fiskå" userId="814c3e40-b73f-4bcc-9a26-c5a3c777d880" providerId="ADAL" clId="{C1E39C87-4C86-C64C-8E12-77A74C10969A}" dt="2024-06-04T07:32:42.301" v="485" actId="478"/>
          <ac:spMkLst>
            <pc:docMk/>
            <pc:sldMk cId="3552927255" sldId="270"/>
            <ac:spMk id="18" creationId="{3557F2D5-59CD-1CD3-8E43-91F61849DF95}"/>
          </ac:spMkLst>
        </pc:spChg>
        <pc:picChg chg="add mod">
          <ac:chgData name="Thomas Eikeland Fiskå" userId="814c3e40-b73f-4bcc-9a26-c5a3c777d880" providerId="ADAL" clId="{C1E39C87-4C86-C64C-8E12-77A74C10969A}" dt="2024-06-04T07:32:43.078" v="486"/>
          <ac:picMkLst>
            <pc:docMk/>
            <pc:sldMk cId="3552927255" sldId="270"/>
            <ac:picMk id="10" creationId="{4743F679-20C9-2D4D-4C6D-80F301388117}"/>
          </ac:picMkLst>
        </pc:picChg>
        <pc:picChg chg="add mod">
          <ac:chgData name="Thomas Eikeland Fiskå" userId="814c3e40-b73f-4bcc-9a26-c5a3c777d880" providerId="ADAL" clId="{C1E39C87-4C86-C64C-8E12-77A74C10969A}" dt="2024-06-04T07:32:43.078" v="486"/>
          <ac:picMkLst>
            <pc:docMk/>
            <pc:sldMk cId="3552927255" sldId="270"/>
            <ac:picMk id="14" creationId="{7D8E6F13-C568-A70B-8076-4C5C1F6C758F}"/>
          </ac:picMkLst>
        </pc:picChg>
        <pc:picChg chg="del">
          <ac:chgData name="Thomas Eikeland Fiskå" userId="814c3e40-b73f-4bcc-9a26-c5a3c777d880" providerId="ADAL" clId="{C1E39C87-4C86-C64C-8E12-77A74C10969A}" dt="2024-06-04T07:32:42.301" v="485" actId="478"/>
          <ac:picMkLst>
            <pc:docMk/>
            <pc:sldMk cId="3552927255" sldId="270"/>
            <ac:picMk id="25" creationId="{51ECB4CD-E562-AD26-AC3C-602D11219E4D}"/>
          </ac:picMkLst>
        </pc:picChg>
        <pc:picChg chg="del">
          <ac:chgData name="Thomas Eikeland Fiskå" userId="814c3e40-b73f-4bcc-9a26-c5a3c777d880" providerId="ADAL" clId="{C1E39C87-4C86-C64C-8E12-77A74C10969A}" dt="2024-06-04T07:32:42.301" v="485" actId="478"/>
          <ac:picMkLst>
            <pc:docMk/>
            <pc:sldMk cId="3552927255" sldId="270"/>
            <ac:picMk id="26" creationId="{36AA3471-9498-8E6E-BDA7-066524BA01DB}"/>
          </ac:picMkLst>
        </pc:picChg>
      </pc:sldChg>
      <pc:sldMasterChg chg="modSp addSldLayout delSldLayout modSldLayout">
        <pc:chgData name="Thomas Eikeland Fiskå" userId="814c3e40-b73f-4bcc-9a26-c5a3c777d880" providerId="ADAL" clId="{C1E39C87-4C86-C64C-8E12-77A74C10969A}" dt="2024-06-04T07:22:57.468" v="400" actId="478"/>
        <pc:sldMasterMkLst>
          <pc:docMk/>
          <pc:sldMasterMk cId="1025947034" sldId="2147483648"/>
        </pc:sldMasterMkLst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asterMk cId="1025947034" sldId="2147483648"/>
            <ac:spMk id="2" creationId="{C1BAEA73-34F4-FC4E-A04E-D8CD13CC07AA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asterMk cId="1025947034" sldId="2147483648"/>
            <ac:spMk id="3" creationId="{21B6CA0A-85B8-2046-B593-F7CCB636AA74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asterMk cId="1025947034" sldId="2147483648"/>
            <ac:spMk id="4" creationId="{53AFE20B-E02E-FE4F-8D93-63F4E9E56FAA}"/>
          </ac:spMkLst>
        </pc:spChg>
        <pc:spChg chg="mod">
          <ac:chgData name="Thomas Eikeland Fiskå" userId="814c3e40-b73f-4bcc-9a26-c5a3c777d880" providerId="ADAL" clId="{C1E39C87-4C86-C64C-8E12-77A74C10969A}" dt="2024-06-04T07:09:22.227" v="0"/>
          <ac:spMkLst>
            <pc:docMk/>
            <pc:sldMasterMk cId="1025947034" sldId="2147483648"/>
            <ac:spMk id="9" creationId="{1F616952-0E30-D94F-8510-46719335E800}"/>
          </ac:spMkLst>
        </pc:spChg>
        <pc:sldLayoutChg chg="addSp delSp modSp mod">
          <pc:chgData name="Thomas Eikeland Fiskå" userId="814c3e40-b73f-4bcc-9a26-c5a3c777d880" providerId="ADAL" clId="{C1E39C87-4C86-C64C-8E12-77A74C10969A}" dt="2024-06-04T07:22:51.056" v="394" actId="478"/>
          <pc:sldLayoutMkLst>
            <pc:docMk/>
            <pc:sldMasterMk cId="1025947034" sldId="2147483648"/>
            <pc:sldLayoutMk cId="3506046070" sldId="2147483717"/>
          </pc:sldLayoutMkLst>
          <pc:spChg chg="mod">
            <ac:chgData name="Thomas Eikeland Fiskå" userId="814c3e40-b73f-4bcc-9a26-c5a3c777d880" providerId="ADAL" clId="{C1E39C87-4C86-C64C-8E12-77A74C10969A}" dt="2024-06-04T07:12:30.321" v="43" actId="14100"/>
            <ac:spMkLst>
              <pc:docMk/>
              <pc:sldMasterMk cId="1025947034" sldId="2147483648"/>
              <pc:sldLayoutMk cId="3506046070" sldId="2147483717"/>
              <ac:spMk id="2" creationId="{31BD334A-B03D-BF49-BFAD-2CB14407AC53}"/>
            </ac:spMkLst>
          </pc:spChg>
          <pc:spChg chg="add del mod">
            <ac:chgData name="Thomas Eikeland Fiskå" userId="814c3e40-b73f-4bcc-9a26-c5a3c777d880" providerId="ADAL" clId="{C1E39C87-4C86-C64C-8E12-77A74C10969A}" dt="2024-06-04T07:22:51.056" v="394" actId="478"/>
            <ac:spMkLst>
              <pc:docMk/>
              <pc:sldMasterMk cId="1025947034" sldId="2147483648"/>
              <pc:sldLayoutMk cId="3506046070" sldId="2147483717"/>
              <ac:spMk id="3" creationId="{076276BF-900F-A8EA-BF55-D087B32D3AAA}"/>
            </ac:spMkLst>
          </pc:spChg>
          <pc:spChg chg="add del mod">
            <ac:chgData name="Thomas Eikeland Fiskå" userId="814c3e40-b73f-4bcc-9a26-c5a3c777d880" providerId="ADAL" clId="{C1E39C87-4C86-C64C-8E12-77A74C10969A}" dt="2024-06-04T07:22:50.739" v="393" actId="478"/>
            <ac:spMkLst>
              <pc:docMk/>
              <pc:sldMasterMk cId="1025947034" sldId="2147483648"/>
              <pc:sldLayoutMk cId="3506046070" sldId="2147483717"/>
              <ac:spMk id="4" creationId="{4BB7C0E1-87C0-4FBA-73D0-990C3FCEC706}"/>
            </ac:spMkLst>
          </pc:spChg>
          <pc:spChg chg="add del mod">
            <ac:chgData name="Thomas Eikeland Fiskå" userId="814c3e40-b73f-4bcc-9a26-c5a3c777d880" providerId="ADAL" clId="{C1E39C87-4C86-C64C-8E12-77A74C10969A}" dt="2024-06-04T07:22:50.246" v="392" actId="478"/>
            <ac:spMkLst>
              <pc:docMk/>
              <pc:sldMasterMk cId="1025947034" sldId="2147483648"/>
              <pc:sldLayoutMk cId="3506046070" sldId="2147483717"/>
              <ac:spMk id="5" creationId="{46446206-1777-0731-BE8D-11674D18C5F9}"/>
            </ac:spMkLst>
          </pc:spChg>
          <pc:spChg chg="mod">
            <ac:chgData name="Thomas Eikeland Fiskå" userId="814c3e40-b73f-4bcc-9a26-c5a3c777d880" providerId="ADAL" clId="{C1E39C87-4C86-C64C-8E12-77A74C10969A}" dt="2024-06-04T07:21:02.468" v="381" actId="1038"/>
            <ac:spMkLst>
              <pc:docMk/>
              <pc:sldMasterMk cId="1025947034" sldId="2147483648"/>
              <pc:sldLayoutMk cId="3506046070" sldId="2147483717"/>
              <ac:spMk id="6" creationId="{5C693596-C8CB-5FCE-B593-28A83684AF62}"/>
            </ac:spMkLst>
          </pc:spChg>
          <pc:spChg chg="add del mod">
            <ac:chgData name="Thomas Eikeland Fiskå" userId="814c3e40-b73f-4bcc-9a26-c5a3c777d880" providerId="ADAL" clId="{C1E39C87-4C86-C64C-8E12-77A74C10969A}" dt="2024-06-04T07:19:46.666" v="157" actId="478"/>
            <ac:spMkLst>
              <pc:docMk/>
              <pc:sldMasterMk cId="1025947034" sldId="2147483648"/>
              <pc:sldLayoutMk cId="3506046070" sldId="2147483717"/>
              <ac:spMk id="7" creationId="{D289C113-A03E-E121-C1AB-7C3A3B6D7AF2}"/>
            </ac:spMkLst>
          </pc:spChg>
          <pc:spChg chg="mod">
            <ac:chgData name="Thomas Eikeland Fiskå" userId="814c3e40-b73f-4bcc-9a26-c5a3c777d880" providerId="ADAL" clId="{C1E39C87-4C86-C64C-8E12-77A74C10969A}" dt="2024-06-04T07:21:02.468" v="381" actId="1038"/>
            <ac:spMkLst>
              <pc:docMk/>
              <pc:sldMasterMk cId="1025947034" sldId="2147483648"/>
              <pc:sldLayoutMk cId="3506046070" sldId="2147483717"/>
              <ac:spMk id="8" creationId="{D19ADAE5-964C-1184-70F2-15A7C348550E}"/>
            </ac:spMkLst>
          </pc:spChg>
          <pc:spChg chg="add del mod">
            <ac:chgData name="Thomas Eikeland Fiskå" userId="814c3e40-b73f-4bcc-9a26-c5a3c777d880" providerId="ADAL" clId="{C1E39C87-4C86-C64C-8E12-77A74C10969A}" dt="2024-06-04T07:19:46.666" v="157" actId="478"/>
            <ac:spMkLst>
              <pc:docMk/>
              <pc:sldMasterMk cId="1025947034" sldId="2147483648"/>
              <pc:sldLayoutMk cId="3506046070" sldId="2147483717"/>
              <ac:spMk id="9" creationId="{FB53BF73-4D7D-D10B-AD44-5B379F97EAD7}"/>
            </ac:spMkLst>
          </pc:spChg>
          <pc:spChg chg="add del">
            <ac:chgData name="Thomas Eikeland Fiskå" userId="814c3e40-b73f-4bcc-9a26-c5a3c777d880" providerId="ADAL" clId="{C1E39C87-4C86-C64C-8E12-77A74C10969A}" dt="2024-06-04T07:20:00.790" v="158" actId="11529"/>
            <ac:spMkLst>
              <pc:docMk/>
              <pc:sldMasterMk cId="1025947034" sldId="2147483648"/>
              <pc:sldLayoutMk cId="3506046070" sldId="2147483717"/>
              <ac:spMk id="10" creationId="{01F045E4-02DA-2FD7-E13D-EC405C188A48}"/>
            </ac:spMkLst>
          </pc:spChg>
          <pc:spChg chg="add del mod">
            <ac:chgData name="Thomas Eikeland Fiskå" userId="814c3e40-b73f-4bcc-9a26-c5a3c777d880" providerId="ADAL" clId="{C1E39C87-4C86-C64C-8E12-77A74C10969A}" dt="2024-06-04T07:20:45.954" v="376" actId="478"/>
            <ac:spMkLst>
              <pc:docMk/>
              <pc:sldMasterMk cId="1025947034" sldId="2147483648"/>
              <pc:sldLayoutMk cId="3506046070" sldId="2147483717"/>
              <ac:spMk id="11" creationId="{7BDA9E8F-5245-9212-B668-47A3AC8D6B7D}"/>
            </ac:spMkLst>
          </pc:spChg>
        </pc:sldLayoutChg>
        <pc:sldLayoutChg chg="delSp modSp add mod modTransition">
          <pc:chgData name="Thomas Eikeland Fiskå" userId="814c3e40-b73f-4bcc-9a26-c5a3c777d880" providerId="ADAL" clId="{C1E39C87-4C86-C64C-8E12-77A74C10969A}" dt="2024-06-04T07:22:53.595" v="397" actId="478"/>
          <pc:sldLayoutMkLst>
            <pc:docMk/>
            <pc:sldMasterMk cId="1025947034" sldId="2147483648"/>
            <pc:sldLayoutMk cId="2076462057" sldId="2147483718"/>
          </pc:sldLayoutMkLst>
          <pc:spChg chg="mod">
            <ac:chgData name="Thomas Eikeland Fiskå" userId="814c3e40-b73f-4bcc-9a26-c5a3c777d880" providerId="ADAL" clId="{C1E39C87-4C86-C64C-8E12-77A74C10969A}" dt="2024-06-04T07:21:32.639" v="384" actId="207"/>
            <ac:spMkLst>
              <pc:docMk/>
              <pc:sldMasterMk cId="1025947034" sldId="2147483648"/>
              <pc:sldLayoutMk cId="2076462057" sldId="2147483718"/>
              <ac:spMk id="2" creationId="{31BD334A-B03D-BF49-BFAD-2CB14407AC53}"/>
            </ac:spMkLst>
          </pc:spChg>
          <pc:spChg chg="del">
            <ac:chgData name="Thomas Eikeland Fiskå" userId="814c3e40-b73f-4bcc-9a26-c5a3c777d880" providerId="ADAL" clId="{C1E39C87-4C86-C64C-8E12-77A74C10969A}" dt="2024-06-04T07:22:53.595" v="397" actId="478"/>
            <ac:spMkLst>
              <pc:docMk/>
              <pc:sldMasterMk cId="1025947034" sldId="2147483648"/>
              <pc:sldLayoutMk cId="2076462057" sldId="2147483718"/>
              <ac:spMk id="3" creationId="{076276BF-900F-A8EA-BF55-D087B32D3AAA}"/>
            </ac:spMkLst>
          </pc:spChg>
          <pc:spChg chg="del">
            <ac:chgData name="Thomas Eikeland Fiskå" userId="814c3e40-b73f-4bcc-9a26-c5a3c777d880" providerId="ADAL" clId="{C1E39C87-4C86-C64C-8E12-77A74C10969A}" dt="2024-06-04T07:22:53.262" v="396" actId="478"/>
            <ac:spMkLst>
              <pc:docMk/>
              <pc:sldMasterMk cId="1025947034" sldId="2147483648"/>
              <pc:sldLayoutMk cId="2076462057" sldId="2147483718"/>
              <ac:spMk id="4" creationId="{4BB7C0E1-87C0-4FBA-73D0-990C3FCEC706}"/>
            </ac:spMkLst>
          </pc:spChg>
          <pc:spChg chg="del">
            <ac:chgData name="Thomas Eikeland Fiskå" userId="814c3e40-b73f-4bcc-9a26-c5a3c777d880" providerId="ADAL" clId="{C1E39C87-4C86-C64C-8E12-77A74C10969A}" dt="2024-06-04T07:22:52.922" v="395" actId="478"/>
            <ac:spMkLst>
              <pc:docMk/>
              <pc:sldMasterMk cId="1025947034" sldId="2147483648"/>
              <pc:sldLayoutMk cId="2076462057" sldId="2147483718"/>
              <ac:spMk id="5" creationId="{46446206-1777-0731-BE8D-11674D18C5F9}"/>
            </ac:spMkLst>
          </pc:spChg>
          <pc:spChg chg="mod">
            <ac:chgData name="Thomas Eikeland Fiskå" userId="814c3e40-b73f-4bcc-9a26-c5a3c777d880" providerId="ADAL" clId="{C1E39C87-4C86-C64C-8E12-77A74C10969A}" dt="2024-06-04T07:22:05.375" v="390" actId="207"/>
            <ac:spMkLst>
              <pc:docMk/>
              <pc:sldMasterMk cId="1025947034" sldId="2147483648"/>
              <pc:sldLayoutMk cId="2076462057" sldId="2147483718"/>
              <ac:spMk id="6" creationId="{5C693596-C8CB-5FCE-B593-28A83684AF62}"/>
            </ac:spMkLst>
          </pc:spChg>
        </pc:sldLayoutChg>
        <pc:sldLayoutChg chg="modSp del">
          <pc:chgData name="Thomas Eikeland Fiskå" userId="814c3e40-b73f-4bcc-9a26-c5a3c777d880" providerId="ADAL" clId="{C1E39C87-4C86-C64C-8E12-77A74C10969A}" dt="2024-06-04T07:19:09.612" v="145" actId="2696"/>
          <pc:sldLayoutMkLst>
            <pc:docMk/>
            <pc:sldMasterMk cId="1025947034" sldId="2147483648"/>
            <pc:sldLayoutMk cId="2746151161" sldId="2147483718"/>
          </pc:sldLayoutMkLst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2746151161" sldId="2147483718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2746151161" sldId="2147483718"/>
              <ac:spMk id="6" creationId="{5C693596-C8CB-5FCE-B593-28A83684AF62}"/>
            </ac:spMkLst>
          </pc:spChg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2746151161" sldId="2147483718"/>
              <ac:spMk id="8" creationId="{D19ADAE5-964C-1184-70F2-15A7C348550E}"/>
            </ac:spMkLst>
          </pc:spChg>
        </pc:sldLayoutChg>
        <pc:sldLayoutChg chg="modSp del">
          <pc:chgData name="Thomas Eikeland Fiskå" userId="814c3e40-b73f-4bcc-9a26-c5a3c777d880" providerId="ADAL" clId="{C1E39C87-4C86-C64C-8E12-77A74C10969A}" dt="2024-06-04T07:19:09.620" v="146" actId="2696"/>
          <pc:sldLayoutMkLst>
            <pc:docMk/>
            <pc:sldMasterMk cId="1025947034" sldId="2147483648"/>
            <pc:sldLayoutMk cId="942051758" sldId="2147483719"/>
          </pc:sldLayoutMkLst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942051758" sldId="2147483719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942051758" sldId="2147483719"/>
              <ac:spMk id="6" creationId="{5C693596-C8CB-5FCE-B593-28A83684AF62}"/>
            </ac:spMkLst>
          </pc:spChg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942051758" sldId="2147483719"/>
              <ac:spMk id="8" creationId="{D19ADAE5-964C-1184-70F2-15A7C348550E}"/>
            </ac:spMkLst>
          </pc:spChg>
        </pc:sldLayoutChg>
        <pc:sldLayoutChg chg="delSp modSp add mod modTransition">
          <pc:chgData name="Thomas Eikeland Fiskå" userId="814c3e40-b73f-4bcc-9a26-c5a3c777d880" providerId="ADAL" clId="{C1E39C87-4C86-C64C-8E12-77A74C10969A}" dt="2024-06-04T07:22:57.468" v="400" actId="478"/>
          <pc:sldLayoutMkLst>
            <pc:docMk/>
            <pc:sldMasterMk cId="1025947034" sldId="2147483648"/>
            <pc:sldLayoutMk cId="3433375422" sldId="2147483719"/>
          </pc:sldLayoutMkLst>
          <pc:spChg chg="mod">
            <ac:chgData name="Thomas Eikeland Fiskå" userId="814c3e40-b73f-4bcc-9a26-c5a3c777d880" providerId="ADAL" clId="{C1E39C87-4C86-C64C-8E12-77A74C10969A}" dt="2024-06-04T07:21:44.106" v="386" actId="207"/>
            <ac:spMkLst>
              <pc:docMk/>
              <pc:sldMasterMk cId="1025947034" sldId="2147483648"/>
              <pc:sldLayoutMk cId="3433375422" sldId="2147483719"/>
              <ac:spMk id="2" creationId="{31BD334A-B03D-BF49-BFAD-2CB14407AC53}"/>
            </ac:spMkLst>
          </pc:spChg>
          <pc:spChg chg="del">
            <ac:chgData name="Thomas Eikeland Fiskå" userId="814c3e40-b73f-4bcc-9a26-c5a3c777d880" providerId="ADAL" clId="{C1E39C87-4C86-C64C-8E12-77A74C10969A}" dt="2024-06-04T07:22:57.468" v="400" actId="478"/>
            <ac:spMkLst>
              <pc:docMk/>
              <pc:sldMasterMk cId="1025947034" sldId="2147483648"/>
              <pc:sldLayoutMk cId="3433375422" sldId="2147483719"/>
              <ac:spMk id="3" creationId="{076276BF-900F-A8EA-BF55-D087B32D3AAA}"/>
            </ac:spMkLst>
          </pc:spChg>
          <pc:spChg chg="del">
            <ac:chgData name="Thomas Eikeland Fiskå" userId="814c3e40-b73f-4bcc-9a26-c5a3c777d880" providerId="ADAL" clId="{C1E39C87-4C86-C64C-8E12-77A74C10969A}" dt="2024-06-04T07:22:55.058" v="398" actId="478"/>
            <ac:spMkLst>
              <pc:docMk/>
              <pc:sldMasterMk cId="1025947034" sldId="2147483648"/>
              <pc:sldLayoutMk cId="3433375422" sldId="2147483719"/>
              <ac:spMk id="4" creationId="{4BB7C0E1-87C0-4FBA-73D0-990C3FCEC706}"/>
            </ac:spMkLst>
          </pc:spChg>
          <pc:spChg chg="del">
            <ac:chgData name="Thomas Eikeland Fiskå" userId="814c3e40-b73f-4bcc-9a26-c5a3c777d880" providerId="ADAL" clId="{C1E39C87-4C86-C64C-8E12-77A74C10969A}" dt="2024-06-04T07:22:55.428" v="399" actId="478"/>
            <ac:spMkLst>
              <pc:docMk/>
              <pc:sldMasterMk cId="1025947034" sldId="2147483648"/>
              <pc:sldLayoutMk cId="3433375422" sldId="2147483719"/>
              <ac:spMk id="5" creationId="{46446206-1777-0731-BE8D-11674D18C5F9}"/>
            </ac:spMkLst>
          </pc:spChg>
        </pc:sldLayoutChg>
        <pc:sldLayoutChg chg="modSp del">
          <pc:chgData name="Thomas Eikeland Fiskå" userId="814c3e40-b73f-4bcc-9a26-c5a3c777d880" providerId="ADAL" clId="{C1E39C87-4C86-C64C-8E12-77A74C10969A}" dt="2024-06-04T07:19:09.625" v="147" actId="2696"/>
          <pc:sldLayoutMkLst>
            <pc:docMk/>
            <pc:sldMasterMk cId="1025947034" sldId="2147483648"/>
            <pc:sldLayoutMk cId="1343327328" sldId="2147483720"/>
          </pc:sldLayoutMkLst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1343327328" sldId="2147483720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1343327328" sldId="2147483720"/>
              <ac:spMk id="6" creationId="{5C693596-C8CB-5FCE-B593-28A83684AF62}"/>
            </ac:spMkLst>
          </pc:spChg>
          <pc:spChg chg="mod">
            <ac:chgData name="Thomas Eikeland Fiskå" userId="814c3e40-b73f-4bcc-9a26-c5a3c777d880" providerId="ADAL" clId="{C1E39C87-4C86-C64C-8E12-77A74C10969A}" dt="2024-06-04T07:09:22.227" v="0"/>
            <ac:spMkLst>
              <pc:docMk/>
              <pc:sldMasterMk cId="1025947034" sldId="2147483648"/>
              <pc:sldLayoutMk cId="1343327328" sldId="2147483720"/>
              <ac:spMk id="8" creationId="{D19ADAE5-964C-1184-70F2-15A7C348550E}"/>
            </ac:spMkLst>
          </pc:spChg>
        </pc:sldLayoutChg>
        <pc:sldLayoutChg chg="delSp modSp add mod modTransition">
          <pc:chgData name="Thomas Eikeland Fiskå" userId="814c3e40-b73f-4bcc-9a26-c5a3c777d880" providerId="ADAL" clId="{C1E39C87-4C86-C64C-8E12-77A74C10969A}" dt="2024-06-04T07:22:37.255" v="391" actId="207"/>
          <pc:sldLayoutMkLst>
            <pc:docMk/>
            <pc:sldMasterMk cId="1025947034" sldId="2147483648"/>
            <pc:sldLayoutMk cId="2763395428" sldId="2147483720"/>
          </pc:sldLayoutMkLst>
          <pc:spChg chg="mod">
            <ac:chgData name="Thomas Eikeland Fiskå" userId="814c3e40-b73f-4bcc-9a26-c5a3c777d880" providerId="ADAL" clId="{C1E39C87-4C86-C64C-8E12-77A74C10969A}" dt="2024-06-04T07:21:52.872" v="388" actId="207"/>
            <ac:spMkLst>
              <pc:docMk/>
              <pc:sldMasterMk cId="1025947034" sldId="2147483648"/>
              <pc:sldLayoutMk cId="2763395428" sldId="2147483720"/>
              <ac:spMk id="2" creationId="{31BD334A-B03D-BF49-BFAD-2CB14407AC53}"/>
            </ac:spMkLst>
          </pc:spChg>
          <pc:spChg chg="del">
            <ac:chgData name="Thomas Eikeland Fiskå" userId="814c3e40-b73f-4bcc-9a26-c5a3c777d880" providerId="ADAL" clId="{C1E39C87-4C86-C64C-8E12-77A74C10969A}" dt="2024-06-04T07:21:55.998" v="389" actId="478"/>
            <ac:spMkLst>
              <pc:docMk/>
              <pc:sldMasterMk cId="1025947034" sldId="2147483648"/>
              <pc:sldLayoutMk cId="2763395428" sldId="2147483720"/>
              <ac:spMk id="3" creationId="{076276BF-900F-A8EA-BF55-D087B32D3AAA}"/>
            </ac:spMkLst>
          </pc:spChg>
          <pc:spChg chg="del">
            <ac:chgData name="Thomas Eikeland Fiskå" userId="814c3e40-b73f-4bcc-9a26-c5a3c777d880" providerId="ADAL" clId="{C1E39C87-4C86-C64C-8E12-77A74C10969A}" dt="2024-06-04T07:21:55.998" v="389" actId="478"/>
            <ac:spMkLst>
              <pc:docMk/>
              <pc:sldMasterMk cId="1025947034" sldId="2147483648"/>
              <pc:sldLayoutMk cId="2763395428" sldId="2147483720"/>
              <ac:spMk id="4" creationId="{4BB7C0E1-87C0-4FBA-73D0-990C3FCEC706}"/>
            </ac:spMkLst>
          </pc:spChg>
          <pc:spChg chg="del">
            <ac:chgData name="Thomas Eikeland Fiskå" userId="814c3e40-b73f-4bcc-9a26-c5a3c777d880" providerId="ADAL" clId="{C1E39C87-4C86-C64C-8E12-77A74C10969A}" dt="2024-06-04T07:21:55.998" v="389" actId="478"/>
            <ac:spMkLst>
              <pc:docMk/>
              <pc:sldMasterMk cId="1025947034" sldId="2147483648"/>
              <pc:sldLayoutMk cId="2763395428" sldId="2147483720"/>
              <ac:spMk id="5" creationId="{46446206-1777-0731-BE8D-11674D18C5F9}"/>
            </ac:spMkLst>
          </pc:spChg>
          <pc:spChg chg="mod">
            <ac:chgData name="Thomas Eikeland Fiskå" userId="814c3e40-b73f-4bcc-9a26-c5a3c777d880" providerId="ADAL" clId="{C1E39C87-4C86-C64C-8E12-77A74C10969A}" dt="2024-06-04T07:22:37.255" v="391" actId="207"/>
            <ac:spMkLst>
              <pc:docMk/>
              <pc:sldMasterMk cId="1025947034" sldId="2147483648"/>
              <pc:sldLayoutMk cId="2763395428" sldId="2147483720"/>
              <ac:spMk id="6" creationId="{5C693596-C8CB-5FCE-B593-28A83684AF62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04.06.2024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04.06.2024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1"/>
            <a:ext cx="30275213" cy="11767937"/>
          </a:xfrm>
          <a:prstGeom prst="rect">
            <a:avLst/>
          </a:prstGeom>
          <a:solidFill>
            <a:srgbClr val="E9DFD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6905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9395" y="7391882"/>
            <a:ext cx="23112204" cy="3330575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9593" y="3526518"/>
            <a:ext cx="9330691" cy="2763016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350604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1"/>
            <a:ext cx="30275213" cy="11767937"/>
          </a:xfrm>
          <a:prstGeom prst="rect">
            <a:avLst/>
          </a:prstGeom>
          <a:solidFill>
            <a:srgbClr val="E1EDF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6905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9395" y="7391882"/>
            <a:ext cx="23112204" cy="3330575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192343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9593" y="3526518"/>
            <a:ext cx="9330691" cy="2763016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2076462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1"/>
            <a:ext cx="30275213" cy="11767937"/>
          </a:xfrm>
          <a:prstGeom prst="rect">
            <a:avLst/>
          </a:prstGeom>
          <a:solidFill>
            <a:srgbClr val="FEE7E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6905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9395" y="7391882"/>
            <a:ext cx="23112204" cy="3330575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9593" y="3526518"/>
            <a:ext cx="9330691" cy="2763016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343337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1"/>
            <a:ext cx="30275213" cy="11767937"/>
          </a:xfrm>
          <a:prstGeom prst="rect">
            <a:avLst/>
          </a:prstGeom>
          <a:solidFill>
            <a:srgbClr val="E6EFE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6905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9395" y="7391882"/>
            <a:ext cx="23112204" cy="3330575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03591D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9593" y="3526518"/>
            <a:ext cx="9330691" cy="2763016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276339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534" y="2278908"/>
            <a:ext cx="26712939" cy="67673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5534" y="11394521"/>
            <a:ext cx="26688256" cy="27158595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24850905" y="40901374"/>
            <a:ext cx="184731" cy="1154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6905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638495" y="39761922"/>
            <a:ext cx="3216742" cy="22789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i="0" kern="1200">
          <a:solidFill>
            <a:srgbClr val="19234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8F60340-9412-4D0E-3F25-0EB32C9EB801}"/>
              </a:ext>
            </a:extLst>
          </p:cNvPr>
          <p:cNvSpPr/>
          <p:nvPr/>
        </p:nvSpPr>
        <p:spPr>
          <a:xfrm>
            <a:off x="579165" y="20813687"/>
            <a:ext cx="9360000" cy="18364836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8CD9CC76-68DC-976D-A6D2-849C26906D04}"/>
              </a:ext>
            </a:extLst>
          </p:cNvPr>
          <p:cNvSpPr/>
          <p:nvPr/>
        </p:nvSpPr>
        <p:spPr>
          <a:xfrm>
            <a:off x="10308891" y="24246452"/>
            <a:ext cx="9360000" cy="13080073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C309176F-BFAD-31D3-D8F8-28004F6F252E}"/>
              </a:ext>
            </a:extLst>
          </p:cNvPr>
          <p:cNvSpPr/>
          <p:nvPr/>
        </p:nvSpPr>
        <p:spPr>
          <a:xfrm>
            <a:off x="20038616" y="24246452"/>
            <a:ext cx="9360000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8617435" y="4338062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26836035" y="1163663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67" y="1234001"/>
            <a:ext cx="7772400" cy="1440484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3557F2D5-59CD-1CD3-8E43-91F61849DF95}"/>
              </a:ext>
            </a:extLst>
          </p:cNvPr>
          <p:cNvSpPr/>
          <p:nvPr/>
        </p:nvSpPr>
        <p:spPr>
          <a:xfrm>
            <a:off x="1082884" y="40161325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25" name="Google Shape;293;p48">
            <a:extLst>
              <a:ext uri="{FF2B5EF4-FFF2-40B4-BE49-F238E27FC236}">
                <a16:creationId xmlns:a16="http://schemas.microsoft.com/office/drawing/2014/main" id="{51ECB4CD-E562-AD26-AC3C-602D11219E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395" y="12879332"/>
            <a:ext cx="8819770" cy="653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94;p48">
            <a:extLst>
              <a:ext uri="{FF2B5EF4-FFF2-40B4-BE49-F238E27FC236}">
                <a16:creationId xmlns:a16="http://schemas.microsoft.com/office/drawing/2014/main" id="{36AA3471-9498-8E6E-BDA7-066524BA01D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91732" y="12879332"/>
            <a:ext cx="18464086" cy="1028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66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8617435" y="4338062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26836035" y="1163663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67" y="1234001"/>
            <a:ext cx="7772400" cy="1440484"/>
          </a:xfrm>
          <a:prstGeom prst="rect">
            <a:avLst/>
          </a:prstGeom>
        </p:spPr>
      </p:pic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09B54416-0B20-7D49-8A23-E819E35D3DC9}"/>
              </a:ext>
            </a:extLst>
          </p:cNvPr>
          <p:cNvSpPr/>
          <p:nvPr/>
        </p:nvSpPr>
        <p:spPr>
          <a:xfrm>
            <a:off x="579165" y="20813687"/>
            <a:ext cx="9360000" cy="18364836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5" name="Avrundet rektangel 4">
            <a:extLst>
              <a:ext uri="{FF2B5EF4-FFF2-40B4-BE49-F238E27FC236}">
                <a16:creationId xmlns:a16="http://schemas.microsoft.com/office/drawing/2014/main" id="{FE08F959-1A8D-114D-9204-3E45FF372CCF}"/>
              </a:ext>
            </a:extLst>
          </p:cNvPr>
          <p:cNvSpPr/>
          <p:nvPr/>
        </p:nvSpPr>
        <p:spPr>
          <a:xfrm>
            <a:off x="10308891" y="24246452"/>
            <a:ext cx="9360000" cy="13080073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6" name="Avrundet rektangel 5">
            <a:extLst>
              <a:ext uri="{FF2B5EF4-FFF2-40B4-BE49-F238E27FC236}">
                <a16:creationId xmlns:a16="http://schemas.microsoft.com/office/drawing/2014/main" id="{B1143FE4-96FA-46D2-B920-BECB5EF7B73E}"/>
              </a:ext>
            </a:extLst>
          </p:cNvPr>
          <p:cNvSpPr/>
          <p:nvPr/>
        </p:nvSpPr>
        <p:spPr>
          <a:xfrm>
            <a:off x="20038616" y="24246452"/>
            <a:ext cx="9360000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1BBEBE8-21B8-E23A-76CC-2C361A304FE5}"/>
              </a:ext>
            </a:extLst>
          </p:cNvPr>
          <p:cNvSpPr/>
          <p:nvPr/>
        </p:nvSpPr>
        <p:spPr>
          <a:xfrm>
            <a:off x="1082884" y="40161325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10" name="Google Shape;293;p48">
            <a:extLst>
              <a:ext uri="{FF2B5EF4-FFF2-40B4-BE49-F238E27FC236}">
                <a16:creationId xmlns:a16="http://schemas.microsoft.com/office/drawing/2014/main" id="{280F7097-0DD9-AA96-5D22-B5E97D197D8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395" y="12879332"/>
            <a:ext cx="8819770" cy="653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94;p48">
            <a:extLst>
              <a:ext uri="{FF2B5EF4-FFF2-40B4-BE49-F238E27FC236}">
                <a16:creationId xmlns:a16="http://schemas.microsoft.com/office/drawing/2014/main" id="{71C9624E-52AB-AF56-611B-3A420DF7BE6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91732" y="12879332"/>
            <a:ext cx="18464086" cy="1028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688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8617435" y="4338062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26836035" y="1163663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67" y="1234001"/>
            <a:ext cx="7772400" cy="1440484"/>
          </a:xfrm>
          <a:prstGeom prst="rect">
            <a:avLst/>
          </a:prstGeom>
        </p:spPr>
      </p:pic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651A6987-71F3-7540-174D-7C38C470452B}"/>
              </a:ext>
            </a:extLst>
          </p:cNvPr>
          <p:cNvSpPr/>
          <p:nvPr/>
        </p:nvSpPr>
        <p:spPr>
          <a:xfrm>
            <a:off x="579165" y="20813687"/>
            <a:ext cx="9360000" cy="18364836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5" name="Avrundet rektangel 4">
            <a:extLst>
              <a:ext uri="{FF2B5EF4-FFF2-40B4-BE49-F238E27FC236}">
                <a16:creationId xmlns:a16="http://schemas.microsoft.com/office/drawing/2014/main" id="{671789AE-C00D-4944-C4F3-B6EBE40E55A5}"/>
              </a:ext>
            </a:extLst>
          </p:cNvPr>
          <p:cNvSpPr/>
          <p:nvPr/>
        </p:nvSpPr>
        <p:spPr>
          <a:xfrm>
            <a:off x="10308891" y="24246452"/>
            <a:ext cx="9360000" cy="13080073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6" name="Avrundet rektangel 5">
            <a:extLst>
              <a:ext uri="{FF2B5EF4-FFF2-40B4-BE49-F238E27FC236}">
                <a16:creationId xmlns:a16="http://schemas.microsoft.com/office/drawing/2014/main" id="{C414DAC6-6963-77B5-CE9E-9CC0F838D9FB}"/>
              </a:ext>
            </a:extLst>
          </p:cNvPr>
          <p:cNvSpPr/>
          <p:nvPr/>
        </p:nvSpPr>
        <p:spPr>
          <a:xfrm>
            <a:off x="20038616" y="24246452"/>
            <a:ext cx="9360000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1D2BD9C-91D2-72F4-0D47-112108533F86}"/>
              </a:ext>
            </a:extLst>
          </p:cNvPr>
          <p:cNvSpPr/>
          <p:nvPr/>
        </p:nvSpPr>
        <p:spPr>
          <a:xfrm>
            <a:off x="1082884" y="40161325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10" name="Google Shape;293;p48">
            <a:extLst>
              <a:ext uri="{FF2B5EF4-FFF2-40B4-BE49-F238E27FC236}">
                <a16:creationId xmlns:a16="http://schemas.microsoft.com/office/drawing/2014/main" id="{CFA5B777-E6E1-8948-8D5C-B7907E4E108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395" y="12879332"/>
            <a:ext cx="8819770" cy="653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94;p48">
            <a:extLst>
              <a:ext uri="{FF2B5EF4-FFF2-40B4-BE49-F238E27FC236}">
                <a16:creationId xmlns:a16="http://schemas.microsoft.com/office/drawing/2014/main" id="{61DE9FE3-CD2C-C4FD-79CD-1F1A73F8F84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91732" y="12879332"/>
            <a:ext cx="18464086" cy="1028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136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8617435" y="4338062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26836035" y="1163663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67" y="1234001"/>
            <a:ext cx="7772400" cy="1440484"/>
          </a:xfrm>
          <a:prstGeom prst="rect">
            <a:avLst/>
          </a:prstGeom>
        </p:spPr>
      </p:pic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324DB186-CB7C-0ACC-3AEE-E204908D38B0}"/>
              </a:ext>
            </a:extLst>
          </p:cNvPr>
          <p:cNvSpPr/>
          <p:nvPr/>
        </p:nvSpPr>
        <p:spPr>
          <a:xfrm>
            <a:off x="579165" y="20813687"/>
            <a:ext cx="9360000" cy="18364836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5" name="Avrundet rektangel 4">
            <a:extLst>
              <a:ext uri="{FF2B5EF4-FFF2-40B4-BE49-F238E27FC236}">
                <a16:creationId xmlns:a16="http://schemas.microsoft.com/office/drawing/2014/main" id="{1F00069E-E68B-D306-F43B-EC457C17BC51}"/>
              </a:ext>
            </a:extLst>
          </p:cNvPr>
          <p:cNvSpPr/>
          <p:nvPr/>
        </p:nvSpPr>
        <p:spPr>
          <a:xfrm>
            <a:off x="10308891" y="24246452"/>
            <a:ext cx="9360000" cy="13080073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6" name="Avrundet rektangel 5">
            <a:extLst>
              <a:ext uri="{FF2B5EF4-FFF2-40B4-BE49-F238E27FC236}">
                <a16:creationId xmlns:a16="http://schemas.microsoft.com/office/drawing/2014/main" id="{A0E35899-CFF3-C9F8-DEEA-C9324F006A87}"/>
              </a:ext>
            </a:extLst>
          </p:cNvPr>
          <p:cNvSpPr/>
          <p:nvPr/>
        </p:nvSpPr>
        <p:spPr>
          <a:xfrm>
            <a:off x="20038616" y="24246452"/>
            <a:ext cx="9360000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02B21F6-6FFE-A5C2-B747-D2DC77913097}"/>
              </a:ext>
            </a:extLst>
          </p:cNvPr>
          <p:cNvSpPr/>
          <p:nvPr/>
        </p:nvSpPr>
        <p:spPr>
          <a:xfrm>
            <a:off x="1082884" y="40161325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10" name="Google Shape;293;p48">
            <a:extLst>
              <a:ext uri="{FF2B5EF4-FFF2-40B4-BE49-F238E27FC236}">
                <a16:creationId xmlns:a16="http://schemas.microsoft.com/office/drawing/2014/main" id="{4743F679-20C9-2D4D-4C6D-80F30138811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395" y="12879332"/>
            <a:ext cx="8819770" cy="653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94;p48">
            <a:extLst>
              <a:ext uri="{FF2B5EF4-FFF2-40B4-BE49-F238E27FC236}">
                <a16:creationId xmlns:a16="http://schemas.microsoft.com/office/drawing/2014/main" id="{7D8E6F13-C568-A70B-8076-4C5C1F6C758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91732" y="12879332"/>
            <a:ext cx="18464086" cy="1028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2927255"/>
      </p:ext>
    </p:extLst>
  </p:cSld>
  <p:clrMapOvr>
    <a:masterClrMapping/>
  </p:clrMapOvr>
</p:sld>
</file>

<file path=ppt/theme/theme1.xml><?xml version="1.0" encoding="utf-8"?>
<a:theme xmlns:a="http://schemas.openxmlformats.org/drawingml/2006/main" name="Nor FIORD logoslides">
  <a:themeElements>
    <a:clrScheme name="UiA - farger">
      <a:dk1>
        <a:srgbClr val="1B2343"/>
      </a:dk1>
      <a:lt1>
        <a:srgbClr val="FFFFFF"/>
      </a:lt1>
      <a:dk2>
        <a:srgbClr val="44546A"/>
      </a:dk2>
      <a:lt2>
        <a:srgbClr val="E9DFD1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543483FB-FB3D-D546-AA5A-BBEE375A98C9}" vid="{1303508F-70BD-2A48-A4EF-3CAA89B8871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 FIORD logoslides</Template>
  <TotalTime>79</TotalTime>
  <Words>1316</Words>
  <Application>Microsoft Macintosh PowerPoint</Application>
  <PresentationFormat>Egendefinert</PresentationFormat>
  <Paragraphs>100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Nor FIORD logoslides</vt:lpstr>
      <vt:lpstr>Unraveling the Mysteries of Microbial Metabolism:  A Journey into the Microbiome</vt:lpstr>
      <vt:lpstr>Unraveling the Mysteries of Microbial Metabolism:  A Journey into the Microbiome</vt:lpstr>
      <vt:lpstr>Unraveling the Mysteries of Microbial Metabolism:  A Journey into the Microbiome</vt:lpstr>
      <vt:lpstr>Unraveling the Mysteries of Microbial Metabolism:  A Journey into the Microbiome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Thomas Eikeland Fiskå</cp:lastModifiedBy>
  <cp:revision>1</cp:revision>
  <dcterms:created xsi:type="dcterms:W3CDTF">2024-04-12T07:01:53Z</dcterms:created>
  <dcterms:modified xsi:type="dcterms:W3CDTF">2024-06-04T07:32:43Z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2022-12-23T07:39:07Z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b1b13eaa-9663-49ac-a870-9f1e66929601</vt:lpwstr>
  </property>
  <property fmtid="{D5CDD505-2E9C-101B-9397-08002B2CF9AE}" pid="8" name="MSIP_Label_b4114459-e220-4ae9-b339-4ebe6008cdd4_ContentBits">
    <vt:lpwstr>0</vt:lpwstr>
  </property>
</Properties>
</file>