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7" r:id="rId2"/>
    <p:sldId id="268" r:id="rId3"/>
    <p:sldId id="269" r:id="rId4"/>
    <p:sldId id="270" r:id="rId5"/>
  </p:sldIdLst>
  <p:sldSz cx="42803763" cy="30275213"/>
  <p:notesSz cx="6858000" cy="9144000"/>
  <p:defaultTextStyle>
    <a:defPPr>
      <a:defRPr lang="nb-NO"/>
    </a:defPPr>
    <a:lvl1pPr marL="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69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FE5"/>
    <a:srgbClr val="D2002B"/>
    <a:srgbClr val="FEE7E7"/>
    <a:srgbClr val="E1EDFA"/>
    <a:srgbClr val="F1E9E0"/>
    <a:srgbClr val="E9DFD1"/>
    <a:srgbClr val="FCC6A3"/>
    <a:srgbClr val="192343"/>
    <a:srgbClr val="DCE6F2"/>
    <a:srgbClr val="E1EE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2EC82E-9D99-DD45-83E1-B70EEC9A14F1}" v="16" dt="2024-06-03T13:07:36.0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33"/>
    <p:restoredTop sz="96054"/>
  </p:normalViewPr>
  <p:slideViewPr>
    <p:cSldViewPr snapToGrid="0" snapToObjects="1">
      <p:cViewPr varScale="1">
        <p:scale>
          <a:sx n="27" d="100"/>
          <a:sy n="27" d="100"/>
        </p:scale>
        <p:origin x="2016" y="31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 Eikeland Fiskå" userId="814c3e40-b73f-4bcc-9a26-c5a3c777d880" providerId="ADAL" clId="{04875DD1-D82C-E54D-B3B3-AFAC47430D00}"/>
    <pc:docChg chg="modMainMaster">
      <pc:chgData name="Thomas Eikeland Fiskå" userId="814c3e40-b73f-4bcc-9a26-c5a3c777d880" providerId="ADAL" clId="{04875DD1-D82C-E54D-B3B3-AFAC47430D00}" dt="2024-04-28T14:17:21.385" v="1" actId="1035"/>
      <pc:docMkLst>
        <pc:docMk/>
      </pc:docMkLst>
      <pc:sldMasterChg chg="modSldLayout">
        <pc:chgData name="Thomas Eikeland Fiskå" userId="814c3e40-b73f-4bcc-9a26-c5a3c777d880" providerId="ADAL" clId="{04875DD1-D82C-E54D-B3B3-AFAC47430D00}" dt="2024-04-28T14:17:21.385" v="1" actId="1035"/>
        <pc:sldMasterMkLst>
          <pc:docMk/>
          <pc:sldMasterMk cId="1025947034" sldId="2147483648"/>
        </pc:sldMasterMkLst>
        <pc:sldLayoutChg chg="modSp mod">
          <pc:chgData name="Thomas Eikeland Fiskå" userId="814c3e40-b73f-4bcc-9a26-c5a3c777d880" providerId="ADAL" clId="{04875DD1-D82C-E54D-B3B3-AFAC47430D00}" dt="2024-04-28T14:17:21.385" v="1" actId="1035"/>
          <pc:sldLayoutMkLst>
            <pc:docMk/>
            <pc:sldMasterMk cId="1025947034" sldId="2147483648"/>
            <pc:sldLayoutMk cId="3506046070" sldId="2147483717"/>
          </pc:sldLayoutMkLst>
          <pc:spChg chg="mod">
            <ac:chgData name="Thomas Eikeland Fiskå" userId="814c3e40-b73f-4bcc-9a26-c5a3c777d880" providerId="ADAL" clId="{04875DD1-D82C-E54D-B3B3-AFAC47430D00}" dt="2024-04-28T14:17:21.385" v="1" actId="1035"/>
            <ac:spMkLst>
              <pc:docMk/>
              <pc:sldMasterMk cId="1025947034" sldId="2147483648"/>
              <pc:sldLayoutMk cId="3506046070" sldId="2147483717"/>
              <ac:spMk id="10" creationId="{92EF62BF-A184-EBCA-8B49-CE4501791975}"/>
            </ac:spMkLst>
          </pc:spChg>
        </pc:sldLayoutChg>
      </pc:sldMasterChg>
    </pc:docChg>
  </pc:docChgLst>
  <pc:docChgLst>
    <pc:chgData name="Thomas Eikeland Fiskå" userId="814c3e40-b73f-4bcc-9a26-c5a3c777d880" providerId="ADAL" clId="{982EC82E-9D99-DD45-83E1-B70EEC9A14F1}"/>
    <pc:docChg chg="undo custSel addSld modSld modMainMaster">
      <pc:chgData name="Thomas Eikeland Fiskå" userId="814c3e40-b73f-4bcc-9a26-c5a3c777d880" providerId="ADAL" clId="{982EC82E-9D99-DD45-83E1-B70EEC9A14F1}" dt="2024-06-03T13:12:22.994" v="248" actId="700"/>
      <pc:docMkLst>
        <pc:docMk/>
      </pc:docMkLst>
      <pc:sldChg chg="addSp delSp modSp mod modClrScheme chgLayout">
        <pc:chgData name="Thomas Eikeland Fiskå" userId="814c3e40-b73f-4bcc-9a26-c5a3c777d880" providerId="ADAL" clId="{982EC82E-9D99-DD45-83E1-B70EEC9A14F1}" dt="2024-06-03T13:11:12.111" v="242" actId="700"/>
        <pc:sldMkLst>
          <pc:docMk/>
          <pc:sldMk cId="2780666616" sldId="267"/>
        </pc:sldMkLst>
        <pc:spChg chg="mod ord">
          <ac:chgData name="Thomas Eikeland Fiskå" userId="814c3e40-b73f-4bcc-9a26-c5a3c777d880" providerId="ADAL" clId="{982EC82E-9D99-DD45-83E1-B70EEC9A14F1}" dt="2024-06-03T13:11:12.111" v="242" actId="700"/>
          <ac:spMkLst>
            <pc:docMk/>
            <pc:sldMk cId="2780666616" sldId="267"/>
            <ac:spMk id="2" creationId="{3C70E073-4017-9BA4-A0EE-DB9C01387724}"/>
          </ac:spMkLst>
        </pc:spChg>
        <pc:spChg chg="mod ord">
          <ac:chgData name="Thomas Eikeland Fiskå" userId="814c3e40-b73f-4bcc-9a26-c5a3c777d880" providerId="ADAL" clId="{982EC82E-9D99-DD45-83E1-B70EEC9A14F1}" dt="2024-06-03T13:11:12.111" v="242" actId="700"/>
          <ac:spMkLst>
            <pc:docMk/>
            <pc:sldMk cId="2780666616" sldId="267"/>
            <ac:spMk id="3" creationId="{C25535C4-DF98-8F62-EE22-880541D4C8C0}"/>
          </ac:spMkLst>
        </pc:spChg>
        <pc:spChg chg="mod">
          <ac:chgData name="Thomas Eikeland Fiskå" userId="814c3e40-b73f-4bcc-9a26-c5a3c777d880" providerId="ADAL" clId="{982EC82E-9D99-DD45-83E1-B70EEC9A14F1}" dt="2024-06-03T12:57:35.626" v="176" actId="1076"/>
          <ac:spMkLst>
            <pc:docMk/>
            <pc:sldMk cId="2780666616" sldId="267"/>
            <ac:spMk id="8" creationId="{58F60340-9412-4D0E-3F25-0EB32C9EB801}"/>
          </ac:spMkLst>
        </pc:spChg>
        <pc:spChg chg="mod">
          <ac:chgData name="Thomas Eikeland Fiskå" userId="814c3e40-b73f-4bcc-9a26-c5a3c777d880" providerId="ADAL" clId="{982EC82E-9D99-DD45-83E1-B70EEC9A14F1}" dt="2024-06-03T13:06:14.842" v="230" actId="14100"/>
          <ac:spMkLst>
            <pc:docMk/>
            <pc:sldMk cId="2780666616" sldId="267"/>
            <ac:spMk id="9" creationId="{8CD9CC76-68DC-976D-A6D2-849C26906D04}"/>
          </ac:spMkLst>
        </pc:spChg>
        <pc:spChg chg="del mod">
          <ac:chgData name="Thomas Eikeland Fiskå" userId="814c3e40-b73f-4bcc-9a26-c5a3c777d880" providerId="ADAL" clId="{982EC82E-9D99-DD45-83E1-B70EEC9A14F1}" dt="2024-06-03T12:51:48.565" v="76" actId="478"/>
          <ac:spMkLst>
            <pc:docMk/>
            <pc:sldMk cId="2780666616" sldId="267"/>
            <ac:spMk id="10" creationId="{8A3A9AE6-EA47-9CB0-F057-970D24F7FBF6}"/>
          </ac:spMkLst>
        </pc:spChg>
        <pc:spChg chg="mod">
          <ac:chgData name="Thomas Eikeland Fiskå" userId="814c3e40-b73f-4bcc-9a26-c5a3c777d880" providerId="ADAL" clId="{982EC82E-9D99-DD45-83E1-B70EEC9A14F1}" dt="2024-06-03T13:06:16.960" v="231" actId="1076"/>
          <ac:spMkLst>
            <pc:docMk/>
            <pc:sldMk cId="2780666616" sldId="267"/>
            <ac:spMk id="11" creationId="{C309176F-BFAD-31D3-D8F8-28004F6F252E}"/>
          </ac:spMkLst>
        </pc:spChg>
        <pc:spChg chg="add mod">
          <ac:chgData name="Thomas Eikeland Fiskå" userId="814c3e40-b73f-4bcc-9a26-c5a3c777d880" providerId="ADAL" clId="{982EC82E-9D99-DD45-83E1-B70EEC9A14F1}" dt="2024-06-03T12:54:55.845" v="140" actId="555"/>
          <ac:spMkLst>
            <pc:docMk/>
            <pc:sldMk cId="2780666616" sldId="267"/>
            <ac:spMk id="12" creationId="{0FA71A7B-B956-562E-0F0A-C9F82DBA6910}"/>
          </ac:spMkLst>
        </pc:spChg>
        <pc:spChg chg="add mod">
          <ac:chgData name="Thomas Eikeland Fiskå" userId="814c3e40-b73f-4bcc-9a26-c5a3c777d880" providerId="ADAL" clId="{982EC82E-9D99-DD45-83E1-B70EEC9A14F1}" dt="2024-06-03T12:54:58.681" v="143" actId="1036"/>
          <ac:spMkLst>
            <pc:docMk/>
            <pc:sldMk cId="2780666616" sldId="267"/>
            <ac:spMk id="13" creationId="{374F8F56-9619-F63A-8374-9FC3DBA51AEF}"/>
          </ac:spMkLst>
        </pc:spChg>
        <pc:spChg chg="add mod">
          <ac:chgData name="Thomas Eikeland Fiskå" userId="814c3e40-b73f-4bcc-9a26-c5a3c777d880" providerId="ADAL" clId="{982EC82E-9D99-DD45-83E1-B70EEC9A14F1}" dt="2024-06-03T12:54:55.845" v="140" actId="555"/>
          <ac:spMkLst>
            <pc:docMk/>
            <pc:sldMk cId="2780666616" sldId="267"/>
            <ac:spMk id="18" creationId="{3557F2D5-59CD-1CD3-8E43-91F61849DF95}"/>
          </ac:spMkLst>
        </pc:spChg>
        <pc:spChg chg="add del mod">
          <ac:chgData name="Thomas Eikeland Fiskå" userId="814c3e40-b73f-4bcc-9a26-c5a3c777d880" providerId="ADAL" clId="{982EC82E-9D99-DD45-83E1-B70EEC9A14F1}" dt="2024-06-03T12:54:47.711" v="139" actId="478"/>
          <ac:spMkLst>
            <pc:docMk/>
            <pc:sldMk cId="2780666616" sldId="267"/>
            <ac:spMk id="19" creationId="{B0AF8266-95FE-D8A9-485D-9E53EB6866FE}"/>
          </ac:spMkLst>
        </pc:spChg>
        <pc:spChg chg="add del mod">
          <ac:chgData name="Thomas Eikeland Fiskå" userId="814c3e40-b73f-4bcc-9a26-c5a3c777d880" providerId="ADAL" clId="{982EC82E-9D99-DD45-83E1-B70EEC9A14F1}" dt="2024-06-03T12:58:22.568" v="196" actId="478"/>
          <ac:spMkLst>
            <pc:docMk/>
            <pc:sldMk cId="2780666616" sldId="267"/>
            <ac:spMk id="22" creationId="{92D570F9-4357-47BC-6238-A84C68610D0E}"/>
          </ac:spMkLst>
        </pc:spChg>
        <pc:picChg chg="del">
          <ac:chgData name="Thomas Eikeland Fiskå" userId="814c3e40-b73f-4bcc-9a26-c5a3c777d880" providerId="ADAL" clId="{982EC82E-9D99-DD45-83E1-B70EEC9A14F1}" dt="2024-06-03T12:38:36.171" v="0" actId="478"/>
          <ac:picMkLst>
            <pc:docMk/>
            <pc:sldMk cId="2780666616" sldId="267"/>
            <ac:picMk id="4" creationId="{298AF961-F2C5-7154-7412-AE57754B87C9}"/>
          </ac:picMkLst>
        </pc:picChg>
        <pc:picChg chg="del">
          <ac:chgData name="Thomas Eikeland Fiskå" userId="814c3e40-b73f-4bcc-9a26-c5a3c777d880" providerId="ADAL" clId="{982EC82E-9D99-DD45-83E1-B70EEC9A14F1}" dt="2024-06-03T12:39:34.261" v="8" actId="478"/>
          <ac:picMkLst>
            <pc:docMk/>
            <pc:sldMk cId="2780666616" sldId="267"/>
            <ac:picMk id="5" creationId="{BAC42953-6DF8-D31F-7430-B0E4882089B8}"/>
          </ac:picMkLst>
        </pc:picChg>
        <pc:picChg chg="del">
          <ac:chgData name="Thomas Eikeland Fiskå" userId="814c3e40-b73f-4bcc-9a26-c5a3c777d880" providerId="ADAL" clId="{982EC82E-9D99-DD45-83E1-B70EEC9A14F1}" dt="2024-06-03T12:39:34.662" v="9" actId="478"/>
          <ac:picMkLst>
            <pc:docMk/>
            <pc:sldMk cId="2780666616" sldId="267"/>
            <ac:picMk id="6" creationId="{AC743A98-A43F-1960-D380-9E89B4B86BF6}"/>
          </ac:picMkLst>
        </pc:picChg>
        <pc:picChg chg="del">
          <ac:chgData name="Thomas Eikeland Fiskå" userId="814c3e40-b73f-4bcc-9a26-c5a3c777d880" providerId="ADAL" clId="{982EC82E-9D99-DD45-83E1-B70EEC9A14F1}" dt="2024-06-03T12:38:39.855" v="3" actId="478"/>
          <ac:picMkLst>
            <pc:docMk/>
            <pc:sldMk cId="2780666616" sldId="267"/>
            <ac:picMk id="7" creationId="{F6A89FED-3FD6-EB4A-0DBA-652447A95F27}"/>
          </ac:picMkLst>
        </pc:picChg>
        <pc:picChg chg="add mod">
          <ac:chgData name="Thomas Eikeland Fiskå" userId="814c3e40-b73f-4bcc-9a26-c5a3c777d880" providerId="ADAL" clId="{982EC82E-9D99-DD45-83E1-B70EEC9A14F1}" dt="2024-06-03T12:52:23.085" v="86" actId="14100"/>
          <ac:picMkLst>
            <pc:docMk/>
            <pc:sldMk cId="2780666616" sldId="267"/>
            <ac:picMk id="15" creationId="{ECD5E765-DD7E-6CC1-9E7E-F483E0DED9EE}"/>
          </ac:picMkLst>
        </pc:picChg>
        <pc:picChg chg="del mod">
          <ac:chgData name="Thomas Eikeland Fiskå" userId="814c3e40-b73f-4bcc-9a26-c5a3c777d880" providerId="ADAL" clId="{982EC82E-9D99-DD45-83E1-B70EEC9A14F1}" dt="2024-06-03T12:43:49.957" v="43" actId="478"/>
          <ac:picMkLst>
            <pc:docMk/>
            <pc:sldMk cId="2780666616" sldId="267"/>
            <ac:picMk id="16" creationId="{A2E9F2D8-3362-FFDD-154A-DCD95ACE1C64}"/>
          </ac:picMkLst>
        </pc:picChg>
        <pc:picChg chg="add del mod">
          <ac:chgData name="Thomas Eikeland Fiskå" userId="814c3e40-b73f-4bcc-9a26-c5a3c777d880" providerId="ADAL" clId="{982EC82E-9D99-DD45-83E1-B70EEC9A14F1}" dt="2024-06-03T12:51:06.873" v="52" actId="478"/>
          <ac:picMkLst>
            <pc:docMk/>
            <pc:sldMk cId="2780666616" sldId="267"/>
            <ac:picMk id="17" creationId="{64F72EF3-0401-B697-454B-F0FC3215334F}"/>
          </ac:picMkLst>
        </pc:picChg>
        <pc:picChg chg="add del mod modCrop">
          <ac:chgData name="Thomas Eikeland Fiskå" userId="814c3e40-b73f-4bcc-9a26-c5a3c777d880" providerId="ADAL" clId="{982EC82E-9D99-DD45-83E1-B70EEC9A14F1}" dt="2024-06-03T13:03:21.707" v="221" actId="478"/>
          <ac:picMkLst>
            <pc:docMk/>
            <pc:sldMk cId="2780666616" sldId="267"/>
            <ac:picMk id="21" creationId="{DB7854D0-E68C-D2AE-54D2-C6909F6DCE15}"/>
          </ac:picMkLst>
        </pc:picChg>
        <pc:picChg chg="add del mod modCrop">
          <ac:chgData name="Thomas Eikeland Fiskå" userId="814c3e40-b73f-4bcc-9a26-c5a3c777d880" providerId="ADAL" clId="{982EC82E-9D99-DD45-83E1-B70EEC9A14F1}" dt="2024-06-03T13:03:19.798" v="219" actId="478"/>
          <ac:picMkLst>
            <pc:docMk/>
            <pc:sldMk cId="2780666616" sldId="267"/>
            <ac:picMk id="24" creationId="{1AD7B0D2-7972-A822-97A0-F8E6EEE5432A}"/>
          </ac:picMkLst>
        </pc:picChg>
        <pc:picChg chg="add mod">
          <ac:chgData name="Thomas Eikeland Fiskå" userId="814c3e40-b73f-4bcc-9a26-c5a3c777d880" providerId="ADAL" clId="{982EC82E-9D99-DD45-83E1-B70EEC9A14F1}" dt="2024-06-03T13:03:36.343" v="227" actId="1076"/>
          <ac:picMkLst>
            <pc:docMk/>
            <pc:sldMk cId="2780666616" sldId="267"/>
            <ac:picMk id="25" creationId="{51ECB4CD-E562-AD26-AC3C-602D11219E4D}"/>
          </ac:picMkLst>
        </pc:picChg>
        <pc:picChg chg="add mod">
          <ac:chgData name="Thomas Eikeland Fiskå" userId="814c3e40-b73f-4bcc-9a26-c5a3c777d880" providerId="ADAL" clId="{982EC82E-9D99-DD45-83E1-B70EEC9A14F1}" dt="2024-06-03T13:03:42.444" v="228" actId="14100"/>
          <ac:picMkLst>
            <pc:docMk/>
            <pc:sldMk cId="2780666616" sldId="267"/>
            <ac:picMk id="26" creationId="{36AA3471-9498-8E6E-BDA7-066524BA01DB}"/>
          </ac:picMkLst>
        </pc:picChg>
      </pc:sldChg>
      <pc:sldChg chg="modSp add mod modClrScheme chgLayout">
        <pc:chgData name="Thomas Eikeland Fiskå" userId="814c3e40-b73f-4bcc-9a26-c5a3c777d880" providerId="ADAL" clId="{982EC82E-9D99-DD45-83E1-B70EEC9A14F1}" dt="2024-06-03T13:12:16.794" v="246" actId="700"/>
        <pc:sldMkLst>
          <pc:docMk/>
          <pc:sldMk cId="2663077924" sldId="268"/>
        </pc:sldMkLst>
        <pc:spChg chg="mod ord">
          <ac:chgData name="Thomas Eikeland Fiskå" userId="814c3e40-b73f-4bcc-9a26-c5a3c777d880" providerId="ADAL" clId="{982EC82E-9D99-DD45-83E1-B70EEC9A14F1}" dt="2024-06-03T13:12:16.794" v="246" actId="700"/>
          <ac:spMkLst>
            <pc:docMk/>
            <pc:sldMk cId="2663077924" sldId="268"/>
            <ac:spMk id="2" creationId="{3C70E073-4017-9BA4-A0EE-DB9C01387724}"/>
          </ac:spMkLst>
        </pc:spChg>
        <pc:spChg chg="mod ord">
          <ac:chgData name="Thomas Eikeland Fiskå" userId="814c3e40-b73f-4bcc-9a26-c5a3c777d880" providerId="ADAL" clId="{982EC82E-9D99-DD45-83E1-B70EEC9A14F1}" dt="2024-06-03T13:12:16.794" v="246" actId="700"/>
          <ac:spMkLst>
            <pc:docMk/>
            <pc:sldMk cId="2663077924" sldId="268"/>
            <ac:spMk id="3" creationId="{C25535C4-DF98-8F62-EE22-880541D4C8C0}"/>
          </ac:spMkLst>
        </pc:spChg>
      </pc:sldChg>
      <pc:sldChg chg="modSp add mod modClrScheme chgLayout">
        <pc:chgData name="Thomas Eikeland Fiskå" userId="814c3e40-b73f-4bcc-9a26-c5a3c777d880" providerId="ADAL" clId="{982EC82E-9D99-DD45-83E1-B70EEC9A14F1}" dt="2024-06-03T13:12:20.528" v="247" actId="700"/>
        <pc:sldMkLst>
          <pc:docMk/>
          <pc:sldMk cId="622813747" sldId="269"/>
        </pc:sldMkLst>
        <pc:spChg chg="mod ord">
          <ac:chgData name="Thomas Eikeland Fiskå" userId="814c3e40-b73f-4bcc-9a26-c5a3c777d880" providerId="ADAL" clId="{982EC82E-9D99-DD45-83E1-B70EEC9A14F1}" dt="2024-06-03T13:12:20.528" v="247" actId="700"/>
          <ac:spMkLst>
            <pc:docMk/>
            <pc:sldMk cId="622813747" sldId="269"/>
            <ac:spMk id="2" creationId="{3C70E073-4017-9BA4-A0EE-DB9C01387724}"/>
          </ac:spMkLst>
        </pc:spChg>
        <pc:spChg chg="mod ord">
          <ac:chgData name="Thomas Eikeland Fiskå" userId="814c3e40-b73f-4bcc-9a26-c5a3c777d880" providerId="ADAL" clId="{982EC82E-9D99-DD45-83E1-B70EEC9A14F1}" dt="2024-06-03T13:12:20.528" v="247" actId="700"/>
          <ac:spMkLst>
            <pc:docMk/>
            <pc:sldMk cId="622813747" sldId="269"/>
            <ac:spMk id="3" creationId="{C25535C4-DF98-8F62-EE22-880541D4C8C0}"/>
          </ac:spMkLst>
        </pc:spChg>
      </pc:sldChg>
      <pc:sldChg chg="modSp add mod modClrScheme chgLayout">
        <pc:chgData name="Thomas Eikeland Fiskå" userId="814c3e40-b73f-4bcc-9a26-c5a3c777d880" providerId="ADAL" clId="{982EC82E-9D99-DD45-83E1-B70EEC9A14F1}" dt="2024-06-03T13:12:22.994" v="248" actId="700"/>
        <pc:sldMkLst>
          <pc:docMk/>
          <pc:sldMk cId="319390821" sldId="270"/>
        </pc:sldMkLst>
        <pc:spChg chg="mod ord">
          <ac:chgData name="Thomas Eikeland Fiskå" userId="814c3e40-b73f-4bcc-9a26-c5a3c777d880" providerId="ADAL" clId="{982EC82E-9D99-DD45-83E1-B70EEC9A14F1}" dt="2024-06-03T13:12:22.994" v="248" actId="700"/>
          <ac:spMkLst>
            <pc:docMk/>
            <pc:sldMk cId="319390821" sldId="270"/>
            <ac:spMk id="2" creationId="{3C70E073-4017-9BA4-A0EE-DB9C01387724}"/>
          </ac:spMkLst>
        </pc:spChg>
        <pc:spChg chg="mod ord">
          <ac:chgData name="Thomas Eikeland Fiskå" userId="814c3e40-b73f-4bcc-9a26-c5a3c777d880" providerId="ADAL" clId="{982EC82E-9D99-DD45-83E1-B70EEC9A14F1}" dt="2024-06-03T13:12:22.994" v="248" actId="700"/>
          <ac:spMkLst>
            <pc:docMk/>
            <pc:sldMk cId="319390821" sldId="270"/>
            <ac:spMk id="3" creationId="{C25535C4-DF98-8F62-EE22-880541D4C8C0}"/>
          </ac:spMkLst>
        </pc:spChg>
      </pc:sldChg>
      <pc:sldMasterChg chg="addSldLayout delSldLayout modSldLayout">
        <pc:chgData name="Thomas Eikeland Fiskå" userId="814c3e40-b73f-4bcc-9a26-c5a3c777d880" providerId="ADAL" clId="{982EC82E-9D99-DD45-83E1-B70EEC9A14F1}" dt="2024-06-03T13:07:46.860" v="240" actId="207"/>
        <pc:sldMasterMkLst>
          <pc:docMk/>
          <pc:sldMasterMk cId="1025947034" sldId="2147483648"/>
        </pc:sldMasterMkLst>
        <pc:sldLayoutChg chg="del">
          <pc:chgData name="Thomas Eikeland Fiskå" userId="814c3e40-b73f-4bcc-9a26-c5a3c777d880" providerId="ADAL" clId="{982EC82E-9D99-DD45-83E1-B70EEC9A14F1}" dt="2024-06-03T12:40:28.213" v="15" actId="2696"/>
          <pc:sldLayoutMkLst>
            <pc:docMk/>
            <pc:sldMasterMk cId="1025947034" sldId="2147483648"/>
            <pc:sldLayoutMk cId="3502569418" sldId="2147483660"/>
          </pc:sldLayoutMkLst>
        </pc:sldLayoutChg>
        <pc:sldLayoutChg chg="del">
          <pc:chgData name="Thomas Eikeland Fiskå" userId="814c3e40-b73f-4bcc-9a26-c5a3c777d880" providerId="ADAL" clId="{982EC82E-9D99-DD45-83E1-B70EEC9A14F1}" dt="2024-06-03T12:40:30.378" v="18" actId="2696"/>
          <pc:sldLayoutMkLst>
            <pc:docMk/>
            <pc:sldMasterMk cId="1025947034" sldId="2147483648"/>
            <pc:sldLayoutMk cId="2476680184" sldId="2147483705"/>
          </pc:sldLayoutMkLst>
        </pc:sldLayoutChg>
        <pc:sldLayoutChg chg="del">
          <pc:chgData name="Thomas Eikeland Fiskå" userId="814c3e40-b73f-4bcc-9a26-c5a3c777d880" providerId="ADAL" clId="{982EC82E-9D99-DD45-83E1-B70EEC9A14F1}" dt="2024-06-03T12:40:28.848" v="16" actId="2696"/>
          <pc:sldLayoutMkLst>
            <pc:docMk/>
            <pc:sldMasterMk cId="1025947034" sldId="2147483648"/>
            <pc:sldLayoutMk cId="3865657810" sldId="2147483712"/>
          </pc:sldLayoutMkLst>
        </pc:sldLayoutChg>
        <pc:sldLayoutChg chg="addSp delSp modSp mod">
          <pc:chgData name="Thomas Eikeland Fiskå" userId="814c3e40-b73f-4bcc-9a26-c5a3c777d880" providerId="ADAL" clId="{982EC82E-9D99-DD45-83E1-B70EEC9A14F1}" dt="2024-06-03T12:56:52.399" v="170" actId="207"/>
          <pc:sldLayoutMkLst>
            <pc:docMk/>
            <pc:sldMasterMk cId="1025947034" sldId="2147483648"/>
            <pc:sldLayoutMk cId="3506046070" sldId="2147483717"/>
          </pc:sldLayoutMkLst>
          <pc:spChg chg="add mod">
            <ac:chgData name="Thomas Eikeland Fiskå" userId="814c3e40-b73f-4bcc-9a26-c5a3c777d880" providerId="ADAL" clId="{982EC82E-9D99-DD45-83E1-B70EEC9A14F1}" dt="2024-06-03T12:56:52.399" v="170" actId="207"/>
            <ac:spMkLst>
              <pc:docMk/>
              <pc:sldMasterMk cId="1025947034" sldId="2147483648"/>
              <pc:sldLayoutMk cId="3506046070" sldId="2147483717"/>
              <ac:spMk id="2" creationId="{31BD334A-B03D-BF49-BFAD-2CB14407AC53}"/>
            </ac:spMkLst>
          </pc:spChg>
          <pc:spChg chg="mod">
            <ac:chgData name="Thomas Eikeland Fiskå" userId="814c3e40-b73f-4bcc-9a26-c5a3c777d880" providerId="ADAL" clId="{982EC82E-9D99-DD45-83E1-B70EEC9A14F1}" dt="2024-06-03T12:43:22.659" v="41" actId="14100"/>
            <ac:spMkLst>
              <pc:docMk/>
              <pc:sldMasterMk cId="1025947034" sldId="2147483648"/>
              <pc:sldLayoutMk cId="3506046070" sldId="2147483717"/>
              <ac:spMk id="6" creationId="{5C693596-C8CB-5FCE-B593-28A83684AF62}"/>
            </ac:spMkLst>
          </pc:spChg>
          <pc:spChg chg="mod">
            <ac:chgData name="Thomas Eikeland Fiskå" userId="814c3e40-b73f-4bcc-9a26-c5a3c777d880" providerId="ADAL" clId="{982EC82E-9D99-DD45-83E1-B70EEC9A14F1}" dt="2024-06-03T12:43:25.591" v="42" actId="14100"/>
            <ac:spMkLst>
              <pc:docMk/>
              <pc:sldMasterMk cId="1025947034" sldId="2147483648"/>
              <pc:sldLayoutMk cId="3506046070" sldId="2147483717"/>
              <ac:spMk id="8" creationId="{D19ADAE5-964C-1184-70F2-15A7C348550E}"/>
            </ac:spMkLst>
          </pc:spChg>
          <pc:spChg chg="del">
            <ac:chgData name="Thomas Eikeland Fiskå" userId="814c3e40-b73f-4bcc-9a26-c5a3c777d880" providerId="ADAL" clId="{982EC82E-9D99-DD45-83E1-B70EEC9A14F1}" dt="2024-06-03T12:39:00.489" v="5" actId="478"/>
            <ac:spMkLst>
              <pc:docMk/>
              <pc:sldMasterMk cId="1025947034" sldId="2147483648"/>
              <pc:sldLayoutMk cId="3506046070" sldId="2147483717"/>
              <ac:spMk id="10" creationId="{92EF62BF-A184-EBCA-8B49-CE4501791975}"/>
            </ac:spMkLst>
          </pc:spChg>
          <pc:spChg chg="del">
            <ac:chgData name="Thomas Eikeland Fiskå" userId="814c3e40-b73f-4bcc-9a26-c5a3c777d880" providerId="ADAL" clId="{982EC82E-9D99-DD45-83E1-B70EEC9A14F1}" dt="2024-06-03T12:39:02.041" v="6" actId="478"/>
            <ac:spMkLst>
              <pc:docMk/>
              <pc:sldMasterMk cId="1025947034" sldId="2147483648"/>
              <pc:sldLayoutMk cId="3506046070" sldId="2147483717"/>
              <ac:spMk id="11" creationId="{AE5F4D18-30E5-44CB-E59B-AD0C6CE14D16}"/>
            </ac:spMkLst>
          </pc:spChg>
        </pc:sldLayoutChg>
        <pc:sldLayoutChg chg="modSp add mod modTransition">
          <pc:chgData name="Thomas Eikeland Fiskå" userId="814c3e40-b73f-4bcc-9a26-c5a3c777d880" providerId="ADAL" clId="{982EC82E-9D99-DD45-83E1-B70EEC9A14F1}" dt="2024-06-03T13:07:17.194" v="235" actId="207"/>
          <pc:sldLayoutMkLst>
            <pc:docMk/>
            <pc:sldMasterMk cId="1025947034" sldId="2147483648"/>
            <pc:sldLayoutMk cId="2746151161" sldId="2147483718"/>
          </pc:sldLayoutMkLst>
          <pc:spChg chg="mod">
            <ac:chgData name="Thomas Eikeland Fiskå" userId="814c3e40-b73f-4bcc-9a26-c5a3c777d880" providerId="ADAL" clId="{982EC82E-9D99-DD45-83E1-B70EEC9A14F1}" dt="2024-06-03T13:07:04.278" v="233" actId="207"/>
            <ac:spMkLst>
              <pc:docMk/>
              <pc:sldMasterMk cId="1025947034" sldId="2147483648"/>
              <pc:sldLayoutMk cId="2746151161" sldId="2147483718"/>
              <ac:spMk id="2" creationId="{31BD334A-B03D-BF49-BFAD-2CB14407AC53}"/>
            </ac:spMkLst>
          </pc:spChg>
          <pc:spChg chg="mod">
            <ac:chgData name="Thomas Eikeland Fiskå" userId="814c3e40-b73f-4bcc-9a26-c5a3c777d880" providerId="ADAL" clId="{982EC82E-9D99-DD45-83E1-B70EEC9A14F1}" dt="2024-06-03T13:07:14.795" v="234" actId="207"/>
            <ac:spMkLst>
              <pc:docMk/>
              <pc:sldMasterMk cId="1025947034" sldId="2147483648"/>
              <pc:sldLayoutMk cId="2746151161" sldId="2147483718"/>
              <ac:spMk id="6" creationId="{5C693596-C8CB-5FCE-B593-28A83684AF62}"/>
            </ac:spMkLst>
          </pc:spChg>
          <pc:spChg chg="mod">
            <ac:chgData name="Thomas Eikeland Fiskå" userId="814c3e40-b73f-4bcc-9a26-c5a3c777d880" providerId="ADAL" clId="{982EC82E-9D99-DD45-83E1-B70EEC9A14F1}" dt="2024-06-03T13:07:17.194" v="235" actId="207"/>
            <ac:spMkLst>
              <pc:docMk/>
              <pc:sldMasterMk cId="1025947034" sldId="2147483648"/>
              <pc:sldLayoutMk cId="2746151161" sldId="2147483718"/>
              <ac:spMk id="8" creationId="{D19ADAE5-964C-1184-70F2-15A7C348550E}"/>
            </ac:spMkLst>
          </pc:spChg>
        </pc:sldLayoutChg>
        <pc:sldLayoutChg chg="modSp add mod modTransition">
          <pc:chgData name="Thomas Eikeland Fiskå" userId="814c3e40-b73f-4bcc-9a26-c5a3c777d880" providerId="ADAL" clId="{982EC82E-9D99-DD45-83E1-B70EEC9A14F1}" dt="2024-06-03T13:07:36.082" v="238" actId="207"/>
          <pc:sldLayoutMkLst>
            <pc:docMk/>
            <pc:sldMasterMk cId="1025947034" sldId="2147483648"/>
            <pc:sldLayoutMk cId="942051758" sldId="2147483719"/>
          </pc:sldLayoutMkLst>
          <pc:spChg chg="mod">
            <ac:chgData name="Thomas Eikeland Fiskå" userId="814c3e40-b73f-4bcc-9a26-c5a3c777d880" providerId="ADAL" clId="{982EC82E-9D99-DD45-83E1-B70EEC9A14F1}" dt="2024-06-03T13:07:30.277" v="237" actId="207"/>
            <ac:spMkLst>
              <pc:docMk/>
              <pc:sldMasterMk cId="1025947034" sldId="2147483648"/>
              <pc:sldLayoutMk cId="942051758" sldId="2147483719"/>
              <ac:spMk id="2" creationId="{31BD334A-B03D-BF49-BFAD-2CB14407AC53}"/>
            </ac:spMkLst>
          </pc:spChg>
          <pc:spChg chg="mod">
            <ac:chgData name="Thomas Eikeland Fiskå" userId="814c3e40-b73f-4bcc-9a26-c5a3c777d880" providerId="ADAL" clId="{982EC82E-9D99-DD45-83E1-B70EEC9A14F1}" dt="2024-06-03T13:07:36.082" v="238" actId="207"/>
            <ac:spMkLst>
              <pc:docMk/>
              <pc:sldMasterMk cId="1025947034" sldId="2147483648"/>
              <pc:sldLayoutMk cId="942051758" sldId="2147483719"/>
              <ac:spMk id="6" creationId="{5C693596-C8CB-5FCE-B593-28A83684AF62}"/>
            </ac:spMkLst>
          </pc:spChg>
        </pc:sldLayoutChg>
        <pc:sldLayoutChg chg="modSp add mod modTransition">
          <pc:chgData name="Thomas Eikeland Fiskå" userId="814c3e40-b73f-4bcc-9a26-c5a3c777d880" providerId="ADAL" clId="{982EC82E-9D99-DD45-83E1-B70EEC9A14F1}" dt="2024-06-03T13:07:46.860" v="240" actId="207"/>
          <pc:sldLayoutMkLst>
            <pc:docMk/>
            <pc:sldMasterMk cId="1025947034" sldId="2147483648"/>
            <pc:sldLayoutMk cId="1343327328" sldId="2147483720"/>
          </pc:sldLayoutMkLst>
          <pc:spChg chg="mod">
            <ac:chgData name="Thomas Eikeland Fiskå" userId="814c3e40-b73f-4bcc-9a26-c5a3c777d880" providerId="ADAL" clId="{982EC82E-9D99-DD45-83E1-B70EEC9A14F1}" dt="2024-06-03T13:07:46.860" v="240" actId="207"/>
            <ac:spMkLst>
              <pc:docMk/>
              <pc:sldMasterMk cId="1025947034" sldId="2147483648"/>
              <pc:sldLayoutMk cId="1343327328" sldId="2147483720"/>
              <ac:spMk id="2" creationId="{31BD334A-B03D-BF49-BFAD-2CB14407AC53}"/>
            </ac:spMkLst>
          </pc:spChg>
        </pc:sldLayoutChg>
        <pc:sldLayoutChg chg="del">
          <pc:chgData name="Thomas Eikeland Fiskå" userId="814c3e40-b73f-4bcc-9a26-c5a3c777d880" providerId="ADAL" clId="{982EC82E-9D99-DD45-83E1-B70EEC9A14F1}" dt="2024-06-03T12:40:29.862" v="17" actId="2696"/>
          <pc:sldLayoutMkLst>
            <pc:docMk/>
            <pc:sldMasterMk cId="1025947034" sldId="2147483648"/>
            <pc:sldLayoutMk cId="3907947585" sldId="2147483722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DF6FA487-838F-D04F-8406-5F755112B9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152EBA7-DA70-EC4D-A117-67B35DABCE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FB21C5-2699-414D-BD7D-79BFDE2E407F}" type="datetimeFigureOut">
              <a:rPr lang="nb-NO" smtClean="0"/>
              <a:t>03.06.2024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88727E6-4E02-2446-86EE-F835DDCA5A9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E9F6557-4A57-6B4D-B854-D064F36D72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EB4E4-9E3D-7D4B-A350-49EB431CD0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74069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FED17-5FBD-1E4B-BF0D-610BD3BE4D53}" type="datetimeFigureOut">
              <a:rPr lang="nb-NO" smtClean="0"/>
              <a:t>03.06.2024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143000"/>
            <a:ext cx="4362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EB604-C9F2-B44F-BBD0-B423C6B3A9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271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1BD334A-B03D-BF49-BFAD-2CB14407AC53}"/>
              </a:ext>
            </a:extLst>
          </p:cNvPr>
          <p:cNvSpPr/>
          <p:nvPr userDrawn="1"/>
        </p:nvSpPr>
        <p:spPr>
          <a:xfrm>
            <a:off x="0" y="0"/>
            <a:ext cx="12801600" cy="30275213"/>
          </a:xfrm>
          <a:prstGeom prst="rect">
            <a:avLst/>
          </a:prstGeom>
          <a:solidFill>
            <a:srgbClr val="E9DFD1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5C693596-C8CB-5FCE-B593-28A83684A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5598" y="8323494"/>
            <a:ext cx="10673042" cy="10010226"/>
          </a:xfrm>
        </p:spPr>
        <p:txBody>
          <a:bodyPr anchor="t">
            <a:normAutofit/>
          </a:bodyPr>
          <a:lstStyle>
            <a:lvl1pPr>
              <a:defRPr sz="8000"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Effekten av Miljøfaktorer på Biomangfold: En Tverrfaglig Tilnærming til Økosystemanalyse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D19ADAE5-964C-1184-70F2-15A7C34855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05879" y="4069398"/>
            <a:ext cx="10672761" cy="3474402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Author: Dr. Eva Hansen, Institutt for Naturvitenskap, Universitetet i Agder. Prof. Lars Nilsen, Institutt for Økologi, Universitetet i Agder. Dr. Ingrid Johansen, Institutt for Miljøvitenskap, Universitetet i Agder</a:t>
            </a:r>
          </a:p>
        </p:txBody>
      </p:sp>
    </p:spTree>
    <p:extLst>
      <p:ext uri="{BB962C8B-B14F-4D97-AF65-F5344CB8AC3E}">
        <p14:creationId xmlns:p14="http://schemas.microsoft.com/office/powerpoint/2010/main" val="3506046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pt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1BD334A-B03D-BF49-BFAD-2CB14407AC53}"/>
              </a:ext>
            </a:extLst>
          </p:cNvPr>
          <p:cNvSpPr/>
          <p:nvPr userDrawn="1"/>
        </p:nvSpPr>
        <p:spPr>
          <a:xfrm>
            <a:off x="0" y="0"/>
            <a:ext cx="12801600" cy="30275213"/>
          </a:xfrm>
          <a:prstGeom prst="rect">
            <a:avLst/>
          </a:prstGeom>
          <a:solidFill>
            <a:srgbClr val="E1ED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5C693596-C8CB-5FCE-B593-28A83684A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5598" y="8323494"/>
            <a:ext cx="10673042" cy="10010226"/>
          </a:xfrm>
        </p:spPr>
        <p:txBody>
          <a:bodyPr anchor="t">
            <a:normAutofit/>
          </a:bodyPr>
          <a:lstStyle>
            <a:lvl1pPr>
              <a:defRPr sz="800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Effekten av Miljøfaktorer på Biomangfold: En Tverrfaglig Tilnærming til Økosystemanalyse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D19ADAE5-964C-1184-70F2-15A7C34855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05879" y="4069398"/>
            <a:ext cx="10672761" cy="3474402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Author: Dr. Eva Hansen, Institutt for Naturvitenskap, Universitetet i Agder. Prof. Lars Nilsen, Institutt for Økologi, Universitetet i Agder. Dr. Ingrid Johansen, Institutt for Miljøvitenskap, Universitetet i Agder</a:t>
            </a:r>
          </a:p>
        </p:txBody>
      </p:sp>
    </p:spTree>
    <p:extLst>
      <p:ext uri="{BB962C8B-B14F-4D97-AF65-F5344CB8AC3E}">
        <p14:creationId xmlns:p14="http://schemas.microsoft.com/office/powerpoint/2010/main" val="2746151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mpt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1BD334A-B03D-BF49-BFAD-2CB14407AC53}"/>
              </a:ext>
            </a:extLst>
          </p:cNvPr>
          <p:cNvSpPr/>
          <p:nvPr userDrawn="1"/>
        </p:nvSpPr>
        <p:spPr>
          <a:xfrm>
            <a:off x="0" y="0"/>
            <a:ext cx="12801600" cy="30275213"/>
          </a:xfrm>
          <a:prstGeom prst="rect">
            <a:avLst/>
          </a:prstGeom>
          <a:solidFill>
            <a:srgbClr val="FEE7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5C693596-C8CB-5FCE-B593-28A83684A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5598" y="8323494"/>
            <a:ext cx="10673042" cy="10010226"/>
          </a:xfrm>
        </p:spPr>
        <p:txBody>
          <a:bodyPr anchor="t">
            <a:normAutofit/>
          </a:bodyPr>
          <a:lstStyle>
            <a:lvl1pPr>
              <a:defRPr sz="8000"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Effekten av Miljøfaktorer på Biomangfold: En Tverrfaglig Tilnærming til Økosystemanalyse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D19ADAE5-964C-1184-70F2-15A7C34855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05879" y="4069398"/>
            <a:ext cx="10672761" cy="3474402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Author: Dr. Eva Hansen, Institutt for Naturvitenskap, Universitetet i Agder. Prof. Lars Nilsen, Institutt for Økologi, Universitetet i Agder. Dr. Ingrid Johansen, Institutt for Miljøvitenskap, Universitetet i Agder</a:t>
            </a:r>
          </a:p>
        </p:txBody>
      </p:sp>
    </p:spTree>
    <p:extLst>
      <p:ext uri="{BB962C8B-B14F-4D97-AF65-F5344CB8AC3E}">
        <p14:creationId xmlns:p14="http://schemas.microsoft.com/office/powerpoint/2010/main" val="942051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mpt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31BD334A-B03D-BF49-BFAD-2CB14407AC53}"/>
              </a:ext>
            </a:extLst>
          </p:cNvPr>
          <p:cNvSpPr/>
          <p:nvPr userDrawn="1"/>
        </p:nvSpPr>
        <p:spPr>
          <a:xfrm>
            <a:off x="0" y="0"/>
            <a:ext cx="12801600" cy="30275213"/>
          </a:xfrm>
          <a:prstGeom prst="rect">
            <a:avLst/>
          </a:prstGeom>
          <a:solidFill>
            <a:srgbClr val="E6EF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5C693596-C8CB-5FCE-B593-28A83684AF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05598" y="8323494"/>
            <a:ext cx="10673042" cy="10010226"/>
          </a:xfrm>
        </p:spPr>
        <p:txBody>
          <a:bodyPr anchor="t">
            <a:normAutofit/>
          </a:bodyPr>
          <a:lstStyle>
            <a:lvl1pPr>
              <a:defRPr sz="8000"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Effekten av Miljøfaktorer på Biomangfold: En Tverrfaglig Tilnærming til Økosystemanalyse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D19ADAE5-964C-1184-70F2-15A7C34855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05879" y="4069398"/>
            <a:ext cx="10672761" cy="3474402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b-NO" dirty="0"/>
              <a:t>Author: Dr. Eva Hansen, Institutt for Naturvitenskap, Universitetet i Agder. Prof. Lars Nilsen, Institutt for Økologi, Universitetet i Agder. Dr. Ingrid Johansen, Institutt for Miljøvitenskap, Universitetet i Agder</a:t>
            </a:r>
          </a:p>
        </p:txBody>
      </p:sp>
    </p:spTree>
    <p:extLst>
      <p:ext uri="{BB962C8B-B14F-4D97-AF65-F5344CB8AC3E}">
        <p14:creationId xmlns:p14="http://schemas.microsoft.com/office/powerpoint/2010/main" val="1343327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8557" y="1611877"/>
            <a:ext cx="37767341" cy="478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28557" y="8059374"/>
            <a:ext cx="37732444" cy="19209345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 dirty="0"/>
              <a:t>Rediger tekststiler i malen
Andre nivå
Tredje nivå
Fjerde nivå
Femte nivå</a:t>
            </a:r>
          </a:p>
          <a:p>
            <a:pPr lvl="1"/>
            <a:r>
              <a:rPr lang="nb-NO" dirty="0"/>
              <a:t>Punkt under punktet	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35134757" y="28929648"/>
            <a:ext cx="184731" cy="1154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sz="6905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3AFE20B-E02E-FE4F-8D93-63F4E9E56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62091" y="28123710"/>
            <a:ext cx="4547900" cy="161187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5947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7200" b="1" i="0" kern="1200">
          <a:solidFill>
            <a:srgbClr val="19234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70E073-4017-9BA4-A0EE-DB9C01387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Unraveling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Mysteries </a:t>
            </a:r>
            <a:r>
              <a:rPr lang="nb-NO" dirty="0" err="1"/>
              <a:t>of</a:t>
            </a:r>
            <a:r>
              <a:rPr lang="nb-NO" dirty="0"/>
              <a:t> Microbial </a:t>
            </a:r>
            <a:r>
              <a:rPr lang="nb-NO" dirty="0" err="1"/>
              <a:t>Metabolism</a:t>
            </a:r>
            <a:r>
              <a:rPr lang="nb-NO" dirty="0"/>
              <a:t>: </a:t>
            </a:r>
            <a:br>
              <a:rPr lang="nb-NO" dirty="0"/>
            </a:br>
            <a:r>
              <a:rPr lang="nb-NO" dirty="0"/>
              <a:t>A Journey </a:t>
            </a:r>
            <a:r>
              <a:rPr lang="nb-NO" dirty="0" err="1"/>
              <a:t>into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Microbiome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25535C4-DF98-8F62-EE22-880541D4C8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Forfattere</a:t>
            </a:r>
          </a:p>
          <a:p>
            <a:r>
              <a:rPr lang="nb-NO" dirty="0"/>
              <a:t>Dr. Samantha Greene, </a:t>
            </a:r>
            <a:r>
              <a:rPr lang="nb-NO" dirty="0" err="1"/>
              <a:t>PhD</a:t>
            </a:r>
            <a:r>
              <a:rPr lang="nb-NO" dirty="0"/>
              <a:t> / Dr. Michael Rodriguez, MD/  Dr. Emily Chen, DVM / Dr. David Patel, </a:t>
            </a:r>
            <a:r>
              <a:rPr lang="nb-NO" dirty="0" err="1"/>
              <a:t>PhD</a:t>
            </a:r>
            <a:r>
              <a:rPr lang="nb-NO" dirty="0"/>
              <a:t> / Dr. Sarah Johnson, MD</a:t>
            </a:r>
          </a:p>
        </p:txBody>
      </p:sp>
      <p:sp>
        <p:nvSpPr>
          <p:cNvPr id="8" name="Avrundet rektangel 7">
            <a:extLst>
              <a:ext uri="{FF2B5EF4-FFF2-40B4-BE49-F238E27FC236}">
                <a16:creationId xmlns:a16="http://schemas.microsoft.com/office/drawing/2014/main" id="{58F60340-9412-4D0E-3F25-0EB32C9EB801}"/>
              </a:ext>
            </a:extLst>
          </p:cNvPr>
          <p:cNvSpPr/>
          <p:nvPr/>
        </p:nvSpPr>
        <p:spPr>
          <a:xfrm>
            <a:off x="13163533" y="9654298"/>
            <a:ext cx="13380517" cy="16097594"/>
          </a:xfrm>
          <a:prstGeom prst="roundRect">
            <a:avLst>
              <a:gd name="adj" fmla="val 5166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60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endParaRPr lang="nb-NO" sz="66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qui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endParaRPr lang="nb-NO" sz="60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b-NO" sz="60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</a:t>
            </a:r>
            <a:endParaRPr lang="nb-NO" sz="60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b-NO" sz="60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159"/>
              </a:spcAft>
            </a:pPr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159"/>
              </a:spcAft>
            </a:pP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qui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nb-NO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nb-NO" sz="3200" dirty="0">
              <a:solidFill>
                <a:srgbClr val="192343"/>
              </a:solidFill>
            </a:endParaRPr>
          </a:p>
        </p:txBody>
      </p:sp>
      <p:sp>
        <p:nvSpPr>
          <p:cNvPr id="9" name="Avrundet rektangel 8">
            <a:extLst>
              <a:ext uri="{FF2B5EF4-FFF2-40B4-BE49-F238E27FC236}">
                <a16:creationId xmlns:a16="http://schemas.microsoft.com/office/drawing/2014/main" id="{8CD9CC76-68DC-976D-A6D2-849C26906D04}"/>
              </a:ext>
            </a:extLst>
          </p:cNvPr>
          <p:cNvSpPr/>
          <p:nvPr/>
        </p:nvSpPr>
        <p:spPr>
          <a:xfrm>
            <a:off x="27728942" y="9654297"/>
            <a:ext cx="13380517" cy="10010225"/>
          </a:xfrm>
          <a:prstGeom prst="roundRect">
            <a:avLst>
              <a:gd name="adj" fmla="val 5166"/>
            </a:avLst>
          </a:prstGeom>
          <a:solidFill>
            <a:srgbClr val="F1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</a:t>
            </a:r>
            <a:r>
              <a:rPr lang="nb-NO" sz="6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</a:t>
            </a:r>
            <a:endParaRPr lang="nb-NO" sz="6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nb-NO" sz="6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b-NO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Hovedfunn er de viktigste resultatene og innsiktene som forskningen har avdekket. De oppsummerer essensen av studiens konklusjoner og viser hva som er blitt oppdaget eller bevist.</a:t>
            </a:r>
            <a:endParaRPr lang="nb-NO" sz="3200" dirty="0">
              <a:solidFill>
                <a:schemeClr val="tx1"/>
              </a:solidFill>
            </a:endParaRPr>
          </a:p>
        </p:txBody>
      </p:sp>
      <p:sp>
        <p:nvSpPr>
          <p:cNvPr id="11" name="Avrundet rektangel 10">
            <a:extLst>
              <a:ext uri="{FF2B5EF4-FFF2-40B4-BE49-F238E27FC236}">
                <a16:creationId xmlns:a16="http://schemas.microsoft.com/office/drawing/2014/main" id="{C309176F-BFAD-31D3-D8F8-28004F6F252E}"/>
              </a:ext>
            </a:extLst>
          </p:cNvPr>
          <p:cNvSpPr/>
          <p:nvPr/>
        </p:nvSpPr>
        <p:spPr>
          <a:xfrm>
            <a:off x="27728943" y="20206728"/>
            <a:ext cx="13380517" cy="6766587"/>
          </a:xfrm>
          <a:prstGeom prst="roundRect">
            <a:avLst>
              <a:gd name="adj" fmla="val 5166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60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nb-NO" sz="66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qui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nb-NO" sz="3200" dirty="0">
              <a:solidFill>
                <a:srgbClr val="192343"/>
              </a:solidFill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FA71A7B-B956-562E-0F0A-C9F82DBA6910}"/>
              </a:ext>
            </a:extLst>
          </p:cNvPr>
          <p:cNvSpPr txBox="1"/>
          <p:nvPr/>
        </p:nvSpPr>
        <p:spPr>
          <a:xfrm>
            <a:off x="1305598" y="26973315"/>
            <a:ext cx="106730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b="1" dirty="0">
                <a:latin typeface="Arial" panose="020B0604020202020204" pitchFamily="34" charset="0"/>
                <a:cs typeface="Arial" panose="020B0604020202020204" pitchFamily="34" charset="0"/>
              </a:rPr>
              <a:t>Kontaktperson:</a:t>
            </a: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  <a:t>Dr. Eva Hansen</a:t>
            </a: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  <a:t>E-post: </a:t>
            </a:r>
            <a:r>
              <a:rPr lang="nb-NO" sz="4000" dirty="0" err="1">
                <a:latin typeface="Arial" panose="020B0604020202020204" pitchFamily="34" charset="0"/>
                <a:cs typeface="Arial" panose="020B0604020202020204" pitchFamily="34" charset="0"/>
              </a:rPr>
              <a:t>eva.hansen@uia.no</a:t>
            </a:r>
            <a:endParaRPr lang="nb-NO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74F8F56-9619-F63A-8374-9FC3DBA51AEF}"/>
              </a:ext>
            </a:extLst>
          </p:cNvPr>
          <p:cNvSpPr/>
          <p:nvPr/>
        </p:nvSpPr>
        <p:spPr>
          <a:xfrm>
            <a:off x="1305598" y="23798916"/>
            <a:ext cx="2454442" cy="24544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4800" dirty="0">
                <a:solidFill>
                  <a:schemeClr val="tx1"/>
                </a:solidFill>
                <a:latin typeface="+mj-lt"/>
              </a:rPr>
              <a:t>Foto</a:t>
            </a:r>
          </a:p>
        </p:txBody>
      </p:sp>
      <p:pic>
        <p:nvPicPr>
          <p:cNvPr id="15" name="Bilde 14" descr="Et bilde som inneholder Font, tekst, Grafikk, grafisk design&#10;&#10;Automatisk generert beskrivelse">
            <a:extLst>
              <a:ext uri="{FF2B5EF4-FFF2-40B4-BE49-F238E27FC236}">
                <a16:creationId xmlns:a16="http://schemas.microsoft.com/office/drawing/2014/main" id="{ECD5E765-DD7E-6CC1-9E7E-F483E0DED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598" y="1453354"/>
            <a:ext cx="7772400" cy="1440484"/>
          </a:xfrm>
          <a:prstGeom prst="rect">
            <a:avLst/>
          </a:prstGeom>
        </p:spPr>
      </p:pic>
      <p:sp>
        <p:nvSpPr>
          <p:cNvPr id="18" name="Rektangel 17">
            <a:extLst>
              <a:ext uri="{FF2B5EF4-FFF2-40B4-BE49-F238E27FC236}">
                <a16:creationId xmlns:a16="http://schemas.microsoft.com/office/drawing/2014/main" id="{3557F2D5-59CD-1CD3-8E43-91F61849DF95}"/>
              </a:ext>
            </a:extLst>
          </p:cNvPr>
          <p:cNvSpPr/>
          <p:nvPr/>
        </p:nvSpPr>
        <p:spPr>
          <a:xfrm>
            <a:off x="13789173" y="27503870"/>
            <a:ext cx="7612708" cy="14084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5400" b="1" dirty="0">
                <a:solidFill>
                  <a:schemeClr val="tx1"/>
                </a:solidFill>
                <a:latin typeface="+mj-lt"/>
              </a:rPr>
              <a:t>Samarbeidslogo</a:t>
            </a:r>
          </a:p>
        </p:txBody>
      </p:sp>
      <p:pic>
        <p:nvPicPr>
          <p:cNvPr id="25" name="Google Shape;293;p48">
            <a:extLst>
              <a:ext uri="{FF2B5EF4-FFF2-40B4-BE49-F238E27FC236}">
                <a16:creationId xmlns:a16="http://schemas.microsoft.com/office/drawing/2014/main" id="{51ECB4CD-E562-AD26-AC3C-602D11219E4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29670" y="1489751"/>
            <a:ext cx="9694674" cy="7184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94;p48">
            <a:extLst>
              <a:ext uri="{FF2B5EF4-FFF2-40B4-BE49-F238E27FC236}">
                <a16:creationId xmlns:a16="http://schemas.microsoft.com/office/drawing/2014/main" id="{36AA3471-9498-8E6E-BDA7-066524BA01D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89173" y="1489751"/>
            <a:ext cx="12897197" cy="71847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0666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70E073-4017-9BA4-A0EE-DB9C01387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Unraveling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Mysteries </a:t>
            </a:r>
            <a:r>
              <a:rPr lang="nb-NO" dirty="0" err="1"/>
              <a:t>of</a:t>
            </a:r>
            <a:r>
              <a:rPr lang="nb-NO" dirty="0"/>
              <a:t> Microbial </a:t>
            </a:r>
            <a:r>
              <a:rPr lang="nb-NO" dirty="0" err="1"/>
              <a:t>Metabolism</a:t>
            </a:r>
            <a:r>
              <a:rPr lang="nb-NO" dirty="0"/>
              <a:t>: </a:t>
            </a:r>
            <a:br>
              <a:rPr lang="nb-NO" dirty="0"/>
            </a:br>
            <a:r>
              <a:rPr lang="nb-NO" dirty="0"/>
              <a:t>A Journey </a:t>
            </a:r>
            <a:r>
              <a:rPr lang="nb-NO" dirty="0" err="1"/>
              <a:t>into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Microbiome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25535C4-DF98-8F62-EE22-880541D4C8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Forfattere</a:t>
            </a:r>
          </a:p>
          <a:p>
            <a:r>
              <a:rPr lang="nb-NO" dirty="0"/>
              <a:t>Dr. Samantha Greene, </a:t>
            </a:r>
            <a:r>
              <a:rPr lang="nb-NO" dirty="0" err="1"/>
              <a:t>PhD</a:t>
            </a:r>
            <a:r>
              <a:rPr lang="nb-NO" dirty="0"/>
              <a:t> / Dr. Michael Rodriguez, MD/  Dr. Emily Chen, DVM / Dr. David Patel, </a:t>
            </a:r>
            <a:r>
              <a:rPr lang="nb-NO" dirty="0" err="1"/>
              <a:t>PhD</a:t>
            </a:r>
            <a:r>
              <a:rPr lang="nb-NO" dirty="0"/>
              <a:t> / Dr. Sarah Johnson, MD</a:t>
            </a:r>
          </a:p>
        </p:txBody>
      </p:sp>
      <p:sp>
        <p:nvSpPr>
          <p:cNvPr id="8" name="Avrundet rektangel 7">
            <a:extLst>
              <a:ext uri="{FF2B5EF4-FFF2-40B4-BE49-F238E27FC236}">
                <a16:creationId xmlns:a16="http://schemas.microsoft.com/office/drawing/2014/main" id="{58F60340-9412-4D0E-3F25-0EB32C9EB801}"/>
              </a:ext>
            </a:extLst>
          </p:cNvPr>
          <p:cNvSpPr/>
          <p:nvPr/>
        </p:nvSpPr>
        <p:spPr>
          <a:xfrm>
            <a:off x="13163533" y="9654298"/>
            <a:ext cx="13380517" cy="16097594"/>
          </a:xfrm>
          <a:prstGeom prst="roundRect">
            <a:avLst>
              <a:gd name="adj" fmla="val 5166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60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endParaRPr lang="nb-NO" sz="66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qui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endParaRPr lang="nb-NO" sz="60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b-NO" sz="60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</a:t>
            </a:r>
            <a:endParaRPr lang="nb-NO" sz="60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b-NO" sz="60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159"/>
              </a:spcAft>
            </a:pPr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159"/>
              </a:spcAft>
            </a:pP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qui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nb-NO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nb-NO" sz="3200" dirty="0">
              <a:solidFill>
                <a:srgbClr val="192343"/>
              </a:solidFill>
            </a:endParaRPr>
          </a:p>
        </p:txBody>
      </p:sp>
      <p:sp>
        <p:nvSpPr>
          <p:cNvPr id="9" name="Avrundet rektangel 8">
            <a:extLst>
              <a:ext uri="{FF2B5EF4-FFF2-40B4-BE49-F238E27FC236}">
                <a16:creationId xmlns:a16="http://schemas.microsoft.com/office/drawing/2014/main" id="{8CD9CC76-68DC-976D-A6D2-849C26906D04}"/>
              </a:ext>
            </a:extLst>
          </p:cNvPr>
          <p:cNvSpPr/>
          <p:nvPr/>
        </p:nvSpPr>
        <p:spPr>
          <a:xfrm>
            <a:off x="27728942" y="9654297"/>
            <a:ext cx="13380517" cy="10010225"/>
          </a:xfrm>
          <a:prstGeom prst="roundRect">
            <a:avLst>
              <a:gd name="adj" fmla="val 5166"/>
            </a:avLst>
          </a:prstGeom>
          <a:solidFill>
            <a:srgbClr val="F1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</a:t>
            </a:r>
            <a:r>
              <a:rPr lang="nb-NO" sz="6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</a:t>
            </a:r>
            <a:endParaRPr lang="nb-NO" sz="6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nb-NO" sz="6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b-NO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Hovedfunn er de viktigste resultatene og innsiktene som forskningen har avdekket. De oppsummerer essensen av studiens konklusjoner og viser hva som er blitt oppdaget eller bevist.</a:t>
            </a:r>
            <a:endParaRPr lang="nb-NO" sz="3200" dirty="0">
              <a:solidFill>
                <a:schemeClr val="tx1"/>
              </a:solidFill>
            </a:endParaRPr>
          </a:p>
        </p:txBody>
      </p:sp>
      <p:sp>
        <p:nvSpPr>
          <p:cNvPr id="11" name="Avrundet rektangel 10">
            <a:extLst>
              <a:ext uri="{FF2B5EF4-FFF2-40B4-BE49-F238E27FC236}">
                <a16:creationId xmlns:a16="http://schemas.microsoft.com/office/drawing/2014/main" id="{C309176F-BFAD-31D3-D8F8-28004F6F252E}"/>
              </a:ext>
            </a:extLst>
          </p:cNvPr>
          <p:cNvSpPr/>
          <p:nvPr/>
        </p:nvSpPr>
        <p:spPr>
          <a:xfrm>
            <a:off x="27728943" y="20206728"/>
            <a:ext cx="13380517" cy="6766587"/>
          </a:xfrm>
          <a:prstGeom prst="roundRect">
            <a:avLst>
              <a:gd name="adj" fmla="val 5166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60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nb-NO" sz="66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qui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nb-NO" sz="3200" dirty="0">
              <a:solidFill>
                <a:srgbClr val="192343"/>
              </a:solidFill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FA71A7B-B956-562E-0F0A-C9F82DBA6910}"/>
              </a:ext>
            </a:extLst>
          </p:cNvPr>
          <p:cNvSpPr txBox="1"/>
          <p:nvPr/>
        </p:nvSpPr>
        <p:spPr>
          <a:xfrm>
            <a:off x="1305598" y="26973315"/>
            <a:ext cx="106730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b="1" dirty="0">
                <a:latin typeface="Arial" panose="020B0604020202020204" pitchFamily="34" charset="0"/>
                <a:cs typeface="Arial" panose="020B0604020202020204" pitchFamily="34" charset="0"/>
              </a:rPr>
              <a:t>Kontaktperson:</a:t>
            </a: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  <a:t>Dr. Eva Hansen</a:t>
            </a: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  <a:t>E-post: </a:t>
            </a:r>
            <a:r>
              <a:rPr lang="nb-NO" sz="4000" dirty="0" err="1">
                <a:latin typeface="Arial" panose="020B0604020202020204" pitchFamily="34" charset="0"/>
                <a:cs typeface="Arial" panose="020B0604020202020204" pitchFamily="34" charset="0"/>
              </a:rPr>
              <a:t>eva.hansen@uia.no</a:t>
            </a:r>
            <a:endParaRPr lang="nb-NO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74F8F56-9619-F63A-8374-9FC3DBA51AEF}"/>
              </a:ext>
            </a:extLst>
          </p:cNvPr>
          <p:cNvSpPr/>
          <p:nvPr/>
        </p:nvSpPr>
        <p:spPr>
          <a:xfrm>
            <a:off x="1305598" y="23798916"/>
            <a:ext cx="2454442" cy="24544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4800" dirty="0">
                <a:solidFill>
                  <a:schemeClr val="tx1"/>
                </a:solidFill>
                <a:latin typeface="+mj-lt"/>
              </a:rPr>
              <a:t>Foto</a:t>
            </a:r>
          </a:p>
        </p:txBody>
      </p:sp>
      <p:pic>
        <p:nvPicPr>
          <p:cNvPr id="15" name="Bilde 14" descr="Et bilde som inneholder Font, tekst, Grafikk, grafisk design&#10;&#10;Automatisk generert beskrivelse">
            <a:extLst>
              <a:ext uri="{FF2B5EF4-FFF2-40B4-BE49-F238E27FC236}">
                <a16:creationId xmlns:a16="http://schemas.microsoft.com/office/drawing/2014/main" id="{ECD5E765-DD7E-6CC1-9E7E-F483E0DED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598" y="1453354"/>
            <a:ext cx="7772400" cy="1440484"/>
          </a:xfrm>
          <a:prstGeom prst="rect">
            <a:avLst/>
          </a:prstGeom>
        </p:spPr>
      </p:pic>
      <p:sp>
        <p:nvSpPr>
          <p:cNvPr id="18" name="Rektangel 17">
            <a:extLst>
              <a:ext uri="{FF2B5EF4-FFF2-40B4-BE49-F238E27FC236}">
                <a16:creationId xmlns:a16="http://schemas.microsoft.com/office/drawing/2014/main" id="{3557F2D5-59CD-1CD3-8E43-91F61849DF95}"/>
              </a:ext>
            </a:extLst>
          </p:cNvPr>
          <p:cNvSpPr/>
          <p:nvPr/>
        </p:nvSpPr>
        <p:spPr>
          <a:xfrm>
            <a:off x="13789173" y="27503870"/>
            <a:ext cx="7612708" cy="14084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5400" b="1" dirty="0">
                <a:solidFill>
                  <a:schemeClr val="tx1"/>
                </a:solidFill>
                <a:latin typeface="+mj-lt"/>
              </a:rPr>
              <a:t>Samarbeidslogo</a:t>
            </a:r>
          </a:p>
        </p:txBody>
      </p:sp>
      <p:pic>
        <p:nvPicPr>
          <p:cNvPr id="25" name="Google Shape;293;p48">
            <a:extLst>
              <a:ext uri="{FF2B5EF4-FFF2-40B4-BE49-F238E27FC236}">
                <a16:creationId xmlns:a16="http://schemas.microsoft.com/office/drawing/2014/main" id="{51ECB4CD-E562-AD26-AC3C-602D11219E4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29670" y="1489751"/>
            <a:ext cx="9694674" cy="7184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94;p48">
            <a:extLst>
              <a:ext uri="{FF2B5EF4-FFF2-40B4-BE49-F238E27FC236}">
                <a16:creationId xmlns:a16="http://schemas.microsoft.com/office/drawing/2014/main" id="{36AA3471-9498-8E6E-BDA7-066524BA01D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89173" y="1489751"/>
            <a:ext cx="12897197" cy="71847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3077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70E073-4017-9BA4-A0EE-DB9C01387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Unraveling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Mysteries </a:t>
            </a:r>
            <a:r>
              <a:rPr lang="nb-NO" dirty="0" err="1"/>
              <a:t>of</a:t>
            </a:r>
            <a:r>
              <a:rPr lang="nb-NO" dirty="0"/>
              <a:t> Microbial </a:t>
            </a:r>
            <a:r>
              <a:rPr lang="nb-NO" dirty="0" err="1"/>
              <a:t>Metabolism</a:t>
            </a:r>
            <a:r>
              <a:rPr lang="nb-NO" dirty="0"/>
              <a:t>: </a:t>
            </a:r>
            <a:br>
              <a:rPr lang="nb-NO" dirty="0"/>
            </a:br>
            <a:r>
              <a:rPr lang="nb-NO" dirty="0"/>
              <a:t>A Journey </a:t>
            </a:r>
            <a:r>
              <a:rPr lang="nb-NO" dirty="0" err="1"/>
              <a:t>into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Microbiome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25535C4-DF98-8F62-EE22-880541D4C8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Forfattere</a:t>
            </a:r>
          </a:p>
          <a:p>
            <a:r>
              <a:rPr lang="nb-NO" dirty="0"/>
              <a:t>Dr. Samantha Greene, </a:t>
            </a:r>
            <a:r>
              <a:rPr lang="nb-NO" dirty="0" err="1"/>
              <a:t>PhD</a:t>
            </a:r>
            <a:r>
              <a:rPr lang="nb-NO" dirty="0"/>
              <a:t> / Dr. Michael Rodriguez, MD/  Dr. Emily Chen, DVM / Dr. David Patel, </a:t>
            </a:r>
            <a:r>
              <a:rPr lang="nb-NO" dirty="0" err="1"/>
              <a:t>PhD</a:t>
            </a:r>
            <a:r>
              <a:rPr lang="nb-NO" dirty="0"/>
              <a:t> / Dr. Sarah Johnson, MD</a:t>
            </a:r>
          </a:p>
        </p:txBody>
      </p:sp>
      <p:sp>
        <p:nvSpPr>
          <p:cNvPr id="8" name="Avrundet rektangel 7">
            <a:extLst>
              <a:ext uri="{FF2B5EF4-FFF2-40B4-BE49-F238E27FC236}">
                <a16:creationId xmlns:a16="http://schemas.microsoft.com/office/drawing/2014/main" id="{58F60340-9412-4D0E-3F25-0EB32C9EB801}"/>
              </a:ext>
            </a:extLst>
          </p:cNvPr>
          <p:cNvSpPr/>
          <p:nvPr/>
        </p:nvSpPr>
        <p:spPr>
          <a:xfrm>
            <a:off x="13163533" y="9654298"/>
            <a:ext cx="13380517" cy="16097594"/>
          </a:xfrm>
          <a:prstGeom prst="roundRect">
            <a:avLst>
              <a:gd name="adj" fmla="val 5166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60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endParaRPr lang="nb-NO" sz="66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qui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endParaRPr lang="nb-NO" sz="60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b-NO" sz="60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</a:t>
            </a:r>
            <a:endParaRPr lang="nb-NO" sz="60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b-NO" sz="60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159"/>
              </a:spcAft>
            </a:pPr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159"/>
              </a:spcAft>
            </a:pP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qui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nb-NO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nb-NO" sz="3200" dirty="0">
              <a:solidFill>
                <a:srgbClr val="192343"/>
              </a:solidFill>
            </a:endParaRPr>
          </a:p>
        </p:txBody>
      </p:sp>
      <p:sp>
        <p:nvSpPr>
          <p:cNvPr id="9" name="Avrundet rektangel 8">
            <a:extLst>
              <a:ext uri="{FF2B5EF4-FFF2-40B4-BE49-F238E27FC236}">
                <a16:creationId xmlns:a16="http://schemas.microsoft.com/office/drawing/2014/main" id="{8CD9CC76-68DC-976D-A6D2-849C26906D04}"/>
              </a:ext>
            </a:extLst>
          </p:cNvPr>
          <p:cNvSpPr/>
          <p:nvPr/>
        </p:nvSpPr>
        <p:spPr>
          <a:xfrm>
            <a:off x="27728942" y="9654297"/>
            <a:ext cx="13380517" cy="10010225"/>
          </a:xfrm>
          <a:prstGeom prst="roundRect">
            <a:avLst>
              <a:gd name="adj" fmla="val 5166"/>
            </a:avLst>
          </a:prstGeom>
          <a:solidFill>
            <a:srgbClr val="F1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</a:t>
            </a:r>
            <a:r>
              <a:rPr lang="nb-NO" sz="6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</a:t>
            </a:r>
            <a:endParaRPr lang="nb-NO" sz="6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nb-NO" sz="6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b-NO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Hovedfunn er de viktigste resultatene og innsiktene som forskningen har avdekket. De oppsummerer essensen av studiens konklusjoner og viser hva som er blitt oppdaget eller bevist.</a:t>
            </a:r>
            <a:endParaRPr lang="nb-NO" sz="3200" dirty="0">
              <a:solidFill>
                <a:schemeClr val="tx1"/>
              </a:solidFill>
            </a:endParaRPr>
          </a:p>
        </p:txBody>
      </p:sp>
      <p:sp>
        <p:nvSpPr>
          <p:cNvPr id="11" name="Avrundet rektangel 10">
            <a:extLst>
              <a:ext uri="{FF2B5EF4-FFF2-40B4-BE49-F238E27FC236}">
                <a16:creationId xmlns:a16="http://schemas.microsoft.com/office/drawing/2014/main" id="{C309176F-BFAD-31D3-D8F8-28004F6F252E}"/>
              </a:ext>
            </a:extLst>
          </p:cNvPr>
          <p:cNvSpPr/>
          <p:nvPr/>
        </p:nvSpPr>
        <p:spPr>
          <a:xfrm>
            <a:off x="27728943" y="20206728"/>
            <a:ext cx="13380517" cy="6766587"/>
          </a:xfrm>
          <a:prstGeom prst="roundRect">
            <a:avLst>
              <a:gd name="adj" fmla="val 5166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60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nb-NO" sz="66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qui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nb-NO" sz="3200" dirty="0">
              <a:solidFill>
                <a:srgbClr val="192343"/>
              </a:solidFill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FA71A7B-B956-562E-0F0A-C9F82DBA6910}"/>
              </a:ext>
            </a:extLst>
          </p:cNvPr>
          <p:cNvSpPr txBox="1"/>
          <p:nvPr/>
        </p:nvSpPr>
        <p:spPr>
          <a:xfrm>
            <a:off x="1305598" y="26973315"/>
            <a:ext cx="106730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b="1" dirty="0">
                <a:latin typeface="Arial" panose="020B0604020202020204" pitchFamily="34" charset="0"/>
                <a:cs typeface="Arial" panose="020B0604020202020204" pitchFamily="34" charset="0"/>
              </a:rPr>
              <a:t>Kontaktperson:</a:t>
            </a: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  <a:t>Dr. Eva Hansen</a:t>
            </a: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  <a:t>E-post: </a:t>
            </a:r>
            <a:r>
              <a:rPr lang="nb-NO" sz="4000" dirty="0" err="1">
                <a:latin typeface="Arial" panose="020B0604020202020204" pitchFamily="34" charset="0"/>
                <a:cs typeface="Arial" panose="020B0604020202020204" pitchFamily="34" charset="0"/>
              </a:rPr>
              <a:t>eva.hansen@uia.no</a:t>
            </a:r>
            <a:endParaRPr lang="nb-NO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74F8F56-9619-F63A-8374-9FC3DBA51AEF}"/>
              </a:ext>
            </a:extLst>
          </p:cNvPr>
          <p:cNvSpPr/>
          <p:nvPr/>
        </p:nvSpPr>
        <p:spPr>
          <a:xfrm>
            <a:off x="1305598" y="23798916"/>
            <a:ext cx="2454442" cy="24544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4800" dirty="0">
                <a:solidFill>
                  <a:schemeClr val="tx1"/>
                </a:solidFill>
                <a:latin typeface="+mj-lt"/>
              </a:rPr>
              <a:t>Foto</a:t>
            </a:r>
          </a:p>
        </p:txBody>
      </p:sp>
      <p:pic>
        <p:nvPicPr>
          <p:cNvPr id="15" name="Bilde 14" descr="Et bilde som inneholder Font, tekst, Grafikk, grafisk design&#10;&#10;Automatisk generert beskrivelse">
            <a:extLst>
              <a:ext uri="{FF2B5EF4-FFF2-40B4-BE49-F238E27FC236}">
                <a16:creationId xmlns:a16="http://schemas.microsoft.com/office/drawing/2014/main" id="{ECD5E765-DD7E-6CC1-9E7E-F483E0DED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598" y="1453354"/>
            <a:ext cx="7772400" cy="1440484"/>
          </a:xfrm>
          <a:prstGeom prst="rect">
            <a:avLst/>
          </a:prstGeom>
        </p:spPr>
      </p:pic>
      <p:sp>
        <p:nvSpPr>
          <p:cNvPr id="18" name="Rektangel 17">
            <a:extLst>
              <a:ext uri="{FF2B5EF4-FFF2-40B4-BE49-F238E27FC236}">
                <a16:creationId xmlns:a16="http://schemas.microsoft.com/office/drawing/2014/main" id="{3557F2D5-59CD-1CD3-8E43-91F61849DF95}"/>
              </a:ext>
            </a:extLst>
          </p:cNvPr>
          <p:cNvSpPr/>
          <p:nvPr/>
        </p:nvSpPr>
        <p:spPr>
          <a:xfrm>
            <a:off x="13789173" y="27503870"/>
            <a:ext cx="7612708" cy="14084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5400" b="1" dirty="0">
                <a:solidFill>
                  <a:schemeClr val="tx1"/>
                </a:solidFill>
                <a:latin typeface="+mj-lt"/>
              </a:rPr>
              <a:t>Samarbeidslogo</a:t>
            </a:r>
          </a:p>
        </p:txBody>
      </p:sp>
      <p:pic>
        <p:nvPicPr>
          <p:cNvPr id="25" name="Google Shape;293;p48">
            <a:extLst>
              <a:ext uri="{FF2B5EF4-FFF2-40B4-BE49-F238E27FC236}">
                <a16:creationId xmlns:a16="http://schemas.microsoft.com/office/drawing/2014/main" id="{51ECB4CD-E562-AD26-AC3C-602D11219E4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29670" y="1489751"/>
            <a:ext cx="9694674" cy="7184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94;p48">
            <a:extLst>
              <a:ext uri="{FF2B5EF4-FFF2-40B4-BE49-F238E27FC236}">
                <a16:creationId xmlns:a16="http://schemas.microsoft.com/office/drawing/2014/main" id="{36AA3471-9498-8E6E-BDA7-066524BA01D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89173" y="1489751"/>
            <a:ext cx="12897197" cy="71847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2813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70E073-4017-9BA4-A0EE-DB9C01387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Unraveling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Mysteries </a:t>
            </a:r>
            <a:r>
              <a:rPr lang="nb-NO" dirty="0" err="1"/>
              <a:t>of</a:t>
            </a:r>
            <a:r>
              <a:rPr lang="nb-NO" dirty="0"/>
              <a:t> Microbial </a:t>
            </a:r>
            <a:r>
              <a:rPr lang="nb-NO" dirty="0" err="1"/>
              <a:t>Metabolism</a:t>
            </a:r>
            <a:r>
              <a:rPr lang="nb-NO" dirty="0"/>
              <a:t>: </a:t>
            </a:r>
            <a:br>
              <a:rPr lang="nb-NO" dirty="0"/>
            </a:br>
            <a:r>
              <a:rPr lang="nb-NO" dirty="0"/>
              <a:t>A Journey </a:t>
            </a:r>
            <a:r>
              <a:rPr lang="nb-NO" dirty="0" err="1"/>
              <a:t>into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Microbiome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25535C4-DF98-8F62-EE22-880541D4C8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Forfattere</a:t>
            </a:r>
          </a:p>
          <a:p>
            <a:r>
              <a:rPr lang="nb-NO" dirty="0"/>
              <a:t>Dr. Samantha Greene, </a:t>
            </a:r>
            <a:r>
              <a:rPr lang="nb-NO" dirty="0" err="1"/>
              <a:t>PhD</a:t>
            </a:r>
            <a:r>
              <a:rPr lang="nb-NO" dirty="0"/>
              <a:t> / Dr. Michael Rodriguez, MD/  Dr. Emily Chen, DVM / Dr. David Patel, </a:t>
            </a:r>
            <a:r>
              <a:rPr lang="nb-NO" dirty="0" err="1"/>
              <a:t>PhD</a:t>
            </a:r>
            <a:r>
              <a:rPr lang="nb-NO" dirty="0"/>
              <a:t> / Dr. Sarah Johnson, MD</a:t>
            </a:r>
          </a:p>
        </p:txBody>
      </p:sp>
      <p:sp>
        <p:nvSpPr>
          <p:cNvPr id="8" name="Avrundet rektangel 7">
            <a:extLst>
              <a:ext uri="{FF2B5EF4-FFF2-40B4-BE49-F238E27FC236}">
                <a16:creationId xmlns:a16="http://schemas.microsoft.com/office/drawing/2014/main" id="{58F60340-9412-4D0E-3F25-0EB32C9EB801}"/>
              </a:ext>
            </a:extLst>
          </p:cNvPr>
          <p:cNvSpPr/>
          <p:nvPr/>
        </p:nvSpPr>
        <p:spPr>
          <a:xfrm>
            <a:off x="13163533" y="9654298"/>
            <a:ext cx="13380517" cy="16097594"/>
          </a:xfrm>
          <a:prstGeom prst="roundRect">
            <a:avLst>
              <a:gd name="adj" fmla="val 5166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60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  <a:endParaRPr lang="nb-NO" sz="66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qui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endParaRPr lang="nb-NO" sz="60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b-NO" sz="60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</a:t>
            </a:r>
            <a:endParaRPr lang="nb-NO" sz="60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b-NO" sz="60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  <a:endParaRPr lang="nb-NO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159"/>
              </a:spcAft>
            </a:pPr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159"/>
              </a:spcAft>
            </a:pP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Duis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qui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3200" b="1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nb-NO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nb-NO" sz="3200" dirty="0">
              <a:solidFill>
                <a:srgbClr val="192343"/>
              </a:solidFill>
            </a:endParaRPr>
          </a:p>
        </p:txBody>
      </p:sp>
      <p:sp>
        <p:nvSpPr>
          <p:cNvPr id="9" name="Avrundet rektangel 8">
            <a:extLst>
              <a:ext uri="{FF2B5EF4-FFF2-40B4-BE49-F238E27FC236}">
                <a16:creationId xmlns:a16="http://schemas.microsoft.com/office/drawing/2014/main" id="{8CD9CC76-68DC-976D-A6D2-849C26906D04}"/>
              </a:ext>
            </a:extLst>
          </p:cNvPr>
          <p:cNvSpPr/>
          <p:nvPr/>
        </p:nvSpPr>
        <p:spPr>
          <a:xfrm>
            <a:off x="27728942" y="9654297"/>
            <a:ext cx="13380517" cy="10010225"/>
          </a:xfrm>
          <a:prstGeom prst="roundRect">
            <a:avLst>
              <a:gd name="adj" fmla="val 5166"/>
            </a:avLst>
          </a:prstGeom>
          <a:solidFill>
            <a:srgbClr val="F1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</a:t>
            </a:r>
            <a:r>
              <a:rPr lang="nb-NO" sz="6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</a:t>
            </a:r>
            <a:endParaRPr lang="nb-NO" sz="6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nb-NO" sz="6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b-NO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Hovedfunn er de viktigste resultatene og innsiktene som forskningen har avdekket. De oppsummerer essensen av studiens konklusjoner og viser hva som er blitt oppdaget eller bevist.</a:t>
            </a:r>
            <a:endParaRPr lang="nb-NO" sz="3200" dirty="0">
              <a:solidFill>
                <a:schemeClr val="tx1"/>
              </a:solidFill>
            </a:endParaRPr>
          </a:p>
        </p:txBody>
      </p:sp>
      <p:sp>
        <p:nvSpPr>
          <p:cNvPr id="11" name="Avrundet rektangel 10">
            <a:extLst>
              <a:ext uri="{FF2B5EF4-FFF2-40B4-BE49-F238E27FC236}">
                <a16:creationId xmlns:a16="http://schemas.microsoft.com/office/drawing/2014/main" id="{C309176F-BFAD-31D3-D8F8-28004F6F252E}"/>
              </a:ext>
            </a:extLst>
          </p:cNvPr>
          <p:cNvSpPr/>
          <p:nvPr/>
        </p:nvSpPr>
        <p:spPr>
          <a:xfrm>
            <a:off x="27728943" y="20206728"/>
            <a:ext cx="13380517" cy="6766587"/>
          </a:xfrm>
          <a:prstGeom prst="roundRect">
            <a:avLst>
              <a:gd name="adj" fmla="val 5166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360000" rIns="360000" rtlCol="0" anchor="t"/>
          <a:lstStyle/>
          <a:p>
            <a:pPr algn="l"/>
            <a:r>
              <a:rPr lang="nb-NO" sz="6000" b="1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nb-NO" sz="66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3200" b="1" dirty="0">
              <a:solidFill>
                <a:srgbClr val="1923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nisi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Duis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dolore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sunt in culpa qui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3200" dirty="0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1923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l"/>
            <a:endParaRPr lang="nb-NO" sz="3200" dirty="0">
              <a:solidFill>
                <a:srgbClr val="192343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nb-NO" sz="3200" dirty="0">
              <a:solidFill>
                <a:srgbClr val="192343"/>
              </a:solidFill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FA71A7B-B956-562E-0F0A-C9F82DBA6910}"/>
              </a:ext>
            </a:extLst>
          </p:cNvPr>
          <p:cNvSpPr txBox="1"/>
          <p:nvPr/>
        </p:nvSpPr>
        <p:spPr>
          <a:xfrm>
            <a:off x="1305598" y="26973315"/>
            <a:ext cx="106730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b="1" dirty="0">
                <a:latin typeface="Arial" panose="020B0604020202020204" pitchFamily="34" charset="0"/>
                <a:cs typeface="Arial" panose="020B0604020202020204" pitchFamily="34" charset="0"/>
              </a:rPr>
              <a:t>Kontaktperson:</a:t>
            </a: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  <a:t>Dr. Eva Hansen</a:t>
            </a:r>
            <a:b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4000" dirty="0">
                <a:latin typeface="Arial" panose="020B0604020202020204" pitchFamily="34" charset="0"/>
                <a:cs typeface="Arial" panose="020B0604020202020204" pitchFamily="34" charset="0"/>
              </a:rPr>
              <a:t>E-post: </a:t>
            </a:r>
            <a:r>
              <a:rPr lang="nb-NO" sz="4000" dirty="0" err="1">
                <a:latin typeface="Arial" panose="020B0604020202020204" pitchFamily="34" charset="0"/>
                <a:cs typeface="Arial" panose="020B0604020202020204" pitchFamily="34" charset="0"/>
              </a:rPr>
              <a:t>eva.hansen@uia.no</a:t>
            </a:r>
            <a:endParaRPr lang="nb-NO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74F8F56-9619-F63A-8374-9FC3DBA51AEF}"/>
              </a:ext>
            </a:extLst>
          </p:cNvPr>
          <p:cNvSpPr/>
          <p:nvPr/>
        </p:nvSpPr>
        <p:spPr>
          <a:xfrm>
            <a:off x="1305598" y="23798916"/>
            <a:ext cx="2454442" cy="24544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4800" dirty="0">
                <a:solidFill>
                  <a:schemeClr val="tx1"/>
                </a:solidFill>
                <a:latin typeface="+mj-lt"/>
              </a:rPr>
              <a:t>Foto</a:t>
            </a:r>
          </a:p>
        </p:txBody>
      </p:sp>
      <p:pic>
        <p:nvPicPr>
          <p:cNvPr id="15" name="Bilde 14" descr="Et bilde som inneholder Font, tekst, Grafikk, grafisk design&#10;&#10;Automatisk generert beskrivelse">
            <a:extLst>
              <a:ext uri="{FF2B5EF4-FFF2-40B4-BE49-F238E27FC236}">
                <a16:creationId xmlns:a16="http://schemas.microsoft.com/office/drawing/2014/main" id="{ECD5E765-DD7E-6CC1-9E7E-F483E0DED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598" y="1453354"/>
            <a:ext cx="7772400" cy="1440484"/>
          </a:xfrm>
          <a:prstGeom prst="rect">
            <a:avLst/>
          </a:prstGeom>
        </p:spPr>
      </p:pic>
      <p:sp>
        <p:nvSpPr>
          <p:cNvPr id="18" name="Rektangel 17">
            <a:extLst>
              <a:ext uri="{FF2B5EF4-FFF2-40B4-BE49-F238E27FC236}">
                <a16:creationId xmlns:a16="http://schemas.microsoft.com/office/drawing/2014/main" id="{3557F2D5-59CD-1CD3-8E43-91F61849DF95}"/>
              </a:ext>
            </a:extLst>
          </p:cNvPr>
          <p:cNvSpPr/>
          <p:nvPr/>
        </p:nvSpPr>
        <p:spPr>
          <a:xfrm>
            <a:off x="13789173" y="27503870"/>
            <a:ext cx="7612708" cy="14084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5400" b="1" dirty="0">
                <a:solidFill>
                  <a:schemeClr val="tx1"/>
                </a:solidFill>
                <a:latin typeface="+mj-lt"/>
              </a:rPr>
              <a:t>Samarbeidslogo</a:t>
            </a:r>
          </a:p>
        </p:txBody>
      </p:sp>
      <p:pic>
        <p:nvPicPr>
          <p:cNvPr id="25" name="Google Shape;293;p48">
            <a:extLst>
              <a:ext uri="{FF2B5EF4-FFF2-40B4-BE49-F238E27FC236}">
                <a16:creationId xmlns:a16="http://schemas.microsoft.com/office/drawing/2014/main" id="{51ECB4CD-E562-AD26-AC3C-602D11219E4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29670" y="1489751"/>
            <a:ext cx="9694674" cy="7184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94;p48">
            <a:extLst>
              <a:ext uri="{FF2B5EF4-FFF2-40B4-BE49-F238E27FC236}">
                <a16:creationId xmlns:a16="http://schemas.microsoft.com/office/drawing/2014/main" id="{36AA3471-9498-8E6E-BDA7-066524BA01D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89173" y="1489751"/>
            <a:ext cx="12897197" cy="71847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390821"/>
      </p:ext>
    </p:extLst>
  </p:cSld>
  <p:clrMapOvr>
    <a:masterClrMapping/>
  </p:clrMapOvr>
</p:sld>
</file>

<file path=ppt/theme/theme1.xml><?xml version="1.0" encoding="utf-8"?>
<a:theme xmlns:a="http://schemas.openxmlformats.org/drawingml/2006/main" name="Nor FIORD logoslides">
  <a:themeElements>
    <a:clrScheme name="UiA - farger">
      <a:dk1>
        <a:srgbClr val="1B2343"/>
      </a:dk1>
      <a:lt1>
        <a:srgbClr val="FFFFFF"/>
      </a:lt1>
      <a:dk2>
        <a:srgbClr val="44546A"/>
      </a:dk2>
      <a:lt2>
        <a:srgbClr val="E9DFD1"/>
      </a:lt2>
      <a:accent1>
        <a:srgbClr val="561A19"/>
      </a:accent1>
      <a:accent2>
        <a:srgbClr val="811516"/>
      </a:accent2>
      <a:accent3>
        <a:srgbClr val="DF001D"/>
      </a:accent3>
      <a:accent4>
        <a:srgbClr val="E25F75"/>
      </a:accent4>
      <a:accent5>
        <a:srgbClr val="EB96A3"/>
      </a:accent5>
      <a:accent6>
        <a:srgbClr val="F3C5CC"/>
      </a:accent6>
      <a:hlink>
        <a:srgbClr val="C71837"/>
      </a:hlink>
      <a:folHlink>
        <a:srgbClr val="EFC5CD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3" id="{543483FB-FB3D-D546-AA5A-BBEE375A98C9}" vid="{1303508F-70BD-2A48-A4EF-3CAA89B8871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Nor FIORD logoslides</Template>
  <TotalTime>60</TotalTime>
  <Words>1316</Words>
  <Application>Microsoft Macintosh PowerPoint</Application>
  <PresentationFormat>Egendefinert</PresentationFormat>
  <Paragraphs>100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Nor FIORD logoslides</vt:lpstr>
      <vt:lpstr>Unraveling the Mysteries of Microbial Metabolism:  A Journey into the Microbiome</vt:lpstr>
      <vt:lpstr>Unraveling the Mysteries of Microbial Metabolism:  A Journey into the Microbiome</vt:lpstr>
      <vt:lpstr>Unraveling the Mysteries of Microbial Metabolism:  A Journey into the Microbiome</vt:lpstr>
      <vt:lpstr>Unraveling the Mysteries of Microbial Metabolism:  A Journey into the Microbiome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Thomas Eikeland Fiskå</dc:creator>
  <cp:lastModifiedBy>Thomas Eikeland Fiskå</cp:lastModifiedBy>
  <cp:revision>1</cp:revision>
  <dcterms:created xsi:type="dcterms:W3CDTF">2024-04-12T07:01:53Z</dcterms:created>
  <dcterms:modified xsi:type="dcterms:W3CDTF">2024-06-03T13:12:23Z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4114459-e220-4ae9-b339-4ebe6008cdd4_Enabled">
    <vt:lpwstr>true</vt:lpwstr>
  </property>
  <property fmtid="{D5CDD505-2E9C-101B-9397-08002B2CF9AE}" pid="3" name="MSIP_Label_b4114459-e220-4ae9-b339-4ebe6008cdd4_SetDate">
    <vt:lpwstr>2022-12-23T07:39:07Z</vt:lpwstr>
  </property>
  <property fmtid="{D5CDD505-2E9C-101B-9397-08002B2CF9AE}" pid="4" name="MSIP_Label_b4114459-e220-4ae9-b339-4ebe6008cdd4_Method">
    <vt:lpwstr>Standard</vt:lpwstr>
  </property>
  <property fmtid="{D5CDD505-2E9C-101B-9397-08002B2CF9AE}" pid="5" name="MSIP_Label_b4114459-e220-4ae9-b339-4ebe6008cdd4_Name">
    <vt:lpwstr>b4114459-e220-4ae9-b339-4ebe6008cdd4</vt:lpwstr>
  </property>
  <property fmtid="{D5CDD505-2E9C-101B-9397-08002B2CF9AE}" pid="6" name="MSIP_Label_b4114459-e220-4ae9-b339-4ebe6008cdd4_SiteId">
    <vt:lpwstr>8482881e-3699-4b3f-b135-cf4800bc1efb</vt:lpwstr>
  </property>
  <property fmtid="{D5CDD505-2E9C-101B-9397-08002B2CF9AE}" pid="7" name="MSIP_Label_b4114459-e220-4ae9-b339-4ebe6008cdd4_ActionId">
    <vt:lpwstr>b1b13eaa-9663-49ac-a870-9f1e66929601</vt:lpwstr>
  </property>
  <property fmtid="{D5CDD505-2E9C-101B-9397-08002B2CF9AE}" pid="8" name="MSIP_Label_b4114459-e220-4ae9-b339-4ebe6008cdd4_ContentBits">
    <vt:lpwstr>0</vt:lpwstr>
  </property>
</Properties>
</file>