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5" r:id="rId5"/>
    <p:sldMasterId id="2147483686" r:id="rId6"/>
  </p:sldMasterIdLst>
  <p:notesMasterIdLst>
    <p:notesMasterId r:id="rId16"/>
  </p:notesMasterIdLst>
  <p:handoutMasterIdLst>
    <p:handoutMasterId r:id="rId17"/>
  </p:handoutMasterIdLst>
  <p:sldIdLst>
    <p:sldId id="1065" r:id="rId7"/>
    <p:sldId id="1150" r:id="rId8"/>
    <p:sldId id="1194" r:id="rId9"/>
    <p:sldId id="1189" r:id="rId10"/>
    <p:sldId id="1191" r:id="rId11"/>
    <p:sldId id="289" r:id="rId12"/>
    <p:sldId id="1185" r:id="rId13"/>
    <p:sldId id="1186" r:id="rId14"/>
    <p:sldId id="1193" r:id="rId15"/>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002B"/>
    <a:srgbClr val="E6E3DC"/>
    <a:srgbClr val="162D52"/>
    <a:srgbClr val="F2F3F6"/>
    <a:srgbClr val="141E28"/>
    <a:srgbClr val="E1E2E8"/>
    <a:srgbClr val="011689"/>
    <a:srgbClr val="04A652"/>
    <a:srgbClr val="00239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EF0D9C8-C7F3-4978-AE56-65632503E95C}" v="29" dt="2025-06-12T11:23:54.37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101"/>
    <p:restoredTop sz="86599"/>
  </p:normalViewPr>
  <p:slideViewPr>
    <p:cSldViewPr snapToGrid="0" snapToObjects="1">
      <p:cViewPr varScale="1">
        <p:scale>
          <a:sx n="138" d="100"/>
          <a:sy n="138" d="100"/>
        </p:scale>
        <p:origin x="672" y="66"/>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slide" Target="slides/slide9.xml"/><Relationship Id="rId10" Type="http://schemas.openxmlformats.org/officeDocument/2006/relationships/slide" Target="slides/slide4.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a:extLst>
              <a:ext uri="{FF2B5EF4-FFF2-40B4-BE49-F238E27FC236}">
                <a16:creationId xmlns:a16="http://schemas.microsoft.com/office/drawing/2014/main" id="{DF6FA487-838F-D04F-8406-5F755112B9D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a:extLst>
              <a:ext uri="{FF2B5EF4-FFF2-40B4-BE49-F238E27FC236}">
                <a16:creationId xmlns:a16="http://schemas.microsoft.com/office/drawing/2014/main" id="{5152EBA7-DA70-EC4D-A117-67B35DABCEC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CFB21C5-2699-414D-BD7D-79BFDE2E407F}" type="datetimeFigureOut">
              <a:rPr lang="nb-NO" smtClean="0"/>
              <a:t>12.06.2025</a:t>
            </a:fld>
            <a:endParaRPr lang="nb-NO"/>
          </a:p>
        </p:txBody>
      </p:sp>
      <p:sp>
        <p:nvSpPr>
          <p:cNvPr id="4" name="Plassholder for bunntekst 3">
            <a:extLst>
              <a:ext uri="{FF2B5EF4-FFF2-40B4-BE49-F238E27FC236}">
                <a16:creationId xmlns:a16="http://schemas.microsoft.com/office/drawing/2014/main" id="{C88727E6-4E02-2446-86EE-F835DDCA5A9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a:extLst>
              <a:ext uri="{FF2B5EF4-FFF2-40B4-BE49-F238E27FC236}">
                <a16:creationId xmlns:a16="http://schemas.microsoft.com/office/drawing/2014/main" id="{6E9F6557-4A57-6B4D-B854-D064F36D72E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3EEB4E4-9E3D-7D4B-A350-49EB431CD08D}" type="slidenum">
              <a:rPr lang="nb-NO" smtClean="0"/>
              <a:t>‹#›</a:t>
            </a:fld>
            <a:endParaRPr lang="nb-NO"/>
          </a:p>
        </p:txBody>
      </p:sp>
    </p:spTree>
    <p:extLst>
      <p:ext uri="{BB962C8B-B14F-4D97-AF65-F5344CB8AC3E}">
        <p14:creationId xmlns:p14="http://schemas.microsoft.com/office/powerpoint/2010/main" val="149740690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3FED17-5FBD-1E4B-BF0D-610BD3BE4D53}" type="datetimeFigureOut">
              <a:rPr lang="nb-NO" smtClean="0"/>
              <a:t>12.06.2025</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nb-NO"/>
              <a:t>Rediger tekststiler i malen
Andre nivå
Tredje nivå
Fjerde nivå
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BEB604-C9F2-B44F-BBD0-B423C6B3A96A}" type="slidenum">
              <a:rPr lang="nb-NO" smtClean="0"/>
              <a:t>‹#›</a:t>
            </a:fld>
            <a:endParaRPr lang="nb-NO"/>
          </a:p>
        </p:txBody>
      </p:sp>
    </p:spTree>
    <p:extLst>
      <p:ext uri="{BB962C8B-B14F-4D97-AF65-F5344CB8AC3E}">
        <p14:creationId xmlns:p14="http://schemas.microsoft.com/office/powerpoint/2010/main" val="7512718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err="1"/>
              <a:t>Presentere</a:t>
            </a:r>
            <a:r>
              <a:rPr lang="en-US"/>
              <a:t> Anna og meg </a:t>
            </a:r>
          </a:p>
          <a:p>
            <a:r>
              <a:rPr lang="en-US" err="1"/>
              <a:t>Gøy</a:t>
            </a:r>
            <a:r>
              <a:rPr lang="en-US"/>
              <a:t> å </a:t>
            </a:r>
            <a:r>
              <a:rPr lang="en-US" err="1"/>
              <a:t>være</a:t>
            </a:r>
            <a:r>
              <a:rPr lang="en-US"/>
              <a:t> her – </a:t>
            </a:r>
            <a:r>
              <a:rPr lang="en-US" err="1"/>
              <a:t>håper</a:t>
            </a:r>
            <a:r>
              <a:rPr lang="en-US"/>
              <a:t> de ser </a:t>
            </a:r>
            <a:r>
              <a:rPr lang="en-US" err="1"/>
              <a:t>nytten</a:t>
            </a:r>
            <a:r>
              <a:rPr lang="en-US"/>
              <a:t> av å </a:t>
            </a:r>
            <a:r>
              <a:rPr lang="en-US" err="1"/>
              <a:t>samles</a:t>
            </a:r>
            <a:r>
              <a:rPr lang="en-US"/>
              <a:t> og </a:t>
            </a:r>
            <a:r>
              <a:rPr lang="en-US" err="1"/>
              <a:t>utveksle</a:t>
            </a:r>
            <a:r>
              <a:rPr lang="en-US"/>
              <a:t> </a:t>
            </a:r>
            <a:r>
              <a:rPr lang="en-US" err="1"/>
              <a:t>erfaringer</a:t>
            </a:r>
            <a:r>
              <a:rPr lang="en-US"/>
              <a:t> -</a:t>
            </a:r>
          </a:p>
          <a:p>
            <a:endParaRPr lang="nb-NO"/>
          </a:p>
          <a:p>
            <a:endParaRPr lang="en-US">
              <a:cs typeface="Calibri"/>
            </a:endParaRPr>
          </a:p>
        </p:txBody>
      </p:sp>
      <p:sp>
        <p:nvSpPr>
          <p:cNvPr id="4" name="Plassholder for lysbildenummer 3"/>
          <p:cNvSpPr>
            <a:spLocks noGrp="1"/>
          </p:cNvSpPr>
          <p:nvPr>
            <p:ph type="sldNum" sz="quarter" idx="5"/>
          </p:nvPr>
        </p:nvSpPr>
        <p:spPr/>
        <p:txBody>
          <a:bodyPr/>
          <a:lstStyle/>
          <a:p>
            <a:fld id="{022BB646-A8AF-47FA-BE76-FF04B27BCAB5}" type="slidenum">
              <a:rPr lang="nb-NO" smtClean="0"/>
              <a:t>1</a:t>
            </a:fld>
            <a:endParaRPr lang="nb-NO"/>
          </a:p>
        </p:txBody>
      </p:sp>
    </p:spTree>
    <p:extLst>
      <p:ext uri="{BB962C8B-B14F-4D97-AF65-F5344CB8AC3E}">
        <p14:creationId xmlns:p14="http://schemas.microsoft.com/office/powerpoint/2010/main" val="14042891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defTabSz="1327617">
              <a:defRPr/>
            </a:pPr>
            <a:r>
              <a:rPr lang="nb-NO" dirty="0"/>
              <a:t>I et </a:t>
            </a:r>
            <a:r>
              <a:rPr lang="nb-NO" dirty="0" err="1"/>
              <a:t>internship</a:t>
            </a:r>
            <a:r>
              <a:rPr lang="nb-NO" dirty="0"/>
              <a:t> vil du knytte </a:t>
            </a:r>
            <a:r>
              <a:rPr lang="nb-NO" b="1" dirty="0"/>
              <a:t>mange nye bekjentskaper </a:t>
            </a:r>
            <a:r>
              <a:rPr lang="nb-NO" dirty="0"/>
              <a:t>som kan bli en viktig del av ditt fremtidige nettverk. Noen treffer du på kun på pauserommet, mens andre får du kanskje jobbe sammen med.  Du og </a:t>
            </a:r>
            <a:r>
              <a:rPr lang="nb-NO" dirty="0" err="1"/>
              <a:t>prakisveilederen</a:t>
            </a:r>
            <a:r>
              <a:rPr lang="nb-NO" dirty="0"/>
              <a:t> går inn i samarbeidet med et sett av </a:t>
            </a:r>
            <a:r>
              <a:rPr lang="nb-NO" b="1" dirty="0"/>
              <a:t>forventninger</a:t>
            </a:r>
            <a:r>
              <a:rPr lang="nb-NO" dirty="0"/>
              <a:t> til hvordan samarbeidet skal foregå, enten det er uttalt i forkant eller ikke.  Om relasjonen dere utvikler er god, kommer an på om begge parter opplever den som </a:t>
            </a:r>
            <a:r>
              <a:rPr lang="nb-NO" b="1" dirty="0"/>
              <a:t>givende, anerkjennende og gjensidig.</a:t>
            </a:r>
          </a:p>
          <a:p>
            <a:endParaRPr lang="nb-NO" dirty="0"/>
          </a:p>
          <a:p>
            <a:r>
              <a:rPr lang="nb-NO" dirty="0"/>
              <a:t>Jeg vil dere summer i 1 minutt nå om hvorfor er det viktig å ha en god relasjon til praksisveilederen sin? </a:t>
            </a:r>
          </a:p>
          <a:p>
            <a:r>
              <a:rPr lang="nb-NO" b="1" dirty="0"/>
              <a:t>STUDENTENE SVARER</a:t>
            </a:r>
          </a:p>
          <a:p>
            <a:endParaRPr lang="nb-NO" dirty="0"/>
          </a:p>
          <a:p>
            <a:r>
              <a:rPr lang="nb-NO" dirty="0"/>
              <a:t>Praksisveilederen er en </a:t>
            </a:r>
            <a:r>
              <a:rPr lang="nb-NO" b="1" dirty="0"/>
              <a:t>viktig person </a:t>
            </a:r>
            <a:r>
              <a:rPr lang="nb-NO" dirty="0"/>
              <a:t>for ditt arbeidsmiljø. Hvis relasjonen oppleves god gir det </a:t>
            </a:r>
            <a:r>
              <a:rPr lang="nb-NO" b="1" dirty="0"/>
              <a:t>trygghet</a:t>
            </a:r>
            <a:r>
              <a:rPr lang="nb-NO" dirty="0"/>
              <a:t>, det skaper trivsel, og det blir lettere for deg å skape gode resultater. </a:t>
            </a:r>
          </a:p>
          <a:p>
            <a:r>
              <a:rPr lang="nb-NO" dirty="0"/>
              <a:t>Det som kan være greit å tenke på er at begge har et </a:t>
            </a:r>
            <a:r>
              <a:rPr lang="nb-NO" b="1" dirty="0"/>
              <a:t>ansvar</a:t>
            </a:r>
            <a:r>
              <a:rPr lang="nb-NO" dirty="0"/>
              <a:t> – en relasjon blir bare god om begge bidrar. </a:t>
            </a:r>
          </a:p>
          <a:p>
            <a:endParaRPr lang="nb-NO" dirty="0"/>
          </a:p>
          <a:p>
            <a:r>
              <a:rPr lang="nb-NO" dirty="0"/>
              <a:t>Det er forsket på hva som </a:t>
            </a:r>
            <a:r>
              <a:rPr lang="nb-NO" b="1" dirty="0"/>
              <a:t>definerer</a:t>
            </a:r>
            <a:r>
              <a:rPr lang="nb-NO" dirty="0"/>
              <a:t> en god relasjon, eller en høykvalitetsforbindelse, som Jane </a:t>
            </a:r>
            <a:r>
              <a:rPr lang="nb-NO" dirty="0" err="1"/>
              <a:t>Dutton</a:t>
            </a:r>
            <a:r>
              <a:rPr lang="nb-NO" dirty="0"/>
              <a:t> kaller det. </a:t>
            </a:r>
          </a:p>
          <a:p>
            <a:endParaRPr lang="nb-NO" dirty="0"/>
          </a:p>
        </p:txBody>
      </p:sp>
      <p:sp>
        <p:nvSpPr>
          <p:cNvPr id="4" name="Plassholder for lysbildenummer 3"/>
          <p:cNvSpPr>
            <a:spLocks noGrp="1"/>
          </p:cNvSpPr>
          <p:nvPr>
            <p:ph type="sldNum" sz="quarter" idx="5"/>
          </p:nvPr>
        </p:nvSpPr>
        <p:spPr/>
        <p:txBody>
          <a:bodyPr/>
          <a:lstStyle/>
          <a:p>
            <a:pPr defTabSz="1327617">
              <a:defRPr/>
            </a:pPr>
            <a:fld id="{1EBEB604-C9F2-B44F-BBD0-B423C6B3A96A}" type="slidenum">
              <a:rPr lang="nb-NO">
                <a:solidFill>
                  <a:prstClr val="black"/>
                </a:solidFill>
                <a:latin typeface="Calibri" panose="020F0502020204030204"/>
              </a:rPr>
              <a:pPr defTabSz="1327617">
                <a:defRPr/>
              </a:pPr>
              <a:t>2</a:t>
            </a:fld>
            <a:endParaRPr lang="nb-NO">
              <a:solidFill>
                <a:prstClr val="black"/>
              </a:solidFill>
              <a:latin typeface="Calibri" panose="020F0502020204030204"/>
            </a:endParaRPr>
          </a:p>
        </p:txBody>
      </p:sp>
    </p:spTree>
    <p:extLst>
      <p:ext uri="{BB962C8B-B14F-4D97-AF65-F5344CB8AC3E}">
        <p14:creationId xmlns:p14="http://schemas.microsoft.com/office/powerpoint/2010/main" val="214546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a:cs typeface="Calibri"/>
              </a:rPr>
              <a:t>Gå gjennom punktene</a:t>
            </a:r>
          </a:p>
          <a:p>
            <a:endParaRPr lang="nb-NO">
              <a:cs typeface="Calibri"/>
            </a:endParaRPr>
          </a:p>
          <a:p>
            <a:r>
              <a:rPr lang="nb-NO">
                <a:cs typeface="Calibri"/>
              </a:rPr>
              <a:t>Dersom du følger Jane </a:t>
            </a:r>
            <a:r>
              <a:rPr lang="nb-NO" err="1">
                <a:cs typeface="Calibri"/>
              </a:rPr>
              <a:t>Duttons</a:t>
            </a:r>
            <a:r>
              <a:rPr lang="nb-NO">
                <a:cs typeface="Calibri"/>
              </a:rPr>
              <a:t> forslag, vil du ha gode sjanser for å lykkes i relasjonsbyggingen. </a:t>
            </a:r>
          </a:p>
          <a:p>
            <a:r>
              <a:rPr lang="nb-NO">
                <a:cs typeface="Calibri"/>
              </a:rPr>
              <a:t>Så er det lett å forstå at man som student kan oppleve en ubalanse i </a:t>
            </a:r>
            <a:r>
              <a:rPr lang="nb-NO" b="1">
                <a:cs typeface="Calibri"/>
              </a:rPr>
              <a:t>maktforholdet</a:t>
            </a:r>
            <a:r>
              <a:rPr lang="nb-NO">
                <a:cs typeface="Calibri"/>
              </a:rPr>
              <a:t> og at dette kan påvirke relasjonen. Jeg håper du velger å se på deg som en </a:t>
            </a:r>
            <a:r>
              <a:rPr lang="nb-NO" b="1">
                <a:cs typeface="Calibri"/>
              </a:rPr>
              <a:t>likeverdig</a:t>
            </a:r>
            <a:r>
              <a:rPr lang="nb-NO">
                <a:cs typeface="Calibri"/>
              </a:rPr>
              <a:t> part, for veilederen din har garantert like lyst til å lære av deg som du ønsker å lære av han/hun. </a:t>
            </a:r>
            <a:r>
              <a:rPr lang="nb-NO" err="1">
                <a:cs typeface="Calibri"/>
              </a:rPr>
              <a:t>Duttons</a:t>
            </a:r>
            <a:r>
              <a:rPr lang="nb-NO">
                <a:cs typeface="Calibri"/>
              </a:rPr>
              <a:t> forskning </a:t>
            </a:r>
            <a:r>
              <a:rPr lang="nb-NO" b="1">
                <a:cs typeface="Calibri"/>
              </a:rPr>
              <a:t>minner</a:t>
            </a:r>
            <a:r>
              <a:rPr lang="nb-NO">
                <a:cs typeface="Calibri"/>
              </a:rPr>
              <a:t> oss på hva vi bør være opptatt av når vi skal samarbeide tett med andre. </a:t>
            </a:r>
          </a:p>
        </p:txBody>
      </p:sp>
      <p:sp>
        <p:nvSpPr>
          <p:cNvPr id="4" name="Plassholder for lysbildenummer 3"/>
          <p:cNvSpPr>
            <a:spLocks noGrp="1"/>
          </p:cNvSpPr>
          <p:nvPr>
            <p:ph type="sldNum" sz="quarter" idx="5"/>
          </p:nvPr>
        </p:nvSpPr>
        <p:spPr/>
        <p:txBody>
          <a:bodyPr/>
          <a:lstStyle/>
          <a:p>
            <a:pPr defTabSz="1327617">
              <a:defRPr/>
            </a:pPr>
            <a:fld id="{FDA40288-28D6-457E-B399-D4F3831E8584}" type="slidenum">
              <a:rPr lang="nb-NO">
                <a:solidFill>
                  <a:prstClr val="black"/>
                </a:solidFill>
                <a:latin typeface="Calibri" panose="020F0502020204030204"/>
              </a:rPr>
              <a:pPr defTabSz="1327617">
                <a:defRPr/>
              </a:pPr>
              <a:t>3</a:t>
            </a:fld>
            <a:endParaRPr lang="nb-NO">
              <a:solidFill>
                <a:prstClr val="black"/>
              </a:solidFill>
              <a:latin typeface="Calibri" panose="020F0502020204030204"/>
            </a:endParaRPr>
          </a:p>
        </p:txBody>
      </p:sp>
    </p:spTree>
    <p:extLst>
      <p:ext uri="{BB962C8B-B14F-4D97-AF65-F5344CB8AC3E}">
        <p14:creationId xmlns:p14="http://schemas.microsoft.com/office/powerpoint/2010/main" val="5364780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Hvordan: </a:t>
            </a:r>
          </a:p>
          <a:p>
            <a:r>
              <a:rPr lang="nb-NO"/>
              <a:t>5 minutter individuelt </a:t>
            </a:r>
          </a:p>
          <a:p>
            <a:r>
              <a:rPr lang="nb-NO"/>
              <a:t>15 minutter i gruppe</a:t>
            </a:r>
          </a:p>
          <a:p>
            <a:r>
              <a:rPr lang="nb-NO"/>
              <a:t>Post it </a:t>
            </a:r>
          </a:p>
          <a:p>
            <a:r>
              <a:rPr lang="nb-NO"/>
              <a:t>Skrive ut ett A3-ark for hvert spørsmål (15 grupper), skrive ut de fem punktene til Jane </a:t>
            </a:r>
            <a:r>
              <a:rPr lang="nb-NO" err="1"/>
              <a:t>Dutton</a:t>
            </a:r>
            <a:r>
              <a:rPr lang="nb-NO"/>
              <a:t> i 20 eksemplar A4</a:t>
            </a:r>
          </a:p>
          <a:p>
            <a:r>
              <a:rPr lang="nb-NO"/>
              <a:t>Klistre Post it opp på arket </a:t>
            </a:r>
          </a:p>
          <a:p>
            <a:r>
              <a:rPr lang="nb-NO"/>
              <a:t>1 person presenterer </a:t>
            </a:r>
          </a:p>
          <a:p>
            <a:endParaRPr lang="nb-NO"/>
          </a:p>
          <a:p>
            <a:endParaRPr lang="nb-NO"/>
          </a:p>
          <a:p>
            <a:endParaRPr lang="nb-NO"/>
          </a:p>
          <a:p>
            <a:endParaRPr lang="nb-NO"/>
          </a:p>
          <a:p>
            <a:endParaRPr lang="nb-NO">
              <a:cs typeface="Calibri"/>
            </a:endParaRPr>
          </a:p>
        </p:txBody>
      </p:sp>
      <p:sp>
        <p:nvSpPr>
          <p:cNvPr id="4" name="Plassholder for lysbildenummer 3"/>
          <p:cNvSpPr>
            <a:spLocks noGrp="1"/>
          </p:cNvSpPr>
          <p:nvPr>
            <p:ph type="sldNum" sz="quarter" idx="5"/>
          </p:nvPr>
        </p:nvSpPr>
        <p:spPr/>
        <p:txBody>
          <a:bodyPr/>
          <a:lstStyle/>
          <a:p>
            <a:pPr defTabSz="1327617">
              <a:defRPr/>
            </a:pPr>
            <a:fld id="{FDA40288-28D6-457E-B399-D4F3831E8584}" type="slidenum">
              <a:rPr lang="nb-NO">
                <a:solidFill>
                  <a:prstClr val="black"/>
                </a:solidFill>
                <a:latin typeface="Calibri" panose="020F0502020204030204"/>
              </a:rPr>
              <a:pPr defTabSz="1327617">
                <a:defRPr/>
              </a:pPr>
              <a:t>4</a:t>
            </a:fld>
            <a:endParaRPr lang="nb-NO">
              <a:solidFill>
                <a:prstClr val="black"/>
              </a:solidFill>
              <a:latin typeface="Calibri" panose="020F0502020204030204"/>
            </a:endParaRPr>
          </a:p>
        </p:txBody>
      </p:sp>
    </p:spTree>
    <p:extLst>
      <p:ext uri="{BB962C8B-B14F-4D97-AF65-F5344CB8AC3E}">
        <p14:creationId xmlns:p14="http://schemas.microsoft.com/office/powerpoint/2010/main" val="36452614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defTabSz="1327617">
              <a:defRPr/>
            </a:pPr>
            <a:r>
              <a:rPr lang="nb-NO"/>
              <a:t>Mange av dere er </a:t>
            </a:r>
            <a:r>
              <a:rPr lang="nb-NO" b="1"/>
              <a:t>tidlig i praksisløpet</a:t>
            </a:r>
            <a:r>
              <a:rPr lang="nb-NO"/>
              <a:t>, men mest trolig har dere en opplevelse av hvordan dere får brukt kompetansen deres. Mest sannsynlig har du kjent på mange </a:t>
            </a:r>
            <a:r>
              <a:rPr lang="nb-NO" b="1"/>
              <a:t>følelser</a:t>
            </a:r>
            <a:r>
              <a:rPr lang="nb-NO"/>
              <a:t> allerede – kjedsomhet, prestasjonsangst, likegyldighet, glede, </a:t>
            </a:r>
            <a:r>
              <a:rPr lang="nb-NO" err="1"/>
              <a:t>frustasjon</a:t>
            </a:r>
            <a:r>
              <a:rPr lang="nb-NO"/>
              <a:t> </a:t>
            </a:r>
            <a:r>
              <a:rPr lang="nb-NO" err="1"/>
              <a:t>osv</a:t>
            </a:r>
            <a:endParaRPr lang="nb-NO"/>
          </a:p>
          <a:p>
            <a:r>
              <a:rPr lang="nb-NO"/>
              <a:t>Noen av dere har kanskje fått </a:t>
            </a:r>
            <a:r>
              <a:rPr lang="nb-NO" b="1"/>
              <a:t>utfordrende</a:t>
            </a:r>
            <a:r>
              <a:rPr lang="nb-NO"/>
              <a:t> oppgaver og kjent på store mestringsopplevelser, mens andre av dere har kanskje ikke slippet helt til </a:t>
            </a:r>
            <a:r>
              <a:rPr lang="nb-NO" b="1"/>
              <a:t>ENDA</a:t>
            </a:r>
            <a:r>
              <a:rPr lang="nb-NO"/>
              <a:t>, og ser kanskje ikke helt hvorfor praksisen er relevant. Det er nettopp derfor det er så viktig at vi </a:t>
            </a:r>
            <a:r>
              <a:rPr lang="nb-NO" b="1"/>
              <a:t>stopper opp </a:t>
            </a:r>
            <a:r>
              <a:rPr lang="nb-NO"/>
              <a:t>nå. Og jeg håper at denne dagen kan være med å inspirere deg til å gå tilbake til bedriften for å skape noen endringer, dersom du ikke er helt fornøyd. </a:t>
            </a:r>
          </a:p>
          <a:p>
            <a:endParaRPr lang="nb-NO"/>
          </a:p>
        </p:txBody>
      </p:sp>
      <p:sp>
        <p:nvSpPr>
          <p:cNvPr id="4" name="Plassholder for lysbildenummer 3"/>
          <p:cNvSpPr>
            <a:spLocks noGrp="1"/>
          </p:cNvSpPr>
          <p:nvPr>
            <p:ph type="sldNum" sz="quarter" idx="5"/>
          </p:nvPr>
        </p:nvSpPr>
        <p:spPr/>
        <p:txBody>
          <a:bodyPr/>
          <a:lstStyle/>
          <a:p>
            <a:fld id="{022BB646-A8AF-47FA-BE76-FF04B27BCAB5}" type="slidenum">
              <a:rPr lang="nb-NO" smtClean="0"/>
              <a:t>5</a:t>
            </a:fld>
            <a:endParaRPr lang="nb-NO"/>
          </a:p>
        </p:txBody>
      </p:sp>
    </p:spTree>
    <p:extLst>
      <p:ext uri="{BB962C8B-B14F-4D97-AF65-F5344CB8AC3E}">
        <p14:creationId xmlns:p14="http://schemas.microsoft.com/office/powerpoint/2010/main" val="28562103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Hvis du ikke fått innfridd forventningene dine så langt, kan det være </a:t>
            </a:r>
            <a:r>
              <a:rPr lang="nb-NO" b="1"/>
              <a:t>godt å tenke på </a:t>
            </a:r>
            <a:r>
              <a:rPr lang="nb-NO"/>
              <a:t>at all erfaring er verdifull erfaring. Går du inn i </a:t>
            </a:r>
            <a:r>
              <a:rPr lang="nb-NO" err="1"/>
              <a:t>internshipet</a:t>
            </a:r>
            <a:r>
              <a:rPr lang="nb-NO"/>
              <a:t> med et </a:t>
            </a:r>
            <a:r>
              <a:rPr lang="nb-NO" b="1"/>
              <a:t>lærende </a:t>
            </a:r>
            <a:r>
              <a:rPr lang="nb-NO" b="1" err="1"/>
              <a:t>mindset</a:t>
            </a:r>
            <a:r>
              <a:rPr lang="nb-NO"/>
              <a:t>, loggfører aktivitet og reflekterer over det som skjer rundt deg og med din egen utvikling , vil du utvikle kompetanse som er relevant for arbeidslivet på en eller annen måte. Det er kjempeviktig at du utvikler en </a:t>
            </a:r>
            <a:r>
              <a:rPr lang="nb-NO" b="1"/>
              <a:t>bevissthet</a:t>
            </a:r>
            <a:r>
              <a:rPr lang="nb-NO"/>
              <a:t> til hva som er </a:t>
            </a:r>
            <a:r>
              <a:rPr lang="nb-NO" err="1"/>
              <a:t>komptansen</a:t>
            </a:r>
            <a:r>
              <a:rPr lang="nb-NO"/>
              <a:t> din, ikke bare utdanningen din. For </a:t>
            </a:r>
            <a:r>
              <a:rPr lang="nb-NO" b="1"/>
              <a:t>ettertraktet</a:t>
            </a:r>
            <a:r>
              <a:rPr lang="nb-NO"/>
              <a:t> kompetanse består av mer enn karakterene på vitnemålet ditt. </a:t>
            </a:r>
          </a:p>
        </p:txBody>
      </p:sp>
      <p:sp>
        <p:nvSpPr>
          <p:cNvPr id="4" name="Plassholder for lysbildenummer 3"/>
          <p:cNvSpPr>
            <a:spLocks noGrp="1"/>
          </p:cNvSpPr>
          <p:nvPr>
            <p:ph type="sldNum" sz="quarter" idx="5"/>
          </p:nvPr>
        </p:nvSpPr>
        <p:spPr/>
        <p:txBody>
          <a:bodyPr/>
          <a:lstStyle/>
          <a:p>
            <a:fld id="{1EBEB604-C9F2-B44F-BBD0-B423C6B3A96A}" type="slidenum">
              <a:rPr lang="nb-NO" smtClean="0"/>
              <a:t>6</a:t>
            </a:fld>
            <a:endParaRPr lang="nb-NO"/>
          </a:p>
        </p:txBody>
      </p:sp>
    </p:spTree>
    <p:extLst>
      <p:ext uri="{BB962C8B-B14F-4D97-AF65-F5344CB8AC3E}">
        <p14:creationId xmlns:p14="http://schemas.microsoft.com/office/powerpoint/2010/main" val="22777689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a:cs typeface="Calibri"/>
              </a:rPr>
              <a:t>Hire for personalitets</a:t>
            </a:r>
            <a:r>
              <a:rPr lang="nb-NO" dirty="0">
                <a:cs typeface="Calibri"/>
              </a:rPr>
              <a:t>, </a:t>
            </a:r>
            <a:r>
              <a:rPr lang="nb-NO" dirty="0" err="1">
                <a:cs typeface="Calibri"/>
              </a:rPr>
              <a:t>train</a:t>
            </a:r>
            <a:r>
              <a:rPr lang="nb-NO" dirty="0">
                <a:cs typeface="Calibri"/>
              </a:rPr>
              <a:t> for skills – er en trend som vi ser blant dagens </a:t>
            </a:r>
            <a:r>
              <a:rPr lang="nb-NO" dirty="0" err="1">
                <a:cs typeface="Calibri"/>
              </a:rPr>
              <a:t>rekrutterere</a:t>
            </a:r>
            <a:r>
              <a:rPr lang="nb-NO" dirty="0">
                <a:cs typeface="Calibri"/>
              </a:rPr>
              <a:t>. De jobber med utgangspunkt i at bare de får inn folkene med de rette egenskapene, holdningene og </a:t>
            </a:r>
            <a:r>
              <a:rPr lang="nb-NO" dirty="0" err="1">
                <a:cs typeface="Calibri"/>
              </a:rPr>
              <a:t>moivasjon</a:t>
            </a:r>
            <a:r>
              <a:rPr lang="nb-NO" dirty="0">
                <a:cs typeface="Calibri"/>
              </a:rPr>
              <a:t>, så er mye gjort. Det betyr at de som rekrutterer ofte ser </a:t>
            </a:r>
            <a:r>
              <a:rPr lang="nb-NO" b="1" dirty="0">
                <a:cs typeface="Calibri"/>
              </a:rPr>
              <a:t>bredere</a:t>
            </a:r>
            <a:r>
              <a:rPr lang="nb-NO" dirty="0">
                <a:cs typeface="Calibri"/>
              </a:rPr>
              <a:t> på kompetanse enn du kanskje er vant med. </a:t>
            </a:r>
            <a:r>
              <a:rPr lang="nb-NO" dirty="0" err="1">
                <a:cs typeface="Calibri"/>
              </a:rPr>
              <a:t>Internshipet</a:t>
            </a:r>
            <a:r>
              <a:rPr lang="nb-NO" dirty="0">
                <a:cs typeface="Calibri"/>
              </a:rPr>
              <a:t> kan sånn sett ses som en arena for å utvikle mer enn bare fagkompetansen din.</a:t>
            </a:r>
          </a:p>
          <a:p>
            <a:r>
              <a:rPr lang="nb-NO" b="1" dirty="0">
                <a:cs typeface="Calibri"/>
              </a:rPr>
              <a:t>KLIKK</a:t>
            </a:r>
            <a:r>
              <a:rPr lang="nb-NO" dirty="0">
                <a:cs typeface="Calibri"/>
              </a:rPr>
              <a:t> </a:t>
            </a:r>
          </a:p>
          <a:p>
            <a:r>
              <a:rPr lang="nb-NO" b="1" dirty="0">
                <a:cs typeface="Calibri"/>
              </a:rPr>
              <a:t>Bevissthet</a:t>
            </a:r>
            <a:r>
              <a:rPr lang="nb-NO" dirty="0">
                <a:cs typeface="Calibri"/>
              </a:rPr>
              <a:t> rundt hva som er din personlige kompetanse kan også utvikles i </a:t>
            </a:r>
            <a:r>
              <a:rPr lang="nb-NO" dirty="0" err="1">
                <a:cs typeface="Calibri"/>
              </a:rPr>
              <a:t>internshipet</a:t>
            </a:r>
            <a:r>
              <a:rPr lang="nb-NO" dirty="0">
                <a:cs typeface="Calibri"/>
              </a:rPr>
              <a:t> ditt, og jeg at du skal </a:t>
            </a:r>
            <a:r>
              <a:rPr lang="nb-NO" b="1" dirty="0">
                <a:cs typeface="Calibri"/>
              </a:rPr>
              <a:t>reflektere</a:t>
            </a:r>
            <a:r>
              <a:rPr lang="nb-NO" dirty="0">
                <a:cs typeface="Calibri"/>
              </a:rPr>
              <a:t> over dette når du kommer hjem, siden den er – ja – personlig. Tenk på hva slags </a:t>
            </a:r>
            <a:r>
              <a:rPr lang="nb-NO" dirty="0" err="1">
                <a:cs typeface="Calibri"/>
              </a:rPr>
              <a:t>holdniger</a:t>
            </a:r>
            <a:r>
              <a:rPr lang="nb-NO" dirty="0">
                <a:cs typeface="Calibri"/>
              </a:rPr>
              <a:t> du viser i </a:t>
            </a:r>
            <a:r>
              <a:rPr lang="nb-NO" dirty="0" err="1">
                <a:cs typeface="Calibri"/>
              </a:rPr>
              <a:t>internshipet</a:t>
            </a:r>
            <a:r>
              <a:rPr lang="nb-NO" dirty="0">
                <a:cs typeface="Calibri"/>
              </a:rPr>
              <a:t>, hvilken kollega du er, om du viser vilje til å ta på deg oppgaver, om du uttrykker interesse og motivasjon. </a:t>
            </a:r>
          </a:p>
          <a:p>
            <a:endParaRPr lang="nb-NO" dirty="0">
              <a:cs typeface="Calibri"/>
            </a:endParaRPr>
          </a:p>
          <a:p>
            <a:r>
              <a:rPr lang="nb-NO" dirty="0">
                <a:cs typeface="Calibri"/>
              </a:rPr>
              <a:t>I </a:t>
            </a:r>
            <a:r>
              <a:rPr lang="nb-NO" b="1" dirty="0">
                <a:cs typeface="Calibri"/>
              </a:rPr>
              <a:t>oppgaven</a:t>
            </a:r>
            <a:r>
              <a:rPr lang="nb-NO" dirty="0">
                <a:cs typeface="Calibri"/>
              </a:rPr>
              <a:t> vi nå skal jobbe med skal vi diskutere hvordan du får utøvet kompetansen som du har tilegnet deg på studiet. </a:t>
            </a:r>
            <a:r>
              <a:rPr lang="nb-NO" b="1" dirty="0">
                <a:cs typeface="Calibri"/>
              </a:rPr>
              <a:t>Utover det fagspesifikke</a:t>
            </a:r>
            <a:r>
              <a:rPr lang="nb-NO" dirty="0">
                <a:cs typeface="Calibri"/>
              </a:rPr>
              <a:t>, kan det være fint å ha oppmerksomhet på det mer generiske som du har lært ved å være student. Jeg liker å kalle det for </a:t>
            </a:r>
            <a:r>
              <a:rPr lang="nb-NO" b="1" dirty="0">
                <a:cs typeface="Calibri"/>
              </a:rPr>
              <a:t>powerskills</a:t>
            </a:r>
            <a:r>
              <a:rPr lang="nb-NO" dirty="0">
                <a:cs typeface="Calibri"/>
              </a:rPr>
              <a:t>, og tenker da på ferdigheter som kan brukes på tvers av mange jobber, ferdigheter du har opparbeidet som student som overføres inn i arbeidslivet. </a:t>
            </a:r>
          </a:p>
          <a:p>
            <a:endParaRPr lang="nb-NO" dirty="0">
              <a:cs typeface="Calibri"/>
            </a:endParaRPr>
          </a:p>
          <a:p>
            <a:r>
              <a:rPr lang="nb-NO" dirty="0">
                <a:cs typeface="Calibri"/>
              </a:rPr>
              <a:t>KLIKK</a:t>
            </a:r>
          </a:p>
          <a:p>
            <a:endParaRPr lang="nb-NO" dirty="0">
              <a:cs typeface="Calibri"/>
            </a:endParaRPr>
          </a:p>
          <a:p>
            <a:r>
              <a:rPr lang="nb-NO" dirty="0">
                <a:cs typeface="Calibri"/>
              </a:rPr>
              <a:t>SNAKKE rundt kompetanse med særlig vekt på generisk kompetanse og studierelevant erfaring </a:t>
            </a:r>
          </a:p>
          <a:p>
            <a:endParaRPr lang="nb-NO" dirty="0">
              <a:cs typeface="Calibri"/>
            </a:endParaRPr>
          </a:p>
          <a:p>
            <a:endParaRPr lang="nb-NO" dirty="0"/>
          </a:p>
          <a:p>
            <a:endParaRPr lang="nb-NO" dirty="0"/>
          </a:p>
          <a:p>
            <a:endParaRPr lang="nb-NO" dirty="0"/>
          </a:p>
          <a:p>
            <a:endParaRPr lang="nb-NO" dirty="0">
              <a:cs typeface="Calibri"/>
            </a:endParaRPr>
          </a:p>
        </p:txBody>
      </p:sp>
      <p:sp>
        <p:nvSpPr>
          <p:cNvPr id="4" name="Plassholder for lysbildenummer 3"/>
          <p:cNvSpPr>
            <a:spLocks noGrp="1"/>
          </p:cNvSpPr>
          <p:nvPr>
            <p:ph type="sldNum" sz="quarter" idx="5"/>
          </p:nvPr>
        </p:nvSpPr>
        <p:spPr/>
        <p:txBody>
          <a:bodyPr/>
          <a:lstStyle/>
          <a:p>
            <a:fld id="{FDA40288-28D6-457E-B399-D4F3831E8584}" type="slidenum">
              <a:rPr lang="nb-NO" smtClean="0"/>
              <a:t>7</a:t>
            </a:fld>
            <a:endParaRPr lang="nb-NO"/>
          </a:p>
        </p:txBody>
      </p:sp>
    </p:spTree>
    <p:extLst>
      <p:ext uri="{BB962C8B-B14F-4D97-AF65-F5344CB8AC3E}">
        <p14:creationId xmlns:p14="http://schemas.microsoft.com/office/powerpoint/2010/main" val="22826848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Denne modellen kalles Flytsonemodellen og er utviklet i idrettsmiljøet. Utgangspunktet for modellen er at det bør være </a:t>
            </a:r>
            <a:r>
              <a:rPr lang="nb-NO" b="1" dirty="0"/>
              <a:t>sammenheng</a:t>
            </a:r>
            <a:r>
              <a:rPr lang="nb-NO" dirty="0"/>
              <a:t> mellom de utfordringer og oppgavene du får og den kompetansen du har, for da yter du best. Når du er i flyt (bred pil) er du ofte det vi kalle </a:t>
            </a:r>
            <a:r>
              <a:rPr lang="nb-NO" b="1" dirty="0"/>
              <a:t>indre motivert </a:t>
            </a:r>
            <a:r>
              <a:rPr lang="nb-NO" dirty="0"/>
              <a:t>i jobben din. Da oppleves oppgavene meningsfulle og du glemmer fort tid og sted, fordi du trives med oppgavene. Vi håper du får oppgaver hvor du opplever flyt, men vi ønsker også at du skal være litt </a:t>
            </a:r>
            <a:r>
              <a:rPr lang="nb-NO" b="1" dirty="0"/>
              <a:t>utenfor flytsonen</a:t>
            </a:r>
            <a:r>
              <a:rPr lang="nb-NO" dirty="0"/>
              <a:t>, både på øvre halvdel og under. Når du er under og du ikke får oppgaver der du bruker </a:t>
            </a:r>
            <a:r>
              <a:rPr lang="nb-NO" dirty="0" err="1"/>
              <a:t>komptansen</a:t>
            </a:r>
            <a:r>
              <a:rPr lang="nb-NO" dirty="0"/>
              <a:t> din, vil du </a:t>
            </a:r>
            <a:r>
              <a:rPr lang="nb-NO" b="1" dirty="0"/>
              <a:t>måtte ta et valg </a:t>
            </a:r>
            <a:r>
              <a:rPr lang="nb-NO" dirty="0"/>
              <a:t>om å få gjort noe med situasjonen, for dersom du ikke får noen utfordringer, vil det fort bli kjedelig og lite lærerikt. Tar du ikke initiativ da, tar du også et valg, et valg om å ikke gjøre noe og dermed ikke lære noe. Men vi håper også at du opplever å være </a:t>
            </a:r>
            <a:r>
              <a:rPr lang="nb-NO" b="1" dirty="0"/>
              <a:t>over flytsonen</a:t>
            </a:r>
            <a:r>
              <a:rPr lang="nb-NO" dirty="0"/>
              <a:t>, fordi det er her du vil lære og utvikle deg aller mest. Følelsen «</a:t>
            </a:r>
            <a:r>
              <a:rPr lang="nb-NO" b="1" dirty="0"/>
              <a:t>hjelp, dette klarer jeg ikke</a:t>
            </a:r>
            <a:r>
              <a:rPr lang="nb-NO" dirty="0"/>
              <a:t>» betyr at du må bruke kompetansen din på en ny måte og at du vil lære noe nytt. Hjelpen er trolig ikke langt unna, og husk at du er student. Det er helt greit å ikke lykkes på første forsøk.  </a:t>
            </a:r>
          </a:p>
          <a:p>
            <a:endParaRPr lang="nb-NO" dirty="0"/>
          </a:p>
          <a:p>
            <a:r>
              <a:rPr lang="nb-NO" dirty="0"/>
              <a:t>Oppgave</a:t>
            </a:r>
          </a:p>
        </p:txBody>
      </p:sp>
      <p:sp>
        <p:nvSpPr>
          <p:cNvPr id="4" name="Plassholder for lysbildenummer 3"/>
          <p:cNvSpPr>
            <a:spLocks noGrp="1"/>
          </p:cNvSpPr>
          <p:nvPr>
            <p:ph type="sldNum" sz="quarter" idx="5"/>
          </p:nvPr>
        </p:nvSpPr>
        <p:spPr/>
        <p:txBody>
          <a:bodyPr/>
          <a:lstStyle/>
          <a:p>
            <a:fld id="{022BB646-A8AF-47FA-BE76-FF04B27BCAB5}" type="slidenum">
              <a:rPr lang="nb-NO" smtClean="0"/>
              <a:t>8</a:t>
            </a:fld>
            <a:endParaRPr lang="nb-NO"/>
          </a:p>
        </p:txBody>
      </p:sp>
    </p:spTree>
    <p:extLst>
      <p:ext uri="{BB962C8B-B14F-4D97-AF65-F5344CB8AC3E}">
        <p14:creationId xmlns:p14="http://schemas.microsoft.com/office/powerpoint/2010/main" val="34304718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Hvordan: </a:t>
            </a:r>
          </a:p>
          <a:p>
            <a:r>
              <a:rPr lang="nb-NO"/>
              <a:t>5 minutter individuelt </a:t>
            </a:r>
          </a:p>
          <a:p>
            <a:r>
              <a:rPr lang="nb-NO"/>
              <a:t>15 minutter i gruppe</a:t>
            </a:r>
          </a:p>
          <a:p>
            <a:r>
              <a:rPr lang="nb-NO"/>
              <a:t>Post it </a:t>
            </a:r>
          </a:p>
          <a:p>
            <a:r>
              <a:rPr lang="nb-NO"/>
              <a:t>Skrive ut ett A3-ark for kompetansemodell og ett for flytsonemodell, </a:t>
            </a:r>
            <a:r>
              <a:rPr lang="nb-NO" err="1"/>
              <a:t>print</a:t>
            </a:r>
            <a:r>
              <a:rPr lang="nb-NO"/>
              <a:t> ut tre a4-to ark med spørsmål </a:t>
            </a:r>
          </a:p>
          <a:p>
            <a:r>
              <a:rPr lang="nb-NO"/>
              <a:t>Klistre Post it opp på arket </a:t>
            </a:r>
          </a:p>
          <a:p>
            <a:r>
              <a:rPr lang="nb-NO"/>
              <a:t>1 person presenterer </a:t>
            </a:r>
          </a:p>
          <a:p>
            <a:endParaRPr lang="nb-NO"/>
          </a:p>
          <a:p>
            <a:pPr defTabSz="1327617">
              <a:defRPr/>
            </a:pPr>
            <a:r>
              <a:rPr lang="nb-NO"/>
              <a:t>Underveis i praksisen vil du bli stilt for en rekke valg – «skal jeg gjøre noe nå, skal jeg mene noe, skal jeg si noe nå» Alle disse små overveiningene handler om å ta valg. Det å velge å ikke gjøre noe, også er et valg, og praksisen blir fort veldig forskjellig o m du velger å gjøre noe aktivt. </a:t>
            </a:r>
          </a:p>
          <a:p>
            <a:endParaRPr lang="nb-NO"/>
          </a:p>
          <a:p>
            <a:endParaRPr lang="nb-NO"/>
          </a:p>
        </p:txBody>
      </p:sp>
      <p:sp>
        <p:nvSpPr>
          <p:cNvPr id="4" name="Plassholder for lysbildenummer 3"/>
          <p:cNvSpPr>
            <a:spLocks noGrp="1"/>
          </p:cNvSpPr>
          <p:nvPr>
            <p:ph type="sldNum" sz="quarter" idx="5"/>
          </p:nvPr>
        </p:nvSpPr>
        <p:spPr/>
        <p:txBody>
          <a:bodyPr/>
          <a:lstStyle/>
          <a:p>
            <a:pPr defTabSz="1327617">
              <a:defRPr/>
            </a:pPr>
            <a:fld id="{022BB646-A8AF-47FA-BE76-FF04B27BCAB5}" type="slidenum">
              <a:rPr lang="nb-NO">
                <a:solidFill>
                  <a:prstClr val="black"/>
                </a:solidFill>
                <a:latin typeface="Calibri" panose="020F0502020204030204"/>
              </a:rPr>
              <a:pPr defTabSz="1327617">
                <a:defRPr/>
              </a:pPr>
              <a:t>9</a:t>
            </a:fld>
            <a:endParaRPr lang="nb-NO">
              <a:solidFill>
                <a:prstClr val="black"/>
              </a:solidFill>
              <a:latin typeface="Calibri" panose="020F0502020204030204"/>
            </a:endParaRPr>
          </a:p>
        </p:txBody>
      </p:sp>
    </p:spTree>
    <p:extLst>
      <p:ext uri="{BB962C8B-B14F-4D97-AF65-F5344CB8AC3E}">
        <p14:creationId xmlns:p14="http://schemas.microsoft.com/office/powerpoint/2010/main" val="37216828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ød logo">
    <p:bg>
      <p:bgPr>
        <a:solidFill>
          <a:srgbClr val="E6E3DC"/>
        </a:solidFill>
        <a:effectLst/>
      </p:bgPr>
    </p:bg>
    <p:spTree>
      <p:nvGrpSpPr>
        <p:cNvPr id="1" name=""/>
        <p:cNvGrpSpPr/>
        <p:nvPr/>
      </p:nvGrpSpPr>
      <p:grpSpPr>
        <a:xfrm>
          <a:off x="0" y="0"/>
          <a:ext cx="0" cy="0"/>
          <a:chOff x="0" y="0"/>
          <a:chExt cx="0" cy="0"/>
        </a:xfrm>
      </p:grpSpPr>
      <p:pic>
        <p:nvPicPr>
          <p:cNvPr id="6" name="Bilde 5" descr="Et bilde som inneholder objekt&#10;&#10;&#10;&#10;Automatisk generert beskrivelse">
            <a:extLst>
              <a:ext uri="{FF2B5EF4-FFF2-40B4-BE49-F238E27FC236}">
                <a16:creationId xmlns:a16="http://schemas.microsoft.com/office/drawing/2014/main" id="{F28135A9-7864-EA42-BC35-11CA46B6CBC0}"/>
              </a:ext>
            </a:extLst>
          </p:cNvPr>
          <p:cNvPicPr>
            <a:picLocks noChangeAspect="1"/>
          </p:cNvPicPr>
          <p:nvPr userDrawn="1"/>
        </p:nvPicPr>
        <p:blipFill>
          <a:blip r:embed="rId2"/>
          <a:stretch>
            <a:fillRect/>
          </a:stretch>
        </p:blipFill>
        <p:spPr>
          <a:xfrm>
            <a:off x="3977409" y="2949864"/>
            <a:ext cx="4237182" cy="958273"/>
          </a:xfrm>
          <a:prstGeom prst="rect">
            <a:avLst/>
          </a:prstGeom>
        </p:spPr>
      </p:pic>
      <p:sp>
        <p:nvSpPr>
          <p:cNvPr id="4" name="Friform 3">
            <a:extLst>
              <a:ext uri="{FF2B5EF4-FFF2-40B4-BE49-F238E27FC236}">
                <a16:creationId xmlns:a16="http://schemas.microsoft.com/office/drawing/2014/main" id="{7199BA09-E9CF-4EC0-D2B2-33A944CC587D}"/>
              </a:ext>
            </a:extLst>
          </p:cNvPr>
          <p:cNvSpPr/>
          <p:nvPr userDrawn="1"/>
        </p:nvSpPr>
        <p:spPr>
          <a:xfrm>
            <a:off x="10372889" y="5900691"/>
            <a:ext cx="1293971" cy="473392"/>
          </a:xfrm>
          <a:custGeom>
            <a:avLst/>
            <a:gdLst/>
            <a:ahLst/>
            <a:cxnLst/>
            <a:rect l="l" t="t" r="r" b="b"/>
            <a:pathLst>
              <a:path w="1293971" h="473392">
                <a:moveTo>
                  <a:pt x="1113710" y="365998"/>
                </a:moveTo>
                <a:cubicBezTo>
                  <a:pt x="1088469" y="365998"/>
                  <a:pt x="1073467" y="372665"/>
                  <a:pt x="1073467" y="391477"/>
                </a:cubicBezTo>
                <a:cubicBezTo>
                  <a:pt x="1073467" y="405527"/>
                  <a:pt x="1083230" y="415290"/>
                  <a:pt x="1099184" y="415290"/>
                </a:cubicBezTo>
                <a:cubicBezTo>
                  <a:pt x="1131093" y="415290"/>
                  <a:pt x="1135380" y="394097"/>
                  <a:pt x="1135380" y="370046"/>
                </a:cubicBezTo>
                <a:lnTo>
                  <a:pt x="1135380" y="365998"/>
                </a:lnTo>
                <a:close/>
                <a:moveTo>
                  <a:pt x="1242536" y="317420"/>
                </a:moveTo>
                <a:cubicBezTo>
                  <a:pt x="1215390" y="317420"/>
                  <a:pt x="1204436" y="334565"/>
                  <a:pt x="1204436" y="365522"/>
                </a:cubicBezTo>
                <a:cubicBezTo>
                  <a:pt x="1204436" y="395763"/>
                  <a:pt x="1213246" y="414575"/>
                  <a:pt x="1240869" y="414575"/>
                </a:cubicBezTo>
                <a:cubicBezTo>
                  <a:pt x="1264443" y="414575"/>
                  <a:pt x="1277302" y="394811"/>
                  <a:pt x="1277302" y="363378"/>
                </a:cubicBezTo>
                <a:cubicBezTo>
                  <a:pt x="1277302" y="336708"/>
                  <a:pt x="1264681" y="317420"/>
                  <a:pt x="1242536" y="317420"/>
                </a:cubicBezTo>
                <a:close/>
                <a:moveTo>
                  <a:pt x="446008" y="305990"/>
                </a:moveTo>
                <a:lnTo>
                  <a:pt x="461962" y="305990"/>
                </a:lnTo>
                <a:lnTo>
                  <a:pt x="461962" y="381476"/>
                </a:lnTo>
                <a:cubicBezTo>
                  <a:pt x="461962" y="398145"/>
                  <a:pt x="467201" y="414099"/>
                  <a:pt x="489108" y="414099"/>
                </a:cubicBezTo>
                <a:cubicBezTo>
                  <a:pt x="513635" y="414099"/>
                  <a:pt x="523160" y="400288"/>
                  <a:pt x="523160" y="367903"/>
                </a:cubicBezTo>
                <a:lnTo>
                  <a:pt x="523160" y="305990"/>
                </a:lnTo>
                <a:lnTo>
                  <a:pt x="539114" y="305990"/>
                </a:lnTo>
                <a:lnTo>
                  <a:pt x="539114" y="390763"/>
                </a:lnTo>
                <a:cubicBezTo>
                  <a:pt x="539114" y="402431"/>
                  <a:pt x="539353" y="420052"/>
                  <a:pt x="539353" y="425767"/>
                </a:cubicBezTo>
                <a:lnTo>
                  <a:pt x="523875" y="425767"/>
                </a:lnTo>
                <a:cubicBezTo>
                  <a:pt x="523398" y="422672"/>
                  <a:pt x="523160" y="415052"/>
                  <a:pt x="523160" y="406241"/>
                </a:cubicBezTo>
                <a:cubicBezTo>
                  <a:pt x="517683" y="420052"/>
                  <a:pt x="505777" y="428625"/>
                  <a:pt x="485536" y="428625"/>
                </a:cubicBezTo>
                <a:cubicBezTo>
                  <a:pt x="466963" y="428625"/>
                  <a:pt x="446008" y="420290"/>
                  <a:pt x="446008" y="385048"/>
                </a:cubicBezTo>
                <a:close/>
                <a:moveTo>
                  <a:pt x="1246108" y="303133"/>
                </a:moveTo>
                <a:cubicBezTo>
                  <a:pt x="1274206" y="303133"/>
                  <a:pt x="1293971" y="326469"/>
                  <a:pt x="1293971" y="362664"/>
                </a:cubicBezTo>
                <a:cubicBezTo>
                  <a:pt x="1293971" y="405765"/>
                  <a:pt x="1270873" y="428625"/>
                  <a:pt x="1241821" y="428625"/>
                </a:cubicBezTo>
                <a:cubicBezTo>
                  <a:pt x="1221581" y="428625"/>
                  <a:pt x="1211103" y="419814"/>
                  <a:pt x="1205388" y="409337"/>
                </a:cubicBezTo>
                <a:lnTo>
                  <a:pt x="1205388" y="473392"/>
                </a:lnTo>
                <a:lnTo>
                  <a:pt x="1189434" y="473392"/>
                </a:lnTo>
                <a:lnTo>
                  <a:pt x="1189434" y="335280"/>
                </a:lnTo>
                <a:cubicBezTo>
                  <a:pt x="1189434" y="325517"/>
                  <a:pt x="1189434" y="315039"/>
                  <a:pt x="1189196" y="305990"/>
                </a:cubicBezTo>
                <a:lnTo>
                  <a:pt x="1204674" y="305990"/>
                </a:lnTo>
                <a:cubicBezTo>
                  <a:pt x="1205150" y="310277"/>
                  <a:pt x="1205388" y="317420"/>
                  <a:pt x="1205388" y="326231"/>
                </a:cubicBezTo>
                <a:cubicBezTo>
                  <a:pt x="1212294" y="312896"/>
                  <a:pt x="1224914" y="303133"/>
                  <a:pt x="1246108" y="303133"/>
                </a:cubicBezTo>
                <a:close/>
                <a:moveTo>
                  <a:pt x="1107043" y="303133"/>
                </a:moveTo>
                <a:cubicBezTo>
                  <a:pt x="1135141" y="303133"/>
                  <a:pt x="1150858" y="314801"/>
                  <a:pt x="1150858" y="341471"/>
                </a:cubicBezTo>
                <a:lnTo>
                  <a:pt x="1150858" y="401478"/>
                </a:lnTo>
                <a:cubicBezTo>
                  <a:pt x="1150858" y="412194"/>
                  <a:pt x="1151810" y="422195"/>
                  <a:pt x="1152524" y="425767"/>
                </a:cubicBezTo>
                <a:lnTo>
                  <a:pt x="1137284" y="425767"/>
                </a:lnTo>
                <a:cubicBezTo>
                  <a:pt x="1136332" y="422910"/>
                  <a:pt x="1135618" y="417433"/>
                  <a:pt x="1135380" y="408622"/>
                </a:cubicBezTo>
                <a:cubicBezTo>
                  <a:pt x="1131093" y="416957"/>
                  <a:pt x="1121092" y="428625"/>
                  <a:pt x="1097041" y="428625"/>
                </a:cubicBezTo>
                <a:cubicBezTo>
                  <a:pt x="1068943" y="428625"/>
                  <a:pt x="1057036" y="410527"/>
                  <a:pt x="1057036" y="392430"/>
                </a:cubicBezTo>
                <a:cubicBezTo>
                  <a:pt x="1057036" y="365760"/>
                  <a:pt x="1077753" y="353853"/>
                  <a:pt x="1113472" y="353853"/>
                </a:cubicBezTo>
                <a:lnTo>
                  <a:pt x="1135141" y="353853"/>
                </a:lnTo>
                <a:lnTo>
                  <a:pt x="1135141" y="342423"/>
                </a:lnTo>
                <a:cubicBezTo>
                  <a:pt x="1135141" y="330993"/>
                  <a:pt x="1131570" y="316468"/>
                  <a:pt x="1106566" y="316468"/>
                </a:cubicBezTo>
                <a:cubicBezTo>
                  <a:pt x="1084183" y="316468"/>
                  <a:pt x="1080849" y="327898"/>
                  <a:pt x="1078468" y="337423"/>
                </a:cubicBezTo>
                <a:lnTo>
                  <a:pt x="1062751" y="337423"/>
                </a:lnTo>
                <a:cubicBezTo>
                  <a:pt x="1064180" y="322897"/>
                  <a:pt x="1073229" y="303133"/>
                  <a:pt x="1107043" y="303133"/>
                </a:cubicBezTo>
                <a:close/>
                <a:moveTo>
                  <a:pt x="881062" y="303133"/>
                </a:moveTo>
                <a:cubicBezTo>
                  <a:pt x="909875" y="303133"/>
                  <a:pt x="922734" y="320278"/>
                  <a:pt x="924639" y="337185"/>
                </a:cubicBezTo>
                <a:lnTo>
                  <a:pt x="908923" y="337185"/>
                </a:lnTo>
                <a:cubicBezTo>
                  <a:pt x="907018" y="328136"/>
                  <a:pt x="899874" y="316468"/>
                  <a:pt x="880586" y="316468"/>
                </a:cubicBezTo>
                <a:cubicBezTo>
                  <a:pt x="861536" y="316468"/>
                  <a:pt x="856059" y="325755"/>
                  <a:pt x="856059" y="334565"/>
                </a:cubicBezTo>
                <a:cubicBezTo>
                  <a:pt x="856059" y="344567"/>
                  <a:pt x="861298" y="349567"/>
                  <a:pt x="884158" y="355044"/>
                </a:cubicBezTo>
                <a:cubicBezTo>
                  <a:pt x="919162" y="363378"/>
                  <a:pt x="927020" y="375047"/>
                  <a:pt x="927020" y="392906"/>
                </a:cubicBezTo>
                <a:cubicBezTo>
                  <a:pt x="927020" y="414337"/>
                  <a:pt x="909875" y="428625"/>
                  <a:pt x="882491" y="428625"/>
                </a:cubicBezTo>
                <a:cubicBezTo>
                  <a:pt x="853440" y="428625"/>
                  <a:pt x="838200" y="413623"/>
                  <a:pt x="835104" y="392192"/>
                </a:cubicBezTo>
                <a:lnTo>
                  <a:pt x="851058" y="392192"/>
                </a:lnTo>
                <a:cubicBezTo>
                  <a:pt x="854868" y="406479"/>
                  <a:pt x="865346" y="415290"/>
                  <a:pt x="882967" y="415290"/>
                </a:cubicBezTo>
                <a:cubicBezTo>
                  <a:pt x="902493" y="415290"/>
                  <a:pt x="910351" y="406479"/>
                  <a:pt x="910351" y="394097"/>
                </a:cubicBezTo>
                <a:cubicBezTo>
                  <a:pt x="910351" y="381476"/>
                  <a:pt x="904875" y="375523"/>
                  <a:pt x="879871" y="369570"/>
                </a:cubicBezTo>
                <a:cubicBezTo>
                  <a:pt x="847248" y="361712"/>
                  <a:pt x="839866" y="351710"/>
                  <a:pt x="839866" y="335756"/>
                </a:cubicBezTo>
                <a:cubicBezTo>
                  <a:pt x="839866" y="319087"/>
                  <a:pt x="852487" y="303133"/>
                  <a:pt x="881062" y="303133"/>
                </a:cubicBezTo>
                <a:close/>
                <a:moveTo>
                  <a:pt x="767953" y="303133"/>
                </a:moveTo>
                <a:cubicBezTo>
                  <a:pt x="789860" y="303133"/>
                  <a:pt x="808196" y="315753"/>
                  <a:pt x="808196" y="348377"/>
                </a:cubicBezTo>
                <a:lnTo>
                  <a:pt x="808196" y="425767"/>
                </a:lnTo>
                <a:lnTo>
                  <a:pt x="792241" y="425767"/>
                </a:lnTo>
                <a:lnTo>
                  <a:pt x="792241" y="350520"/>
                </a:lnTo>
                <a:cubicBezTo>
                  <a:pt x="792241" y="330755"/>
                  <a:pt x="784145" y="317658"/>
                  <a:pt x="764381" y="317658"/>
                </a:cubicBezTo>
                <a:cubicBezTo>
                  <a:pt x="738663" y="317658"/>
                  <a:pt x="729138" y="338375"/>
                  <a:pt x="729138" y="363617"/>
                </a:cubicBezTo>
                <a:lnTo>
                  <a:pt x="729138" y="425767"/>
                </a:lnTo>
                <a:lnTo>
                  <a:pt x="713184" y="425767"/>
                </a:lnTo>
                <a:lnTo>
                  <a:pt x="713184" y="336232"/>
                </a:lnTo>
                <a:cubicBezTo>
                  <a:pt x="713184" y="325755"/>
                  <a:pt x="713184" y="315277"/>
                  <a:pt x="712946" y="305990"/>
                </a:cubicBezTo>
                <a:lnTo>
                  <a:pt x="728424" y="305990"/>
                </a:lnTo>
                <a:cubicBezTo>
                  <a:pt x="728900" y="309562"/>
                  <a:pt x="729376" y="323850"/>
                  <a:pt x="729138" y="327422"/>
                </a:cubicBezTo>
                <a:cubicBezTo>
                  <a:pt x="734139" y="315992"/>
                  <a:pt x="743902" y="303133"/>
                  <a:pt x="767953" y="303133"/>
                </a:cubicBezTo>
                <a:close/>
                <a:moveTo>
                  <a:pt x="634603" y="303133"/>
                </a:moveTo>
                <a:cubicBezTo>
                  <a:pt x="656510" y="303133"/>
                  <a:pt x="674846" y="315753"/>
                  <a:pt x="674846" y="348377"/>
                </a:cubicBezTo>
                <a:lnTo>
                  <a:pt x="674846" y="425767"/>
                </a:lnTo>
                <a:lnTo>
                  <a:pt x="658891" y="425767"/>
                </a:lnTo>
                <a:lnTo>
                  <a:pt x="658891" y="350520"/>
                </a:lnTo>
                <a:cubicBezTo>
                  <a:pt x="658891" y="330755"/>
                  <a:pt x="650795" y="317658"/>
                  <a:pt x="631031" y="317658"/>
                </a:cubicBezTo>
                <a:cubicBezTo>
                  <a:pt x="605313" y="317658"/>
                  <a:pt x="595788" y="338375"/>
                  <a:pt x="595788" y="363617"/>
                </a:cubicBezTo>
                <a:lnTo>
                  <a:pt x="595788" y="425767"/>
                </a:lnTo>
                <a:lnTo>
                  <a:pt x="579834" y="425767"/>
                </a:lnTo>
                <a:lnTo>
                  <a:pt x="579834" y="336232"/>
                </a:lnTo>
                <a:cubicBezTo>
                  <a:pt x="579834" y="325755"/>
                  <a:pt x="579834" y="315277"/>
                  <a:pt x="579596" y="305990"/>
                </a:cubicBezTo>
                <a:lnTo>
                  <a:pt x="595074" y="305990"/>
                </a:lnTo>
                <a:cubicBezTo>
                  <a:pt x="595550" y="309562"/>
                  <a:pt x="596026" y="323850"/>
                  <a:pt x="595788" y="327422"/>
                </a:cubicBezTo>
                <a:cubicBezTo>
                  <a:pt x="600789" y="315992"/>
                  <a:pt x="610552" y="303133"/>
                  <a:pt x="634603" y="303133"/>
                </a:cubicBezTo>
                <a:close/>
                <a:moveTo>
                  <a:pt x="951309" y="250507"/>
                </a:moveTo>
                <a:lnTo>
                  <a:pt x="967263" y="250507"/>
                </a:lnTo>
                <a:lnTo>
                  <a:pt x="967263" y="365760"/>
                </a:lnTo>
                <a:cubicBezTo>
                  <a:pt x="977741" y="353853"/>
                  <a:pt x="1007983" y="322659"/>
                  <a:pt x="1024175" y="305990"/>
                </a:cubicBezTo>
                <a:lnTo>
                  <a:pt x="1043701" y="305990"/>
                </a:lnTo>
                <a:lnTo>
                  <a:pt x="997505" y="353139"/>
                </a:lnTo>
                <a:lnTo>
                  <a:pt x="1049416" y="425767"/>
                </a:lnTo>
                <a:lnTo>
                  <a:pt x="1030366" y="425767"/>
                </a:lnTo>
                <a:lnTo>
                  <a:pt x="986313" y="363378"/>
                </a:lnTo>
                <a:lnTo>
                  <a:pt x="967263" y="381714"/>
                </a:lnTo>
                <a:lnTo>
                  <a:pt x="967263" y="425767"/>
                </a:lnTo>
                <a:lnTo>
                  <a:pt x="951309" y="425767"/>
                </a:lnTo>
                <a:close/>
                <a:moveTo>
                  <a:pt x="332184" y="250507"/>
                </a:moveTo>
                <a:lnTo>
                  <a:pt x="348138" y="250507"/>
                </a:lnTo>
                <a:lnTo>
                  <a:pt x="348138" y="365760"/>
                </a:lnTo>
                <a:cubicBezTo>
                  <a:pt x="358616" y="353853"/>
                  <a:pt x="388858" y="322659"/>
                  <a:pt x="405050" y="305990"/>
                </a:cubicBezTo>
                <a:lnTo>
                  <a:pt x="424576" y="305990"/>
                </a:lnTo>
                <a:lnTo>
                  <a:pt x="378380" y="353139"/>
                </a:lnTo>
                <a:lnTo>
                  <a:pt x="430291" y="425767"/>
                </a:lnTo>
                <a:lnTo>
                  <a:pt x="411241" y="425767"/>
                </a:lnTo>
                <a:lnTo>
                  <a:pt x="367188" y="363378"/>
                </a:lnTo>
                <a:lnTo>
                  <a:pt x="348138" y="381714"/>
                </a:lnTo>
                <a:lnTo>
                  <a:pt x="348138" y="425767"/>
                </a:lnTo>
                <a:lnTo>
                  <a:pt x="332184" y="425767"/>
                </a:lnTo>
                <a:close/>
                <a:moveTo>
                  <a:pt x="199310" y="108823"/>
                </a:moveTo>
                <a:cubicBezTo>
                  <a:pt x="174069" y="108823"/>
                  <a:pt x="159067" y="115490"/>
                  <a:pt x="159067" y="134302"/>
                </a:cubicBezTo>
                <a:cubicBezTo>
                  <a:pt x="159067" y="148352"/>
                  <a:pt x="168830" y="158115"/>
                  <a:pt x="184785" y="158115"/>
                </a:cubicBezTo>
                <a:cubicBezTo>
                  <a:pt x="216693" y="158115"/>
                  <a:pt x="220980" y="136922"/>
                  <a:pt x="220980" y="112871"/>
                </a:cubicBezTo>
                <a:lnTo>
                  <a:pt x="220980" y="108823"/>
                </a:lnTo>
                <a:close/>
                <a:moveTo>
                  <a:pt x="1043940" y="60007"/>
                </a:moveTo>
                <a:cubicBezTo>
                  <a:pt x="1018698" y="60007"/>
                  <a:pt x="1006316" y="80486"/>
                  <a:pt x="1006316" y="108585"/>
                </a:cubicBezTo>
                <a:cubicBezTo>
                  <a:pt x="1006316" y="136207"/>
                  <a:pt x="1020841" y="157400"/>
                  <a:pt x="1044416" y="157400"/>
                </a:cubicBezTo>
                <a:cubicBezTo>
                  <a:pt x="1068466" y="157400"/>
                  <a:pt x="1082040" y="137636"/>
                  <a:pt x="1082040" y="108823"/>
                </a:cubicBezTo>
                <a:cubicBezTo>
                  <a:pt x="1082040" y="80962"/>
                  <a:pt x="1068704" y="60007"/>
                  <a:pt x="1043940" y="60007"/>
                </a:cubicBezTo>
                <a:close/>
                <a:moveTo>
                  <a:pt x="718661" y="59531"/>
                </a:moveTo>
                <a:cubicBezTo>
                  <a:pt x="695563" y="59531"/>
                  <a:pt x="685323" y="75485"/>
                  <a:pt x="682942" y="98822"/>
                </a:cubicBezTo>
                <a:lnTo>
                  <a:pt x="752474" y="98822"/>
                </a:lnTo>
                <a:cubicBezTo>
                  <a:pt x="752236" y="76914"/>
                  <a:pt x="740806" y="59531"/>
                  <a:pt x="718661" y="59531"/>
                </a:cubicBezTo>
                <a:close/>
                <a:moveTo>
                  <a:pt x="1173956" y="45958"/>
                </a:moveTo>
                <a:cubicBezTo>
                  <a:pt x="1190863" y="45958"/>
                  <a:pt x="1203483" y="54292"/>
                  <a:pt x="1208008" y="68580"/>
                </a:cubicBezTo>
                <a:cubicBezTo>
                  <a:pt x="1214199" y="56673"/>
                  <a:pt x="1225867" y="45958"/>
                  <a:pt x="1246822" y="45958"/>
                </a:cubicBezTo>
                <a:cubicBezTo>
                  <a:pt x="1265634" y="45958"/>
                  <a:pt x="1284446" y="56912"/>
                  <a:pt x="1284446" y="89773"/>
                </a:cubicBezTo>
                <a:lnTo>
                  <a:pt x="1284446" y="168592"/>
                </a:lnTo>
                <a:lnTo>
                  <a:pt x="1268730" y="168592"/>
                </a:lnTo>
                <a:lnTo>
                  <a:pt x="1268730" y="91678"/>
                </a:lnTo>
                <a:cubicBezTo>
                  <a:pt x="1268730" y="76676"/>
                  <a:pt x="1263253" y="60483"/>
                  <a:pt x="1242536" y="60483"/>
                </a:cubicBezTo>
                <a:cubicBezTo>
                  <a:pt x="1221104" y="60483"/>
                  <a:pt x="1211341" y="77390"/>
                  <a:pt x="1211341" y="99774"/>
                </a:cubicBezTo>
                <a:lnTo>
                  <a:pt x="1211341" y="168592"/>
                </a:lnTo>
                <a:lnTo>
                  <a:pt x="1195863" y="168592"/>
                </a:lnTo>
                <a:lnTo>
                  <a:pt x="1195863" y="92154"/>
                </a:lnTo>
                <a:cubicBezTo>
                  <a:pt x="1195863" y="75485"/>
                  <a:pt x="1190863" y="60483"/>
                  <a:pt x="1170384" y="60483"/>
                </a:cubicBezTo>
                <a:cubicBezTo>
                  <a:pt x="1148953" y="60483"/>
                  <a:pt x="1138475" y="78819"/>
                  <a:pt x="1138475" y="102393"/>
                </a:cubicBezTo>
                <a:lnTo>
                  <a:pt x="1138475" y="168592"/>
                </a:lnTo>
                <a:lnTo>
                  <a:pt x="1122759" y="168592"/>
                </a:lnTo>
                <a:lnTo>
                  <a:pt x="1122759" y="79772"/>
                </a:lnTo>
                <a:cubicBezTo>
                  <a:pt x="1122759" y="69294"/>
                  <a:pt x="1122759" y="58340"/>
                  <a:pt x="1122521" y="48815"/>
                </a:cubicBezTo>
                <a:lnTo>
                  <a:pt x="1137999" y="48815"/>
                </a:lnTo>
                <a:cubicBezTo>
                  <a:pt x="1138237" y="52625"/>
                  <a:pt x="1138713" y="62150"/>
                  <a:pt x="1138475" y="68818"/>
                </a:cubicBezTo>
                <a:cubicBezTo>
                  <a:pt x="1143714" y="57388"/>
                  <a:pt x="1154668" y="45958"/>
                  <a:pt x="1173956" y="45958"/>
                </a:cubicBezTo>
                <a:close/>
                <a:moveTo>
                  <a:pt x="1044654" y="45958"/>
                </a:moveTo>
                <a:cubicBezTo>
                  <a:pt x="1077277" y="45958"/>
                  <a:pt x="1098708" y="70723"/>
                  <a:pt x="1098708" y="108347"/>
                </a:cubicBezTo>
                <a:cubicBezTo>
                  <a:pt x="1098708" y="142398"/>
                  <a:pt x="1079658" y="171450"/>
                  <a:pt x="1043463" y="171450"/>
                </a:cubicBezTo>
                <a:cubicBezTo>
                  <a:pt x="1010126" y="171450"/>
                  <a:pt x="989885" y="144780"/>
                  <a:pt x="989885" y="108823"/>
                </a:cubicBezTo>
                <a:cubicBezTo>
                  <a:pt x="989885" y="74057"/>
                  <a:pt x="1009411" y="45958"/>
                  <a:pt x="1044654" y="45958"/>
                </a:cubicBezTo>
                <a:close/>
                <a:moveTo>
                  <a:pt x="853678" y="45958"/>
                </a:moveTo>
                <a:cubicBezTo>
                  <a:pt x="875585" y="45958"/>
                  <a:pt x="893921" y="58578"/>
                  <a:pt x="893921" y="91202"/>
                </a:cubicBezTo>
                <a:lnTo>
                  <a:pt x="893921" y="168592"/>
                </a:lnTo>
                <a:lnTo>
                  <a:pt x="877966" y="168592"/>
                </a:lnTo>
                <a:lnTo>
                  <a:pt x="877966" y="93345"/>
                </a:lnTo>
                <a:cubicBezTo>
                  <a:pt x="877966" y="73580"/>
                  <a:pt x="869870" y="60483"/>
                  <a:pt x="850106" y="60483"/>
                </a:cubicBezTo>
                <a:cubicBezTo>
                  <a:pt x="824388" y="60483"/>
                  <a:pt x="814863" y="81200"/>
                  <a:pt x="814863" y="106442"/>
                </a:cubicBezTo>
                <a:lnTo>
                  <a:pt x="814863" y="168592"/>
                </a:lnTo>
                <a:lnTo>
                  <a:pt x="798909" y="168592"/>
                </a:lnTo>
                <a:lnTo>
                  <a:pt x="798909" y="79057"/>
                </a:lnTo>
                <a:cubicBezTo>
                  <a:pt x="798909" y="68580"/>
                  <a:pt x="798909" y="58102"/>
                  <a:pt x="798671" y="48815"/>
                </a:cubicBezTo>
                <a:lnTo>
                  <a:pt x="814149" y="48815"/>
                </a:lnTo>
                <a:cubicBezTo>
                  <a:pt x="814625" y="52387"/>
                  <a:pt x="815101" y="66675"/>
                  <a:pt x="814863" y="70247"/>
                </a:cubicBezTo>
                <a:cubicBezTo>
                  <a:pt x="819864" y="58817"/>
                  <a:pt x="829627" y="45958"/>
                  <a:pt x="853678" y="45958"/>
                </a:cubicBezTo>
                <a:close/>
                <a:moveTo>
                  <a:pt x="718899" y="45958"/>
                </a:moveTo>
                <a:cubicBezTo>
                  <a:pt x="756761" y="45958"/>
                  <a:pt x="768905" y="77390"/>
                  <a:pt x="768905" y="101203"/>
                </a:cubicBezTo>
                <a:cubicBezTo>
                  <a:pt x="768905" y="104775"/>
                  <a:pt x="768905" y="108108"/>
                  <a:pt x="768667" y="111204"/>
                </a:cubicBezTo>
                <a:lnTo>
                  <a:pt x="682228" y="111204"/>
                </a:lnTo>
                <a:cubicBezTo>
                  <a:pt x="682228" y="139065"/>
                  <a:pt x="696277" y="157400"/>
                  <a:pt x="718184" y="157400"/>
                </a:cubicBezTo>
                <a:cubicBezTo>
                  <a:pt x="739140" y="157400"/>
                  <a:pt x="746045" y="145970"/>
                  <a:pt x="750093" y="136683"/>
                </a:cubicBezTo>
                <a:lnTo>
                  <a:pt x="766286" y="136683"/>
                </a:lnTo>
                <a:cubicBezTo>
                  <a:pt x="761285" y="152400"/>
                  <a:pt x="748664" y="171450"/>
                  <a:pt x="717708" y="171450"/>
                </a:cubicBezTo>
                <a:cubicBezTo>
                  <a:pt x="680561" y="171450"/>
                  <a:pt x="666035" y="140493"/>
                  <a:pt x="666035" y="109775"/>
                </a:cubicBezTo>
                <a:cubicBezTo>
                  <a:pt x="666035" y="75009"/>
                  <a:pt x="683418" y="45958"/>
                  <a:pt x="718899" y="45958"/>
                </a:cubicBezTo>
                <a:close/>
                <a:moveTo>
                  <a:pt x="526256" y="45958"/>
                </a:moveTo>
                <a:cubicBezTo>
                  <a:pt x="543163" y="45958"/>
                  <a:pt x="555783" y="54292"/>
                  <a:pt x="560308" y="68580"/>
                </a:cubicBezTo>
                <a:cubicBezTo>
                  <a:pt x="566499" y="56673"/>
                  <a:pt x="578167" y="45958"/>
                  <a:pt x="599122" y="45958"/>
                </a:cubicBezTo>
                <a:cubicBezTo>
                  <a:pt x="617934" y="45958"/>
                  <a:pt x="636746" y="56912"/>
                  <a:pt x="636746" y="89773"/>
                </a:cubicBezTo>
                <a:lnTo>
                  <a:pt x="636746" y="168592"/>
                </a:lnTo>
                <a:lnTo>
                  <a:pt x="621030" y="168592"/>
                </a:lnTo>
                <a:lnTo>
                  <a:pt x="621030" y="91678"/>
                </a:lnTo>
                <a:cubicBezTo>
                  <a:pt x="621030" y="76676"/>
                  <a:pt x="615553" y="60483"/>
                  <a:pt x="594836" y="60483"/>
                </a:cubicBezTo>
                <a:cubicBezTo>
                  <a:pt x="573404" y="60483"/>
                  <a:pt x="563641" y="77390"/>
                  <a:pt x="563641" y="99774"/>
                </a:cubicBezTo>
                <a:lnTo>
                  <a:pt x="563641" y="168592"/>
                </a:lnTo>
                <a:lnTo>
                  <a:pt x="548163" y="168592"/>
                </a:lnTo>
                <a:lnTo>
                  <a:pt x="548163" y="92154"/>
                </a:lnTo>
                <a:cubicBezTo>
                  <a:pt x="548163" y="75485"/>
                  <a:pt x="543163" y="60483"/>
                  <a:pt x="522684" y="60483"/>
                </a:cubicBezTo>
                <a:cubicBezTo>
                  <a:pt x="501253" y="60483"/>
                  <a:pt x="490775" y="78819"/>
                  <a:pt x="490775" y="102393"/>
                </a:cubicBezTo>
                <a:lnTo>
                  <a:pt x="490775" y="168592"/>
                </a:lnTo>
                <a:lnTo>
                  <a:pt x="475059" y="168592"/>
                </a:lnTo>
                <a:lnTo>
                  <a:pt x="475059" y="79772"/>
                </a:lnTo>
                <a:cubicBezTo>
                  <a:pt x="475059" y="69294"/>
                  <a:pt x="475059" y="58340"/>
                  <a:pt x="474821" y="48815"/>
                </a:cubicBezTo>
                <a:lnTo>
                  <a:pt x="490299" y="48815"/>
                </a:lnTo>
                <a:cubicBezTo>
                  <a:pt x="490537" y="52625"/>
                  <a:pt x="491013" y="62150"/>
                  <a:pt x="490775" y="68818"/>
                </a:cubicBezTo>
                <a:cubicBezTo>
                  <a:pt x="496014" y="57388"/>
                  <a:pt x="506968" y="45958"/>
                  <a:pt x="526256" y="45958"/>
                </a:cubicBezTo>
                <a:close/>
                <a:moveTo>
                  <a:pt x="326231" y="45958"/>
                </a:moveTo>
                <a:cubicBezTo>
                  <a:pt x="343138" y="45958"/>
                  <a:pt x="355758" y="54292"/>
                  <a:pt x="360283" y="68580"/>
                </a:cubicBezTo>
                <a:cubicBezTo>
                  <a:pt x="366474" y="56673"/>
                  <a:pt x="378142" y="45958"/>
                  <a:pt x="399097" y="45958"/>
                </a:cubicBezTo>
                <a:cubicBezTo>
                  <a:pt x="417909" y="45958"/>
                  <a:pt x="436721" y="56912"/>
                  <a:pt x="436721" y="89773"/>
                </a:cubicBezTo>
                <a:lnTo>
                  <a:pt x="436721" y="168592"/>
                </a:lnTo>
                <a:lnTo>
                  <a:pt x="421004" y="168592"/>
                </a:lnTo>
                <a:lnTo>
                  <a:pt x="421004" y="91678"/>
                </a:lnTo>
                <a:cubicBezTo>
                  <a:pt x="421004" y="76676"/>
                  <a:pt x="415528" y="60483"/>
                  <a:pt x="394811" y="60483"/>
                </a:cubicBezTo>
                <a:cubicBezTo>
                  <a:pt x="373379" y="60483"/>
                  <a:pt x="363616" y="77390"/>
                  <a:pt x="363616" y="99774"/>
                </a:cubicBezTo>
                <a:lnTo>
                  <a:pt x="363616" y="168592"/>
                </a:lnTo>
                <a:lnTo>
                  <a:pt x="348138" y="168592"/>
                </a:lnTo>
                <a:lnTo>
                  <a:pt x="348138" y="92154"/>
                </a:lnTo>
                <a:cubicBezTo>
                  <a:pt x="348138" y="75485"/>
                  <a:pt x="343138" y="60483"/>
                  <a:pt x="322659" y="60483"/>
                </a:cubicBezTo>
                <a:cubicBezTo>
                  <a:pt x="301228" y="60483"/>
                  <a:pt x="290750" y="78819"/>
                  <a:pt x="290750" y="102393"/>
                </a:cubicBezTo>
                <a:lnTo>
                  <a:pt x="290750" y="168592"/>
                </a:lnTo>
                <a:lnTo>
                  <a:pt x="275034" y="168592"/>
                </a:lnTo>
                <a:lnTo>
                  <a:pt x="275034" y="79772"/>
                </a:lnTo>
                <a:cubicBezTo>
                  <a:pt x="275034" y="69294"/>
                  <a:pt x="275034" y="58340"/>
                  <a:pt x="274796" y="48815"/>
                </a:cubicBezTo>
                <a:lnTo>
                  <a:pt x="290274" y="48815"/>
                </a:lnTo>
                <a:cubicBezTo>
                  <a:pt x="290512" y="52625"/>
                  <a:pt x="290988" y="62150"/>
                  <a:pt x="290750" y="68818"/>
                </a:cubicBezTo>
                <a:cubicBezTo>
                  <a:pt x="295989" y="57388"/>
                  <a:pt x="306943" y="45958"/>
                  <a:pt x="326231" y="45958"/>
                </a:cubicBezTo>
                <a:close/>
                <a:moveTo>
                  <a:pt x="192643" y="45958"/>
                </a:moveTo>
                <a:cubicBezTo>
                  <a:pt x="220741" y="45958"/>
                  <a:pt x="236458" y="57626"/>
                  <a:pt x="236458" y="84296"/>
                </a:cubicBezTo>
                <a:lnTo>
                  <a:pt x="236458" y="144303"/>
                </a:lnTo>
                <a:cubicBezTo>
                  <a:pt x="236458" y="155019"/>
                  <a:pt x="237410" y="165020"/>
                  <a:pt x="238124" y="168592"/>
                </a:cubicBezTo>
                <a:lnTo>
                  <a:pt x="222885" y="168592"/>
                </a:lnTo>
                <a:cubicBezTo>
                  <a:pt x="221932" y="165735"/>
                  <a:pt x="221218" y="160258"/>
                  <a:pt x="220980" y="151447"/>
                </a:cubicBezTo>
                <a:cubicBezTo>
                  <a:pt x="216693" y="159782"/>
                  <a:pt x="206692" y="171450"/>
                  <a:pt x="182641" y="171450"/>
                </a:cubicBezTo>
                <a:cubicBezTo>
                  <a:pt x="154543" y="171450"/>
                  <a:pt x="142636" y="153352"/>
                  <a:pt x="142636" y="135255"/>
                </a:cubicBezTo>
                <a:cubicBezTo>
                  <a:pt x="142636" y="108585"/>
                  <a:pt x="163353" y="96678"/>
                  <a:pt x="199072" y="96678"/>
                </a:cubicBezTo>
                <a:lnTo>
                  <a:pt x="220741" y="96678"/>
                </a:lnTo>
                <a:lnTo>
                  <a:pt x="220741" y="85248"/>
                </a:lnTo>
                <a:cubicBezTo>
                  <a:pt x="220741" y="73818"/>
                  <a:pt x="217170" y="59293"/>
                  <a:pt x="192166" y="59293"/>
                </a:cubicBezTo>
                <a:cubicBezTo>
                  <a:pt x="169783" y="59293"/>
                  <a:pt x="166449" y="70723"/>
                  <a:pt x="164068" y="80248"/>
                </a:cubicBezTo>
                <a:lnTo>
                  <a:pt x="148351" y="80248"/>
                </a:lnTo>
                <a:cubicBezTo>
                  <a:pt x="149780" y="65722"/>
                  <a:pt x="158829" y="45958"/>
                  <a:pt x="192643" y="45958"/>
                </a:cubicBezTo>
                <a:close/>
                <a:moveTo>
                  <a:pt x="60245" y="0"/>
                </a:moveTo>
                <a:cubicBezTo>
                  <a:pt x="98107" y="0"/>
                  <a:pt x="114061" y="22622"/>
                  <a:pt x="116205" y="43577"/>
                </a:cubicBezTo>
                <a:lnTo>
                  <a:pt x="98821" y="43577"/>
                </a:lnTo>
                <a:cubicBezTo>
                  <a:pt x="95250" y="27146"/>
                  <a:pt x="84772" y="14525"/>
                  <a:pt x="59531" y="14525"/>
                </a:cubicBezTo>
                <a:cubicBezTo>
                  <a:pt x="37147" y="14525"/>
                  <a:pt x="24765" y="24765"/>
                  <a:pt x="24765" y="42148"/>
                </a:cubicBezTo>
                <a:cubicBezTo>
                  <a:pt x="24765" y="59055"/>
                  <a:pt x="35004" y="65722"/>
                  <a:pt x="65008" y="73104"/>
                </a:cubicBezTo>
                <a:cubicBezTo>
                  <a:pt x="112156" y="84772"/>
                  <a:pt x="119776" y="103346"/>
                  <a:pt x="119776" y="124063"/>
                </a:cubicBezTo>
                <a:cubicBezTo>
                  <a:pt x="119776" y="149542"/>
                  <a:pt x="100965" y="170497"/>
                  <a:pt x="61436" y="170497"/>
                </a:cubicBezTo>
                <a:cubicBezTo>
                  <a:pt x="19764" y="170497"/>
                  <a:pt x="3333" y="146923"/>
                  <a:pt x="0" y="123110"/>
                </a:cubicBezTo>
                <a:lnTo>
                  <a:pt x="17621" y="123110"/>
                </a:lnTo>
                <a:cubicBezTo>
                  <a:pt x="22383" y="144303"/>
                  <a:pt x="36433" y="156448"/>
                  <a:pt x="62388" y="156448"/>
                </a:cubicBezTo>
                <a:cubicBezTo>
                  <a:pt x="90725" y="156448"/>
                  <a:pt x="101679" y="142637"/>
                  <a:pt x="101679" y="125492"/>
                </a:cubicBezTo>
                <a:cubicBezTo>
                  <a:pt x="101679" y="107632"/>
                  <a:pt x="93583" y="97155"/>
                  <a:pt x="58340" y="88582"/>
                </a:cubicBezTo>
                <a:cubicBezTo>
                  <a:pt x="21431" y="79295"/>
                  <a:pt x="6905" y="67151"/>
                  <a:pt x="6905" y="43338"/>
                </a:cubicBezTo>
                <a:cubicBezTo>
                  <a:pt x="6905" y="20240"/>
                  <a:pt x="23812" y="0"/>
                  <a:pt x="60245" y="0"/>
                </a:cubicBezTo>
                <a:close/>
              </a:path>
            </a:pathLst>
          </a:custGeom>
          <a:solidFill>
            <a:srgbClr val="D2002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Tree>
    <p:extLst>
      <p:ext uri="{BB962C8B-B14F-4D97-AF65-F5344CB8AC3E}">
        <p14:creationId xmlns:p14="http://schemas.microsoft.com/office/powerpoint/2010/main" val="5133287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Rød logo">
    <p:bg>
      <p:bgPr>
        <a:solidFill>
          <a:srgbClr val="E6E3DC"/>
        </a:solidFill>
        <a:effectLst/>
      </p:bgPr>
    </p:bg>
    <p:spTree>
      <p:nvGrpSpPr>
        <p:cNvPr id="1" name=""/>
        <p:cNvGrpSpPr/>
        <p:nvPr/>
      </p:nvGrpSpPr>
      <p:grpSpPr>
        <a:xfrm>
          <a:off x="0" y="0"/>
          <a:ext cx="0" cy="0"/>
          <a:chOff x="0" y="0"/>
          <a:chExt cx="0" cy="0"/>
        </a:xfrm>
      </p:grpSpPr>
      <p:pic>
        <p:nvPicPr>
          <p:cNvPr id="6" name="Bilde 5" descr="Et bilde som inneholder objekt&#10;&#10;&#10;&#10;Automatisk generert beskrivelse">
            <a:extLst>
              <a:ext uri="{FF2B5EF4-FFF2-40B4-BE49-F238E27FC236}">
                <a16:creationId xmlns:a16="http://schemas.microsoft.com/office/drawing/2014/main" id="{F28135A9-7864-EA42-BC35-11CA46B6CBC0}"/>
              </a:ext>
            </a:extLst>
          </p:cNvPr>
          <p:cNvPicPr>
            <a:picLocks noChangeAspect="1"/>
          </p:cNvPicPr>
          <p:nvPr userDrawn="1"/>
        </p:nvPicPr>
        <p:blipFill>
          <a:blip r:embed="rId2"/>
          <a:stretch>
            <a:fillRect/>
          </a:stretch>
        </p:blipFill>
        <p:spPr>
          <a:xfrm>
            <a:off x="525140" y="5788058"/>
            <a:ext cx="2532960" cy="572850"/>
          </a:xfrm>
          <a:prstGeom prst="rect">
            <a:avLst/>
          </a:prstGeom>
        </p:spPr>
      </p:pic>
      <p:sp>
        <p:nvSpPr>
          <p:cNvPr id="5" name="Friform 4">
            <a:extLst>
              <a:ext uri="{FF2B5EF4-FFF2-40B4-BE49-F238E27FC236}">
                <a16:creationId xmlns:a16="http://schemas.microsoft.com/office/drawing/2014/main" id="{613BFF5F-A955-C509-80BD-3F845ACFB4C2}"/>
              </a:ext>
            </a:extLst>
          </p:cNvPr>
          <p:cNvSpPr/>
          <p:nvPr userDrawn="1"/>
        </p:nvSpPr>
        <p:spPr>
          <a:xfrm>
            <a:off x="3849198" y="2891941"/>
            <a:ext cx="4493437" cy="427939"/>
          </a:xfrm>
          <a:custGeom>
            <a:avLst/>
            <a:gdLst/>
            <a:ahLst/>
            <a:cxnLst/>
            <a:rect l="l" t="t" r="r" b="b"/>
            <a:pathLst>
              <a:path w="4493437" h="427939">
                <a:moveTo>
                  <a:pt x="4146956" y="221742"/>
                </a:moveTo>
                <a:cubicBezTo>
                  <a:pt x="4098493" y="221742"/>
                  <a:pt x="4069689" y="234544"/>
                  <a:pt x="4069689" y="270662"/>
                </a:cubicBezTo>
                <a:cubicBezTo>
                  <a:pt x="4069689" y="297637"/>
                  <a:pt x="4088434" y="316382"/>
                  <a:pt x="4119067" y="316382"/>
                </a:cubicBezTo>
                <a:cubicBezTo>
                  <a:pt x="4180331" y="316382"/>
                  <a:pt x="4188561" y="275692"/>
                  <a:pt x="4188561" y="229514"/>
                </a:cubicBezTo>
                <a:lnTo>
                  <a:pt x="4188561" y="221742"/>
                </a:lnTo>
                <a:close/>
                <a:moveTo>
                  <a:pt x="384581" y="221742"/>
                </a:moveTo>
                <a:cubicBezTo>
                  <a:pt x="336118" y="221742"/>
                  <a:pt x="307315" y="234544"/>
                  <a:pt x="307315" y="270662"/>
                </a:cubicBezTo>
                <a:cubicBezTo>
                  <a:pt x="307315" y="297637"/>
                  <a:pt x="326060" y="316382"/>
                  <a:pt x="356692" y="316382"/>
                </a:cubicBezTo>
                <a:cubicBezTo>
                  <a:pt x="417957" y="316382"/>
                  <a:pt x="426187" y="275692"/>
                  <a:pt x="426187" y="229514"/>
                </a:cubicBezTo>
                <a:lnTo>
                  <a:pt x="426187" y="221742"/>
                </a:lnTo>
                <a:close/>
                <a:moveTo>
                  <a:pt x="4394682" y="128473"/>
                </a:moveTo>
                <a:cubicBezTo>
                  <a:pt x="4342561" y="128473"/>
                  <a:pt x="4321530" y="161392"/>
                  <a:pt x="4321530" y="220828"/>
                </a:cubicBezTo>
                <a:cubicBezTo>
                  <a:pt x="4321530" y="278892"/>
                  <a:pt x="4338447" y="315011"/>
                  <a:pt x="4391482" y="315011"/>
                </a:cubicBezTo>
                <a:cubicBezTo>
                  <a:pt x="4436744" y="315011"/>
                  <a:pt x="4461433" y="277063"/>
                  <a:pt x="4461433" y="216713"/>
                </a:cubicBezTo>
                <a:cubicBezTo>
                  <a:pt x="4461433" y="165506"/>
                  <a:pt x="4437202" y="128473"/>
                  <a:pt x="4394682" y="128473"/>
                </a:cubicBezTo>
                <a:close/>
                <a:moveTo>
                  <a:pt x="1978838" y="128016"/>
                </a:moveTo>
                <a:cubicBezTo>
                  <a:pt x="1930374" y="128016"/>
                  <a:pt x="1906600" y="167335"/>
                  <a:pt x="1906600" y="221285"/>
                </a:cubicBezTo>
                <a:cubicBezTo>
                  <a:pt x="1906600" y="274320"/>
                  <a:pt x="1934489" y="315011"/>
                  <a:pt x="1979752" y="315011"/>
                </a:cubicBezTo>
                <a:cubicBezTo>
                  <a:pt x="2025929" y="315011"/>
                  <a:pt x="2051989" y="277063"/>
                  <a:pt x="2051989" y="221742"/>
                </a:cubicBezTo>
                <a:cubicBezTo>
                  <a:pt x="2051989" y="168250"/>
                  <a:pt x="2026386" y="128016"/>
                  <a:pt x="1978838" y="128016"/>
                </a:cubicBezTo>
                <a:close/>
                <a:moveTo>
                  <a:pt x="1376019" y="127102"/>
                </a:moveTo>
                <a:cubicBezTo>
                  <a:pt x="1331671" y="127102"/>
                  <a:pt x="1312012" y="157734"/>
                  <a:pt x="1307439" y="202540"/>
                </a:cubicBezTo>
                <a:lnTo>
                  <a:pt x="1440942" y="202540"/>
                </a:lnTo>
                <a:cubicBezTo>
                  <a:pt x="1440485" y="160477"/>
                  <a:pt x="1418539" y="127102"/>
                  <a:pt x="1376019" y="127102"/>
                </a:cubicBezTo>
                <a:close/>
                <a:moveTo>
                  <a:pt x="2863062" y="106528"/>
                </a:moveTo>
                <a:lnTo>
                  <a:pt x="2893694" y="106528"/>
                </a:lnTo>
                <a:lnTo>
                  <a:pt x="2893694" y="251460"/>
                </a:lnTo>
                <a:cubicBezTo>
                  <a:pt x="2893694" y="283464"/>
                  <a:pt x="2903753" y="314096"/>
                  <a:pt x="2945815" y="314096"/>
                </a:cubicBezTo>
                <a:cubicBezTo>
                  <a:pt x="2992907" y="314096"/>
                  <a:pt x="3011195" y="287579"/>
                  <a:pt x="3011195" y="225400"/>
                </a:cubicBezTo>
                <a:lnTo>
                  <a:pt x="3011195" y="106528"/>
                </a:lnTo>
                <a:lnTo>
                  <a:pt x="3041827" y="106528"/>
                </a:lnTo>
                <a:lnTo>
                  <a:pt x="3041827" y="269291"/>
                </a:lnTo>
                <a:cubicBezTo>
                  <a:pt x="3041827" y="291694"/>
                  <a:pt x="3042285" y="325526"/>
                  <a:pt x="3042285" y="336499"/>
                </a:cubicBezTo>
                <a:lnTo>
                  <a:pt x="3012567" y="336499"/>
                </a:lnTo>
                <a:cubicBezTo>
                  <a:pt x="3011652" y="330556"/>
                  <a:pt x="3011195" y="315925"/>
                  <a:pt x="3011195" y="299009"/>
                </a:cubicBezTo>
                <a:cubicBezTo>
                  <a:pt x="3000680" y="325526"/>
                  <a:pt x="2977819" y="341986"/>
                  <a:pt x="2938957" y="341986"/>
                </a:cubicBezTo>
                <a:cubicBezTo>
                  <a:pt x="2903296" y="341986"/>
                  <a:pt x="2863062" y="325984"/>
                  <a:pt x="2863062" y="258318"/>
                </a:cubicBezTo>
                <a:close/>
                <a:moveTo>
                  <a:pt x="4401540" y="101041"/>
                </a:moveTo>
                <a:cubicBezTo>
                  <a:pt x="4455490" y="101041"/>
                  <a:pt x="4493437" y="145847"/>
                  <a:pt x="4493437" y="215341"/>
                </a:cubicBezTo>
                <a:cubicBezTo>
                  <a:pt x="4493437" y="298094"/>
                  <a:pt x="4449089" y="341986"/>
                  <a:pt x="4393310" y="341986"/>
                </a:cubicBezTo>
                <a:cubicBezTo>
                  <a:pt x="4354448" y="341986"/>
                  <a:pt x="4334332" y="325069"/>
                  <a:pt x="4323359" y="304952"/>
                </a:cubicBezTo>
                <a:lnTo>
                  <a:pt x="4323359" y="427939"/>
                </a:lnTo>
                <a:lnTo>
                  <a:pt x="4292726" y="427939"/>
                </a:lnTo>
                <a:lnTo>
                  <a:pt x="4292726" y="162763"/>
                </a:lnTo>
                <a:cubicBezTo>
                  <a:pt x="4292726" y="144018"/>
                  <a:pt x="4292726" y="123901"/>
                  <a:pt x="4292269" y="106528"/>
                </a:cubicBezTo>
                <a:lnTo>
                  <a:pt x="4321987" y="106528"/>
                </a:lnTo>
                <a:cubicBezTo>
                  <a:pt x="4322902" y="114757"/>
                  <a:pt x="4323359" y="128473"/>
                  <a:pt x="4323359" y="145390"/>
                </a:cubicBezTo>
                <a:cubicBezTo>
                  <a:pt x="4336618" y="119786"/>
                  <a:pt x="4360849" y="101041"/>
                  <a:pt x="4401540" y="101041"/>
                </a:cubicBezTo>
                <a:close/>
                <a:moveTo>
                  <a:pt x="4134154" y="101041"/>
                </a:moveTo>
                <a:cubicBezTo>
                  <a:pt x="4188104" y="101041"/>
                  <a:pt x="4218279" y="123444"/>
                  <a:pt x="4218279" y="174650"/>
                </a:cubicBezTo>
                <a:lnTo>
                  <a:pt x="4218279" y="289865"/>
                </a:lnTo>
                <a:cubicBezTo>
                  <a:pt x="4218279" y="310439"/>
                  <a:pt x="4220108" y="329641"/>
                  <a:pt x="4221480" y="336499"/>
                </a:cubicBezTo>
                <a:lnTo>
                  <a:pt x="4192219" y="336499"/>
                </a:lnTo>
                <a:cubicBezTo>
                  <a:pt x="4190390" y="331013"/>
                  <a:pt x="4189018" y="320497"/>
                  <a:pt x="4188561" y="303581"/>
                </a:cubicBezTo>
                <a:cubicBezTo>
                  <a:pt x="4180331" y="319583"/>
                  <a:pt x="4161129" y="341986"/>
                  <a:pt x="4114952" y="341986"/>
                </a:cubicBezTo>
                <a:cubicBezTo>
                  <a:pt x="4061002" y="341986"/>
                  <a:pt x="4038142" y="307238"/>
                  <a:pt x="4038142" y="272491"/>
                </a:cubicBezTo>
                <a:cubicBezTo>
                  <a:pt x="4038142" y="221285"/>
                  <a:pt x="4077919" y="198425"/>
                  <a:pt x="4146499" y="198425"/>
                </a:cubicBezTo>
                <a:lnTo>
                  <a:pt x="4188104" y="198425"/>
                </a:lnTo>
                <a:lnTo>
                  <a:pt x="4188104" y="176479"/>
                </a:lnTo>
                <a:cubicBezTo>
                  <a:pt x="4188104" y="154534"/>
                  <a:pt x="4181246" y="126644"/>
                  <a:pt x="4133240" y="126644"/>
                </a:cubicBezTo>
                <a:cubicBezTo>
                  <a:pt x="4090263" y="126644"/>
                  <a:pt x="4083862" y="148590"/>
                  <a:pt x="4079290" y="166878"/>
                </a:cubicBezTo>
                <a:lnTo>
                  <a:pt x="4049115" y="166878"/>
                </a:lnTo>
                <a:cubicBezTo>
                  <a:pt x="4051859" y="138989"/>
                  <a:pt x="4069232" y="101041"/>
                  <a:pt x="4134154" y="101041"/>
                </a:cubicBezTo>
                <a:close/>
                <a:moveTo>
                  <a:pt x="3692270" y="101041"/>
                </a:moveTo>
                <a:cubicBezTo>
                  <a:pt x="3747592" y="101041"/>
                  <a:pt x="3772280" y="133960"/>
                  <a:pt x="3775938" y="166421"/>
                </a:cubicBezTo>
                <a:lnTo>
                  <a:pt x="3745763" y="166421"/>
                </a:lnTo>
                <a:cubicBezTo>
                  <a:pt x="3742105" y="149047"/>
                  <a:pt x="3728389" y="126644"/>
                  <a:pt x="3691356" y="126644"/>
                </a:cubicBezTo>
                <a:cubicBezTo>
                  <a:pt x="3654780" y="126644"/>
                  <a:pt x="3644264" y="144475"/>
                  <a:pt x="3644264" y="161392"/>
                </a:cubicBezTo>
                <a:cubicBezTo>
                  <a:pt x="3644264" y="180594"/>
                  <a:pt x="3654323" y="190195"/>
                  <a:pt x="3698214" y="200711"/>
                </a:cubicBezTo>
                <a:cubicBezTo>
                  <a:pt x="3765422" y="216713"/>
                  <a:pt x="3780510" y="239116"/>
                  <a:pt x="3780510" y="273406"/>
                </a:cubicBezTo>
                <a:cubicBezTo>
                  <a:pt x="3780510" y="314554"/>
                  <a:pt x="3747592" y="341986"/>
                  <a:pt x="3695014" y="341986"/>
                </a:cubicBezTo>
                <a:cubicBezTo>
                  <a:pt x="3639235" y="341986"/>
                  <a:pt x="3609975" y="313182"/>
                  <a:pt x="3604031" y="272034"/>
                </a:cubicBezTo>
                <a:lnTo>
                  <a:pt x="3634663" y="272034"/>
                </a:lnTo>
                <a:cubicBezTo>
                  <a:pt x="3641978" y="299466"/>
                  <a:pt x="3662095" y="316382"/>
                  <a:pt x="3695928" y="316382"/>
                </a:cubicBezTo>
                <a:cubicBezTo>
                  <a:pt x="3733419" y="316382"/>
                  <a:pt x="3748506" y="299466"/>
                  <a:pt x="3748506" y="275692"/>
                </a:cubicBezTo>
                <a:cubicBezTo>
                  <a:pt x="3748506" y="251460"/>
                  <a:pt x="3737991" y="240030"/>
                  <a:pt x="3689985" y="228600"/>
                </a:cubicBezTo>
                <a:cubicBezTo>
                  <a:pt x="3627348" y="213512"/>
                  <a:pt x="3613175" y="194310"/>
                  <a:pt x="3613175" y="163678"/>
                </a:cubicBezTo>
                <a:cubicBezTo>
                  <a:pt x="3613175" y="131674"/>
                  <a:pt x="3637406" y="101041"/>
                  <a:pt x="3692270" y="101041"/>
                </a:cubicBezTo>
                <a:close/>
                <a:moveTo>
                  <a:pt x="3473958" y="101041"/>
                </a:moveTo>
                <a:cubicBezTo>
                  <a:pt x="3516020" y="101041"/>
                  <a:pt x="3551224" y="125273"/>
                  <a:pt x="3551224" y="187909"/>
                </a:cubicBezTo>
                <a:lnTo>
                  <a:pt x="3551224" y="336499"/>
                </a:lnTo>
                <a:lnTo>
                  <a:pt x="3520592" y="336499"/>
                </a:lnTo>
                <a:lnTo>
                  <a:pt x="3520592" y="192024"/>
                </a:lnTo>
                <a:cubicBezTo>
                  <a:pt x="3520592" y="154076"/>
                  <a:pt x="3505047" y="128930"/>
                  <a:pt x="3467100" y="128930"/>
                </a:cubicBezTo>
                <a:cubicBezTo>
                  <a:pt x="3417722" y="128930"/>
                  <a:pt x="3399434" y="168707"/>
                  <a:pt x="3399434" y="217170"/>
                </a:cubicBezTo>
                <a:lnTo>
                  <a:pt x="3399434" y="336499"/>
                </a:lnTo>
                <a:lnTo>
                  <a:pt x="3368802" y="336499"/>
                </a:lnTo>
                <a:lnTo>
                  <a:pt x="3368802" y="164592"/>
                </a:lnTo>
                <a:cubicBezTo>
                  <a:pt x="3368802" y="144475"/>
                  <a:pt x="3368802" y="124358"/>
                  <a:pt x="3368344" y="106528"/>
                </a:cubicBezTo>
                <a:lnTo>
                  <a:pt x="3398062" y="106528"/>
                </a:lnTo>
                <a:cubicBezTo>
                  <a:pt x="3398977" y="113386"/>
                  <a:pt x="3399891" y="140818"/>
                  <a:pt x="3399434" y="147676"/>
                </a:cubicBezTo>
                <a:cubicBezTo>
                  <a:pt x="3409035" y="125730"/>
                  <a:pt x="3427780" y="101041"/>
                  <a:pt x="3473958" y="101041"/>
                </a:cubicBezTo>
                <a:close/>
                <a:moveTo>
                  <a:pt x="3216783" y="101041"/>
                </a:moveTo>
                <a:cubicBezTo>
                  <a:pt x="3258845" y="101041"/>
                  <a:pt x="3294049" y="125273"/>
                  <a:pt x="3294049" y="187909"/>
                </a:cubicBezTo>
                <a:lnTo>
                  <a:pt x="3294049" y="336499"/>
                </a:lnTo>
                <a:lnTo>
                  <a:pt x="3263417" y="336499"/>
                </a:lnTo>
                <a:lnTo>
                  <a:pt x="3263417" y="192024"/>
                </a:lnTo>
                <a:cubicBezTo>
                  <a:pt x="3263417" y="154076"/>
                  <a:pt x="3247872" y="128930"/>
                  <a:pt x="3209925" y="128930"/>
                </a:cubicBezTo>
                <a:cubicBezTo>
                  <a:pt x="3160547" y="128930"/>
                  <a:pt x="3142259" y="168707"/>
                  <a:pt x="3142259" y="217170"/>
                </a:cubicBezTo>
                <a:lnTo>
                  <a:pt x="3142259" y="336499"/>
                </a:lnTo>
                <a:lnTo>
                  <a:pt x="3111627" y="336499"/>
                </a:lnTo>
                <a:lnTo>
                  <a:pt x="3111627" y="164592"/>
                </a:lnTo>
                <a:cubicBezTo>
                  <a:pt x="3111627" y="144475"/>
                  <a:pt x="3111627" y="124358"/>
                  <a:pt x="3111169" y="106528"/>
                </a:cubicBezTo>
                <a:lnTo>
                  <a:pt x="3140887" y="106528"/>
                </a:lnTo>
                <a:cubicBezTo>
                  <a:pt x="3141802" y="113386"/>
                  <a:pt x="3142716" y="140818"/>
                  <a:pt x="3142259" y="147676"/>
                </a:cubicBezTo>
                <a:cubicBezTo>
                  <a:pt x="3151860" y="125730"/>
                  <a:pt x="3170605" y="101041"/>
                  <a:pt x="3216783" y="101041"/>
                </a:cubicBezTo>
                <a:close/>
                <a:moveTo>
                  <a:pt x="2238375" y="101041"/>
                </a:moveTo>
                <a:cubicBezTo>
                  <a:pt x="2270836" y="101041"/>
                  <a:pt x="2295067" y="117043"/>
                  <a:pt x="2303754" y="144475"/>
                </a:cubicBezTo>
                <a:cubicBezTo>
                  <a:pt x="2315641" y="121615"/>
                  <a:pt x="2338044" y="101041"/>
                  <a:pt x="2378278" y="101041"/>
                </a:cubicBezTo>
                <a:cubicBezTo>
                  <a:pt x="2414397" y="101041"/>
                  <a:pt x="2450515" y="122072"/>
                  <a:pt x="2450515" y="185166"/>
                </a:cubicBezTo>
                <a:lnTo>
                  <a:pt x="2450515" y="336499"/>
                </a:lnTo>
                <a:lnTo>
                  <a:pt x="2420340" y="336499"/>
                </a:lnTo>
                <a:lnTo>
                  <a:pt x="2420340" y="188824"/>
                </a:lnTo>
                <a:cubicBezTo>
                  <a:pt x="2420340" y="160020"/>
                  <a:pt x="2409825" y="128930"/>
                  <a:pt x="2370048" y="128930"/>
                </a:cubicBezTo>
                <a:cubicBezTo>
                  <a:pt x="2328900" y="128930"/>
                  <a:pt x="2310155" y="161392"/>
                  <a:pt x="2310155" y="204368"/>
                </a:cubicBezTo>
                <a:lnTo>
                  <a:pt x="2310155" y="336499"/>
                </a:lnTo>
                <a:lnTo>
                  <a:pt x="2280437" y="336499"/>
                </a:lnTo>
                <a:lnTo>
                  <a:pt x="2280437" y="189738"/>
                </a:lnTo>
                <a:cubicBezTo>
                  <a:pt x="2280437" y="157734"/>
                  <a:pt x="2270836" y="128930"/>
                  <a:pt x="2231517" y="128930"/>
                </a:cubicBezTo>
                <a:cubicBezTo>
                  <a:pt x="2190369" y="128930"/>
                  <a:pt x="2170252" y="164135"/>
                  <a:pt x="2170252" y="209398"/>
                </a:cubicBezTo>
                <a:lnTo>
                  <a:pt x="2170252" y="336499"/>
                </a:lnTo>
                <a:lnTo>
                  <a:pt x="2140077" y="336499"/>
                </a:lnTo>
                <a:lnTo>
                  <a:pt x="2140077" y="165964"/>
                </a:lnTo>
                <a:cubicBezTo>
                  <a:pt x="2140077" y="145847"/>
                  <a:pt x="2140077" y="124816"/>
                  <a:pt x="2139620" y="106528"/>
                </a:cubicBezTo>
                <a:lnTo>
                  <a:pt x="2169338" y="106528"/>
                </a:lnTo>
                <a:cubicBezTo>
                  <a:pt x="2169795" y="113843"/>
                  <a:pt x="2170709" y="132131"/>
                  <a:pt x="2170252" y="144932"/>
                </a:cubicBezTo>
                <a:cubicBezTo>
                  <a:pt x="2180310" y="122987"/>
                  <a:pt x="2201341" y="101041"/>
                  <a:pt x="2238375" y="101041"/>
                </a:cubicBezTo>
                <a:close/>
                <a:moveTo>
                  <a:pt x="1980209" y="101041"/>
                </a:moveTo>
                <a:cubicBezTo>
                  <a:pt x="2042846" y="101041"/>
                  <a:pt x="2083994" y="148590"/>
                  <a:pt x="2083994" y="220828"/>
                </a:cubicBezTo>
                <a:cubicBezTo>
                  <a:pt x="2083994" y="286207"/>
                  <a:pt x="2047418" y="341986"/>
                  <a:pt x="1977923" y="341986"/>
                </a:cubicBezTo>
                <a:cubicBezTo>
                  <a:pt x="1913915" y="341986"/>
                  <a:pt x="1875053" y="290779"/>
                  <a:pt x="1875053" y="221742"/>
                </a:cubicBezTo>
                <a:cubicBezTo>
                  <a:pt x="1875053" y="154991"/>
                  <a:pt x="1912544" y="101041"/>
                  <a:pt x="1980209" y="101041"/>
                </a:cubicBezTo>
                <a:close/>
                <a:moveTo>
                  <a:pt x="1635633" y="101041"/>
                </a:moveTo>
                <a:cubicBezTo>
                  <a:pt x="1677695" y="101041"/>
                  <a:pt x="1712900" y="125273"/>
                  <a:pt x="1712900" y="187909"/>
                </a:cubicBezTo>
                <a:lnTo>
                  <a:pt x="1712900" y="336499"/>
                </a:lnTo>
                <a:lnTo>
                  <a:pt x="1682267" y="336499"/>
                </a:lnTo>
                <a:lnTo>
                  <a:pt x="1682267" y="192024"/>
                </a:lnTo>
                <a:cubicBezTo>
                  <a:pt x="1682267" y="154076"/>
                  <a:pt x="1666722" y="128930"/>
                  <a:pt x="1628775" y="128930"/>
                </a:cubicBezTo>
                <a:cubicBezTo>
                  <a:pt x="1579397" y="128930"/>
                  <a:pt x="1561109" y="168707"/>
                  <a:pt x="1561109" y="217170"/>
                </a:cubicBezTo>
                <a:lnTo>
                  <a:pt x="1561109" y="336499"/>
                </a:lnTo>
                <a:lnTo>
                  <a:pt x="1530477" y="336499"/>
                </a:lnTo>
                <a:lnTo>
                  <a:pt x="1530477" y="164592"/>
                </a:lnTo>
                <a:cubicBezTo>
                  <a:pt x="1530477" y="144475"/>
                  <a:pt x="1530477" y="124358"/>
                  <a:pt x="1530020" y="106528"/>
                </a:cubicBezTo>
                <a:lnTo>
                  <a:pt x="1559738" y="106528"/>
                </a:lnTo>
                <a:cubicBezTo>
                  <a:pt x="1560652" y="113386"/>
                  <a:pt x="1561567" y="140818"/>
                  <a:pt x="1561109" y="147676"/>
                </a:cubicBezTo>
                <a:cubicBezTo>
                  <a:pt x="1570710" y="125730"/>
                  <a:pt x="1589456" y="101041"/>
                  <a:pt x="1635633" y="101041"/>
                </a:cubicBezTo>
                <a:close/>
                <a:moveTo>
                  <a:pt x="1376477" y="101041"/>
                </a:moveTo>
                <a:cubicBezTo>
                  <a:pt x="1449172" y="101041"/>
                  <a:pt x="1472489" y="161392"/>
                  <a:pt x="1472489" y="207112"/>
                </a:cubicBezTo>
                <a:cubicBezTo>
                  <a:pt x="1472489" y="213970"/>
                  <a:pt x="1472489" y="220370"/>
                  <a:pt x="1472032" y="226314"/>
                </a:cubicBezTo>
                <a:lnTo>
                  <a:pt x="1306068" y="226314"/>
                </a:lnTo>
                <a:cubicBezTo>
                  <a:pt x="1306068" y="279806"/>
                  <a:pt x="1333043" y="315011"/>
                  <a:pt x="1375105" y="315011"/>
                </a:cubicBezTo>
                <a:cubicBezTo>
                  <a:pt x="1415339" y="315011"/>
                  <a:pt x="1428597" y="293065"/>
                  <a:pt x="1436370" y="275234"/>
                </a:cubicBezTo>
                <a:lnTo>
                  <a:pt x="1467460" y="275234"/>
                </a:lnTo>
                <a:cubicBezTo>
                  <a:pt x="1457858" y="305410"/>
                  <a:pt x="1433627" y="341986"/>
                  <a:pt x="1374191" y="341986"/>
                </a:cubicBezTo>
                <a:cubicBezTo>
                  <a:pt x="1302868" y="341986"/>
                  <a:pt x="1274978" y="282550"/>
                  <a:pt x="1274978" y="223571"/>
                </a:cubicBezTo>
                <a:cubicBezTo>
                  <a:pt x="1274978" y="156820"/>
                  <a:pt x="1308354" y="101041"/>
                  <a:pt x="1376477" y="101041"/>
                </a:cubicBezTo>
                <a:close/>
                <a:moveTo>
                  <a:pt x="1009650" y="101041"/>
                </a:moveTo>
                <a:cubicBezTo>
                  <a:pt x="1042111" y="101041"/>
                  <a:pt x="1066343" y="117043"/>
                  <a:pt x="1075030" y="144475"/>
                </a:cubicBezTo>
                <a:cubicBezTo>
                  <a:pt x="1086917" y="121615"/>
                  <a:pt x="1109320" y="101041"/>
                  <a:pt x="1149553" y="101041"/>
                </a:cubicBezTo>
                <a:cubicBezTo>
                  <a:pt x="1185672" y="101041"/>
                  <a:pt x="1221791" y="122072"/>
                  <a:pt x="1221791" y="185166"/>
                </a:cubicBezTo>
                <a:lnTo>
                  <a:pt x="1221791" y="336499"/>
                </a:lnTo>
                <a:lnTo>
                  <a:pt x="1191616" y="336499"/>
                </a:lnTo>
                <a:lnTo>
                  <a:pt x="1191616" y="188824"/>
                </a:lnTo>
                <a:cubicBezTo>
                  <a:pt x="1191616" y="160020"/>
                  <a:pt x="1181100" y="128930"/>
                  <a:pt x="1141324" y="128930"/>
                </a:cubicBezTo>
                <a:cubicBezTo>
                  <a:pt x="1100176" y="128930"/>
                  <a:pt x="1081430" y="161392"/>
                  <a:pt x="1081430" y="204368"/>
                </a:cubicBezTo>
                <a:lnTo>
                  <a:pt x="1081430" y="336499"/>
                </a:lnTo>
                <a:lnTo>
                  <a:pt x="1051712" y="336499"/>
                </a:lnTo>
                <a:lnTo>
                  <a:pt x="1051712" y="189738"/>
                </a:lnTo>
                <a:cubicBezTo>
                  <a:pt x="1051712" y="157734"/>
                  <a:pt x="1042111" y="128930"/>
                  <a:pt x="1002792" y="128930"/>
                </a:cubicBezTo>
                <a:cubicBezTo>
                  <a:pt x="961644" y="128930"/>
                  <a:pt x="941527" y="164135"/>
                  <a:pt x="941527" y="209398"/>
                </a:cubicBezTo>
                <a:lnTo>
                  <a:pt x="941527" y="336499"/>
                </a:lnTo>
                <a:lnTo>
                  <a:pt x="911352" y="336499"/>
                </a:lnTo>
                <a:lnTo>
                  <a:pt x="911352" y="165964"/>
                </a:lnTo>
                <a:cubicBezTo>
                  <a:pt x="911352" y="145847"/>
                  <a:pt x="911352" y="124816"/>
                  <a:pt x="910895" y="106528"/>
                </a:cubicBezTo>
                <a:lnTo>
                  <a:pt x="940613" y="106528"/>
                </a:lnTo>
                <a:cubicBezTo>
                  <a:pt x="941070" y="113843"/>
                  <a:pt x="941984" y="132131"/>
                  <a:pt x="941527" y="144932"/>
                </a:cubicBezTo>
                <a:cubicBezTo>
                  <a:pt x="951586" y="122987"/>
                  <a:pt x="972617" y="101041"/>
                  <a:pt x="1009650" y="101041"/>
                </a:cubicBezTo>
                <a:close/>
                <a:moveTo>
                  <a:pt x="628650" y="101041"/>
                </a:moveTo>
                <a:cubicBezTo>
                  <a:pt x="661111" y="101041"/>
                  <a:pt x="685343" y="117043"/>
                  <a:pt x="694030" y="144475"/>
                </a:cubicBezTo>
                <a:cubicBezTo>
                  <a:pt x="705917" y="121615"/>
                  <a:pt x="728320" y="101041"/>
                  <a:pt x="768553" y="101041"/>
                </a:cubicBezTo>
                <a:cubicBezTo>
                  <a:pt x="804672" y="101041"/>
                  <a:pt x="840791" y="122072"/>
                  <a:pt x="840791" y="185166"/>
                </a:cubicBezTo>
                <a:lnTo>
                  <a:pt x="840791" y="336499"/>
                </a:lnTo>
                <a:lnTo>
                  <a:pt x="810616" y="336499"/>
                </a:lnTo>
                <a:lnTo>
                  <a:pt x="810616" y="188824"/>
                </a:lnTo>
                <a:cubicBezTo>
                  <a:pt x="810616" y="160020"/>
                  <a:pt x="800100" y="128930"/>
                  <a:pt x="760324" y="128930"/>
                </a:cubicBezTo>
                <a:cubicBezTo>
                  <a:pt x="719176" y="128930"/>
                  <a:pt x="700430" y="161392"/>
                  <a:pt x="700430" y="204368"/>
                </a:cubicBezTo>
                <a:lnTo>
                  <a:pt x="700430" y="336499"/>
                </a:lnTo>
                <a:lnTo>
                  <a:pt x="670712" y="336499"/>
                </a:lnTo>
                <a:lnTo>
                  <a:pt x="670712" y="189738"/>
                </a:lnTo>
                <a:cubicBezTo>
                  <a:pt x="670712" y="157734"/>
                  <a:pt x="661111" y="128930"/>
                  <a:pt x="621792" y="128930"/>
                </a:cubicBezTo>
                <a:cubicBezTo>
                  <a:pt x="580644" y="128930"/>
                  <a:pt x="560527" y="164135"/>
                  <a:pt x="560527" y="209398"/>
                </a:cubicBezTo>
                <a:lnTo>
                  <a:pt x="560527" y="336499"/>
                </a:lnTo>
                <a:lnTo>
                  <a:pt x="530352" y="336499"/>
                </a:lnTo>
                <a:lnTo>
                  <a:pt x="530352" y="165964"/>
                </a:lnTo>
                <a:cubicBezTo>
                  <a:pt x="530352" y="145847"/>
                  <a:pt x="530352" y="124816"/>
                  <a:pt x="529895" y="106528"/>
                </a:cubicBezTo>
                <a:lnTo>
                  <a:pt x="559613" y="106528"/>
                </a:lnTo>
                <a:cubicBezTo>
                  <a:pt x="560070" y="113843"/>
                  <a:pt x="560984" y="132131"/>
                  <a:pt x="560527" y="144932"/>
                </a:cubicBezTo>
                <a:cubicBezTo>
                  <a:pt x="570586" y="122987"/>
                  <a:pt x="591617" y="101041"/>
                  <a:pt x="628650" y="101041"/>
                </a:cubicBezTo>
                <a:close/>
                <a:moveTo>
                  <a:pt x="371780" y="101041"/>
                </a:moveTo>
                <a:cubicBezTo>
                  <a:pt x="425729" y="101041"/>
                  <a:pt x="455905" y="123444"/>
                  <a:pt x="455905" y="174650"/>
                </a:cubicBezTo>
                <a:lnTo>
                  <a:pt x="455905" y="289865"/>
                </a:lnTo>
                <a:cubicBezTo>
                  <a:pt x="455905" y="310439"/>
                  <a:pt x="457733" y="329641"/>
                  <a:pt x="459105" y="336499"/>
                </a:cubicBezTo>
                <a:lnTo>
                  <a:pt x="429844" y="336499"/>
                </a:lnTo>
                <a:cubicBezTo>
                  <a:pt x="428015" y="331013"/>
                  <a:pt x="426644" y="320497"/>
                  <a:pt x="426187" y="303581"/>
                </a:cubicBezTo>
                <a:cubicBezTo>
                  <a:pt x="417957" y="319583"/>
                  <a:pt x="398755" y="341986"/>
                  <a:pt x="352577" y="341986"/>
                </a:cubicBezTo>
                <a:cubicBezTo>
                  <a:pt x="298628" y="341986"/>
                  <a:pt x="275768" y="307238"/>
                  <a:pt x="275768" y="272491"/>
                </a:cubicBezTo>
                <a:cubicBezTo>
                  <a:pt x="275768" y="221285"/>
                  <a:pt x="315544" y="198425"/>
                  <a:pt x="384124" y="198425"/>
                </a:cubicBezTo>
                <a:lnTo>
                  <a:pt x="425729" y="198425"/>
                </a:lnTo>
                <a:lnTo>
                  <a:pt x="425729" y="176479"/>
                </a:lnTo>
                <a:cubicBezTo>
                  <a:pt x="425729" y="154534"/>
                  <a:pt x="418871" y="126644"/>
                  <a:pt x="370865" y="126644"/>
                </a:cubicBezTo>
                <a:cubicBezTo>
                  <a:pt x="327889" y="126644"/>
                  <a:pt x="321488" y="148590"/>
                  <a:pt x="316916" y="166878"/>
                </a:cubicBezTo>
                <a:lnTo>
                  <a:pt x="286741" y="166878"/>
                </a:lnTo>
                <a:cubicBezTo>
                  <a:pt x="289484" y="138989"/>
                  <a:pt x="306857" y="101041"/>
                  <a:pt x="371780" y="101041"/>
                </a:cubicBezTo>
                <a:close/>
                <a:moveTo>
                  <a:pt x="115672" y="12802"/>
                </a:moveTo>
                <a:cubicBezTo>
                  <a:pt x="188367" y="12802"/>
                  <a:pt x="218999" y="56236"/>
                  <a:pt x="223114" y="96469"/>
                </a:cubicBezTo>
                <a:lnTo>
                  <a:pt x="189738" y="96469"/>
                </a:lnTo>
                <a:cubicBezTo>
                  <a:pt x="182880" y="64922"/>
                  <a:pt x="162763" y="40691"/>
                  <a:pt x="114300" y="40691"/>
                </a:cubicBezTo>
                <a:cubicBezTo>
                  <a:pt x="71323" y="40691"/>
                  <a:pt x="47549" y="60350"/>
                  <a:pt x="47549" y="93726"/>
                </a:cubicBezTo>
                <a:cubicBezTo>
                  <a:pt x="47549" y="126187"/>
                  <a:pt x="67208" y="138989"/>
                  <a:pt x="124816" y="153162"/>
                </a:cubicBezTo>
                <a:cubicBezTo>
                  <a:pt x="215341" y="175565"/>
                  <a:pt x="229972" y="211226"/>
                  <a:pt x="229972" y="251003"/>
                </a:cubicBezTo>
                <a:cubicBezTo>
                  <a:pt x="229972" y="299923"/>
                  <a:pt x="193853" y="340157"/>
                  <a:pt x="117958" y="340157"/>
                </a:cubicBezTo>
                <a:cubicBezTo>
                  <a:pt x="37948" y="340157"/>
                  <a:pt x="6401" y="294894"/>
                  <a:pt x="0" y="249174"/>
                </a:cubicBezTo>
                <a:lnTo>
                  <a:pt x="33833" y="249174"/>
                </a:lnTo>
                <a:cubicBezTo>
                  <a:pt x="42977" y="289865"/>
                  <a:pt x="69952" y="313182"/>
                  <a:pt x="119786" y="313182"/>
                </a:cubicBezTo>
                <a:cubicBezTo>
                  <a:pt x="174193" y="313182"/>
                  <a:pt x="195224" y="286664"/>
                  <a:pt x="195224" y="253746"/>
                </a:cubicBezTo>
                <a:cubicBezTo>
                  <a:pt x="195224" y="219456"/>
                  <a:pt x="179680" y="199339"/>
                  <a:pt x="112014" y="182880"/>
                </a:cubicBezTo>
                <a:cubicBezTo>
                  <a:pt x="41148" y="165049"/>
                  <a:pt x="13259" y="141732"/>
                  <a:pt x="13259" y="96012"/>
                </a:cubicBezTo>
                <a:cubicBezTo>
                  <a:pt x="13259" y="51664"/>
                  <a:pt x="45720" y="12802"/>
                  <a:pt x="115672" y="12802"/>
                </a:cubicBezTo>
                <a:close/>
                <a:moveTo>
                  <a:pt x="3835526" y="0"/>
                </a:moveTo>
                <a:lnTo>
                  <a:pt x="3866159" y="0"/>
                </a:lnTo>
                <a:lnTo>
                  <a:pt x="3866159" y="221285"/>
                </a:lnTo>
                <a:cubicBezTo>
                  <a:pt x="3886276" y="198425"/>
                  <a:pt x="3944340" y="138532"/>
                  <a:pt x="3975430" y="106528"/>
                </a:cubicBezTo>
                <a:lnTo>
                  <a:pt x="4012920" y="106528"/>
                </a:lnTo>
                <a:lnTo>
                  <a:pt x="3924223" y="197053"/>
                </a:lnTo>
                <a:lnTo>
                  <a:pt x="4023893" y="336499"/>
                </a:lnTo>
                <a:lnTo>
                  <a:pt x="3987317" y="336499"/>
                </a:lnTo>
                <a:lnTo>
                  <a:pt x="3902735" y="216713"/>
                </a:lnTo>
                <a:lnTo>
                  <a:pt x="3866159" y="251917"/>
                </a:lnTo>
                <a:lnTo>
                  <a:pt x="3866159" y="336499"/>
                </a:lnTo>
                <a:lnTo>
                  <a:pt x="3835526" y="336499"/>
                </a:lnTo>
                <a:close/>
                <a:moveTo>
                  <a:pt x="2644902" y="0"/>
                </a:moveTo>
                <a:lnTo>
                  <a:pt x="2675534" y="0"/>
                </a:lnTo>
                <a:lnTo>
                  <a:pt x="2675534" y="221285"/>
                </a:lnTo>
                <a:cubicBezTo>
                  <a:pt x="2695651" y="198425"/>
                  <a:pt x="2753715" y="138532"/>
                  <a:pt x="2784805" y="106528"/>
                </a:cubicBezTo>
                <a:lnTo>
                  <a:pt x="2822295" y="106528"/>
                </a:lnTo>
                <a:lnTo>
                  <a:pt x="2733598" y="197053"/>
                </a:lnTo>
                <a:lnTo>
                  <a:pt x="2833268" y="336499"/>
                </a:lnTo>
                <a:lnTo>
                  <a:pt x="2796692" y="336499"/>
                </a:lnTo>
                <a:lnTo>
                  <a:pt x="2712110" y="216713"/>
                </a:lnTo>
                <a:lnTo>
                  <a:pt x="2675534" y="251917"/>
                </a:lnTo>
                <a:lnTo>
                  <a:pt x="2675534" y="336499"/>
                </a:lnTo>
                <a:lnTo>
                  <a:pt x="2644902" y="336499"/>
                </a:lnTo>
                <a:close/>
              </a:path>
            </a:pathLst>
          </a:custGeom>
          <a:solidFill>
            <a:srgbClr val="D2002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Tree>
    <p:extLst>
      <p:ext uri="{BB962C8B-B14F-4D97-AF65-F5344CB8AC3E}">
        <p14:creationId xmlns:p14="http://schemas.microsoft.com/office/powerpoint/2010/main" val="3331199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Rød logo">
    <p:bg>
      <p:bgPr>
        <a:solidFill>
          <a:srgbClr val="E6E3DC"/>
        </a:solidFill>
        <a:effectLst/>
      </p:bgPr>
    </p:bg>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27BDD637-9DCB-6D3A-BCFA-1A5EB3293170}"/>
              </a:ext>
            </a:extLst>
          </p:cNvPr>
          <p:cNvPicPr>
            <a:picLocks noChangeAspect="1"/>
          </p:cNvPicPr>
          <p:nvPr userDrawn="1"/>
        </p:nvPicPr>
        <p:blipFill>
          <a:blip r:embed="rId2"/>
          <a:stretch>
            <a:fillRect/>
          </a:stretch>
        </p:blipFill>
        <p:spPr>
          <a:xfrm>
            <a:off x="525140" y="5784174"/>
            <a:ext cx="3104180" cy="576733"/>
          </a:xfrm>
          <a:prstGeom prst="rect">
            <a:avLst/>
          </a:prstGeom>
        </p:spPr>
      </p:pic>
      <p:sp>
        <p:nvSpPr>
          <p:cNvPr id="7" name="Friform 6">
            <a:extLst>
              <a:ext uri="{FF2B5EF4-FFF2-40B4-BE49-F238E27FC236}">
                <a16:creationId xmlns:a16="http://schemas.microsoft.com/office/drawing/2014/main" id="{A552C025-5774-16F3-B56B-3DBA9FBE5BAF}"/>
              </a:ext>
            </a:extLst>
          </p:cNvPr>
          <p:cNvSpPr/>
          <p:nvPr userDrawn="1"/>
        </p:nvSpPr>
        <p:spPr>
          <a:xfrm>
            <a:off x="3256534" y="2891940"/>
            <a:ext cx="5692368" cy="432511"/>
          </a:xfrm>
          <a:custGeom>
            <a:avLst/>
            <a:gdLst/>
            <a:ahLst/>
            <a:cxnLst/>
            <a:rect l="l" t="t" r="r" b="b"/>
            <a:pathLst>
              <a:path w="5692368" h="432511">
                <a:moveTo>
                  <a:pt x="798652" y="221742"/>
                </a:moveTo>
                <a:cubicBezTo>
                  <a:pt x="750189" y="221742"/>
                  <a:pt x="721385" y="234544"/>
                  <a:pt x="721385" y="270662"/>
                </a:cubicBezTo>
                <a:cubicBezTo>
                  <a:pt x="721385" y="297637"/>
                  <a:pt x="740130" y="316382"/>
                  <a:pt x="770763" y="316382"/>
                </a:cubicBezTo>
                <a:cubicBezTo>
                  <a:pt x="832027" y="316382"/>
                  <a:pt x="840258" y="275692"/>
                  <a:pt x="840258" y="229514"/>
                </a:cubicBezTo>
                <a:lnTo>
                  <a:pt x="840258" y="221742"/>
                </a:lnTo>
                <a:close/>
                <a:moveTo>
                  <a:pt x="4543730" y="128016"/>
                </a:moveTo>
                <a:cubicBezTo>
                  <a:pt x="4495266" y="128016"/>
                  <a:pt x="4473778" y="169164"/>
                  <a:pt x="4473778" y="220370"/>
                </a:cubicBezTo>
                <a:cubicBezTo>
                  <a:pt x="4473778" y="272034"/>
                  <a:pt x="4500753" y="308610"/>
                  <a:pt x="4542358" y="308610"/>
                </a:cubicBezTo>
                <a:cubicBezTo>
                  <a:pt x="4596307" y="308610"/>
                  <a:pt x="4612310" y="272948"/>
                  <a:pt x="4612310" y="217170"/>
                </a:cubicBezTo>
                <a:cubicBezTo>
                  <a:pt x="4612310" y="160477"/>
                  <a:pt x="4595850" y="128016"/>
                  <a:pt x="4543730" y="128016"/>
                </a:cubicBezTo>
                <a:close/>
                <a:moveTo>
                  <a:pt x="4297908" y="128016"/>
                </a:moveTo>
                <a:cubicBezTo>
                  <a:pt x="4249445" y="128016"/>
                  <a:pt x="4225671" y="167335"/>
                  <a:pt x="4225671" y="221285"/>
                </a:cubicBezTo>
                <a:cubicBezTo>
                  <a:pt x="4225671" y="274320"/>
                  <a:pt x="4253560" y="315011"/>
                  <a:pt x="4298823" y="315011"/>
                </a:cubicBezTo>
                <a:cubicBezTo>
                  <a:pt x="4345000" y="315011"/>
                  <a:pt x="4371060" y="277063"/>
                  <a:pt x="4371060" y="221742"/>
                </a:cubicBezTo>
                <a:cubicBezTo>
                  <a:pt x="4371060" y="168250"/>
                  <a:pt x="4345457" y="128016"/>
                  <a:pt x="4297908" y="128016"/>
                </a:cubicBezTo>
                <a:close/>
                <a:moveTo>
                  <a:pt x="3562654" y="128016"/>
                </a:moveTo>
                <a:cubicBezTo>
                  <a:pt x="3514191" y="128016"/>
                  <a:pt x="3492703" y="169164"/>
                  <a:pt x="3492703" y="220370"/>
                </a:cubicBezTo>
                <a:cubicBezTo>
                  <a:pt x="3492703" y="272034"/>
                  <a:pt x="3519678" y="308610"/>
                  <a:pt x="3561283" y="308610"/>
                </a:cubicBezTo>
                <a:cubicBezTo>
                  <a:pt x="3615233" y="308610"/>
                  <a:pt x="3631234" y="272948"/>
                  <a:pt x="3631234" y="217170"/>
                </a:cubicBezTo>
                <a:cubicBezTo>
                  <a:pt x="3631234" y="160477"/>
                  <a:pt x="3614775" y="128016"/>
                  <a:pt x="3562654" y="128016"/>
                </a:cubicBezTo>
                <a:close/>
                <a:moveTo>
                  <a:pt x="3306851" y="128016"/>
                </a:moveTo>
                <a:cubicBezTo>
                  <a:pt x="3263874" y="128016"/>
                  <a:pt x="3235528" y="162306"/>
                  <a:pt x="3235528" y="223114"/>
                </a:cubicBezTo>
                <a:cubicBezTo>
                  <a:pt x="3235528" y="282550"/>
                  <a:pt x="3265246" y="315011"/>
                  <a:pt x="3303193" y="315011"/>
                </a:cubicBezTo>
                <a:cubicBezTo>
                  <a:pt x="3360801" y="315011"/>
                  <a:pt x="3375431" y="273863"/>
                  <a:pt x="3375431" y="216713"/>
                </a:cubicBezTo>
                <a:cubicBezTo>
                  <a:pt x="3375431" y="161392"/>
                  <a:pt x="3362629" y="128016"/>
                  <a:pt x="3306851" y="128016"/>
                </a:cubicBezTo>
                <a:close/>
                <a:moveTo>
                  <a:pt x="2373858" y="128016"/>
                </a:moveTo>
                <a:cubicBezTo>
                  <a:pt x="2325395" y="128016"/>
                  <a:pt x="2301621" y="167335"/>
                  <a:pt x="2301621" y="221285"/>
                </a:cubicBezTo>
                <a:cubicBezTo>
                  <a:pt x="2301621" y="274320"/>
                  <a:pt x="2329510" y="315011"/>
                  <a:pt x="2374773" y="315011"/>
                </a:cubicBezTo>
                <a:cubicBezTo>
                  <a:pt x="2420950" y="315011"/>
                  <a:pt x="2447010" y="277063"/>
                  <a:pt x="2447010" y="221742"/>
                </a:cubicBezTo>
                <a:cubicBezTo>
                  <a:pt x="2447010" y="168250"/>
                  <a:pt x="2421407" y="128016"/>
                  <a:pt x="2373858" y="128016"/>
                </a:cubicBezTo>
                <a:close/>
                <a:moveTo>
                  <a:pt x="1524305" y="128016"/>
                </a:moveTo>
                <a:cubicBezTo>
                  <a:pt x="1475841" y="128016"/>
                  <a:pt x="1454353" y="169164"/>
                  <a:pt x="1454353" y="220370"/>
                </a:cubicBezTo>
                <a:cubicBezTo>
                  <a:pt x="1454353" y="272034"/>
                  <a:pt x="1481328" y="308610"/>
                  <a:pt x="1522933" y="308610"/>
                </a:cubicBezTo>
                <a:cubicBezTo>
                  <a:pt x="1576883" y="308610"/>
                  <a:pt x="1592885" y="272948"/>
                  <a:pt x="1592885" y="217170"/>
                </a:cubicBezTo>
                <a:cubicBezTo>
                  <a:pt x="1592885" y="160477"/>
                  <a:pt x="1576425" y="128016"/>
                  <a:pt x="1524305" y="128016"/>
                </a:cubicBezTo>
                <a:close/>
                <a:moveTo>
                  <a:pt x="5428640" y="127102"/>
                </a:moveTo>
                <a:cubicBezTo>
                  <a:pt x="5384292" y="127102"/>
                  <a:pt x="5364632" y="157734"/>
                  <a:pt x="5360060" y="202540"/>
                </a:cubicBezTo>
                <a:lnTo>
                  <a:pt x="5493562" y="202540"/>
                </a:lnTo>
                <a:cubicBezTo>
                  <a:pt x="5493106" y="160477"/>
                  <a:pt x="5471160" y="127102"/>
                  <a:pt x="5428640" y="127102"/>
                </a:cubicBezTo>
                <a:close/>
                <a:moveTo>
                  <a:pt x="4799990" y="127102"/>
                </a:moveTo>
                <a:cubicBezTo>
                  <a:pt x="4755642" y="127102"/>
                  <a:pt x="4735982" y="157734"/>
                  <a:pt x="4731410" y="202540"/>
                </a:cubicBezTo>
                <a:lnTo>
                  <a:pt x="4864912" y="202540"/>
                </a:lnTo>
                <a:cubicBezTo>
                  <a:pt x="4864456" y="160477"/>
                  <a:pt x="4842510" y="127102"/>
                  <a:pt x="4799990" y="127102"/>
                </a:cubicBezTo>
                <a:close/>
                <a:moveTo>
                  <a:pt x="3818915" y="127102"/>
                </a:moveTo>
                <a:cubicBezTo>
                  <a:pt x="3774567" y="127102"/>
                  <a:pt x="3754907" y="157734"/>
                  <a:pt x="3750335" y="202540"/>
                </a:cubicBezTo>
                <a:lnTo>
                  <a:pt x="3883837" y="202540"/>
                </a:lnTo>
                <a:cubicBezTo>
                  <a:pt x="3883380" y="160477"/>
                  <a:pt x="3861435" y="127102"/>
                  <a:pt x="3818915" y="127102"/>
                </a:cubicBezTo>
                <a:close/>
                <a:moveTo>
                  <a:pt x="3066440" y="127102"/>
                </a:moveTo>
                <a:cubicBezTo>
                  <a:pt x="3022092" y="127102"/>
                  <a:pt x="3002432" y="157734"/>
                  <a:pt x="2997860" y="202540"/>
                </a:cubicBezTo>
                <a:lnTo>
                  <a:pt x="3131362" y="202540"/>
                </a:lnTo>
                <a:cubicBezTo>
                  <a:pt x="3130905" y="160477"/>
                  <a:pt x="3108960" y="127102"/>
                  <a:pt x="3066440" y="127102"/>
                </a:cubicBezTo>
                <a:close/>
                <a:moveTo>
                  <a:pt x="551840" y="127102"/>
                </a:moveTo>
                <a:cubicBezTo>
                  <a:pt x="507492" y="127102"/>
                  <a:pt x="487832" y="157734"/>
                  <a:pt x="483260" y="202540"/>
                </a:cubicBezTo>
                <a:lnTo>
                  <a:pt x="616762" y="202540"/>
                </a:lnTo>
                <a:cubicBezTo>
                  <a:pt x="616305" y="160477"/>
                  <a:pt x="594360" y="127102"/>
                  <a:pt x="551840" y="127102"/>
                </a:cubicBezTo>
                <a:close/>
                <a:moveTo>
                  <a:pt x="2511780" y="106528"/>
                </a:moveTo>
                <a:lnTo>
                  <a:pt x="2544241" y="106528"/>
                </a:lnTo>
                <a:cubicBezTo>
                  <a:pt x="2575788" y="220370"/>
                  <a:pt x="2593619" y="285293"/>
                  <a:pt x="2597734" y="307238"/>
                </a:cubicBezTo>
                <a:lnTo>
                  <a:pt x="2598191" y="307238"/>
                </a:lnTo>
                <a:cubicBezTo>
                  <a:pt x="2601849" y="287579"/>
                  <a:pt x="2621966" y="221742"/>
                  <a:pt x="2656256" y="106528"/>
                </a:cubicBezTo>
                <a:lnTo>
                  <a:pt x="2687802" y="106528"/>
                </a:lnTo>
                <a:cubicBezTo>
                  <a:pt x="2727122" y="243230"/>
                  <a:pt x="2739009" y="282550"/>
                  <a:pt x="2743124" y="301752"/>
                </a:cubicBezTo>
                <a:lnTo>
                  <a:pt x="2743581" y="301752"/>
                </a:lnTo>
                <a:cubicBezTo>
                  <a:pt x="2749524" y="277063"/>
                  <a:pt x="2759583" y="242316"/>
                  <a:pt x="2798902" y="106528"/>
                </a:cubicBezTo>
                <a:lnTo>
                  <a:pt x="2830906" y="106528"/>
                </a:lnTo>
                <a:lnTo>
                  <a:pt x="2758668" y="336499"/>
                </a:lnTo>
                <a:lnTo>
                  <a:pt x="2725293" y="336499"/>
                </a:lnTo>
                <a:cubicBezTo>
                  <a:pt x="2701975" y="253746"/>
                  <a:pt x="2675458" y="164135"/>
                  <a:pt x="2670886" y="141275"/>
                </a:cubicBezTo>
                <a:lnTo>
                  <a:pt x="2670429" y="141275"/>
                </a:lnTo>
                <a:cubicBezTo>
                  <a:pt x="2665857" y="165049"/>
                  <a:pt x="2642082" y="241859"/>
                  <a:pt x="2614193" y="336499"/>
                </a:cubicBezTo>
                <a:lnTo>
                  <a:pt x="2578989" y="336499"/>
                </a:lnTo>
                <a:close/>
                <a:moveTo>
                  <a:pt x="1077772" y="106528"/>
                </a:moveTo>
                <a:lnTo>
                  <a:pt x="1108405" y="106528"/>
                </a:lnTo>
                <a:lnTo>
                  <a:pt x="1108405" y="336499"/>
                </a:lnTo>
                <a:lnTo>
                  <a:pt x="1077772" y="336499"/>
                </a:lnTo>
                <a:close/>
                <a:moveTo>
                  <a:pt x="5692368" y="101041"/>
                </a:moveTo>
                <a:lnTo>
                  <a:pt x="5692368" y="132588"/>
                </a:lnTo>
                <a:cubicBezTo>
                  <a:pt x="5644820" y="134874"/>
                  <a:pt x="5613730" y="164135"/>
                  <a:pt x="5613730" y="220370"/>
                </a:cubicBezTo>
                <a:lnTo>
                  <a:pt x="5613730" y="336499"/>
                </a:lnTo>
                <a:lnTo>
                  <a:pt x="5583098" y="336499"/>
                </a:lnTo>
                <a:lnTo>
                  <a:pt x="5583098" y="169164"/>
                </a:lnTo>
                <a:cubicBezTo>
                  <a:pt x="5583098" y="133502"/>
                  <a:pt x="5582640" y="116129"/>
                  <a:pt x="5582640" y="106528"/>
                </a:cubicBezTo>
                <a:lnTo>
                  <a:pt x="5612358" y="106528"/>
                </a:lnTo>
                <a:cubicBezTo>
                  <a:pt x="5613272" y="113386"/>
                  <a:pt x="5613730" y="129845"/>
                  <a:pt x="5613730" y="155905"/>
                </a:cubicBezTo>
                <a:cubicBezTo>
                  <a:pt x="5626532" y="122987"/>
                  <a:pt x="5654878" y="102413"/>
                  <a:pt x="5692368" y="101041"/>
                </a:cubicBezTo>
                <a:close/>
                <a:moveTo>
                  <a:pt x="5429097" y="101041"/>
                </a:moveTo>
                <a:cubicBezTo>
                  <a:pt x="5501792" y="101041"/>
                  <a:pt x="5525109" y="161392"/>
                  <a:pt x="5525109" y="207112"/>
                </a:cubicBezTo>
                <a:cubicBezTo>
                  <a:pt x="5525109" y="213970"/>
                  <a:pt x="5525109" y="220370"/>
                  <a:pt x="5524652" y="226314"/>
                </a:cubicBezTo>
                <a:lnTo>
                  <a:pt x="5358688" y="226314"/>
                </a:lnTo>
                <a:cubicBezTo>
                  <a:pt x="5358688" y="279806"/>
                  <a:pt x="5385663" y="315011"/>
                  <a:pt x="5427726" y="315011"/>
                </a:cubicBezTo>
                <a:cubicBezTo>
                  <a:pt x="5467959" y="315011"/>
                  <a:pt x="5481218" y="293065"/>
                  <a:pt x="5488990" y="275234"/>
                </a:cubicBezTo>
                <a:lnTo>
                  <a:pt x="5520080" y="275234"/>
                </a:lnTo>
                <a:cubicBezTo>
                  <a:pt x="5510478" y="305410"/>
                  <a:pt x="5486247" y="341986"/>
                  <a:pt x="5426811" y="341986"/>
                </a:cubicBezTo>
                <a:cubicBezTo>
                  <a:pt x="5355488" y="341986"/>
                  <a:pt x="5327598" y="282550"/>
                  <a:pt x="5327598" y="223571"/>
                </a:cubicBezTo>
                <a:cubicBezTo>
                  <a:pt x="5327598" y="156820"/>
                  <a:pt x="5360974" y="101041"/>
                  <a:pt x="5429097" y="101041"/>
                </a:cubicBezTo>
                <a:close/>
                <a:moveTo>
                  <a:pt x="4800447" y="101041"/>
                </a:moveTo>
                <a:cubicBezTo>
                  <a:pt x="4873142" y="101041"/>
                  <a:pt x="4896459" y="161392"/>
                  <a:pt x="4896459" y="207112"/>
                </a:cubicBezTo>
                <a:cubicBezTo>
                  <a:pt x="4896459" y="213970"/>
                  <a:pt x="4896459" y="220370"/>
                  <a:pt x="4896002" y="226314"/>
                </a:cubicBezTo>
                <a:lnTo>
                  <a:pt x="4730039" y="226314"/>
                </a:lnTo>
                <a:cubicBezTo>
                  <a:pt x="4730039" y="279806"/>
                  <a:pt x="4757013" y="315011"/>
                  <a:pt x="4799076" y="315011"/>
                </a:cubicBezTo>
                <a:cubicBezTo>
                  <a:pt x="4839309" y="315011"/>
                  <a:pt x="4852568" y="293065"/>
                  <a:pt x="4860341" y="275234"/>
                </a:cubicBezTo>
                <a:lnTo>
                  <a:pt x="4891430" y="275234"/>
                </a:lnTo>
                <a:cubicBezTo>
                  <a:pt x="4881829" y="305410"/>
                  <a:pt x="4857597" y="341986"/>
                  <a:pt x="4798161" y="341986"/>
                </a:cubicBezTo>
                <a:cubicBezTo>
                  <a:pt x="4726838" y="341986"/>
                  <a:pt x="4698949" y="282550"/>
                  <a:pt x="4698949" y="223571"/>
                </a:cubicBezTo>
                <a:cubicBezTo>
                  <a:pt x="4698949" y="156820"/>
                  <a:pt x="4732325" y="101041"/>
                  <a:pt x="4800447" y="101041"/>
                </a:cubicBezTo>
                <a:close/>
                <a:moveTo>
                  <a:pt x="4540529" y="101041"/>
                </a:moveTo>
                <a:cubicBezTo>
                  <a:pt x="4586249" y="101041"/>
                  <a:pt x="4605452" y="122530"/>
                  <a:pt x="4611395" y="139446"/>
                </a:cubicBezTo>
                <a:cubicBezTo>
                  <a:pt x="4611852" y="127559"/>
                  <a:pt x="4612767" y="111557"/>
                  <a:pt x="4613224" y="106528"/>
                </a:cubicBezTo>
                <a:lnTo>
                  <a:pt x="4642028" y="106528"/>
                </a:lnTo>
                <a:cubicBezTo>
                  <a:pt x="4642028" y="117043"/>
                  <a:pt x="4641113" y="150876"/>
                  <a:pt x="4641113" y="172822"/>
                </a:cubicBezTo>
                <a:lnTo>
                  <a:pt x="4641113" y="318668"/>
                </a:lnTo>
                <a:cubicBezTo>
                  <a:pt x="4641113" y="392278"/>
                  <a:pt x="4609566" y="432511"/>
                  <a:pt x="4538700" y="432511"/>
                </a:cubicBezTo>
                <a:cubicBezTo>
                  <a:pt x="4474692" y="432511"/>
                  <a:pt x="4451375" y="396392"/>
                  <a:pt x="4446346" y="363017"/>
                </a:cubicBezTo>
                <a:lnTo>
                  <a:pt x="4477436" y="363017"/>
                </a:lnTo>
                <a:cubicBezTo>
                  <a:pt x="4485208" y="391820"/>
                  <a:pt x="4508525" y="405994"/>
                  <a:pt x="4540072" y="405994"/>
                </a:cubicBezTo>
                <a:cubicBezTo>
                  <a:pt x="4596765" y="405994"/>
                  <a:pt x="4611395" y="369875"/>
                  <a:pt x="4611395" y="314096"/>
                </a:cubicBezTo>
                <a:lnTo>
                  <a:pt x="4611395" y="292608"/>
                </a:lnTo>
                <a:cubicBezTo>
                  <a:pt x="4599051" y="320497"/>
                  <a:pt x="4577105" y="336042"/>
                  <a:pt x="4536871" y="336042"/>
                </a:cubicBezTo>
                <a:cubicBezTo>
                  <a:pt x="4481550" y="336042"/>
                  <a:pt x="4441774" y="291236"/>
                  <a:pt x="4441774" y="221742"/>
                </a:cubicBezTo>
                <a:cubicBezTo>
                  <a:pt x="4441774" y="145390"/>
                  <a:pt x="4485665" y="101041"/>
                  <a:pt x="4540529" y="101041"/>
                </a:cubicBezTo>
                <a:close/>
                <a:moveTo>
                  <a:pt x="4299280" y="101041"/>
                </a:moveTo>
                <a:cubicBezTo>
                  <a:pt x="4361916" y="101041"/>
                  <a:pt x="4403064" y="148590"/>
                  <a:pt x="4403064" y="220828"/>
                </a:cubicBezTo>
                <a:cubicBezTo>
                  <a:pt x="4403064" y="286207"/>
                  <a:pt x="4366489" y="341986"/>
                  <a:pt x="4296994" y="341986"/>
                </a:cubicBezTo>
                <a:cubicBezTo>
                  <a:pt x="4232986" y="341986"/>
                  <a:pt x="4194124" y="290779"/>
                  <a:pt x="4194124" y="221742"/>
                </a:cubicBezTo>
                <a:cubicBezTo>
                  <a:pt x="4194124" y="154991"/>
                  <a:pt x="4231614" y="101041"/>
                  <a:pt x="4299280" y="101041"/>
                </a:cubicBezTo>
                <a:close/>
                <a:moveTo>
                  <a:pt x="3819372" y="101041"/>
                </a:moveTo>
                <a:cubicBezTo>
                  <a:pt x="3892067" y="101041"/>
                  <a:pt x="3915384" y="161392"/>
                  <a:pt x="3915384" y="207112"/>
                </a:cubicBezTo>
                <a:cubicBezTo>
                  <a:pt x="3915384" y="213970"/>
                  <a:pt x="3915384" y="220370"/>
                  <a:pt x="3914927" y="226314"/>
                </a:cubicBezTo>
                <a:lnTo>
                  <a:pt x="3748963" y="226314"/>
                </a:lnTo>
                <a:cubicBezTo>
                  <a:pt x="3748963" y="279806"/>
                  <a:pt x="3775938" y="315011"/>
                  <a:pt x="3818001" y="315011"/>
                </a:cubicBezTo>
                <a:cubicBezTo>
                  <a:pt x="3858234" y="315011"/>
                  <a:pt x="3871493" y="293065"/>
                  <a:pt x="3879265" y="275234"/>
                </a:cubicBezTo>
                <a:lnTo>
                  <a:pt x="3910355" y="275234"/>
                </a:lnTo>
                <a:cubicBezTo>
                  <a:pt x="3900754" y="305410"/>
                  <a:pt x="3876522" y="341986"/>
                  <a:pt x="3817086" y="341986"/>
                </a:cubicBezTo>
                <a:cubicBezTo>
                  <a:pt x="3745763" y="341986"/>
                  <a:pt x="3717874" y="282550"/>
                  <a:pt x="3717874" y="223571"/>
                </a:cubicBezTo>
                <a:cubicBezTo>
                  <a:pt x="3717874" y="156820"/>
                  <a:pt x="3751249" y="101041"/>
                  <a:pt x="3819372" y="101041"/>
                </a:cubicBezTo>
                <a:close/>
                <a:moveTo>
                  <a:pt x="3559454" y="101041"/>
                </a:moveTo>
                <a:cubicBezTo>
                  <a:pt x="3605174" y="101041"/>
                  <a:pt x="3624376" y="122530"/>
                  <a:pt x="3630320" y="139446"/>
                </a:cubicBezTo>
                <a:cubicBezTo>
                  <a:pt x="3630777" y="127559"/>
                  <a:pt x="3631692" y="111557"/>
                  <a:pt x="3632149" y="106528"/>
                </a:cubicBezTo>
                <a:lnTo>
                  <a:pt x="3660952" y="106528"/>
                </a:lnTo>
                <a:cubicBezTo>
                  <a:pt x="3660952" y="117043"/>
                  <a:pt x="3660038" y="150876"/>
                  <a:pt x="3660038" y="172822"/>
                </a:cubicBezTo>
                <a:lnTo>
                  <a:pt x="3660038" y="318668"/>
                </a:lnTo>
                <a:cubicBezTo>
                  <a:pt x="3660038" y="392278"/>
                  <a:pt x="3628491" y="432511"/>
                  <a:pt x="3557625" y="432511"/>
                </a:cubicBezTo>
                <a:cubicBezTo>
                  <a:pt x="3493617" y="432511"/>
                  <a:pt x="3470300" y="396392"/>
                  <a:pt x="3465271" y="363017"/>
                </a:cubicBezTo>
                <a:lnTo>
                  <a:pt x="3496360" y="363017"/>
                </a:lnTo>
                <a:cubicBezTo>
                  <a:pt x="3504133" y="391820"/>
                  <a:pt x="3527450" y="405994"/>
                  <a:pt x="3558997" y="405994"/>
                </a:cubicBezTo>
                <a:cubicBezTo>
                  <a:pt x="3615689" y="405994"/>
                  <a:pt x="3630320" y="369875"/>
                  <a:pt x="3630320" y="314096"/>
                </a:cubicBezTo>
                <a:lnTo>
                  <a:pt x="3630320" y="292608"/>
                </a:lnTo>
                <a:cubicBezTo>
                  <a:pt x="3617976" y="320497"/>
                  <a:pt x="3596030" y="336042"/>
                  <a:pt x="3555796" y="336042"/>
                </a:cubicBezTo>
                <a:cubicBezTo>
                  <a:pt x="3500475" y="336042"/>
                  <a:pt x="3460699" y="291236"/>
                  <a:pt x="3460699" y="221742"/>
                </a:cubicBezTo>
                <a:cubicBezTo>
                  <a:pt x="3460699" y="145390"/>
                  <a:pt x="3504590" y="101041"/>
                  <a:pt x="3559454" y="101041"/>
                </a:cubicBezTo>
                <a:close/>
                <a:moveTo>
                  <a:pt x="3066897" y="101041"/>
                </a:moveTo>
                <a:cubicBezTo>
                  <a:pt x="3139592" y="101041"/>
                  <a:pt x="3162909" y="161392"/>
                  <a:pt x="3162909" y="207112"/>
                </a:cubicBezTo>
                <a:cubicBezTo>
                  <a:pt x="3162909" y="213970"/>
                  <a:pt x="3162909" y="220370"/>
                  <a:pt x="3162452" y="226314"/>
                </a:cubicBezTo>
                <a:lnTo>
                  <a:pt x="2996489" y="226314"/>
                </a:lnTo>
                <a:cubicBezTo>
                  <a:pt x="2996489" y="279806"/>
                  <a:pt x="3023463" y="315011"/>
                  <a:pt x="3065526" y="315011"/>
                </a:cubicBezTo>
                <a:cubicBezTo>
                  <a:pt x="3105759" y="315011"/>
                  <a:pt x="3119018" y="293065"/>
                  <a:pt x="3126791" y="275234"/>
                </a:cubicBezTo>
                <a:lnTo>
                  <a:pt x="3157880" y="275234"/>
                </a:lnTo>
                <a:cubicBezTo>
                  <a:pt x="3148279" y="305410"/>
                  <a:pt x="3124047" y="341986"/>
                  <a:pt x="3064611" y="341986"/>
                </a:cubicBezTo>
                <a:cubicBezTo>
                  <a:pt x="2993288" y="341986"/>
                  <a:pt x="2965399" y="282550"/>
                  <a:pt x="2965399" y="223571"/>
                </a:cubicBezTo>
                <a:cubicBezTo>
                  <a:pt x="2965399" y="156820"/>
                  <a:pt x="2998774" y="101041"/>
                  <a:pt x="3066897" y="101041"/>
                </a:cubicBezTo>
                <a:close/>
                <a:moveTo>
                  <a:pt x="2375230" y="101041"/>
                </a:moveTo>
                <a:cubicBezTo>
                  <a:pt x="2437866" y="101041"/>
                  <a:pt x="2479014" y="148590"/>
                  <a:pt x="2479014" y="220828"/>
                </a:cubicBezTo>
                <a:cubicBezTo>
                  <a:pt x="2479014" y="286207"/>
                  <a:pt x="2442438" y="341986"/>
                  <a:pt x="2372944" y="341986"/>
                </a:cubicBezTo>
                <a:cubicBezTo>
                  <a:pt x="2308936" y="341986"/>
                  <a:pt x="2270074" y="290779"/>
                  <a:pt x="2270074" y="221742"/>
                </a:cubicBezTo>
                <a:cubicBezTo>
                  <a:pt x="2270074" y="154991"/>
                  <a:pt x="2307564" y="101041"/>
                  <a:pt x="2375230" y="101041"/>
                </a:cubicBezTo>
                <a:close/>
                <a:moveTo>
                  <a:pt x="2135428" y="101041"/>
                </a:moveTo>
                <a:cubicBezTo>
                  <a:pt x="2177491" y="101041"/>
                  <a:pt x="2212695" y="125273"/>
                  <a:pt x="2212695" y="187909"/>
                </a:cubicBezTo>
                <a:lnTo>
                  <a:pt x="2212695" y="336499"/>
                </a:lnTo>
                <a:lnTo>
                  <a:pt x="2182063" y="336499"/>
                </a:lnTo>
                <a:lnTo>
                  <a:pt x="2182063" y="192024"/>
                </a:lnTo>
                <a:cubicBezTo>
                  <a:pt x="2182063" y="154076"/>
                  <a:pt x="2166518" y="128930"/>
                  <a:pt x="2128570" y="128930"/>
                </a:cubicBezTo>
                <a:cubicBezTo>
                  <a:pt x="2079193" y="128930"/>
                  <a:pt x="2060905" y="168707"/>
                  <a:pt x="2060905" y="217170"/>
                </a:cubicBezTo>
                <a:lnTo>
                  <a:pt x="2060905" y="336499"/>
                </a:lnTo>
                <a:lnTo>
                  <a:pt x="2030272" y="336499"/>
                </a:lnTo>
                <a:lnTo>
                  <a:pt x="2030272" y="164592"/>
                </a:lnTo>
                <a:cubicBezTo>
                  <a:pt x="2030272" y="144475"/>
                  <a:pt x="2030272" y="124358"/>
                  <a:pt x="2029815" y="106528"/>
                </a:cubicBezTo>
                <a:lnTo>
                  <a:pt x="2059533" y="106528"/>
                </a:lnTo>
                <a:cubicBezTo>
                  <a:pt x="2060448" y="113386"/>
                  <a:pt x="2061362" y="140818"/>
                  <a:pt x="2060905" y="147676"/>
                </a:cubicBezTo>
                <a:cubicBezTo>
                  <a:pt x="2070506" y="125730"/>
                  <a:pt x="2089251" y="101041"/>
                  <a:pt x="2135428" y="101041"/>
                </a:cubicBezTo>
                <a:close/>
                <a:moveTo>
                  <a:pt x="1521104" y="101041"/>
                </a:moveTo>
                <a:cubicBezTo>
                  <a:pt x="1566824" y="101041"/>
                  <a:pt x="1586026" y="122530"/>
                  <a:pt x="1591970" y="139446"/>
                </a:cubicBezTo>
                <a:cubicBezTo>
                  <a:pt x="1592427" y="127559"/>
                  <a:pt x="1593342" y="111557"/>
                  <a:pt x="1593799" y="106528"/>
                </a:cubicBezTo>
                <a:lnTo>
                  <a:pt x="1622603" y="106528"/>
                </a:lnTo>
                <a:cubicBezTo>
                  <a:pt x="1622603" y="117043"/>
                  <a:pt x="1621688" y="150876"/>
                  <a:pt x="1621688" y="172822"/>
                </a:cubicBezTo>
                <a:lnTo>
                  <a:pt x="1621688" y="318668"/>
                </a:lnTo>
                <a:cubicBezTo>
                  <a:pt x="1621688" y="392278"/>
                  <a:pt x="1590141" y="432511"/>
                  <a:pt x="1519275" y="432511"/>
                </a:cubicBezTo>
                <a:cubicBezTo>
                  <a:pt x="1455267" y="432511"/>
                  <a:pt x="1431950" y="396392"/>
                  <a:pt x="1426921" y="363017"/>
                </a:cubicBezTo>
                <a:lnTo>
                  <a:pt x="1458011" y="363017"/>
                </a:lnTo>
                <a:cubicBezTo>
                  <a:pt x="1465783" y="391820"/>
                  <a:pt x="1489100" y="405994"/>
                  <a:pt x="1520647" y="405994"/>
                </a:cubicBezTo>
                <a:cubicBezTo>
                  <a:pt x="1577340" y="405994"/>
                  <a:pt x="1591970" y="369875"/>
                  <a:pt x="1591970" y="314096"/>
                </a:cubicBezTo>
                <a:lnTo>
                  <a:pt x="1591970" y="292608"/>
                </a:lnTo>
                <a:cubicBezTo>
                  <a:pt x="1579626" y="320497"/>
                  <a:pt x="1557680" y="336042"/>
                  <a:pt x="1517447" y="336042"/>
                </a:cubicBezTo>
                <a:cubicBezTo>
                  <a:pt x="1462125" y="336042"/>
                  <a:pt x="1422349" y="291236"/>
                  <a:pt x="1422349" y="221742"/>
                </a:cubicBezTo>
                <a:cubicBezTo>
                  <a:pt x="1422349" y="145390"/>
                  <a:pt x="1466240" y="101041"/>
                  <a:pt x="1521104" y="101041"/>
                </a:cubicBezTo>
                <a:close/>
                <a:moveTo>
                  <a:pt x="1287704" y="101041"/>
                </a:moveTo>
                <a:cubicBezTo>
                  <a:pt x="1329766" y="101041"/>
                  <a:pt x="1364970" y="125273"/>
                  <a:pt x="1364970" y="187909"/>
                </a:cubicBezTo>
                <a:lnTo>
                  <a:pt x="1364970" y="336499"/>
                </a:lnTo>
                <a:lnTo>
                  <a:pt x="1334338" y="336499"/>
                </a:lnTo>
                <a:lnTo>
                  <a:pt x="1334338" y="192024"/>
                </a:lnTo>
                <a:cubicBezTo>
                  <a:pt x="1334338" y="154076"/>
                  <a:pt x="1318793" y="128930"/>
                  <a:pt x="1280846" y="128930"/>
                </a:cubicBezTo>
                <a:cubicBezTo>
                  <a:pt x="1231468" y="128930"/>
                  <a:pt x="1213180" y="168707"/>
                  <a:pt x="1213180" y="217170"/>
                </a:cubicBezTo>
                <a:lnTo>
                  <a:pt x="1213180" y="336499"/>
                </a:lnTo>
                <a:lnTo>
                  <a:pt x="1182547" y="336499"/>
                </a:lnTo>
                <a:lnTo>
                  <a:pt x="1182547" y="164592"/>
                </a:lnTo>
                <a:cubicBezTo>
                  <a:pt x="1182547" y="144475"/>
                  <a:pt x="1182547" y="124358"/>
                  <a:pt x="1182090" y="106528"/>
                </a:cubicBezTo>
                <a:lnTo>
                  <a:pt x="1211808" y="106528"/>
                </a:lnTo>
                <a:cubicBezTo>
                  <a:pt x="1212723" y="113386"/>
                  <a:pt x="1213637" y="140818"/>
                  <a:pt x="1213180" y="147676"/>
                </a:cubicBezTo>
                <a:cubicBezTo>
                  <a:pt x="1222781" y="125730"/>
                  <a:pt x="1241526" y="101041"/>
                  <a:pt x="1287704" y="101041"/>
                </a:cubicBezTo>
                <a:close/>
                <a:moveTo>
                  <a:pt x="785850" y="101041"/>
                </a:moveTo>
                <a:cubicBezTo>
                  <a:pt x="839800" y="101041"/>
                  <a:pt x="869975" y="123444"/>
                  <a:pt x="869975" y="174650"/>
                </a:cubicBezTo>
                <a:lnTo>
                  <a:pt x="869975" y="289865"/>
                </a:lnTo>
                <a:cubicBezTo>
                  <a:pt x="869975" y="310439"/>
                  <a:pt x="871804" y="329641"/>
                  <a:pt x="873176" y="336499"/>
                </a:cubicBezTo>
                <a:lnTo>
                  <a:pt x="843915" y="336499"/>
                </a:lnTo>
                <a:cubicBezTo>
                  <a:pt x="842086" y="331013"/>
                  <a:pt x="840714" y="320497"/>
                  <a:pt x="840258" y="303581"/>
                </a:cubicBezTo>
                <a:cubicBezTo>
                  <a:pt x="832027" y="319583"/>
                  <a:pt x="812825" y="341986"/>
                  <a:pt x="766648" y="341986"/>
                </a:cubicBezTo>
                <a:cubicBezTo>
                  <a:pt x="712698" y="341986"/>
                  <a:pt x="689838" y="307238"/>
                  <a:pt x="689838" y="272491"/>
                </a:cubicBezTo>
                <a:cubicBezTo>
                  <a:pt x="689838" y="221285"/>
                  <a:pt x="729615" y="198425"/>
                  <a:pt x="798195" y="198425"/>
                </a:cubicBezTo>
                <a:lnTo>
                  <a:pt x="839800" y="198425"/>
                </a:lnTo>
                <a:lnTo>
                  <a:pt x="839800" y="176479"/>
                </a:lnTo>
                <a:cubicBezTo>
                  <a:pt x="839800" y="154534"/>
                  <a:pt x="832942" y="126644"/>
                  <a:pt x="784936" y="126644"/>
                </a:cubicBezTo>
                <a:cubicBezTo>
                  <a:pt x="741959" y="126644"/>
                  <a:pt x="735558" y="148590"/>
                  <a:pt x="730986" y="166878"/>
                </a:cubicBezTo>
                <a:lnTo>
                  <a:pt x="700811" y="166878"/>
                </a:lnTo>
                <a:cubicBezTo>
                  <a:pt x="703554" y="138989"/>
                  <a:pt x="720928" y="101041"/>
                  <a:pt x="785850" y="101041"/>
                </a:cubicBezTo>
                <a:close/>
                <a:moveTo>
                  <a:pt x="552297" y="101041"/>
                </a:moveTo>
                <a:cubicBezTo>
                  <a:pt x="624992" y="101041"/>
                  <a:pt x="648309" y="161392"/>
                  <a:pt x="648309" y="207112"/>
                </a:cubicBezTo>
                <a:cubicBezTo>
                  <a:pt x="648309" y="213970"/>
                  <a:pt x="648309" y="220370"/>
                  <a:pt x="647852" y="226314"/>
                </a:cubicBezTo>
                <a:lnTo>
                  <a:pt x="481889" y="226314"/>
                </a:lnTo>
                <a:cubicBezTo>
                  <a:pt x="481889" y="279806"/>
                  <a:pt x="508863" y="315011"/>
                  <a:pt x="550926" y="315011"/>
                </a:cubicBezTo>
                <a:cubicBezTo>
                  <a:pt x="591159" y="315011"/>
                  <a:pt x="604418" y="293065"/>
                  <a:pt x="612191" y="275234"/>
                </a:cubicBezTo>
                <a:lnTo>
                  <a:pt x="643280" y="275234"/>
                </a:lnTo>
                <a:cubicBezTo>
                  <a:pt x="633679" y="305410"/>
                  <a:pt x="609447" y="341986"/>
                  <a:pt x="550011" y="341986"/>
                </a:cubicBezTo>
                <a:cubicBezTo>
                  <a:pt x="478688" y="341986"/>
                  <a:pt x="450799" y="282550"/>
                  <a:pt x="450799" y="223571"/>
                </a:cubicBezTo>
                <a:cubicBezTo>
                  <a:pt x="450799" y="156820"/>
                  <a:pt x="484175" y="101041"/>
                  <a:pt x="552297" y="101041"/>
                </a:cubicBezTo>
                <a:close/>
                <a:moveTo>
                  <a:pt x="425043" y="101041"/>
                </a:moveTo>
                <a:lnTo>
                  <a:pt x="425043" y="132588"/>
                </a:lnTo>
                <a:cubicBezTo>
                  <a:pt x="377495" y="134874"/>
                  <a:pt x="346405" y="164135"/>
                  <a:pt x="346405" y="220370"/>
                </a:cubicBezTo>
                <a:lnTo>
                  <a:pt x="346405" y="336499"/>
                </a:lnTo>
                <a:lnTo>
                  <a:pt x="315773" y="336499"/>
                </a:lnTo>
                <a:lnTo>
                  <a:pt x="315773" y="169164"/>
                </a:lnTo>
                <a:cubicBezTo>
                  <a:pt x="315773" y="133502"/>
                  <a:pt x="315315" y="116129"/>
                  <a:pt x="315315" y="106528"/>
                </a:cubicBezTo>
                <a:lnTo>
                  <a:pt x="345033" y="106528"/>
                </a:lnTo>
                <a:cubicBezTo>
                  <a:pt x="345948" y="113386"/>
                  <a:pt x="346405" y="129845"/>
                  <a:pt x="346405" y="155905"/>
                </a:cubicBezTo>
                <a:cubicBezTo>
                  <a:pt x="359207" y="122987"/>
                  <a:pt x="387553" y="102413"/>
                  <a:pt x="425043" y="101041"/>
                </a:cubicBezTo>
                <a:close/>
                <a:moveTo>
                  <a:pt x="4963591" y="36576"/>
                </a:moveTo>
                <a:lnTo>
                  <a:pt x="4994224" y="36576"/>
                </a:lnTo>
                <a:lnTo>
                  <a:pt x="4994224" y="106528"/>
                </a:lnTo>
                <a:lnTo>
                  <a:pt x="5047259" y="106528"/>
                </a:lnTo>
                <a:lnTo>
                  <a:pt x="5047259" y="133045"/>
                </a:lnTo>
                <a:lnTo>
                  <a:pt x="4994224" y="133045"/>
                </a:lnTo>
                <a:lnTo>
                  <a:pt x="4994224" y="275692"/>
                </a:lnTo>
                <a:cubicBezTo>
                  <a:pt x="4994224" y="299923"/>
                  <a:pt x="4999711" y="313182"/>
                  <a:pt x="5021199" y="313182"/>
                </a:cubicBezTo>
                <a:cubicBezTo>
                  <a:pt x="5027600" y="313182"/>
                  <a:pt x="5036286" y="312725"/>
                  <a:pt x="5043145" y="310896"/>
                </a:cubicBezTo>
                <a:lnTo>
                  <a:pt x="5043145" y="335585"/>
                </a:lnTo>
                <a:cubicBezTo>
                  <a:pt x="5034457" y="338785"/>
                  <a:pt x="5022570" y="339700"/>
                  <a:pt x="5012055" y="339700"/>
                </a:cubicBezTo>
                <a:cubicBezTo>
                  <a:pt x="4979594" y="339700"/>
                  <a:pt x="4963591" y="323240"/>
                  <a:pt x="4963591" y="285750"/>
                </a:cubicBezTo>
                <a:lnTo>
                  <a:pt x="4963591" y="133045"/>
                </a:lnTo>
                <a:lnTo>
                  <a:pt x="4921986" y="133045"/>
                </a:lnTo>
                <a:lnTo>
                  <a:pt x="4921986" y="106528"/>
                </a:lnTo>
                <a:lnTo>
                  <a:pt x="4963591" y="106528"/>
                </a:lnTo>
                <a:close/>
                <a:moveTo>
                  <a:pt x="4087292" y="36576"/>
                </a:moveTo>
                <a:lnTo>
                  <a:pt x="4117924" y="36576"/>
                </a:lnTo>
                <a:lnTo>
                  <a:pt x="4117924" y="106528"/>
                </a:lnTo>
                <a:lnTo>
                  <a:pt x="4170959" y="106528"/>
                </a:lnTo>
                <a:lnTo>
                  <a:pt x="4170959" y="133045"/>
                </a:lnTo>
                <a:lnTo>
                  <a:pt x="4117924" y="133045"/>
                </a:lnTo>
                <a:lnTo>
                  <a:pt x="4117924" y="275692"/>
                </a:lnTo>
                <a:cubicBezTo>
                  <a:pt x="4117924" y="299923"/>
                  <a:pt x="4123410" y="313182"/>
                  <a:pt x="4144899" y="313182"/>
                </a:cubicBezTo>
                <a:cubicBezTo>
                  <a:pt x="4151300" y="313182"/>
                  <a:pt x="4159986" y="312725"/>
                  <a:pt x="4166844" y="310896"/>
                </a:cubicBezTo>
                <a:lnTo>
                  <a:pt x="4166844" y="335585"/>
                </a:lnTo>
                <a:cubicBezTo>
                  <a:pt x="4158158" y="338785"/>
                  <a:pt x="4146270" y="339700"/>
                  <a:pt x="4135755" y="339700"/>
                </a:cubicBezTo>
                <a:cubicBezTo>
                  <a:pt x="4103294" y="339700"/>
                  <a:pt x="4087292" y="323240"/>
                  <a:pt x="4087292" y="285750"/>
                </a:cubicBezTo>
                <a:lnTo>
                  <a:pt x="4087292" y="133045"/>
                </a:lnTo>
                <a:lnTo>
                  <a:pt x="4045686" y="133045"/>
                </a:lnTo>
                <a:lnTo>
                  <a:pt x="4045686" y="106528"/>
                </a:lnTo>
                <a:lnTo>
                  <a:pt x="4087292" y="106528"/>
                </a:lnTo>
                <a:close/>
                <a:moveTo>
                  <a:pt x="953567" y="36576"/>
                </a:moveTo>
                <a:lnTo>
                  <a:pt x="984199" y="36576"/>
                </a:lnTo>
                <a:lnTo>
                  <a:pt x="984199" y="106528"/>
                </a:lnTo>
                <a:lnTo>
                  <a:pt x="1037234" y="106528"/>
                </a:lnTo>
                <a:lnTo>
                  <a:pt x="1037234" y="133045"/>
                </a:lnTo>
                <a:lnTo>
                  <a:pt x="984199" y="133045"/>
                </a:lnTo>
                <a:lnTo>
                  <a:pt x="984199" y="275692"/>
                </a:lnTo>
                <a:cubicBezTo>
                  <a:pt x="984199" y="299923"/>
                  <a:pt x="989685" y="313182"/>
                  <a:pt x="1011174" y="313182"/>
                </a:cubicBezTo>
                <a:cubicBezTo>
                  <a:pt x="1017575" y="313182"/>
                  <a:pt x="1026261" y="312725"/>
                  <a:pt x="1033119" y="310896"/>
                </a:cubicBezTo>
                <a:lnTo>
                  <a:pt x="1033119" y="335585"/>
                </a:lnTo>
                <a:cubicBezTo>
                  <a:pt x="1024432" y="338785"/>
                  <a:pt x="1012545" y="339700"/>
                  <a:pt x="1002030" y="339700"/>
                </a:cubicBezTo>
                <a:cubicBezTo>
                  <a:pt x="969568" y="339700"/>
                  <a:pt x="953567" y="323240"/>
                  <a:pt x="953567" y="285750"/>
                </a:cubicBezTo>
                <a:lnTo>
                  <a:pt x="953567" y="133045"/>
                </a:lnTo>
                <a:lnTo>
                  <a:pt x="911961" y="133045"/>
                </a:lnTo>
                <a:lnTo>
                  <a:pt x="911961" y="106528"/>
                </a:lnTo>
                <a:lnTo>
                  <a:pt x="953567" y="106528"/>
                </a:lnTo>
                <a:close/>
                <a:moveTo>
                  <a:pt x="142189" y="12802"/>
                </a:moveTo>
                <a:cubicBezTo>
                  <a:pt x="213969" y="12802"/>
                  <a:pt x="254660" y="53035"/>
                  <a:pt x="264719" y="106528"/>
                </a:cubicBezTo>
                <a:lnTo>
                  <a:pt x="232257" y="106528"/>
                </a:lnTo>
                <a:cubicBezTo>
                  <a:pt x="218998" y="68123"/>
                  <a:pt x="193852" y="41148"/>
                  <a:pt x="140817" y="41148"/>
                </a:cubicBezTo>
                <a:cubicBezTo>
                  <a:pt x="65379" y="41148"/>
                  <a:pt x="34290" y="109728"/>
                  <a:pt x="34290" y="176936"/>
                </a:cubicBezTo>
                <a:cubicBezTo>
                  <a:pt x="34290" y="242773"/>
                  <a:pt x="64465" y="311810"/>
                  <a:pt x="142646" y="311810"/>
                </a:cubicBezTo>
                <a:cubicBezTo>
                  <a:pt x="193395" y="311810"/>
                  <a:pt x="217627" y="284378"/>
                  <a:pt x="231800" y="248717"/>
                </a:cubicBezTo>
                <a:lnTo>
                  <a:pt x="264719" y="248717"/>
                </a:lnTo>
                <a:cubicBezTo>
                  <a:pt x="249631" y="301295"/>
                  <a:pt x="211226" y="340157"/>
                  <a:pt x="141274" y="340157"/>
                </a:cubicBezTo>
                <a:cubicBezTo>
                  <a:pt x="48006" y="340157"/>
                  <a:pt x="0" y="267462"/>
                  <a:pt x="0" y="177394"/>
                </a:cubicBezTo>
                <a:cubicBezTo>
                  <a:pt x="0" y="90983"/>
                  <a:pt x="47548" y="12802"/>
                  <a:pt x="142189" y="12802"/>
                </a:cubicBezTo>
                <a:close/>
                <a:moveTo>
                  <a:pt x="5087798" y="0"/>
                </a:moveTo>
                <a:lnTo>
                  <a:pt x="5118430" y="0"/>
                </a:lnTo>
                <a:lnTo>
                  <a:pt x="5118430" y="143104"/>
                </a:lnTo>
                <a:cubicBezTo>
                  <a:pt x="5130774" y="120701"/>
                  <a:pt x="5152720" y="101041"/>
                  <a:pt x="5192496" y="101041"/>
                </a:cubicBezTo>
                <a:cubicBezTo>
                  <a:pt x="5226786" y="101041"/>
                  <a:pt x="5270220" y="119329"/>
                  <a:pt x="5270220" y="189738"/>
                </a:cubicBezTo>
                <a:lnTo>
                  <a:pt x="5270220" y="336499"/>
                </a:lnTo>
                <a:lnTo>
                  <a:pt x="5239588" y="336499"/>
                </a:lnTo>
                <a:lnTo>
                  <a:pt x="5239588" y="195682"/>
                </a:lnTo>
                <a:cubicBezTo>
                  <a:pt x="5239588" y="152705"/>
                  <a:pt x="5220843" y="128930"/>
                  <a:pt x="5184724" y="128930"/>
                </a:cubicBezTo>
                <a:cubicBezTo>
                  <a:pt x="5140832" y="128930"/>
                  <a:pt x="5118430" y="156820"/>
                  <a:pt x="5118430" y="209398"/>
                </a:cubicBezTo>
                <a:lnTo>
                  <a:pt x="5118430" y="336499"/>
                </a:lnTo>
                <a:lnTo>
                  <a:pt x="5087798" y="336499"/>
                </a:lnTo>
                <a:close/>
                <a:moveTo>
                  <a:pt x="3374059" y="0"/>
                </a:moveTo>
                <a:lnTo>
                  <a:pt x="3404692" y="0"/>
                </a:lnTo>
                <a:lnTo>
                  <a:pt x="3404692" y="270662"/>
                </a:lnTo>
                <a:cubicBezTo>
                  <a:pt x="3404692" y="292608"/>
                  <a:pt x="3404692" y="313639"/>
                  <a:pt x="3405149" y="336499"/>
                </a:cubicBezTo>
                <a:lnTo>
                  <a:pt x="3375888" y="336499"/>
                </a:lnTo>
                <a:cubicBezTo>
                  <a:pt x="3374517" y="330556"/>
                  <a:pt x="3374059" y="310896"/>
                  <a:pt x="3374059" y="300380"/>
                </a:cubicBezTo>
                <a:cubicBezTo>
                  <a:pt x="3362629" y="326898"/>
                  <a:pt x="3337941" y="341986"/>
                  <a:pt x="3299079" y="341986"/>
                </a:cubicBezTo>
                <a:cubicBezTo>
                  <a:pt x="3239643" y="341986"/>
                  <a:pt x="3203524" y="293522"/>
                  <a:pt x="3203524" y="224028"/>
                </a:cubicBezTo>
                <a:cubicBezTo>
                  <a:pt x="3203524" y="153162"/>
                  <a:pt x="3242386" y="101041"/>
                  <a:pt x="3305479" y="101041"/>
                </a:cubicBezTo>
                <a:cubicBezTo>
                  <a:pt x="3349371" y="101041"/>
                  <a:pt x="3367659" y="119329"/>
                  <a:pt x="3374059" y="133045"/>
                </a:cubicBezTo>
                <a:close/>
                <a:moveTo>
                  <a:pt x="2877998" y="0"/>
                </a:moveTo>
                <a:lnTo>
                  <a:pt x="2908630" y="0"/>
                </a:lnTo>
                <a:lnTo>
                  <a:pt x="2908630" y="336499"/>
                </a:lnTo>
                <a:lnTo>
                  <a:pt x="2877998" y="336499"/>
                </a:lnTo>
                <a:close/>
                <a:moveTo>
                  <a:pt x="1811197" y="0"/>
                </a:moveTo>
                <a:lnTo>
                  <a:pt x="1841830" y="0"/>
                </a:lnTo>
                <a:lnTo>
                  <a:pt x="1841830" y="221285"/>
                </a:lnTo>
                <a:cubicBezTo>
                  <a:pt x="1861947" y="198425"/>
                  <a:pt x="1920011" y="138532"/>
                  <a:pt x="1951101" y="106528"/>
                </a:cubicBezTo>
                <a:lnTo>
                  <a:pt x="1988591" y="106528"/>
                </a:lnTo>
                <a:lnTo>
                  <a:pt x="1899894" y="197053"/>
                </a:lnTo>
                <a:lnTo>
                  <a:pt x="1999564" y="336499"/>
                </a:lnTo>
                <a:lnTo>
                  <a:pt x="1962988" y="336499"/>
                </a:lnTo>
                <a:lnTo>
                  <a:pt x="1878406" y="216713"/>
                </a:lnTo>
                <a:lnTo>
                  <a:pt x="1841830" y="251917"/>
                </a:lnTo>
                <a:lnTo>
                  <a:pt x="1841830" y="336499"/>
                </a:lnTo>
                <a:lnTo>
                  <a:pt x="1811197" y="336499"/>
                </a:lnTo>
                <a:close/>
                <a:moveTo>
                  <a:pt x="1077772" y="0"/>
                </a:moveTo>
                <a:lnTo>
                  <a:pt x="1108405" y="0"/>
                </a:lnTo>
                <a:lnTo>
                  <a:pt x="1108405" y="47092"/>
                </a:lnTo>
                <a:lnTo>
                  <a:pt x="1077772" y="47092"/>
                </a:lnTo>
                <a:close/>
              </a:path>
            </a:pathLst>
          </a:custGeom>
          <a:solidFill>
            <a:srgbClr val="D2002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Tree>
    <p:extLst>
      <p:ext uri="{BB962C8B-B14F-4D97-AF65-F5344CB8AC3E}">
        <p14:creationId xmlns:p14="http://schemas.microsoft.com/office/powerpoint/2010/main" val="34271301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ogo på rød bakgrunn">
    <p:bg>
      <p:bgPr>
        <a:solidFill>
          <a:srgbClr val="D2002B"/>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4C717CD-C564-444B-9B54-49514DB5E238}"/>
              </a:ext>
            </a:extLst>
          </p:cNvPr>
          <p:cNvPicPr>
            <a:picLocks noChangeAspect="1"/>
          </p:cNvPicPr>
          <p:nvPr userDrawn="1"/>
        </p:nvPicPr>
        <p:blipFill>
          <a:blip r:embed="rId2"/>
          <a:stretch>
            <a:fillRect/>
          </a:stretch>
        </p:blipFill>
        <p:spPr>
          <a:xfrm>
            <a:off x="3977409" y="2949864"/>
            <a:ext cx="4237182" cy="958273"/>
          </a:xfrm>
          <a:prstGeom prst="rect">
            <a:avLst/>
          </a:prstGeom>
        </p:spPr>
      </p:pic>
      <p:sp>
        <p:nvSpPr>
          <p:cNvPr id="18" name="Friform 17">
            <a:extLst>
              <a:ext uri="{FF2B5EF4-FFF2-40B4-BE49-F238E27FC236}">
                <a16:creationId xmlns:a16="http://schemas.microsoft.com/office/drawing/2014/main" id="{9814FE51-3F35-8004-F605-583BC63BFBCC}"/>
              </a:ext>
            </a:extLst>
          </p:cNvPr>
          <p:cNvSpPr/>
          <p:nvPr userDrawn="1"/>
        </p:nvSpPr>
        <p:spPr>
          <a:xfrm>
            <a:off x="10372889" y="5900691"/>
            <a:ext cx="1293971" cy="473392"/>
          </a:xfrm>
          <a:custGeom>
            <a:avLst/>
            <a:gdLst/>
            <a:ahLst/>
            <a:cxnLst/>
            <a:rect l="l" t="t" r="r" b="b"/>
            <a:pathLst>
              <a:path w="1293971" h="473392">
                <a:moveTo>
                  <a:pt x="1113710" y="365998"/>
                </a:moveTo>
                <a:cubicBezTo>
                  <a:pt x="1088469" y="365998"/>
                  <a:pt x="1073467" y="372665"/>
                  <a:pt x="1073467" y="391477"/>
                </a:cubicBezTo>
                <a:cubicBezTo>
                  <a:pt x="1073467" y="405527"/>
                  <a:pt x="1083230" y="415290"/>
                  <a:pt x="1099184" y="415290"/>
                </a:cubicBezTo>
                <a:cubicBezTo>
                  <a:pt x="1131093" y="415290"/>
                  <a:pt x="1135380" y="394097"/>
                  <a:pt x="1135380" y="370046"/>
                </a:cubicBezTo>
                <a:lnTo>
                  <a:pt x="1135380" y="365998"/>
                </a:lnTo>
                <a:close/>
                <a:moveTo>
                  <a:pt x="1242536" y="317420"/>
                </a:moveTo>
                <a:cubicBezTo>
                  <a:pt x="1215390" y="317420"/>
                  <a:pt x="1204436" y="334565"/>
                  <a:pt x="1204436" y="365522"/>
                </a:cubicBezTo>
                <a:cubicBezTo>
                  <a:pt x="1204436" y="395763"/>
                  <a:pt x="1213246" y="414575"/>
                  <a:pt x="1240869" y="414575"/>
                </a:cubicBezTo>
                <a:cubicBezTo>
                  <a:pt x="1264443" y="414575"/>
                  <a:pt x="1277302" y="394811"/>
                  <a:pt x="1277302" y="363378"/>
                </a:cubicBezTo>
                <a:cubicBezTo>
                  <a:pt x="1277302" y="336708"/>
                  <a:pt x="1264681" y="317420"/>
                  <a:pt x="1242536" y="317420"/>
                </a:cubicBezTo>
                <a:close/>
                <a:moveTo>
                  <a:pt x="446008" y="305990"/>
                </a:moveTo>
                <a:lnTo>
                  <a:pt x="461962" y="305990"/>
                </a:lnTo>
                <a:lnTo>
                  <a:pt x="461962" y="381476"/>
                </a:lnTo>
                <a:cubicBezTo>
                  <a:pt x="461962" y="398145"/>
                  <a:pt x="467201" y="414099"/>
                  <a:pt x="489108" y="414099"/>
                </a:cubicBezTo>
                <a:cubicBezTo>
                  <a:pt x="513635" y="414099"/>
                  <a:pt x="523160" y="400288"/>
                  <a:pt x="523160" y="367903"/>
                </a:cubicBezTo>
                <a:lnTo>
                  <a:pt x="523160" y="305990"/>
                </a:lnTo>
                <a:lnTo>
                  <a:pt x="539114" y="305990"/>
                </a:lnTo>
                <a:lnTo>
                  <a:pt x="539114" y="390763"/>
                </a:lnTo>
                <a:cubicBezTo>
                  <a:pt x="539114" y="402431"/>
                  <a:pt x="539353" y="420052"/>
                  <a:pt x="539353" y="425767"/>
                </a:cubicBezTo>
                <a:lnTo>
                  <a:pt x="523875" y="425767"/>
                </a:lnTo>
                <a:cubicBezTo>
                  <a:pt x="523398" y="422672"/>
                  <a:pt x="523160" y="415052"/>
                  <a:pt x="523160" y="406241"/>
                </a:cubicBezTo>
                <a:cubicBezTo>
                  <a:pt x="517683" y="420052"/>
                  <a:pt x="505777" y="428625"/>
                  <a:pt x="485536" y="428625"/>
                </a:cubicBezTo>
                <a:cubicBezTo>
                  <a:pt x="466963" y="428625"/>
                  <a:pt x="446008" y="420290"/>
                  <a:pt x="446008" y="385048"/>
                </a:cubicBezTo>
                <a:close/>
                <a:moveTo>
                  <a:pt x="1246108" y="303133"/>
                </a:moveTo>
                <a:cubicBezTo>
                  <a:pt x="1274206" y="303133"/>
                  <a:pt x="1293971" y="326469"/>
                  <a:pt x="1293971" y="362664"/>
                </a:cubicBezTo>
                <a:cubicBezTo>
                  <a:pt x="1293971" y="405765"/>
                  <a:pt x="1270873" y="428625"/>
                  <a:pt x="1241821" y="428625"/>
                </a:cubicBezTo>
                <a:cubicBezTo>
                  <a:pt x="1221581" y="428625"/>
                  <a:pt x="1211103" y="419814"/>
                  <a:pt x="1205388" y="409337"/>
                </a:cubicBezTo>
                <a:lnTo>
                  <a:pt x="1205388" y="473392"/>
                </a:lnTo>
                <a:lnTo>
                  <a:pt x="1189434" y="473392"/>
                </a:lnTo>
                <a:lnTo>
                  <a:pt x="1189434" y="335280"/>
                </a:lnTo>
                <a:cubicBezTo>
                  <a:pt x="1189434" y="325517"/>
                  <a:pt x="1189434" y="315039"/>
                  <a:pt x="1189196" y="305990"/>
                </a:cubicBezTo>
                <a:lnTo>
                  <a:pt x="1204674" y="305990"/>
                </a:lnTo>
                <a:cubicBezTo>
                  <a:pt x="1205150" y="310277"/>
                  <a:pt x="1205388" y="317420"/>
                  <a:pt x="1205388" y="326231"/>
                </a:cubicBezTo>
                <a:cubicBezTo>
                  <a:pt x="1212294" y="312896"/>
                  <a:pt x="1224914" y="303133"/>
                  <a:pt x="1246108" y="303133"/>
                </a:cubicBezTo>
                <a:close/>
                <a:moveTo>
                  <a:pt x="1107043" y="303133"/>
                </a:moveTo>
                <a:cubicBezTo>
                  <a:pt x="1135141" y="303133"/>
                  <a:pt x="1150858" y="314801"/>
                  <a:pt x="1150858" y="341471"/>
                </a:cubicBezTo>
                <a:lnTo>
                  <a:pt x="1150858" y="401478"/>
                </a:lnTo>
                <a:cubicBezTo>
                  <a:pt x="1150858" y="412194"/>
                  <a:pt x="1151810" y="422195"/>
                  <a:pt x="1152524" y="425767"/>
                </a:cubicBezTo>
                <a:lnTo>
                  <a:pt x="1137284" y="425767"/>
                </a:lnTo>
                <a:cubicBezTo>
                  <a:pt x="1136332" y="422910"/>
                  <a:pt x="1135618" y="417433"/>
                  <a:pt x="1135380" y="408622"/>
                </a:cubicBezTo>
                <a:cubicBezTo>
                  <a:pt x="1131093" y="416957"/>
                  <a:pt x="1121092" y="428625"/>
                  <a:pt x="1097041" y="428625"/>
                </a:cubicBezTo>
                <a:cubicBezTo>
                  <a:pt x="1068943" y="428625"/>
                  <a:pt x="1057036" y="410527"/>
                  <a:pt x="1057036" y="392430"/>
                </a:cubicBezTo>
                <a:cubicBezTo>
                  <a:pt x="1057036" y="365760"/>
                  <a:pt x="1077753" y="353853"/>
                  <a:pt x="1113472" y="353853"/>
                </a:cubicBezTo>
                <a:lnTo>
                  <a:pt x="1135141" y="353853"/>
                </a:lnTo>
                <a:lnTo>
                  <a:pt x="1135141" y="342423"/>
                </a:lnTo>
                <a:cubicBezTo>
                  <a:pt x="1135141" y="330993"/>
                  <a:pt x="1131570" y="316468"/>
                  <a:pt x="1106566" y="316468"/>
                </a:cubicBezTo>
                <a:cubicBezTo>
                  <a:pt x="1084183" y="316468"/>
                  <a:pt x="1080849" y="327898"/>
                  <a:pt x="1078468" y="337423"/>
                </a:cubicBezTo>
                <a:lnTo>
                  <a:pt x="1062751" y="337423"/>
                </a:lnTo>
                <a:cubicBezTo>
                  <a:pt x="1064180" y="322897"/>
                  <a:pt x="1073229" y="303133"/>
                  <a:pt x="1107043" y="303133"/>
                </a:cubicBezTo>
                <a:close/>
                <a:moveTo>
                  <a:pt x="881062" y="303133"/>
                </a:moveTo>
                <a:cubicBezTo>
                  <a:pt x="909875" y="303133"/>
                  <a:pt x="922734" y="320278"/>
                  <a:pt x="924639" y="337185"/>
                </a:cubicBezTo>
                <a:lnTo>
                  <a:pt x="908923" y="337185"/>
                </a:lnTo>
                <a:cubicBezTo>
                  <a:pt x="907018" y="328136"/>
                  <a:pt x="899874" y="316468"/>
                  <a:pt x="880586" y="316468"/>
                </a:cubicBezTo>
                <a:cubicBezTo>
                  <a:pt x="861536" y="316468"/>
                  <a:pt x="856059" y="325755"/>
                  <a:pt x="856059" y="334565"/>
                </a:cubicBezTo>
                <a:cubicBezTo>
                  <a:pt x="856059" y="344567"/>
                  <a:pt x="861298" y="349567"/>
                  <a:pt x="884158" y="355044"/>
                </a:cubicBezTo>
                <a:cubicBezTo>
                  <a:pt x="919162" y="363378"/>
                  <a:pt x="927020" y="375047"/>
                  <a:pt x="927020" y="392906"/>
                </a:cubicBezTo>
                <a:cubicBezTo>
                  <a:pt x="927020" y="414337"/>
                  <a:pt x="909875" y="428625"/>
                  <a:pt x="882491" y="428625"/>
                </a:cubicBezTo>
                <a:cubicBezTo>
                  <a:pt x="853440" y="428625"/>
                  <a:pt x="838200" y="413623"/>
                  <a:pt x="835104" y="392192"/>
                </a:cubicBezTo>
                <a:lnTo>
                  <a:pt x="851058" y="392192"/>
                </a:lnTo>
                <a:cubicBezTo>
                  <a:pt x="854868" y="406479"/>
                  <a:pt x="865346" y="415290"/>
                  <a:pt x="882967" y="415290"/>
                </a:cubicBezTo>
                <a:cubicBezTo>
                  <a:pt x="902493" y="415290"/>
                  <a:pt x="910351" y="406479"/>
                  <a:pt x="910351" y="394097"/>
                </a:cubicBezTo>
                <a:cubicBezTo>
                  <a:pt x="910351" y="381476"/>
                  <a:pt x="904875" y="375523"/>
                  <a:pt x="879871" y="369570"/>
                </a:cubicBezTo>
                <a:cubicBezTo>
                  <a:pt x="847248" y="361712"/>
                  <a:pt x="839866" y="351710"/>
                  <a:pt x="839866" y="335756"/>
                </a:cubicBezTo>
                <a:cubicBezTo>
                  <a:pt x="839866" y="319087"/>
                  <a:pt x="852487" y="303133"/>
                  <a:pt x="881062" y="303133"/>
                </a:cubicBezTo>
                <a:close/>
                <a:moveTo>
                  <a:pt x="767953" y="303133"/>
                </a:moveTo>
                <a:cubicBezTo>
                  <a:pt x="789860" y="303133"/>
                  <a:pt x="808196" y="315753"/>
                  <a:pt x="808196" y="348377"/>
                </a:cubicBezTo>
                <a:lnTo>
                  <a:pt x="808196" y="425767"/>
                </a:lnTo>
                <a:lnTo>
                  <a:pt x="792241" y="425767"/>
                </a:lnTo>
                <a:lnTo>
                  <a:pt x="792241" y="350520"/>
                </a:lnTo>
                <a:cubicBezTo>
                  <a:pt x="792241" y="330755"/>
                  <a:pt x="784145" y="317658"/>
                  <a:pt x="764381" y="317658"/>
                </a:cubicBezTo>
                <a:cubicBezTo>
                  <a:pt x="738663" y="317658"/>
                  <a:pt x="729138" y="338375"/>
                  <a:pt x="729138" y="363617"/>
                </a:cubicBezTo>
                <a:lnTo>
                  <a:pt x="729138" y="425767"/>
                </a:lnTo>
                <a:lnTo>
                  <a:pt x="713184" y="425767"/>
                </a:lnTo>
                <a:lnTo>
                  <a:pt x="713184" y="336232"/>
                </a:lnTo>
                <a:cubicBezTo>
                  <a:pt x="713184" y="325755"/>
                  <a:pt x="713184" y="315277"/>
                  <a:pt x="712946" y="305990"/>
                </a:cubicBezTo>
                <a:lnTo>
                  <a:pt x="728424" y="305990"/>
                </a:lnTo>
                <a:cubicBezTo>
                  <a:pt x="728900" y="309562"/>
                  <a:pt x="729376" y="323850"/>
                  <a:pt x="729138" y="327422"/>
                </a:cubicBezTo>
                <a:cubicBezTo>
                  <a:pt x="734139" y="315992"/>
                  <a:pt x="743902" y="303133"/>
                  <a:pt x="767953" y="303133"/>
                </a:cubicBezTo>
                <a:close/>
                <a:moveTo>
                  <a:pt x="634603" y="303133"/>
                </a:moveTo>
                <a:cubicBezTo>
                  <a:pt x="656510" y="303133"/>
                  <a:pt x="674846" y="315753"/>
                  <a:pt x="674846" y="348377"/>
                </a:cubicBezTo>
                <a:lnTo>
                  <a:pt x="674846" y="425767"/>
                </a:lnTo>
                <a:lnTo>
                  <a:pt x="658891" y="425767"/>
                </a:lnTo>
                <a:lnTo>
                  <a:pt x="658891" y="350520"/>
                </a:lnTo>
                <a:cubicBezTo>
                  <a:pt x="658891" y="330755"/>
                  <a:pt x="650795" y="317658"/>
                  <a:pt x="631031" y="317658"/>
                </a:cubicBezTo>
                <a:cubicBezTo>
                  <a:pt x="605313" y="317658"/>
                  <a:pt x="595788" y="338375"/>
                  <a:pt x="595788" y="363617"/>
                </a:cubicBezTo>
                <a:lnTo>
                  <a:pt x="595788" y="425767"/>
                </a:lnTo>
                <a:lnTo>
                  <a:pt x="579834" y="425767"/>
                </a:lnTo>
                <a:lnTo>
                  <a:pt x="579834" y="336232"/>
                </a:lnTo>
                <a:cubicBezTo>
                  <a:pt x="579834" y="325755"/>
                  <a:pt x="579834" y="315277"/>
                  <a:pt x="579596" y="305990"/>
                </a:cubicBezTo>
                <a:lnTo>
                  <a:pt x="595074" y="305990"/>
                </a:lnTo>
                <a:cubicBezTo>
                  <a:pt x="595550" y="309562"/>
                  <a:pt x="596026" y="323850"/>
                  <a:pt x="595788" y="327422"/>
                </a:cubicBezTo>
                <a:cubicBezTo>
                  <a:pt x="600789" y="315992"/>
                  <a:pt x="610552" y="303133"/>
                  <a:pt x="634603" y="303133"/>
                </a:cubicBezTo>
                <a:close/>
                <a:moveTo>
                  <a:pt x="951309" y="250507"/>
                </a:moveTo>
                <a:lnTo>
                  <a:pt x="967263" y="250507"/>
                </a:lnTo>
                <a:lnTo>
                  <a:pt x="967263" y="365760"/>
                </a:lnTo>
                <a:cubicBezTo>
                  <a:pt x="977741" y="353853"/>
                  <a:pt x="1007983" y="322659"/>
                  <a:pt x="1024175" y="305990"/>
                </a:cubicBezTo>
                <a:lnTo>
                  <a:pt x="1043701" y="305990"/>
                </a:lnTo>
                <a:lnTo>
                  <a:pt x="997505" y="353139"/>
                </a:lnTo>
                <a:lnTo>
                  <a:pt x="1049416" y="425767"/>
                </a:lnTo>
                <a:lnTo>
                  <a:pt x="1030366" y="425767"/>
                </a:lnTo>
                <a:lnTo>
                  <a:pt x="986313" y="363378"/>
                </a:lnTo>
                <a:lnTo>
                  <a:pt x="967263" y="381714"/>
                </a:lnTo>
                <a:lnTo>
                  <a:pt x="967263" y="425767"/>
                </a:lnTo>
                <a:lnTo>
                  <a:pt x="951309" y="425767"/>
                </a:lnTo>
                <a:close/>
                <a:moveTo>
                  <a:pt x="332184" y="250507"/>
                </a:moveTo>
                <a:lnTo>
                  <a:pt x="348138" y="250507"/>
                </a:lnTo>
                <a:lnTo>
                  <a:pt x="348138" y="365760"/>
                </a:lnTo>
                <a:cubicBezTo>
                  <a:pt x="358616" y="353853"/>
                  <a:pt x="388858" y="322659"/>
                  <a:pt x="405050" y="305990"/>
                </a:cubicBezTo>
                <a:lnTo>
                  <a:pt x="424576" y="305990"/>
                </a:lnTo>
                <a:lnTo>
                  <a:pt x="378380" y="353139"/>
                </a:lnTo>
                <a:lnTo>
                  <a:pt x="430291" y="425767"/>
                </a:lnTo>
                <a:lnTo>
                  <a:pt x="411241" y="425767"/>
                </a:lnTo>
                <a:lnTo>
                  <a:pt x="367188" y="363378"/>
                </a:lnTo>
                <a:lnTo>
                  <a:pt x="348138" y="381714"/>
                </a:lnTo>
                <a:lnTo>
                  <a:pt x="348138" y="425767"/>
                </a:lnTo>
                <a:lnTo>
                  <a:pt x="332184" y="425767"/>
                </a:lnTo>
                <a:close/>
                <a:moveTo>
                  <a:pt x="199310" y="108823"/>
                </a:moveTo>
                <a:cubicBezTo>
                  <a:pt x="174069" y="108823"/>
                  <a:pt x="159067" y="115490"/>
                  <a:pt x="159067" y="134302"/>
                </a:cubicBezTo>
                <a:cubicBezTo>
                  <a:pt x="159067" y="148352"/>
                  <a:pt x="168830" y="158115"/>
                  <a:pt x="184785" y="158115"/>
                </a:cubicBezTo>
                <a:cubicBezTo>
                  <a:pt x="216693" y="158115"/>
                  <a:pt x="220980" y="136922"/>
                  <a:pt x="220980" y="112871"/>
                </a:cubicBezTo>
                <a:lnTo>
                  <a:pt x="220980" y="108823"/>
                </a:lnTo>
                <a:close/>
                <a:moveTo>
                  <a:pt x="1043940" y="60007"/>
                </a:moveTo>
                <a:cubicBezTo>
                  <a:pt x="1018698" y="60007"/>
                  <a:pt x="1006316" y="80486"/>
                  <a:pt x="1006316" y="108585"/>
                </a:cubicBezTo>
                <a:cubicBezTo>
                  <a:pt x="1006316" y="136207"/>
                  <a:pt x="1020841" y="157400"/>
                  <a:pt x="1044416" y="157400"/>
                </a:cubicBezTo>
                <a:cubicBezTo>
                  <a:pt x="1068466" y="157400"/>
                  <a:pt x="1082040" y="137636"/>
                  <a:pt x="1082040" y="108823"/>
                </a:cubicBezTo>
                <a:cubicBezTo>
                  <a:pt x="1082040" y="80962"/>
                  <a:pt x="1068704" y="60007"/>
                  <a:pt x="1043940" y="60007"/>
                </a:cubicBezTo>
                <a:close/>
                <a:moveTo>
                  <a:pt x="718661" y="59531"/>
                </a:moveTo>
                <a:cubicBezTo>
                  <a:pt x="695563" y="59531"/>
                  <a:pt x="685323" y="75485"/>
                  <a:pt x="682942" y="98822"/>
                </a:cubicBezTo>
                <a:lnTo>
                  <a:pt x="752474" y="98822"/>
                </a:lnTo>
                <a:cubicBezTo>
                  <a:pt x="752236" y="76914"/>
                  <a:pt x="740806" y="59531"/>
                  <a:pt x="718661" y="59531"/>
                </a:cubicBezTo>
                <a:close/>
                <a:moveTo>
                  <a:pt x="1173956" y="45958"/>
                </a:moveTo>
                <a:cubicBezTo>
                  <a:pt x="1190863" y="45958"/>
                  <a:pt x="1203483" y="54292"/>
                  <a:pt x="1208008" y="68580"/>
                </a:cubicBezTo>
                <a:cubicBezTo>
                  <a:pt x="1214199" y="56673"/>
                  <a:pt x="1225867" y="45958"/>
                  <a:pt x="1246822" y="45958"/>
                </a:cubicBezTo>
                <a:cubicBezTo>
                  <a:pt x="1265634" y="45958"/>
                  <a:pt x="1284446" y="56912"/>
                  <a:pt x="1284446" y="89773"/>
                </a:cubicBezTo>
                <a:lnTo>
                  <a:pt x="1284446" y="168592"/>
                </a:lnTo>
                <a:lnTo>
                  <a:pt x="1268730" y="168592"/>
                </a:lnTo>
                <a:lnTo>
                  <a:pt x="1268730" y="91678"/>
                </a:lnTo>
                <a:cubicBezTo>
                  <a:pt x="1268730" y="76676"/>
                  <a:pt x="1263253" y="60483"/>
                  <a:pt x="1242536" y="60483"/>
                </a:cubicBezTo>
                <a:cubicBezTo>
                  <a:pt x="1221104" y="60483"/>
                  <a:pt x="1211341" y="77390"/>
                  <a:pt x="1211341" y="99774"/>
                </a:cubicBezTo>
                <a:lnTo>
                  <a:pt x="1211341" y="168592"/>
                </a:lnTo>
                <a:lnTo>
                  <a:pt x="1195863" y="168592"/>
                </a:lnTo>
                <a:lnTo>
                  <a:pt x="1195863" y="92154"/>
                </a:lnTo>
                <a:cubicBezTo>
                  <a:pt x="1195863" y="75485"/>
                  <a:pt x="1190863" y="60483"/>
                  <a:pt x="1170384" y="60483"/>
                </a:cubicBezTo>
                <a:cubicBezTo>
                  <a:pt x="1148953" y="60483"/>
                  <a:pt x="1138475" y="78819"/>
                  <a:pt x="1138475" y="102393"/>
                </a:cubicBezTo>
                <a:lnTo>
                  <a:pt x="1138475" y="168592"/>
                </a:lnTo>
                <a:lnTo>
                  <a:pt x="1122759" y="168592"/>
                </a:lnTo>
                <a:lnTo>
                  <a:pt x="1122759" y="79772"/>
                </a:lnTo>
                <a:cubicBezTo>
                  <a:pt x="1122759" y="69294"/>
                  <a:pt x="1122759" y="58340"/>
                  <a:pt x="1122521" y="48815"/>
                </a:cubicBezTo>
                <a:lnTo>
                  <a:pt x="1137999" y="48815"/>
                </a:lnTo>
                <a:cubicBezTo>
                  <a:pt x="1138237" y="52625"/>
                  <a:pt x="1138713" y="62150"/>
                  <a:pt x="1138475" y="68818"/>
                </a:cubicBezTo>
                <a:cubicBezTo>
                  <a:pt x="1143714" y="57388"/>
                  <a:pt x="1154668" y="45958"/>
                  <a:pt x="1173956" y="45958"/>
                </a:cubicBezTo>
                <a:close/>
                <a:moveTo>
                  <a:pt x="1044654" y="45958"/>
                </a:moveTo>
                <a:cubicBezTo>
                  <a:pt x="1077277" y="45958"/>
                  <a:pt x="1098708" y="70723"/>
                  <a:pt x="1098708" y="108347"/>
                </a:cubicBezTo>
                <a:cubicBezTo>
                  <a:pt x="1098708" y="142398"/>
                  <a:pt x="1079658" y="171450"/>
                  <a:pt x="1043463" y="171450"/>
                </a:cubicBezTo>
                <a:cubicBezTo>
                  <a:pt x="1010126" y="171450"/>
                  <a:pt x="989885" y="144780"/>
                  <a:pt x="989885" y="108823"/>
                </a:cubicBezTo>
                <a:cubicBezTo>
                  <a:pt x="989885" y="74057"/>
                  <a:pt x="1009411" y="45958"/>
                  <a:pt x="1044654" y="45958"/>
                </a:cubicBezTo>
                <a:close/>
                <a:moveTo>
                  <a:pt x="853678" y="45958"/>
                </a:moveTo>
                <a:cubicBezTo>
                  <a:pt x="875585" y="45958"/>
                  <a:pt x="893921" y="58578"/>
                  <a:pt x="893921" y="91202"/>
                </a:cubicBezTo>
                <a:lnTo>
                  <a:pt x="893921" y="168592"/>
                </a:lnTo>
                <a:lnTo>
                  <a:pt x="877966" y="168592"/>
                </a:lnTo>
                <a:lnTo>
                  <a:pt x="877966" y="93345"/>
                </a:lnTo>
                <a:cubicBezTo>
                  <a:pt x="877966" y="73580"/>
                  <a:pt x="869870" y="60483"/>
                  <a:pt x="850106" y="60483"/>
                </a:cubicBezTo>
                <a:cubicBezTo>
                  <a:pt x="824388" y="60483"/>
                  <a:pt x="814863" y="81200"/>
                  <a:pt x="814863" y="106442"/>
                </a:cubicBezTo>
                <a:lnTo>
                  <a:pt x="814863" y="168592"/>
                </a:lnTo>
                <a:lnTo>
                  <a:pt x="798909" y="168592"/>
                </a:lnTo>
                <a:lnTo>
                  <a:pt x="798909" y="79057"/>
                </a:lnTo>
                <a:cubicBezTo>
                  <a:pt x="798909" y="68580"/>
                  <a:pt x="798909" y="58102"/>
                  <a:pt x="798671" y="48815"/>
                </a:cubicBezTo>
                <a:lnTo>
                  <a:pt x="814149" y="48815"/>
                </a:lnTo>
                <a:cubicBezTo>
                  <a:pt x="814625" y="52387"/>
                  <a:pt x="815101" y="66675"/>
                  <a:pt x="814863" y="70247"/>
                </a:cubicBezTo>
                <a:cubicBezTo>
                  <a:pt x="819864" y="58817"/>
                  <a:pt x="829627" y="45958"/>
                  <a:pt x="853678" y="45958"/>
                </a:cubicBezTo>
                <a:close/>
                <a:moveTo>
                  <a:pt x="718899" y="45958"/>
                </a:moveTo>
                <a:cubicBezTo>
                  <a:pt x="756761" y="45958"/>
                  <a:pt x="768905" y="77390"/>
                  <a:pt x="768905" y="101203"/>
                </a:cubicBezTo>
                <a:cubicBezTo>
                  <a:pt x="768905" y="104775"/>
                  <a:pt x="768905" y="108108"/>
                  <a:pt x="768667" y="111204"/>
                </a:cubicBezTo>
                <a:lnTo>
                  <a:pt x="682228" y="111204"/>
                </a:lnTo>
                <a:cubicBezTo>
                  <a:pt x="682228" y="139065"/>
                  <a:pt x="696277" y="157400"/>
                  <a:pt x="718184" y="157400"/>
                </a:cubicBezTo>
                <a:cubicBezTo>
                  <a:pt x="739140" y="157400"/>
                  <a:pt x="746045" y="145970"/>
                  <a:pt x="750093" y="136683"/>
                </a:cubicBezTo>
                <a:lnTo>
                  <a:pt x="766286" y="136683"/>
                </a:lnTo>
                <a:cubicBezTo>
                  <a:pt x="761285" y="152400"/>
                  <a:pt x="748664" y="171450"/>
                  <a:pt x="717708" y="171450"/>
                </a:cubicBezTo>
                <a:cubicBezTo>
                  <a:pt x="680561" y="171450"/>
                  <a:pt x="666035" y="140493"/>
                  <a:pt x="666035" y="109775"/>
                </a:cubicBezTo>
                <a:cubicBezTo>
                  <a:pt x="666035" y="75009"/>
                  <a:pt x="683418" y="45958"/>
                  <a:pt x="718899" y="45958"/>
                </a:cubicBezTo>
                <a:close/>
                <a:moveTo>
                  <a:pt x="526256" y="45958"/>
                </a:moveTo>
                <a:cubicBezTo>
                  <a:pt x="543163" y="45958"/>
                  <a:pt x="555783" y="54292"/>
                  <a:pt x="560308" y="68580"/>
                </a:cubicBezTo>
                <a:cubicBezTo>
                  <a:pt x="566499" y="56673"/>
                  <a:pt x="578167" y="45958"/>
                  <a:pt x="599122" y="45958"/>
                </a:cubicBezTo>
                <a:cubicBezTo>
                  <a:pt x="617934" y="45958"/>
                  <a:pt x="636746" y="56912"/>
                  <a:pt x="636746" y="89773"/>
                </a:cubicBezTo>
                <a:lnTo>
                  <a:pt x="636746" y="168592"/>
                </a:lnTo>
                <a:lnTo>
                  <a:pt x="621030" y="168592"/>
                </a:lnTo>
                <a:lnTo>
                  <a:pt x="621030" y="91678"/>
                </a:lnTo>
                <a:cubicBezTo>
                  <a:pt x="621030" y="76676"/>
                  <a:pt x="615553" y="60483"/>
                  <a:pt x="594836" y="60483"/>
                </a:cubicBezTo>
                <a:cubicBezTo>
                  <a:pt x="573404" y="60483"/>
                  <a:pt x="563641" y="77390"/>
                  <a:pt x="563641" y="99774"/>
                </a:cubicBezTo>
                <a:lnTo>
                  <a:pt x="563641" y="168592"/>
                </a:lnTo>
                <a:lnTo>
                  <a:pt x="548163" y="168592"/>
                </a:lnTo>
                <a:lnTo>
                  <a:pt x="548163" y="92154"/>
                </a:lnTo>
                <a:cubicBezTo>
                  <a:pt x="548163" y="75485"/>
                  <a:pt x="543163" y="60483"/>
                  <a:pt x="522684" y="60483"/>
                </a:cubicBezTo>
                <a:cubicBezTo>
                  <a:pt x="501253" y="60483"/>
                  <a:pt x="490775" y="78819"/>
                  <a:pt x="490775" y="102393"/>
                </a:cubicBezTo>
                <a:lnTo>
                  <a:pt x="490775" y="168592"/>
                </a:lnTo>
                <a:lnTo>
                  <a:pt x="475059" y="168592"/>
                </a:lnTo>
                <a:lnTo>
                  <a:pt x="475059" y="79772"/>
                </a:lnTo>
                <a:cubicBezTo>
                  <a:pt x="475059" y="69294"/>
                  <a:pt x="475059" y="58340"/>
                  <a:pt x="474821" y="48815"/>
                </a:cubicBezTo>
                <a:lnTo>
                  <a:pt x="490299" y="48815"/>
                </a:lnTo>
                <a:cubicBezTo>
                  <a:pt x="490537" y="52625"/>
                  <a:pt x="491013" y="62150"/>
                  <a:pt x="490775" y="68818"/>
                </a:cubicBezTo>
                <a:cubicBezTo>
                  <a:pt x="496014" y="57388"/>
                  <a:pt x="506968" y="45958"/>
                  <a:pt x="526256" y="45958"/>
                </a:cubicBezTo>
                <a:close/>
                <a:moveTo>
                  <a:pt x="326231" y="45958"/>
                </a:moveTo>
                <a:cubicBezTo>
                  <a:pt x="343138" y="45958"/>
                  <a:pt x="355758" y="54292"/>
                  <a:pt x="360283" y="68580"/>
                </a:cubicBezTo>
                <a:cubicBezTo>
                  <a:pt x="366474" y="56673"/>
                  <a:pt x="378142" y="45958"/>
                  <a:pt x="399097" y="45958"/>
                </a:cubicBezTo>
                <a:cubicBezTo>
                  <a:pt x="417909" y="45958"/>
                  <a:pt x="436721" y="56912"/>
                  <a:pt x="436721" y="89773"/>
                </a:cubicBezTo>
                <a:lnTo>
                  <a:pt x="436721" y="168592"/>
                </a:lnTo>
                <a:lnTo>
                  <a:pt x="421004" y="168592"/>
                </a:lnTo>
                <a:lnTo>
                  <a:pt x="421004" y="91678"/>
                </a:lnTo>
                <a:cubicBezTo>
                  <a:pt x="421004" y="76676"/>
                  <a:pt x="415528" y="60483"/>
                  <a:pt x="394811" y="60483"/>
                </a:cubicBezTo>
                <a:cubicBezTo>
                  <a:pt x="373379" y="60483"/>
                  <a:pt x="363616" y="77390"/>
                  <a:pt x="363616" y="99774"/>
                </a:cubicBezTo>
                <a:lnTo>
                  <a:pt x="363616" y="168592"/>
                </a:lnTo>
                <a:lnTo>
                  <a:pt x="348138" y="168592"/>
                </a:lnTo>
                <a:lnTo>
                  <a:pt x="348138" y="92154"/>
                </a:lnTo>
                <a:cubicBezTo>
                  <a:pt x="348138" y="75485"/>
                  <a:pt x="343138" y="60483"/>
                  <a:pt x="322659" y="60483"/>
                </a:cubicBezTo>
                <a:cubicBezTo>
                  <a:pt x="301228" y="60483"/>
                  <a:pt x="290750" y="78819"/>
                  <a:pt x="290750" y="102393"/>
                </a:cubicBezTo>
                <a:lnTo>
                  <a:pt x="290750" y="168592"/>
                </a:lnTo>
                <a:lnTo>
                  <a:pt x="275034" y="168592"/>
                </a:lnTo>
                <a:lnTo>
                  <a:pt x="275034" y="79772"/>
                </a:lnTo>
                <a:cubicBezTo>
                  <a:pt x="275034" y="69294"/>
                  <a:pt x="275034" y="58340"/>
                  <a:pt x="274796" y="48815"/>
                </a:cubicBezTo>
                <a:lnTo>
                  <a:pt x="290274" y="48815"/>
                </a:lnTo>
                <a:cubicBezTo>
                  <a:pt x="290512" y="52625"/>
                  <a:pt x="290988" y="62150"/>
                  <a:pt x="290750" y="68818"/>
                </a:cubicBezTo>
                <a:cubicBezTo>
                  <a:pt x="295989" y="57388"/>
                  <a:pt x="306943" y="45958"/>
                  <a:pt x="326231" y="45958"/>
                </a:cubicBezTo>
                <a:close/>
                <a:moveTo>
                  <a:pt x="192643" y="45958"/>
                </a:moveTo>
                <a:cubicBezTo>
                  <a:pt x="220741" y="45958"/>
                  <a:pt x="236458" y="57626"/>
                  <a:pt x="236458" y="84296"/>
                </a:cubicBezTo>
                <a:lnTo>
                  <a:pt x="236458" y="144303"/>
                </a:lnTo>
                <a:cubicBezTo>
                  <a:pt x="236458" y="155019"/>
                  <a:pt x="237410" y="165020"/>
                  <a:pt x="238124" y="168592"/>
                </a:cubicBezTo>
                <a:lnTo>
                  <a:pt x="222885" y="168592"/>
                </a:lnTo>
                <a:cubicBezTo>
                  <a:pt x="221932" y="165735"/>
                  <a:pt x="221218" y="160258"/>
                  <a:pt x="220980" y="151447"/>
                </a:cubicBezTo>
                <a:cubicBezTo>
                  <a:pt x="216693" y="159782"/>
                  <a:pt x="206692" y="171450"/>
                  <a:pt x="182641" y="171450"/>
                </a:cubicBezTo>
                <a:cubicBezTo>
                  <a:pt x="154543" y="171450"/>
                  <a:pt x="142636" y="153352"/>
                  <a:pt x="142636" y="135255"/>
                </a:cubicBezTo>
                <a:cubicBezTo>
                  <a:pt x="142636" y="108585"/>
                  <a:pt x="163353" y="96678"/>
                  <a:pt x="199072" y="96678"/>
                </a:cubicBezTo>
                <a:lnTo>
                  <a:pt x="220741" y="96678"/>
                </a:lnTo>
                <a:lnTo>
                  <a:pt x="220741" y="85248"/>
                </a:lnTo>
                <a:cubicBezTo>
                  <a:pt x="220741" y="73818"/>
                  <a:pt x="217170" y="59293"/>
                  <a:pt x="192166" y="59293"/>
                </a:cubicBezTo>
                <a:cubicBezTo>
                  <a:pt x="169783" y="59293"/>
                  <a:pt x="166449" y="70723"/>
                  <a:pt x="164068" y="80248"/>
                </a:cubicBezTo>
                <a:lnTo>
                  <a:pt x="148351" y="80248"/>
                </a:lnTo>
                <a:cubicBezTo>
                  <a:pt x="149780" y="65722"/>
                  <a:pt x="158829" y="45958"/>
                  <a:pt x="192643" y="45958"/>
                </a:cubicBezTo>
                <a:close/>
                <a:moveTo>
                  <a:pt x="60245" y="0"/>
                </a:moveTo>
                <a:cubicBezTo>
                  <a:pt x="98107" y="0"/>
                  <a:pt x="114061" y="22622"/>
                  <a:pt x="116205" y="43577"/>
                </a:cubicBezTo>
                <a:lnTo>
                  <a:pt x="98821" y="43577"/>
                </a:lnTo>
                <a:cubicBezTo>
                  <a:pt x="95250" y="27146"/>
                  <a:pt x="84772" y="14525"/>
                  <a:pt x="59531" y="14525"/>
                </a:cubicBezTo>
                <a:cubicBezTo>
                  <a:pt x="37147" y="14525"/>
                  <a:pt x="24765" y="24765"/>
                  <a:pt x="24765" y="42148"/>
                </a:cubicBezTo>
                <a:cubicBezTo>
                  <a:pt x="24765" y="59055"/>
                  <a:pt x="35004" y="65722"/>
                  <a:pt x="65008" y="73104"/>
                </a:cubicBezTo>
                <a:cubicBezTo>
                  <a:pt x="112156" y="84772"/>
                  <a:pt x="119776" y="103346"/>
                  <a:pt x="119776" y="124063"/>
                </a:cubicBezTo>
                <a:cubicBezTo>
                  <a:pt x="119776" y="149542"/>
                  <a:pt x="100965" y="170497"/>
                  <a:pt x="61436" y="170497"/>
                </a:cubicBezTo>
                <a:cubicBezTo>
                  <a:pt x="19764" y="170497"/>
                  <a:pt x="3333" y="146923"/>
                  <a:pt x="0" y="123110"/>
                </a:cubicBezTo>
                <a:lnTo>
                  <a:pt x="17621" y="123110"/>
                </a:lnTo>
                <a:cubicBezTo>
                  <a:pt x="22383" y="144303"/>
                  <a:pt x="36433" y="156448"/>
                  <a:pt x="62388" y="156448"/>
                </a:cubicBezTo>
                <a:cubicBezTo>
                  <a:pt x="90725" y="156448"/>
                  <a:pt x="101679" y="142637"/>
                  <a:pt x="101679" y="125492"/>
                </a:cubicBezTo>
                <a:cubicBezTo>
                  <a:pt x="101679" y="107632"/>
                  <a:pt x="93583" y="97155"/>
                  <a:pt x="58340" y="88582"/>
                </a:cubicBezTo>
                <a:cubicBezTo>
                  <a:pt x="21431" y="79295"/>
                  <a:pt x="6905" y="67151"/>
                  <a:pt x="6905" y="43338"/>
                </a:cubicBezTo>
                <a:cubicBezTo>
                  <a:pt x="6905" y="20240"/>
                  <a:pt x="23812" y="0"/>
                  <a:pt x="6024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Tree>
    <p:extLst>
      <p:ext uri="{BB962C8B-B14F-4D97-AF65-F5344CB8AC3E}">
        <p14:creationId xmlns:p14="http://schemas.microsoft.com/office/powerpoint/2010/main" val="3502569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ogo på mørk bakgrunn">
    <p:bg>
      <p:bgPr>
        <a:solidFill>
          <a:srgbClr val="141E28"/>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4C717CD-C564-444B-9B54-49514DB5E238}"/>
              </a:ext>
            </a:extLst>
          </p:cNvPr>
          <p:cNvPicPr>
            <a:picLocks noChangeAspect="1"/>
          </p:cNvPicPr>
          <p:nvPr userDrawn="1"/>
        </p:nvPicPr>
        <p:blipFill>
          <a:blip r:embed="rId2"/>
          <a:stretch>
            <a:fillRect/>
          </a:stretch>
        </p:blipFill>
        <p:spPr>
          <a:xfrm>
            <a:off x="3977409" y="2949864"/>
            <a:ext cx="4237182" cy="958273"/>
          </a:xfrm>
          <a:prstGeom prst="rect">
            <a:avLst/>
          </a:prstGeom>
        </p:spPr>
      </p:pic>
      <p:sp>
        <p:nvSpPr>
          <p:cNvPr id="2" name="Friform 1">
            <a:extLst>
              <a:ext uri="{FF2B5EF4-FFF2-40B4-BE49-F238E27FC236}">
                <a16:creationId xmlns:a16="http://schemas.microsoft.com/office/drawing/2014/main" id="{FD5FFC5B-6AD9-06AD-FD0C-A4C30D909EA2}"/>
              </a:ext>
            </a:extLst>
          </p:cNvPr>
          <p:cNvSpPr/>
          <p:nvPr userDrawn="1"/>
        </p:nvSpPr>
        <p:spPr>
          <a:xfrm>
            <a:off x="10372889" y="5900691"/>
            <a:ext cx="1293971" cy="473392"/>
          </a:xfrm>
          <a:custGeom>
            <a:avLst/>
            <a:gdLst/>
            <a:ahLst/>
            <a:cxnLst/>
            <a:rect l="l" t="t" r="r" b="b"/>
            <a:pathLst>
              <a:path w="1293971" h="473392">
                <a:moveTo>
                  <a:pt x="1113710" y="365998"/>
                </a:moveTo>
                <a:cubicBezTo>
                  <a:pt x="1088469" y="365998"/>
                  <a:pt x="1073467" y="372665"/>
                  <a:pt x="1073467" y="391477"/>
                </a:cubicBezTo>
                <a:cubicBezTo>
                  <a:pt x="1073467" y="405527"/>
                  <a:pt x="1083230" y="415290"/>
                  <a:pt x="1099184" y="415290"/>
                </a:cubicBezTo>
                <a:cubicBezTo>
                  <a:pt x="1131093" y="415290"/>
                  <a:pt x="1135380" y="394097"/>
                  <a:pt x="1135380" y="370046"/>
                </a:cubicBezTo>
                <a:lnTo>
                  <a:pt x="1135380" y="365998"/>
                </a:lnTo>
                <a:close/>
                <a:moveTo>
                  <a:pt x="1242536" y="317420"/>
                </a:moveTo>
                <a:cubicBezTo>
                  <a:pt x="1215390" y="317420"/>
                  <a:pt x="1204436" y="334565"/>
                  <a:pt x="1204436" y="365522"/>
                </a:cubicBezTo>
                <a:cubicBezTo>
                  <a:pt x="1204436" y="395763"/>
                  <a:pt x="1213246" y="414575"/>
                  <a:pt x="1240869" y="414575"/>
                </a:cubicBezTo>
                <a:cubicBezTo>
                  <a:pt x="1264443" y="414575"/>
                  <a:pt x="1277302" y="394811"/>
                  <a:pt x="1277302" y="363378"/>
                </a:cubicBezTo>
                <a:cubicBezTo>
                  <a:pt x="1277302" y="336708"/>
                  <a:pt x="1264681" y="317420"/>
                  <a:pt x="1242536" y="317420"/>
                </a:cubicBezTo>
                <a:close/>
                <a:moveTo>
                  <a:pt x="446008" y="305990"/>
                </a:moveTo>
                <a:lnTo>
                  <a:pt x="461962" y="305990"/>
                </a:lnTo>
                <a:lnTo>
                  <a:pt x="461962" y="381476"/>
                </a:lnTo>
                <a:cubicBezTo>
                  <a:pt x="461962" y="398145"/>
                  <a:pt x="467201" y="414099"/>
                  <a:pt x="489108" y="414099"/>
                </a:cubicBezTo>
                <a:cubicBezTo>
                  <a:pt x="513635" y="414099"/>
                  <a:pt x="523160" y="400288"/>
                  <a:pt x="523160" y="367903"/>
                </a:cubicBezTo>
                <a:lnTo>
                  <a:pt x="523160" y="305990"/>
                </a:lnTo>
                <a:lnTo>
                  <a:pt x="539114" y="305990"/>
                </a:lnTo>
                <a:lnTo>
                  <a:pt x="539114" y="390763"/>
                </a:lnTo>
                <a:cubicBezTo>
                  <a:pt x="539114" y="402431"/>
                  <a:pt x="539353" y="420052"/>
                  <a:pt x="539353" y="425767"/>
                </a:cubicBezTo>
                <a:lnTo>
                  <a:pt x="523875" y="425767"/>
                </a:lnTo>
                <a:cubicBezTo>
                  <a:pt x="523398" y="422672"/>
                  <a:pt x="523160" y="415052"/>
                  <a:pt x="523160" y="406241"/>
                </a:cubicBezTo>
                <a:cubicBezTo>
                  <a:pt x="517683" y="420052"/>
                  <a:pt x="505777" y="428625"/>
                  <a:pt x="485536" y="428625"/>
                </a:cubicBezTo>
                <a:cubicBezTo>
                  <a:pt x="466963" y="428625"/>
                  <a:pt x="446008" y="420290"/>
                  <a:pt x="446008" y="385048"/>
                </a:cubicBezTo>
                <a:close/>
                <a:moveTo>
                  <a:pt x="1246108" y="303133"/>
                </a:moveTo>
                <a:cubicBezTo>
                  <a:pt x="1274206" y="303133"/>
                  <a:pt x="1293971" y="326469"/>
                  <a:pt x="1293971" y="362664"/>
                </a:cubicBezTo>
                <a:cubicBezTo>
                  <a:pt x="1293971" y="405765"/>
                  <a:pt x="1270873" y="428625"/>
                  <a:pt x="1241821" y="428625"/>
                </a:cubicBezTo>
                <a:cubicBezTo>
                  <a:pt x="1221581" y="428625"/>
                  <a:pt x="1211103" y="419814"/>
                  <a:pt x="1205388" y="409337"/>
                </a:cubicBezTo>
                <a:lnTo>
                  <a:pt x="1205388" y="473392"/>
                </a:lnTo>
                <a:lnTo>
                  <a:pt x="1189434" y="473392"/>
                </a:lnTo>
                <a:lnTo>
                  <a:pt x="1189434" y="335280"/>
                </a:lnTo>
                <a:cubicBezTo>
                  <a:pt x="1189434" y="325517"/>
                  <a:pt x="1189434" y="315039"/>
                  <a:pt x="1189196" y="305990"/>
                </a:cubicBezTo>
                <a:lnTo>
                  <a:pt x="1204674" y="305990"/>
                </a:lnTo>
                <a:cubicBezTo>
                  <a:pt x="1205150" y="310277"/>
                  <a:pt x="1205388" y="317420"/>
                  <a:pt x="1205388" y="326231"/>
                </a:cubicBezTo>
                <a:cubicBezTo>
                  <a:pt x="1212294" y="312896"/>
                  <a:pt x="1224914" y="303133"/>
                  <a:pt x="1246108" y="303133"/>
                </a:cubicBezTo>
                <a:close/>
                <a:moveTo>
                  <a:pt x="1107043" y="303133"/>
                </a:moveTo>
                <a:cubicBezTo>
                  <a:pt x="1135141" y="303133"/>
                  <a:pt x="1150858" y="314801"/>
                  <a:pt x="1150858" y="341471"/>
                </a:cubicBezTo>
                <a:lnTo>
                  <a:pt x="1150858" y="401478"/>
                </a:lnTo>
                <a:cubicBezTo>
                  <a:pt x="1150858" y="412194"/>
                  <a:pt x="1151810" y="422195"/>
                  <a:pt x="1152524" y="425767"/>
                </a:cubicBezTo>
                <a:lnTo>
                  <a:pt x="1137284" y="425767"/>
                </a:lnTo>
                <a:cubicBezTo>
                  <a:pt x="1136332" y="422910"/>
                  <a:pt x="1135618" y="417433"/>
                  <a:pt x="1135380" y="408622"/>
                </a:cubicBezTo>
                <a:cubicBezTo>
                  <a:pt x="1131093" y="416957"/>
                  <a:pt x="1121092" y="428625"/>
                  <a:pt x="1097041" y="428625"/>
                </a:cubicBezTo>
                <a:cubicBezTo>
                  <a:pt x="1068943" y="428625"/>
                  <a:pt x="1057036" y="410527"/>
                  <a:pt x="1057036" y="392430"/>
                </a:cubicBezTo>
                <a:cubicBezTo>
                  <a:pt x="1057036" y="365760"/>
                  <a:pt x="1077753" y="353853"/>
                  <a:pt x="1113472" y="353853"/>
                </a:cubicBezTo>
                <a:lnTo>
                  <a:pt x="1135141" y="353853"/>
                </a:lnTo>
                <a:lnTo>
                  <a:pt x="1135141" y="342423"/>
                </a:lnTo>
                <a:cubicBezTo>
                  <a:pt x="1135141" y="330993"/>
                  <a:pt x="1131570" y="316468"/>
                  <a:pt x="1106566" y="316468"/>
                </a:cubicBezTo>
                <a:cubicBezTo>
                  <a:pt x="1084183" y="316468"/>
                  <a:pt x="1080849" y="327898"/>
                  <a:pt x="1078468" y="337423"/>
                </a:cubicBezTo>
                <a:lnTo>
                  <a:pt x="1062751" y="337423"/>
                </a:lnTo>
                <a:cubicBezTo>
                  <a:pt x="1064180" y="322897"/>
                  <a:pt x="1073229" y="303133"/>
                  <a:pt x="1107043" y="303133"/>
                </a:cubicBezTo>
                <a:close/>
                <a:moveTo>
                  <a:pt x="881062" y="303133"/>
                </a:moveTo>
                <a:cubicBezTo>
                  <a:pt x="909875" y="303133"/>
                  <a:pt x="922734" y="320278"/>
                  <a:pt x="924639" y="337185"/>
                </a:cubicBezTo>
                <a:lnTo>
                  <a:pt x="908923" y="337185"/>
                </a:lnTo>
                <a:cubicBezTo>
                  <a:pt x="907018" y="328136"/>
                  <a:pt x="899874" y="316468"/>
                  <a:pt x="880586" y="316468"/>
                </a:cubicBezTo>
                <a:cubicBezTo>
                  <a:pt x="861536" y="316468"/>
                  <a:pt x="856059" y="325755"/>
                  <a:pt x="856059" y="334565"/>
                </a:cubicBezTo>
                <a:cubicBezTo>
                  <a:pt x="856059" y="344567"/>
                  <a:pt x="861298" y="349567"/>
                  <a:pt x="884158" y="355044"/>
                </a:cubicBezTo>
                <a:cubicBezTo>
                  <a:pt x="919162" y="363378"/>
                  <a:pt x="927020" y="375047"/>
                  <a:pt x="927020" y="392906"/>
                </a:cubicBezTo>
                <a:cubicBezTo>
                  <a:pt x="927020" y="414337"/>
                  <a:pt x="909875" y="428625"/>
                  <a:pt x="882491" y="428625"/>
                </a:cubicBezTo>
                <a:cubicBezTo>
                  <a:pt x="853440" y="428625"/>
                  <a:pt x="838200" y="413623"/>
                  <a:pt x="835104" y="392192"/>
                </a:cubicBezTo>
                <a:lnTo>
                  <a:pt x="851058" y="392192"/>
                </a:lnTo>
                <a:cubicBezTo>
                  <a:pt x="854868" y="406479"/>
                  <a:pt x="865346" y="415290"/>
                  <a:pt x="882967" y="415290"/>
                </a:cubicBezTo>
                <a:cubicBezTo>
                  <a:pt x="902493" y="415290"/>
                  <a:pt x="910351" y="406479"/>
                  <a:pt x="910351" y="394097"/>
                </a:cubicBezTo>
                <a:cubicBezTo>
                  <a:pt x="910351" y="381476"/>
                  <a:pt x="904875" y="375523"/>
                  <a:pt x="879871" y="369570"/>
                </a:cubicBezTo>
                <a:cubicBezTo>
                  <a:pt x="847248" y="361712"/>
                  <a:pt x="839866" y="351710"/>
                  <a:pt x="839866" y="335756"/>
                </a:cubicBezTo>
                <a:cubicBezTo>
                  <a:pt x="839866" y="319087"/>
                  <a:pt x="852487" y="303133"/>
                  <a:pt x="881062" y="303133"/>
                </a:cubicBezTo>
                <a:close/>
                <a:moveTo>
                  <a:pt x="767953" y="303133"/>
                </a:moveTo>
                <a:cubicBezTo>
                  <a:pt x="789860" y="303133"/>
                  <a:pt x="808196" y="315753"/>
                  <a:pt x="808196" y="348377"/>
                </a:cubicBezTo>
                <a:lnTo>
                  <a:pt x="808196" y="425767"/>
                </a:lnTo>
                <a:lnTo>
                  <a:pt x="792241" y="425767"/>
                </a:lnTo>
                <a:lnTo>
                  <a:pt x="792241" y="350520"/>
                </a:lnTo>
                <a:cubicBezTo>
                  <a:pt x="792241" y="330755"/>
                  <a:pt x="784145" y="317658"/>
                  <a:pt x="764381" y="317658"/>
                </a:cubicBezTo>
                <a:cubicBezTo>
                  <a:pt x="738663" y="317658"/>
                  <a:pt x="729138" y="338375"/>
                  <a:pt x="729138" y="363617"/>
                </a:cubicBezTo>
                <a:lnTo>
                  <a:pt x="729138" y="425767"/>
                </a:lnTo>
                <a:lnTo>
                  <a:pt x="713184" y="425767"/>
                </a:lnTo>
                <a:lnTo>
                  <a:pt x="713184" y="336232"/>
                </a:lnTo>
                <a:cubicBezTo>
                  <a:pt x="713184" y="325755"/>
                  <a:pt x="713184" y="315277"/>
                  <a:pt x="712946" y="305990"/>
                </a:cubicBezTo>
                <a:lnTo>
                  <a:pt x="728424" y="305990"/>
                </a:lnTo>
                <a:cubicBezTo>
                  <a:pt x="728900" y="309562"/>
                  <a:pt x="729376" y="323850"/>
                  <a:pt x="729138" y="327422"/>
                </a:cubicBezTo>
                <a:cubicBezTo>
                  <a:pt x="734139" y="315992"/>
                  <a:pt x="743902" y="303133"/>
                  <a:pt x="767953" y="303133"/>
                </a:cubicBezTo>
                <a:close/>
                <a:moveTo>
                  <a:pt x="634603" y="303133"/>
                </a:moveTo>
                <a:cubicBezTo>
                  <a:pt x="656510" y="303133"/>
                  <a:pt x="674846" y="315753"/>
                  <a:pt x="674846" y="348377"/>
                </a:cubicBezTo>
                <a:lnTo>
                  <a:pt x="674846" y="425767"/>
                </a:lnTo>
                <a:lnTo>
                  <a:pt x="658891" y="425767"/>
                </a:lnTo>
                <a:lnTo>
                  <a:pt x="658891" y="350520"/>
                </a:lnTo>
                <a:cubicBezTo>
                  <a:pt x="658891" y="330755"/>
                  <a:pt x="650795" y="317658"/>
                  <a:pt x="631031" y="317658"/>
                </a:cubicBezTo>
                <a:cubicBezTo>
                  <a:pt x="605313" y="317658"/>
                  <a:pt x="595788" y="338375"/>
                  <a:pt x="595788" y="363617"/>
                </a:cubicBezTo>
                <a:lnTo>
                  <a:pt x="595788" y="425767"/>
                </a:lnTo>
                <a:lnTo>
                  <a:pt x="579834" y="425767"/>
                </a:lnTo>
                <a:lnTo>
                  <a:pt x="579834" y="336232"/>
                </a:lnTo>
                <a:cubicBezTo>
                  <a:pt x="579834" y="325755"/>
                  <a:pt x="579834" y="315277"/>
                  <a:pt x="579596" y="305990"/>
                </a:cubicBezTo>
                <a:lnTo>
                  <a:pt x="595074" y="305990"/>
                </a:lnTo>
                <a:cubicBezTo>
                  <a:pt x="595550" y="309562"/>
                  <a:pt x="596026" y="323850"/>
                  <a:pt x="595788" y="327422"/>
                </a:cubicBezTo>
                <a:cubicBezTo>
                  <a:pt x="600789" y="315992"/>
                  <a:pt x="610552" y="303133"/>
                  <a:pt x="634603" y="303133"/>
                </a:cubicBezTo>
                <a:close/>
                <a:moveTo>
                  <a:pt x="951309" y="250507"/>
                </a:moveTo>
                <a:lnTo>
                  <a:pt x="967263" y="250507"/>
                </a:lnTo>
                <a:lnTo>
                  <a:pt x="967263" y="365760"/>
                </a:lnTo>
                <a:cubicBezTo>
                  <a:pt x="977741" y="353853"/>
                  <a:pt x="1007983" y="322659"/>
                  <a:pt x="1024175" y="305990"/>
                </a:cubicBezTo>
                <a:lnTo>
                  <a:pt x="1043701" y="305990"/>
                </a:lnTo>
                <a:lnTo>
                  <a:pt x="997505" y="353139"/>
                </a:lnTo>
                <a:lnTo>
                  <a:pt x="1049416" y="425767"/>
                </a:lnTo>
                <a:lnTo>
                  <a:pt x="1030366" y="425767"/>
                </a:lnTo>
                <a:lnTo>
                  <a:pt x="986313" y="363378"/>
                </a:lnTo>
                <a:lnTo>
                  <a:pt x="967263" y="381714"/>
                </a:lnTo>
                <a:lnTo>
                  <a:pt x="967263" y="425767"/>
                </a:lnTo>
                <a:lnTo>
                  <a:pt x="951309" y="425767"/>
                </a:lnTo>
                <a:close/>
                <a:moveTo>
                  <a:pt x="332184" y="250507"/>
                </a:moveTo>
                <a:lnTo>
                  <a:pt x="348138" y="250507"/>
                </a:lnTo>
                <a:lnTo>
                  <a:pt x="348138" y="365760"/>
                </a:lnTo>
                <a:cubicBezTo>
                  <a:pt x="358616" y="353853"/>
                  <a:pt x="388858" y="322659"/>
                  <a:pt x="405050" y="305990"/>
                </a:cubicBezTo>
                <a:lnTo>
                  <a:pt x="424576" y="305990"/>
                </a:lnTo>
                <a:lnTo>
                  <a:pt x="378380" y="353139"/>
                </a:lnTo>
                <a:lnTo>
                  <a:pt x="430291" y="425767"/>
                </a:lnTo>
                <a:lnTo>
                  <a:pt x="411241" y="425767"/>
                </a:lnTo>
                <a:lnTo>
                  <a:pt x="367188" y="363378"/>
                </a:lnTo>
                <a:lnTo>
                  <a:pt x="348138" y="381714"/>
                </a:lnTo>
                <a:lnTo>
                  <a:pt x="348138" y="425767"/>
                </a:lnTo>
                <a:lnTo>
                  <a:pt x="332184" y="425767"/>
                </a:lnTo>
                <a:close/>
                <a:moveTo>
                  <a:pt x="199310" y="108823"/>
                </a:moveTo>
                <a:cubicBezTo>
                  <a:pt x="174069" y="108823"/>
                  <a:pt x="159067" y="115490"/>
                  <a:pt x="159067" y="134302"/>
                </a:cubicBezTo>
                <a:cubicBezTo>
                  <a:pt x="159067" y="148352"/>
                  <a:pt x="168830" y="158115"/>
                  <a:pt x="184785" y="158115"/>
                </a:cubicBezTo>
                <a:cubicBezTo>
                  <a:pt x="216693" y="158115"/>
                  <a:pt x="220980" y="136922"/>
                  <a:pt x="220980" y="112871"/>
                </a:cubicBezTo>
                <a:lnTo>
                  <a:pt x="220980" y="108823"/>
                </a:lnTo>
                <a:close/>
                <a:moveTo>
                  <a:pt x="1043940" y="60007"/>
                </a:moveTo>
                <a:cubicBezTo>
                  <a:pt x="1018698" y="60007"/>
                  <a:pt x="1006316" y="80486"/>
                  <a:pt x="1006316" y="108585"/>
                </a:cubicBezTo>
                <a:cubicBezTo>
                  <a:pt x="1006316" y="136207"/>
                  <a:pt x="1020841" y="157400"/>
                  <a:pt x="1044416" y="157400"/>
                </a:cubicBezTo>
                <a:cubicBezTo>
                  <a:pt x="1068466" y="157400"/>
                  <a:pt x="1082040" y="137636"/>
                  <a:pt x="1082040" y="108823"/>
                </a:cubicBezTo>
                <a:cubicBezTo>
                  <a:pt x="1082040" y="80962"/>
                  <a:pt x="1068704" y="60007"/>
                  <a:pt x="1043940" y="60007"/>
                </a:cubicBezTo>
                <a:close/>
                <a:moveTo>
                  <a:pt x="718661" y="59531"/>
                </a:moveTo>
                <a:cubicBezTo>
                  <a:pt x="695563" y="59531"/>
                  <a:pt x="685323" y="75485"/>
                  <a:pt x="682942" y="98822"/>
                </a:cubicBezTo>
                <a:lnTo>
                  <a:pt x="752474" y="98822"/>
                </a:lnTo>
                <a:cubicBezTo>
                  <a:pt x="752236" y="76914"/>
                  <a:pt x="740806" y="59531"/>
                  <a:pt x="718661" y="59531"/>
                </a:cubicBezTo>
                <a:close/>
                <a:moveTo>
                  <a:pt x="1173956" y="45958"/>
                </a:moveTo>
                <a:cubicBezTo>
                  <a:pt x="1190863" y="45958"/>
                  <a:pt x="1203483" y="54292"/>
                  <a:pt x="1208008" y="68580"/>
                </a:cubicBezTo>
                <a:cubicBezTo>
                  <a:pt x="1214199" y="56673"/>
                  <a:pt x="1225867" y="45958"/>
                  <a:pt x="1246822" y="45958"/>
                </a:cubicBezTo>
                <a:cubicBezTo>
                  <a:pt x="1265634" y="45958"/>
                  <a:pt x="1284446" y="56912"/>
                  <a:pt x="1284446" y="89773"/>
                </a:cubicBezTo>
                <a:lnTo>
                  <a:pt x="1284446" y="168592"/>
                </a:lnTo>
                <a:lnTo>
                  <a:pt x="1268730" y="168592"/>
                </a:lnTo>
                <a:lnTo>
                  <a:pt x="1268730" y="91678"/>
                </a:lnTo>
                <a:cubicBezTo>
                  <a:pt x="1268730" y="76676"/>
                  <a:pt x="1263253" y="60483"/>
                  <a:pt x="1242536" y="60483"/>
                </a:cubicBezTo>
                <a:cubicBezTo>
                  <a:pt x="1221104" y="60483"/>
                  <a:pt x="1211341" y="77390"/>
                  <a:pt x="1211341" y="99774"/>
                </a:cubicBezTo>
                <a:lnTo>
                  <a:pt x="1211341" y="168592"/>
                </a:lnTo>
                <a:lnTo>
                  <a:pt x="1195863" y="168592"/>
                </a:lnTo>
                <a:lnTo>
                  <a:pt x="1195863" y="92154"/>
                </a:lnTo>
                <a:cubicBezTo>
                  <a:pt x="1195863" y="75485"/>
                  <a:pt x="1190863" y="60483"/>
                  <a:pt x="1170384" y="60483"/>
                </a:cubicBezTo>
                <a:cubicBezTo>
                  <a:pt x="1148953" y="60483"/>
                  <a:pt x="1138475" y="78819"/>
                  <a:pt x="1138475" y="102393"/>
                </a:cubicBezTo>
                <a:lnTo>
                  <a:pt x="1138475" y="168592"/>
                </a:lnTo>
                <a:lnTo>
                  <a:pt x="1122759" y="168592"/>
                </a:lnTo>
                <a:lnTo>
                  <a:pt x="1122759" y="79772"/>
                </a:lnTo>
                <a:cubicBezTo>
                  <a:pt x="1122759" y="69294"/>
                  <a:pt x="1122759" y="58340"/>
                  <a:pt x="1122521" y="48815"/>
                </a:cubicBezTo>
                <a:lnTo>
                  <a:pt x="1137999" y="48815"/>
                </a:lnTo>
                <a:cubicBezTo>
                  <a:pt x="1138237" y="52625"/>
                  <a:pt x="1138713" y="62150"/>
                  <a:pt x="1138475" y="68818"/>
                </a:cubicBezTo>
                <a:cubicBezTo>
                  <a:pt x="1143714" y="57388"/>
                  <a:pt x="1154668" y="45958"/>
                  <a:pt x="1173956" y="45958"/>
                </a:cubicBezTo>
                <a:close/>
                <a:moveTo>
                  <a:pt x="1044654" y="45958"/>
                </a:moveTo>
                <a:cubicBezTo>
                  <a:pt x="1077277" y="45958"/>
                  <a:pt x="1098708" y="70723"/>
                  <a:pt x="1098708" y="108347"/>
                </a:cubicBezTo>
                <a:cubicBezTo>
                  <a:pt x="1098708" y="142398"/>
                  <a:pt x="1079658" y="171450"/>
                  <a:pt x="1043463" y="171450"/>
                </a:cubicBezTo>
                <a:cubicBezTo>
                  <a:pt x="1010126" y="171450"/>
                  <a:pt x="989885" y="144780"/>
                  <a:pt x="989885" y="108823"/>
                </a:cubicBezTo>
                <a:cubicBezTo>
                  <a:pt x="989885" y="74057"/>
                  <a:pt x="1009411" y="45958"/>
                  <a:pt x="1044654" y="45958"/>
                </a:cubicBezTo>
                <a:close/>
                <a:moveTo>
                  <a:pt x="853678" y="45958"/>
                </a:moveTo>
                <a:cubicBezTo>
                  <a:pt x="875585" y="45958"/>
                  <a:pt x="893921" y="58578"/>
                  <a:pt x="893921" y="91202"/>
                </a:cubicBezTo>
                <a:lnTo>
                  <a:pt x="893921" y="168592"/>
                </a:lnTo>
                <a:lnTo>
                  <a:pt x="877966" y="168592"/>
                </a:lnTo>
                <a:lnTo>
                  <a:pt x="877966" y="93345"/>
                </a:lnTo>
                <a:cubicBezTo>
                  <a:pt x="877966" y="73580"/>
                  <a:pt x="869870" y="60483"/>
                  <a:pt x="850106" y="60483"/>
                </a:cubicBezTo>
                <a:cubicBezTo>
                  <a:pt x="824388" y="60483"/>
                  <a:pt x="814863" y="81200"/>
                  <a:pt x="814863" y="106442"/>
                </a:cubicBezTo>
                <a:lnTo>
                  <a:pt x="814863" y="168592"/>
                </a:lnTo>
                <a:lnTo>
                  <a:pt x="798909" y="168592"/>
                </a:lnTo>
                <a:lnTo>
                  <a:pt x="798909" y="79057"/>
                </a:lnTo>
                <a:cubicBezTo>
                  <a:pt x="798909" y="68580"/>
                  <a:pt x="798909" y="58102"/>
                  <a:pt x="798671" y="48815"/>
                </a:cubicBezTo>
                <a:lnTo>
                  <a:pt x="814149" y="48815"/>
                </a:lnTo>
                <a:cubicBezTo>
                  <a:pt x="814625" y="52387"/>
                  <a:pt x="815101" y="66675"/>
                  <a:pt x="814863" y="70247"/>
                </a:cubicBezTo>
                <a:cubicBezTo>
                  <a:pt x="819864" y="58817"/>
                  <a:pt x="829627" y="45958"/>
                  <a:pt x="853678" y="45958"/>
                </a:cubicBezTo>
                <a:close/>
                <a:moveTo>
                  <a:pt x="718899" y="45958"/>
                </a:moveTo>
                <a:cubicBezTo>
                  <a:pt x="756761" y="45958"/>
                  <a:pt x="768905" y="77390"/>
                  <a:pt x="768905" y="101203"/>
                </a:cubicBezTo>
                <a:cubicBezTo>
                  <a:pt x="768905" y="104775"/>
                  <a:pt x="768905" y="108108"/>
                  <a:pt x="768667" y="111204"/>
                </a:cubicBezTo>
                <a:lnTo>
                  <a:pt x="682228" y="111204"/>
                </a:lnTo>
                <a:cubicBezTo>
                  <a:pt x="682228" y="139065"/>
                  <a:pt x="696277" y="157400"/>
                  <a:pt x="718184" y="157400"/>
                </a:cubicBezTo>
                <a:cubicBezTo>
                  <a:pt x="739140" y="157400"/>
                  <a:pt x="746045" y="145970"/>
                  <a:pt x="750093" y="136683"/>
                </a:cubicBezTo>
                <a:lnTo>
                  <a:pt x="766286" y="136683"/>
                </a:lnTo>
                <a:cubicBezTo>
                  <a:pt x="761285" y="152400"/>
                  <a:pt x="748664" y="171450"/>
                  <a:pt x="717708" y="171450"/>
                </a:cubicBezTo>
                <a:cubicBezTo>
                  <a:pt x="680561" y="171450"/>
                  <a:pt x="666035" y="140493"/>
                  <a:pt x="666035" y="109775"/>
                </a:cubicBezTo>
                <a:cubicBezTo>
                  <a:pt x="666035" y="75009"/>
                  <a:pt x="683418" y="45958"/>
                  <a:pt x="718899" y="45958"/>
                </a:cubicBezTo>
                <a:close/>
                <a:moveTo>
                  <a:pt x="526256" y="45958"/>
                </a:moveTo>
                <a:cubicBezTo>
                  <a:pt x="543163" y="45958"/>
                  <a:pt x="555783" y="54292"/>
                  <a:pt x="560308" y="68580"/>
                </a:cubicBezTo>
                <a:cubicBezTo>
                  <a:pt x="566499" y="56673"/>
                  <a:pt x="578167" y="45958"/>
                  <a:pt x="599122" y="45958"/>
                </a:cubicBezTo>
                <a:cubicBezTo>
                  <a:pt x="617934" y="45958"/>
                  <a:pt x="636746" y="56912"/>
                  <a:pt x="636746" y="89773"/>
                </a:cubicBezTo>
                <a:lnTo>
                  <a:pt x="636746" y="168592"/>
                </a:lnTo>
                <a:lnTo>
                  <a:pt x="621030" y="168592"/>
                </a:lnTo>
                <a:lnTo>
                  <a:pt x="621030" y="91678"/>
                </a:lnTo>
                <a:cubicBezTo>
                  <a:pt x="621030" y="76676"/>
                  <a:pt x="615553" y="60483"/>
                  <a:pt x="594836" y="60483"/>
                </a:cubicBezTo>
                <a:cubicBezTo>
                  <a:pt x="573404" y="60483"/>
                  <a:pt x="563641" y="77390"/>
                  <a:pt x="563641" y="99774"/>
                </a:cubicBezTo>
                <a:lnTo>
                  <a:pt x="563641" y="168592"/>
                </a:lnTo>
                <a:lnTo>
                  <a:pt x="548163" y="168592"/>
                </a:lnTo>
                <a:lnTo>
                  <a:pt x="548163" y="92154"/>
                </a:lnTo>
                <a:cubicBezTo>
                  <a:pt x="548163" y="75485"/>
                  <a:pt x="543163" y="60483"/>
                  <a:pt x="522684" y="60483"/>
                </a:cubicBezTo>
                <a:cubicBezTo>
                  <a:pt x="501253" y="60483"/>
                  <a:pt x="490775" y="78819"/>
                  <a:pt x="490775" y="102393"/>
                </a:cubicBezTo>
                <a:lnTo>
                  <a:pt x="490775" y="168592"/>
                </a:lnTo>
                <a:lnTo>
                  <a:pt x="475059" y="168592"/>
                </a:lnTo>
                <a:lnTo>
                  <a:pt x="475059" y="79772"/>
                </a:lnTo>
                <a:cubicBezTo>
                  <a:pt x="475059" y="69294"/>
                  <a:pt x="475059" y="58340"/>
                  <a:pt x="474821" y="48815"/>
                </a:cubicBezTo>
                <a:lnTo>
                  <a:pt x="490299" y="48815"/>
                </a:lnTo>
                <a:cubicBezTo>
                  <a:pt x="490537" y="52625"/>
                  <a:pt x="491013" y="62150"/>
                  <a:pt x="490775" y="68818"/>
                </a:cubicBezTo>
                <a:cubicBezTo>
                  <a:pt x="496014" y="57388"/>
                  <a:pt x="506968" y="45958"/>
                  <a:pt x="526256" y="45958"/>
                </a:cubicBezTo>
                <a:close/>
                <a:moveTo>
                  <a:pt x="326231" y="45958"/>
                </a:moveTo>
                <a:cubicBezTo>
                  <a:pt x="343138" y="45958"/>
                  <a:pt x="355758" y="54292"/>
                  <a:pt x="360283" y="68580"/>
                </a:cubicBezTo>
                <a:cubicBezTo>
                  <a:pt x="366474" y="56673"/>
                  <a:pt x="378142" y="45958"/>
                  <a:pt x="399097" y="45958"/>
                </a:cubicBezTo>
                <a:cubicBezTo>
                  <a:pt x="417909" y="45958"/>
                  <a:pt x="436721" y="56912"/>
                  <a:pt x="436721" y="89773"/>
                </a:cubicBezTo>
                <a:lnTo>
                  <a:pt x="436721" y="168592"/>
                </a:lnTo>
                <a:lnTo>
                  <a:pt x="421004" y="168592"/>
                </a:lnTo>
                <a:lnTo>
                  <a:pt x="421004" y="91678"/>
                </a:lnTo>
                <a:cubicBezTo>
                  <a:pt x="421004" y="76676"/>
                  <a:pt x="415528" y="60483"/>
                  <a:pt x="394811" y="60483"/>
                </a:cubicBezTo>
                <a:cubicBezTo>
                  <a:pt x="373379" y="60483"/>
                  <a:pt x="363616" y="77390"/>
                  <a:pt x="363616" y="99774"/>
                </a:cubicBezTo>
                <a:lnTo>
                  <a:pt x="363616" y="168592"/>
                </a:lnTo>
                <a:lnTo>
                  <a:pt x="348138" y="168592"/>
                </a:lnTo>
                <a:lnTo>
                  <a:pt x="348138" y="92154"/>
                </a:lnTo>
                <a:cubicBezTo>
                  <a:pt x="348138" y="75485"/>
                  <a:pt x="343138" y="60483"/>
                  <a:pt x="322659" y="60483"/>
                </a:cubicBezTo>
                <a:cubicBezTo>
                  <a:pt x="301228" y="60483"/>
                  <a:pt x="290750" y="78819"/>
                  <a:pt x="290750" y="102393"/>
                </a:cubicBezTo>
                <a:lnTo>
                  <a:pt x="290750" y="168592"/>
                </a:lnTo>
                <a:lnTo>
                  <a:pt x="275034" y="168592"/>
                </a:lnTo>
                <a:lnTo>
                  <a:pt x="275034" y="79772"/>
                </a:lnTo>
                <a:cubicBezTo>
                  <a:pt x="275034" y="69294"/>
                  <a:pt x="275034" y="58340"/>
                  <a:pt x="274796" y="48815"/>
                </a:cubicBezTo>
                <a:lnTo>
                  <a:pt x="290274" y="48815"/>
                </a:lnTo>
                <a:cubicBezTo>
                  <a:pt x="290512" y="52625"/>
                  <a:pt x="290988" y="62150"/>
                  <a:pt x="290750" y="68818"/>
                </a:cubicBezTo>
                <a:cubicBezTo>
                  <a:pt x="295989" y="57388"/>
                  <a:pt x="306943" y="45958"/>
                  <a:pt x="326231" y="45958"/>
                </a:cubicBezTo>
                <a:close/>
                <a:moveTo>
                  <a:pt x="192643" y="45958"/>
                </a:moveTo>
                <a:cubicBezTo>
                  <a:pt x="220741" y="45958"/>
                  <a:pt x="236458" y="57626"/>
                  <a:pt x="236458" y="84296"/>
                </a:cubicBezTo>
                <a:lnTo>
                  <a:pt x="236458" y="144303"/>
                </a:lnTo>
                <a:cubicBezTo>
                  <a:pt x="236458" y="155019"/>
                  <a:pt x="237410" y="165020"/>
                  <a:pt x="238124" y="168592"/>
                </a:cubicBezTo>
                <a:lnTo>
                  <a:pt x="222885" y="168592"/>
                </a:lnTo>
                <a:cubicBezTo>
                  <a:pt x="221932" y="165735"/>
                  <a:pt x="221218" y="160258"/>
                  <a:pt x="220980" y="151447"/>
                </a:cubicBezTo>
                <a:cubicBezTo>
                  <a:pt x="216693" y="159782"/>
                  <a:pt x="206692" y="171450"/>
                  <a:pt x="182641" y="171450"/>
                </a:cubicBezTo>
                <a:cubicBezTo>
                  <a:pt x="154543" y="171450"/>
                  <a:pt x="142636" y="153352"/>
                  <a:pt x="142636" y="135255"/>
                </a:cubicBezTo>
                <a:cubicBezTo>
                  <a:pt x="142636" y="108585"/>
                  <a:pt x="163353" y="96678"/>
                  <a:pt x="199072" y="96678"/>
                </a:cubicBezTo>
                <a:lnTo>
                  <a:pt x="220741" y="96678"/>
                </a:lnTo>
                <a:lnTo>
                  <a:pt x="220741" y="85248"/>
                </a:lnTo>
                <a:cubicBezTo>
                  <a:pt x="220741" y="73818"/>
                  <a:pt x="217170" y="59293"/>
                  <a:pt x="192166" y="59293"/>
                </a:cubicBezTo>
                <a:cubicBezTo>
                  <a:pt x="169783" y="59293"/>
                  <a:pt x="166449" y="70723"/>
                  <a:pt x="164068" y="80248"/>
                </a:cubicBezTo>
                <a:lnTo>
                  <a:pt x="148351" y="80248"/>
                </a:lnTo>
                <a:cubicBezTo>
                  <a:pt x="149780" y="65722"/>
                  <a:pt x="158829" y="45958"/>
                  <a:pt x="192643" y="45958"/>
                </a:cubicBezTo>
                <a:close/>
                <a:moveTo>
                  <a:pt x="60245" y="0"/>
                </a:moveTo>
                <a:cubicBezTo>
                  <a:pt x="98107" y="0"/>
                  <a:pt x="114061" y="22622"/>
                  <a:pt x="116205" y="43577"/>
                </a:cubicBezTo>
                <a:lnTo>
                  <a:pt x="98821" y="43577"/>
                </a:lnTo>
                <a:cubicBezTo>
                  <a:pt x="95250" y="27146"/>
                  <a:pt x="84772" y="14525"/>
                  <a:pt x="59531" y="14525"/>
                </a:cubicBezTo>
                <a:cubicBezTo>
                  <a:pt x="37147" y="14525"/>
                  <a:pt x="24765" y="24765"/>
                  <a:pt x="24765" y="42148"/>
                </a:cubicBezTo>
                <a:cubicBezTo>
                  <a:pt x="24765" y="59055"/>
                  <a:pt x="35004" y="65722"/>
                  <a:pt x="65008" y="73104"/>
                </a:cubicBezTo>
                <a:cubicBezTo>
                  <a:pt x="112156" y="84772"/>
                  <a:pt x="119776" y="103346"/>
                  <a:pt x="119776" y="124063"/>
                </a:cubicBezTo>
                <a:cubicBezTo>
                  <a:pt x="119776" y="149542"/>
                  <a:pt x="100965" y="170497"/>
                  <a:pt x="61436" y="170497"/>
                </a:cubicBezTo>
                <a:cubicBezTo>
                  <a:pt x="19764" y="170497"/>
                  <a:pt x="3333" y="146923"/>
                  <a:pt x="0" y="123110"/>
                </a:cubicBezTo>
                <a:lnTo>
                  <a:pt x="17621" y="123110"/>
                </a:lnTo>
                <a:cubicBezTo>
                  <a:pt x="22383" y="144303"/>
                  <a:pt x="36433" y="156448"/>
                  <a:pt x="62388" y="156448"/>
                </a:cubicBezTo>
                <a:cubicBezTo>
                  <a:pt x="90725" y="156448"/>
                  <a:pt x="101679" y="142637"/>
                  <a:pt x="101679" y="125492"/>
                </a:cubicBezTo>
                <a:cubicBezTo>
                  <a:pt x="101679" y="107632"/>
                  <a:pt x="93583" y="97155"/>
                  <a:pt x="58340" y="88582"/>
                </a:cubicBezTo>
                <a:cubicBezTo>
                  <a:pt x="21431" y="79295"/>
                  <a:pt x="6905" y="67151"/>
                  <a:pt x="6905" y="43338"/>
                </a:cubicBezTo>
                <a:cubicBezTo>
                  <a:pt x="6905" y="20240"/>
                  <a:pt x="23812" y="0"/>
                  <a:pt x="6024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Tree>
    <p:extLst>
      <p:ext uri="{BB962C8B-B14F-4D97-AF65-F5344CB8AC3E}">
        <p14:creationId xmlns:p14="http://schemas.microsoft.com/office/powerpoint/2010/main" val="23152402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amskapingslogo">
    <p:spTree>
      <p:nvGrpSpPr>
        <p:cNvPr id="1" name=""/>
        <p:cNvGrpSpPr/>
        <p:nvPr/>
      </p:nvGrpSpPr>
      <p:grpSpPr>
        <a:xfrm>
          <a:off x="0" y="0"/>
          <a:ext cx="0" cy="0"/>
          <a:chOff x="0" y="0"/>
          <a:chExt cx="0" cy="0"/>
        </a:xfrm>
      </p:grpSpPr>
      <p:pic>
        <p:nvPicPr>
          <p:cNvPr id="7" name="Bilde 6" descr="Et bilde som inneholder tekst&#10;&#10;Automatisk generert beskrivelse">
            <a:extLst>
              <a:ext uri="{FF2B5EF4-FFF2-40B4-BE49-F238E27FC236}">
                <a16:creationId xmlns:a16="http://schemas.microsoft.com/office/drawing/2014/main" id="{94A19347-95B7-6A4A-A792-70AAD4A6F80F}"/>
              </a:ext>
            </a:extLst>
          </p:cNvPr>
          <p:cNvPicPr>
            <a:picLocks noChangeAspect="1"/>
          </p:cNvPicPr>
          <p:nvPr userDrawn="1"/>
        </p:nvPicPr>
        <p:blipFill>
          <a:blip r:embed="rId2"/>
          <a:stretch>
            <a:fillRect/>
          </a:stretch>
        </p:blipFill>
        <p:spPr>
          <a:xfrm>
            <a:off x="3874258" y="2993539"/>
            <a:ext cx="4443484" cy="870923"/>
          </a:xfrm>
          <a:prstGeom prst="rect">
            <a:avLst/>
          </a:prstGeom>
        </p:spPr>
      </p:pic>
    </p:spTree>
    <p:extLst>
      <p:ext uri="{BB962C8B-B14F-4D97-AF65-F5344CB8AC3E}">
        <p14:creationId xmlns:p14="http://schemas.microsoft.com/office/powerpoint/2010/main" val="26500262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ed logo">
    <p:bg>
      <p:bgPr>
        <a:solidFill>
          <a:srgbClr val="E6E3DC"/>
        </a:solidFill>
        <a:effectLst/>
      </p:bgPr>
    </p:bg>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C3D1DC64-24A8-7C45-B7B6-71B1E06786B8}"/>
              </a:ext>
            </a:extLst>
          </p:cNvPr>
          <p:cNvPicPr>
            <a:picLocks noChangeAspect="1"/>
          </p:cNvPicPr>
          <p:nvPr userDrawn="1"/>
        </p:nvPicPr>
        <p:blipFill>
          <a:blip r:embed="rId2"/>
          <a:stretch>
            <a:fillRect/>
          </a:stretch>
        </p:blipFill>
        <p:spPr>
          <a:xfrm>
            <a:off x="3983182" y="3036455"/>
            <a:ext cx="4225636" cy="785091"/>
          </a:xfrm>
          <a:prstGeom prst="rect">
            <a:avLst/>
          </a:prstGeom>
        </p:spPr>
      </p:pic>
      <p:sp>
        <p:nvSpPr>
          <p:cNvPr id="4" name="Friform 3">
            <a:extLst>
              <a:ext uri="{FF2B5EF4-FFF2-40B4-BE49-F238E27FC236}">
                <a16:creationId xmlns:a16="http://schemas.microsoft.com/office/drawing/2014/main" id="{7252D788-5165-4E2A-A5A1-7E9A06DD79C9}"/>
              </a:ext>
            </a:extLst>
          </p:cNvPr>
          <p:cNvSpPr/>
          <p:nvPr userDrawn="1"/>
        </p:nvSpPr>
        <p:spPr>
          <a:xfrm>
            <a:off x="10545396" y="5683548"/>
            <a:ext cx="1104662" cy="749141"/>
          </a:xfrm>
          <a:custGeom>
            <a:avLst/>
            <a:gdLst/>
            <a:ahLst/>
            <a:cxnLst/>
            <a:rect l="l" t="t" r="r" b="b"/>
            <a:pathLst>
              <a:path w="1104662" h="749141">
                <a:moveTo>
                  <a:pt x="501253" y="590550"/>
                </a:moveTo>
                <a:cubicBezTo>
                  <a:pt x="476012" y="590550"/>
                  <a:pt x="464820" y="611981"/>
                  <a:pt x="464820" y="638651"/>
                </a:cubicBezTo>
                <a:cubicBezTo>
                  <a:pt x="464820" y="665560"/>
                  <a:pt x="478869" y="684610"/>
                  <a:pt x="500539" y="684610"/>
                </a:cubicBezTo>
                <a:cubicBezTo>
                  <a:pt x="528637" y="684610"/>
                  <a:pt x="536972" y="666036"/>
                  <a:pt x="536972" y="636985"/>
                </a:cubicBezTo>
                <a:cubicBezTo>
                  <a:pt x="536972" y="607457"/>
                  <a:pt x="528399" y="590550"/>
                  <a:pt x="501253" y="590550"/>
                </a:cubicBezTo>
                <a:close/>
                <a:moveTo>
                  <a:pt x="378381" y="590550"/>
                </a:moveTo>
                <a:cubicBezTo>
                  <a:pt x="353139" y="590550"/>
                  <a:pt x="340757" y="611029"/>
                  <a:pt x="340757" y="639128"/>
                </a:cubicBezTo>
                <a:cubicBezTo>
                  <a:pt x="340757" y="666750"/>
                  <a:pt x="355283" y="687943"/>
                  <a:pt x="378857" y="687943"/>
                </a:cubicBezTo>
                <a:cubicBezTo>
                  <a:pt x="402907" y="687943"/>
                  <a:pt x="416481" y="668179"/>
                  <a:pt x="416481" y="639366"/>
                </a:cubicBezTo>
                <a:cubicBezTo>
                  <a:pt x="416481" y="611505"/>
                  <a:pt x="403145" y="590550"/>
                  <a:pt x="378381" y="590550"/>
                </a:cubicBezTo>
                <a:close/>
                <a:moveTo>
                  <a:pt x="967502" y="590074"/>
                </a:moveTo>
                <a:cubicBezTo>
                  <a:pt x="944404" y="590074"/>
                  <a:pt x="934164" y="606028"/>
                  <a:pt x="931783" y="629365"/>
                </a:cubicBezTo>
                <a:lnTo>
                  <a:pt x="1001315" y="629365"/>
                </a:lnTo>
                <a:cubicBezTo>
                  <a:pt x="1001077" y="607457"/>
                  <a:pt x="989647" y="590074"/>
                  <a:pt x="967502" y="590074"/>
                </a:cubicBezTo>
                <a:close/>
                <a:moveTo>
                  <a:pt x="634127" y="590074"/>
                </a:moveTo>
                <a:cubicBezTo>
                  <a:pt x="611029" y="590074"/>
                  <a:pt x="600789" y="606028"/>
                  <a:pt x="598408" y="629365"/>
                </a:cubicBezTo>
                <a:lnTo>
                  <a:pt x="667941" y="629365"/>
                </a:lnTo>
                <a:cubicBezTo>
                  <a:pt x="667702" y="607457"/>
                  <a:pt x="656272" y="590074"/>
                  <a:pt x="634127" y="590074"/>
                </a:cubicBezTo>
                <a:close/>
                <a:moveTo>
                  <a:pt x="1104662" y="576501"/>
                </a:moveTo>
                <a:lnTo>
                  <a:pt x="1104662" y="592931"/>
                </a:lnTo>
                <a:cubicBezTo>
                  <a:pt x="1079897" y="594122"/>
                  <a:pt x="1063704" y="609362"/>
                  <a:pt x="1063704" y="638651"/>
                </a:cubicBezTo>
                <a:lnTo>
                  <a:pt x="1063704" y="699135"/>
                </a:lnTo>
                <a:lnTo>
                  <a:pt x="1047750" y="699135"/>
                </a:lnTo>
                <a:lnTo>
                  <a:pt x="1047750" y="611981"/>
                </a:lnTo>
                <a:cubicBezTo>
                  <a:pt x="1047750" y="593408"/>
                  <a:pt x="1047512" y="584359"/>
                  <a:pt x="1047512" y="579358"/>
                </a:cubicBezTo>
                <a:lnTo>
                  <a:pt x="1062990" y="579358"/>
                </a:lnTo>
                <a:cubicBezTo>
                  <a:pt x="1063466" y="582930"/>
                  <a:pt x="1063704" y="591503"/>
                  <a:pt x="1063704" y="605076"/>
                </a:cubicBezTo>
                <a:cubicBezTo>
                  <a:pt x="1070372" y="587931"/>
                  <a:pt x="1085135" y="577215"/>
                  <a:pt x="1104662" y="576501"/>
                </a:cubicBezTo>
                <a:close/>
                <a:moveTo>
                  <a:pt x="967740" y="576501"/>
                </a:moveTo>
                <a:cubicBezTo>
                  <a:pt x="1005602" y="576501"/>
                  <a:pt x="1017746" y="607933"/>
                  <a:pt x="1017746" y="631746"/>
                </a:cubicBezTo>
                <a:cubicBezTo>
                  <a:pt x="1017746" y="635318"/>
                  <a:pt x="1017746" y="638651"/>
                  <a:pt x="1017508" y="641747"/>
                </a:cubicBezTo>
                <a:lnTo>
                  <a:pt x="931069" y="641747"/>
                </a:lnTo>
                <a:cubicBezTo>
                  <a:pt x="931069" y="669608"/>
                  <a:pt x="945118" y="687943"/>
                  <a:pt x="967025" y="687943"/>
                </a:cubicBezTo>
                <a:cubicBezTo>
                  <a:pt x="987981" y="687943"/>
                  <a:pt x="994886" y="676513"/>
                  <a:pt x="998934" y="667226"/>
                </a:cubicBezTo>
                <a:lnTo>
                  <a:pt x="1015127" y="667226"/>
                </a:lnTo>
                <a:cubicBezTo>
                  <a:pt x="1010126" y="682943"/>
                  <a:pt x="997505" y="701993"/>
                  <a:pt x="966549" y="701993"/>
                </a:cubicBezTo>
                <a:cubicBezTo>
                  <a:pt x="929402" y="701993"/>
                  <a:pt x="914876" y="671036"/>
                  <a:pt x="914876" y="640318"/>
                </a:cubicBezTo>
                <a:cubicBezTo>
                  <a:pt x="914876" y="605552"/>
                  <a:pt x="932259" y="576501"/>
                  <a:pt x="967740" y="576501"/>
                </a:cubicBezTo>
                <a:close/>
                <a:moveTo>
                  <a:pt x="634365" y="576501"/>
                </a:moveTo>
                <a:cubicBezTo>
                  <a:pt x="672227" y="576501"/>
                  <a:pt x="684371" y="607933"/>
                  <a:pt x="684371" y="631746"/>
                </a:cubicBezTo>
                <a:cubicBezTo>
                  <a:pt x="684371" y="635318"/>
                  <a:pt x="684371" y="638651"/>
                  <a:pt x="684133" y="641747"/>
                </a:cubicBezTo>
                <a:lnTo>
                  <a:pt x="597694" y="641747"/>
                </a:lnTo>
                <a:cubicBezTo>
                  <a:pt x="597694" y="669608"/>
                  <a:pt x="611743" y="687943"/>
                  <a:pt x="633651" y="687943"/>
                </a:cubicBezTo>
                <a:cubicBezTo>
                  <a:pt x="654605" y="687943"/>
                  <a:pt x="661511" y="676513"/>
                  <a:pt x="665559" y="667226"/>
                </a:cubicBezTo>
                <a:lnTo>
                  <a:pt x="681752" y="667226"/>
                </a:lnTo>
                <a:cubicBezTo>
                  <a:pt x="676751" y="682943"/>
                  <a:pt x="664131" y="701993"/>
                  <a:pt x="633174" y="701993"/>
                </a:cubicBezTo>
                <a:cubicBezTo>
                  <a:pt x="596027" y="701993"/>
                  <a:pt x="581501" y="671036"/>
                  <a:pt x="581501" y="640318"/>
                </a:cubicBezTo>
                <a:cubicBezTo>
                  <a:pt x="581501" y="605552"/>
                  <a:pt x="598884" y="576501"/>
                  <a:pt x="634365" y="576501"/>
                </a:cubicBezTo>
                <a:close/>
                <a:moveTo>
                  <a:pt x="499586" y="576501"/>
                </a:moveTo>
                <a:cubicBezTo>
                  <a:pt x="523399" y="576501"/>
                  <a:pt x="533400" y="587693"/>
                  <a:pt x="536496" y="596503"/>
                </a:cubicBezTo>
                <a:cubicBezTo>
                  <a:pt x="536734" y="590312"/>
                  <a:pt x="537210" y="581978"/>
                  <a:pt x="537448" y="579358"/>
                </a:cubicBezTo>
                <a:lnTo>
                  <a:pt x="552450" y="579358"/>
                </a:lnTo>
                <a:cubicBezTo>
                  <a:pt x="552450" y="584835"/>
                  <a:pt x="551974" y="602456"/>
                  <a:pt x="551974" y="613886"/>
                </a:cubicBezTo>
                <a:lnTo>
                  <a:pt x="551974" y="689848"/>
                </a:lnTo>
                <a:cubicBezTo>
                  <a:pt x="551974" y="728186"/>
                  <a:pt x="535543" y="749141"/>
                  <a:pt x="498634" y="749141"/>
                </a:cubicBezTo>
                <a:cubicBezTo>
                  <a:pt x="465296" y="749141"/>
                  <a:pt x="453152" y="730330"/>
                  <a:pt x="450532" y="712946"/>
                </a:cubicBezTo>
                <a:lnTo>
                  <a:pt x="466725" y="712946"/>
                </a:lnTo>
                <a:cubicBezTo>
                  <a:pt x="470773" y="727948"/>
                  <a:pt x="482917" y="735330"/>
                  <a:pt x="499348" y="735330"/>
                </a:cubicBezTo>
                <a:cubicBezTo>
                  <a:pt x="528875" y="735330"/>
                  <a:pt x="536496" y="716518"/>
                  <a:pt x="536496" y="687467"/>
                </a:cubicBezTo>
                <a:lnTo>
                  <a:pt x="536496" y="676275"/>
                </a:lnTo>
                <a:cubicBezTo>
                  <a:pt x="530066" y="690801"/>
                  <a:pt x="518636" y="698897"/>
                  <a:pt x="497681" y="698897"/>
                </a:cubicBezTo>
                <a:cubicBezTo>
                  <a:pt x="468868" y="698897"/>
                  <a:pt x="448151" y="675561"/>
                  <a:pt x="448151" y="639366"/>
                </a:cubicBezTo>
                <a:cubicBezTo>
                  <a:pt x="448151" y="599599"/>
                  <a:pt x="471011" y="576501"/>
                  <a:pt x="499586" y="576501"/>
                </a:cubicBezTo>
                <a:close/>
                <a:moveTo>
                  <a:pt x="379095" y="576501"/>
                </a:moveTo>
                <a:cubicBezTo>
                  <a:pt x="411718" y="576501"/>
                  <a:pt x="433149" y="601266"/>
                  <a:pt x="433149" y="638890"/>
                </a:cubicBezTo>
                <a:cubicBezTo>
                  <a:pt x="433149" y="672941"/>
                  <a:pt x="414099" y="701993"/>
                  <a:pt x="377904" y="701993"/>
                </a:cubicBezTo>
                <a:cubicBezTo>
                  <a:pt x="344567" y="701993"/>
                  <a:pt x="324326" y="675323"/>
                  <a:pt x="324326" y="639366"/>
                </a:cubicBezTo>
                <a:cubicBezTo>
                  <a:pt x="324326" y="604600"/>
                  <a:pt x="343853" y="576501"/>
                  <a:pt x="379095" y="576501"/>
                </a:cubicBezTo>
                <a:close/>
                <a:moveTo>
                  <a:pt x="719137" y="542925"/>
                </a:moveTo>
                <a:lnTo>
                  <a:pt x="735092" y="542925"/>
                </a:lnTo>
                <a:lnTo>
                  <a:pt x="735092" y="579358"/>
                </a:lnTo>
                <a:lnTo>
                  <a:pt x="762714" y="579358"/>
                </a:lnTo>
                <a:lnTo>
                  <a:pt x="762714" y="593170"/>
                </a:lnTo>
                <a:lnTo>
                  <a:pt x="735092" y="593170"/>
                </a:lnTo>
                <a:lnTo>
                  <a:pt x="735092" y="667465"/>
                </a:lnTo>
                <a:cubicBezTo>
                  <a:pt x="735092" y="680085"/>
                  <a:pt x="737949" y="686991"/>
                  <a:pt x="749141" y="686991"/>
                </a:cubicBezTo>
                <a:cubicBezTo>
                  <a:pt x="752475" y="686991"/>
                  <a:pt x="756999" y="686753"/>
                  <a:pt x="760571" y="685800"/>
                </a:cubicBezTo>
                <a:lnTo>
                  <a:pt x="760571" y="698659"/>
                </a:lnTo>
                <a:cubicBezTo>
                  <a:pt x="756047" y="700326"/>
                  <a:pt x="749855" y="700802"/>
                  <a:pt x="744379" y="700802"/>
                </a:cubicBezTo>
                <a:cubicBezTo>
                  <a:pt x="727472" y="700802"/>
                  <a:pt x="719137" y="692230"/>
                  <a:pt x="719137" y="672703"/>
                </a:cubicBezTo>
                <a:lnTo>
                  <a:pt x="719137" y="593170"/>
                </a:lnTo>
                <a:lnTo>
                  <a:pt x="697468" y="593170"/>
                </a:lnTo>
                <a:lnTo>
                  <a:pt x="697468" y="579358"/>
                </a:lnTo>
                <a:lnTo>
                  <a:pt x="719137" y="579358"/>
                </a:lnTo>
                <a:close/>
                <a:moveTo>
                  <a:pt x="261938" y="542925"/>
                </a:moveTo>
                <a:lnTo>
                  <a:pt x="277892" y="542925"/>
                </a:lnTo>
                <a:lnTo>
                  <a:pt x="277892" y="579358"/>
                </a:lnTo>
                <a:lnTo>
                  <a:pt x="305514" y="579358"/>
                </a:lnTo>
                <a:lnTo>
                  <a:pt x="305514" y="593170"/>
                </a:lnTo>
                <a:lnTo>
                  <a:pt x="277892" y="593170"/>
                </a:lnTo>
                <a:lnTo>
                  <a:pt x="277892" y="667465"/>
                </a:lnTo>
                <a:cubicBezTo>
                  <a:pt x="277892" y="680085"/>
                  <a:pt x="280749" y="686991"/>
                  <a:pt x="291941" y="686991"/>
                </a:cubicBezTo>
                <a:cubicBezTo>
                  <a:pt x="295275" y="686991"/>
                  <a:pt x="299799" y="686753"/>
                  <a:pt x="303371" y="685800"/>
                </a:cubicBezTo>
                <a:lnTo>
                  <a:pt x="303371" y="698659"/>
                </a:lnTo>
                <a:cubicBezTo>
                  <a:pt x="298847" y="700326"/>
                  <a:pt x="292656" y="700802"/>
                  <a:pt x="287179" y="700802"/>
                </a:cubicBezTo>
                <a:cubicBezTo>
                  <a:pt x="270272" y="700802"/>
                  <a:pt x="261938" y="692230"/>
                  <a:pt x="261938" y="672703"/>
                </a:cubicBezTo>
                <a:lnTo>
                  <a:pt x="261938" y="593170"/>
                </a:lnTo>
                <a:lnTo>
                  <a:pt x="240268" y="593170"/>
                </a:lnTo>
                <a:lnTo>
                  <a:pt x="240268" y="579358"/>
                </a:lnTo>
                <a:lnTo>
                  <a:pt x="261938" y="579358"/>
                </a:lnTo>
                <a:close/>
                <a:moveTo>
                  <a:pt x="790575" y="523875"/>
                </a:moveTo>
                <a:lnTo>
                  <a:pt x="806529" y="523875"/>
                </a:lnTo>
                <a:lnTo>
                  <a:pt x="806529" y="598408"/>
                </a:lnTo>
                <a:cubicBezTo>
                  <a:pt x="812959" y="586740"/>
                  <a:pt x="824389" y="576501"/>
                  <a:pt x="845105" y="576501"/>
                </a:cubicBezTo>
                <a:cubicBezTo>
                  <a:pt x="862965" y="576501"/>
                  <a:pt x="885587" y="586026"/>
                  <a:pt x="885587" y="622697"/>
                </a:cubicBezTo>
                <a:lnTo>
                  <a:pt x="885587" y="699135"/>
                </a:lnTo>
                <a:lnTo>
                  <a:pt x="869632" y="699135"/>
                </a:lnTo>
                <a:lnTo>
                  <a:pt x="869632" y="625793"/>
                </a:lnTo>
                <a:cubicBezTo>
                  <a:pt x="869632" y="603409"/>
                  <a:pt x="859869" y="591026"/>
                  <a:pt x="841057" y="591026"/>
                </a:cubicBezTo>
                <a:cubicBezTo>
                  <a:pt x="818197" y="591026"/>
                  <a:pt x="806529" y="605552"/>
                  <a:pt x="806529" y="632936"/>
                </a:cubicBezTo>
                <a:lnTo>
                  <a:pt x="806529" y="699135"/>
                </a:lnTo>
                <a:lnTo>
                  <a:pt x="790575" y="699135"/>
                </a:lnTo>
                <a:close/>
                <a:moveTo>
                  <a:pt x="910828" y="323850"/>
                </a:moveTo>
                <a:cubicBezTo>
                  <a:pt x="885587" y="323850"/>
                  <a:pt x="874395" y="345281"/>
                  <a:pt x="874395" y="371951"/>
                </a:cubicBezTo>
                <a:cubicBezTo>
                  <a:pt x="874395" y="398860"/>
                  <a:pt x="888444" y="417910"/>
                  <a:pt x="910114" y="417910"/>
                </a:cubicBezTo>
                <a:cubicBezTo>
                  <a:pt x="938212" y="417910"/>
                  <a:pt x="946547" y="399336"/>
                  <a:pt x="946547" y="370285"/>
                </a:cubicBezTo>
                <a:cubicBezTo>
                  <a:pt x="946547" y="340757"/>
                  <a:pt x="937974" y="323850"/>
                  <a:pt x="910828" y="323850"/>
                </a:cubicBezTo>
                <a:close/>
                <a:moveTo>
                  <a:pt x="778193" y="323850"/>
                </a:moveTo>
                <a:cubicBezTo>
                  <a:pt x="755809" y="323850"/>
                  <a:pt x="741045" y="341710"/>
                  <a:pt x="741045" y="373380"/>
                </a:cubicBezTo>
                <a:cubicBezTo>
                  <a:pt x="741045" y="404336"/>
                  <a:pt x="756523" y="421243"/>
                  <a:pt x="776287" y="421243"/>
                </a:cubicBezTo>
                <a:cubicBezTo>
                  <a:pt x="806291" y="421243"/>
                  <a:pt x="813911" y="399812"/>
                  <a:pt x="813911" y="370046"/>
                </a:cubicBezTo>
                <a:cubicBezTo>
                  <a:pt x="813911" y="341233"/>
                  <a:pt x="807244" y="323850"/>
                  <a:pt x="778193" y="323850"/>
                </a:cubicBezTo>
                <a:close/>
                <a:moveTo>
                  <a:pt x="292656" y="323850"/>
                </a:moveTo>
                <a:cubicBezTo>
                  <a:pt x="267414" y="323850"/>
                  <a:pt x="255032" y="344329"/>
                  <a:pt x="255032" y="372428"/>
                </a:cubicBezTo>
                <a:cubicBezTo>
                  <a:pt x="255032" y="400050"/>
                  <a:pt x="269558" y="421243"/>
                  <a:pt x="293132" y="421243"/>
                </a:cubicBezTo>
                <a:cubicBezTo>
                  <a:pt x="317183" y="421243"/>
                  <a:pt x="330756" y="401479"/>
                  <a:pt x="330756" y="372666"/>
                </a:cubicBezTo>
                <a:cubicBezTo>
                  <a:pt x="330756" y="344805"/>
                  <a:pt x="317421" y="323850"/>
                  <a:pt x="292656" y="323850"/>
                </a:cubicBezTo>
                <a:close/>
                <a:moveTo>
                  <a:pt x="1043702" y="323374"/>
                </a:moveTo>
                <a:cubicBezTo>
                  <a:pt x="1020604" y="323374"/>
                  <a:pt x="1010364" y="339328"/>
                  <a:pt x="1007983" y="362665"/>
                </a:cubicBezTo>
                <a:lnTo>
                  <a:pt x="1077515" y="362665"/>
                </a:lnTo>
                <a:cubicBezTo>
                  <a:pt x="1077277" y="340757"/>
                  <a:pt x="1065847" y="323374"/>
                  <a:pt x="1043702" y="323374"/>
                </a:cubicBezTo>
                <a:close/>
                <a:moveTo>
                  <a:pt x="653177" y="323374"/>
                </a:moveTo>
                <a:cubicBezTo>
                  <a:pt x="630079" y="323374"/>
                  <a:pt x="619839" y="339328"/>
                  <a:pt x="617458" y="362665"/>
                </a:cubicBezTo>
                <a:lnTo>
                  <a:pt x="686991" y="362665"/>
                </a:lnTo>
                <a:cubicBezTo>
                  <a:pt x="686752" y="340757"/>
                  <a:pt x="675322" y="323374"/>
                  <a:pt x="653177" y="323374"/>
                </a:cubicBezTo>
                <a:close/>
                <a:moveTo>
                  <a:pt x="359331" y="312658"/>
                </a:moveTo>
                <a:lnTo>
                  <a:pt x="376238" y="312658"/>
                </a:lnTo>
                <a:cubicBezTo>
                  <a:pt x="392668" y="371951"/>
                  <a:pt x="401955" y="405765"/>
                  <a:pt x="404098" y="417195"/>
                </a:cubicBezTo>
                <a:lnTo>
                  <a:pt x="404336" y="417195"/>
                </a:lnTo>
                <a:cubicBezTo>
                  <a:pt x="406241" y="406956"/>
                  <a:pt x="416719" y="372666"/>
                  <a:pt x="434578" y="312658"/>
                </a:cubicBezTo>
                <a:lnTo>
                  <a:pt x="451009" y="312658"/>
                </a:lnTo>
                <a:cubicBezTo>
                  <a:pt x="471487" y="383858"/>
                  <a:pt x="477679" y="404336"/>
                  <a:pt x="479822" y="414338"/>
                </a:cubicBezTo>
                <a:lnTo>
                  <a:pt x="480060" y="414338"/>
                </a:lnTo>
                <a:cubicBezTo>
                  <a:pt x="483155" y="401479"/>
                  <a:pt x="488394" y="383381"/>
                  <a:pt x="508873" y="312658"/>
                </a:cubicBezTo>
                <a:lnTo>
                  <a:pt x="525542" y="312658"/>
                </a:lnTo>
                <a:lnTo>
                  <a:pt x="487918" y="432435"/>
                </a:lnTo>
                <a:lnTo>
                  <a:pt x="470535" y="432435"/>
                </a:lnTo>
                <a:cubicBezTo>
                  <a:pt x="458391" y="389335"/>
                  <a:pt x="444579" y="342662"/>
                  <a:pt x="442198" y="330756"/>
                </a:cubicBezTo>
                <a:lnTo>
                  <a:pt x="441960" y="330756"/>
                </a:lnTo>
                <a:cubicBezTo>
                  <a:pt x="439579" y="343138"/>
                  <a:pt x="427196" y="383143"/>
                  <a:pt x="412671" y="432435"/>
                </a:cubicBezTo>
                <a:lnTo>
                  <a:pt x="394335" y="432435"/>
                </a:lnTo>
                <a:close/>
                <a:moveTo>
                  <a:pt x="1043940" y="309801"/>
                </a:moveTo>
                <a:cubicBezTo>
                  <a:pt x="1081802" y="309801"/>
                  <a:pt x="1093946" y="341233"/>
                  <a:pt x="1093946" y="365046"/>
                </a:cubicBezTo>
                <a:cubicBezTo>
                  <a:pt x="1093946" y="368618"/>
                  <a:pt x="1093946" y="371951"/>
                  <a:pt x="1093708" y="375047"/>
                </a:cubicBezTo>
                <a:lnTo>
                  <a:pt x="1007269" y="375047"/>
                </a:lnTo>
                <a:cubicBezTo>
                  <a:pt x="1007269" y="402908"/>
                  <a:pt x="1021318" y="421243"/>
                  <a:pt x="1043225" y="421243"/>
                </a:cubicBezTo>
                <a:cubicBezTo>
                  <a:pt x="1064181" y="421243"/>
                  <a:pt x="1071086" y="409813"/>
                  <a:pt x="1075134" y="400526"/>
                </a:cubicBezTo>
                <a:lnTo>
                  <a:pt x="1091327" y="400526"/>
                </a:lnTo>
                <a:cubicBezTo>
                  <a:pt x="1086326" y="416243"/>
                  <a:pt x="1073705" y="435293"/>
                  <a:pt x="1042749" y="435293"/>
                </a:cubicBezTo>
                <a:cubicBezTo>
                  <a:pt x="1005602" y="435293"/>
                  <a:pt x="991076" y="404336"/>
                  <a:pt x="991076" y="373618"/>
                </a:cubicBezTo>
                <a:cubicBezTo>
                  <a:pt x="991076" y="338852"/>
                  <a:pt x="1008459" y="309801"/>
                  <a:pt x="1043940" y="309801"/>
                </a:cubicBezTo>
                <a:close/>
                <a:moveTo>
                  <a:pt x="909161" y="309801"/>
                </a:moveTo>
                <a:cubicBezTo>
                  <a:pt x="932974" y="309801"/>
                  <a:pt x="942975" y="320993"/>
                  <a:pt x="946071" y="329803"/>
                </a:cubicBezTo>
                <a:cubicBezTo>
                  <a:pt x="946309" y="323612"/>
                  <a:pt x="946785" y="315278"/>
                  <a:pt x="947023" y="312658"/>
                </a:cubicBezTo>
                <a:lnTo>
                  <a:pt x="962025" y="312658"/>
                </a:lnTo>
                <a:cubicBezTo>
                  <a:pt x="962025" y="318135"/>
                  <a:pt x="961549" y="335756"/>
                  <a:pt x="961549" y="347186"/>
                </a:cubicBezTo>
                <a:lnTo>
                  <a:pt x="961549" y="423148"/>
                </a:lnTo>
                <a:cubicBezTo>
                  <a:pt x="961549" y="461486"/>
                  <a:pt x="945118" y="482441"/>
                  <a:pt x="908209" y="482441"/>
                </a:cubicBezTo>
                <a:cubicBezTo>
                  <a:pt x="874871" y="482441"/>
                  <a:pt x="862727" y="463630"/>
                  <a:pt x="860107" y="446246"/>
                </a:cubicBezTo>
                <a:lnTo>
                  <a:pt x="876300" y="446246"/>
                </a:lnTo>
                <a:cubicBezTo>
                  <a:pt x="880348" y="461248"/>
                  <a:pt x="892493" y="468630"/>
                  <a:pt x="908923" y="468630"/>
                </a:cubicBezTo>
                <a:cubicBezTo>
                  <a:pt x="938451" y="468630"/>
                  <a:pt x="946071" y="449818"/>
                  <a:pt x="946071" y="420767"/>
                </a:cubicBezTo>
                <a:lnTo>
                  <a:pt x="946071" y="409575"/>
                </a:lnTo>
                <a:cubicBezTo>
                  <a:pt x="939641" y="424101"/>
                  <a:pt x="928211" y="432197"/>
                  <a:pt x="907256" y="432197"/>
                </a:cubicBezTo>
                <a:cubicBezTo>
                  <a:pt x="878443" y="432197"/>
                  <a:pt x="857726" y="408861"/>
                  <a:pt x="857726" y="372666"/>
                </a:cubicBezTo>
                <a:cubicBezTo>
                  <a:pt x="857726" y="332899"/>
                  <a:pt x="880586" y="309801"/>
                  <a:pt x="909161" y="309801"/>
                </a:cubicBezTo>
                <a:close/>
                <a:moveTo>
                  <a:pt x="653415" y="309801"/>
                </a:moveTo>
                <a:cubicBezTo>
                  <a:pt x="691277" y="309801"/>
                  <a:pt x="703421" y="341233"/>
                  <a:pt x="703421" y="365046"/>
                </a:cubicBezTo>
                <a:cubicBezTo>
                  <a:pt x="703421" y="368618"/>
                  <a:pt x="703421" y="371951"/>
                  <a:pt x="703183" y="375047"/>
                </a:cubicBezTo>
                <a:lnTo>
                  <a:pt x="616744" y="375047"/>
                </a:lnTo>
                <a:cubicBezTo>
                  <a:pt x="616744" y="402908"/>
                  <a:pt x="630793" y="421243"/>
                  <a:pt x="652701" y="421243"/>
                </a:cubicBezTo>
                <a:cubicBezTo>
                  <a:pt x="673655" y="421243"/>
                  <a:pt x="680561" y="409813"/>
                  <a:pt x="684609" y="400526"/>
                </a:cubicBezTo>
                <a:lnTo>
                  <a:pt x="700802" y="400526"/>
                </a:lnTo>
                <a:cubicBezTo>
                  <a:pt x="695801" y="416243"/>
                  <a:pt x="683181" y="435293"/>
                  <a:pt x="652224" y="435293"/>
                </a:cubicBezTo>
                <a:cubicBezTo>
                  <a:pt x="615077" y="435293"/>
                  <a:pt x="600551" y="404336"/>
                  <a:pt x="600551" y="373618"/>
                </a:cubicBezTo>
                <a:cubicBezTo>
                  <a:pt x="600551" y="338852"/>
                  <a:pt x="617934" y="309801"/>
                  <a:pt x="653415" y="309801"/>
                </a:cubicBezTo>
                <a:close/>
                <a:moveTo>
                  <a:pt x="293370" y="309801"/>
                </a:moveTo>
                <a:cubicBezTo>
                  <a:pt x="325993" y="309801"/>
                  <a:pt x="347424" y="334566"/>
                  <a:pt x="347424" y="372190"/>
                </a:cubicBezTo>
                <a:cubicBezTo>
                  <a:pt x="347424" y="406241"/>
                  <a:pt x="328374" y="435293"/>
                  <a:pt x="292179" y="435293"/>
                </a:cubicBezTo>
                <a:cubicBezTo>
                  <a:pt x="258842" y="435293"/>
                  <a:pt x="238601" y="408623"/>
                  <a:pt x="238601" y="372666"/>
                </a:cubicBezTo>
                <a:cubicBezTo>
                  <a:pt x="238601" y="337900"/>
                  <a:pt x="258128" y="309801"/>
                  <a:pt x="293370" y="309801"/>
                </a:cubicBezTo>
                <a:close/>
                <a:moveTo>
                  <a:pt x="169069" y="309801"/>
                </a:moveTo>
                <a:cubicBezTo>
                  <a:pt x="190976" y="309801"/>
                  <a:pt x="209312" y="322421"/>
                  <a:pt x="209312" y="355045"/>
                </a:cubicBezTo>
                <a:lnTo>
                  <a:pt x="209312" y="432435"/>
                </a:lnTo>
                <a:lnTo>
                  <a:pt x="193358" y="432435"/>
                </a:lnTo>
                <a:lnTo>
                  <a:pt x="193358" y="357188"/>
                </a:lnTo>
                <a:cubicBezTo>
                  <a:pt x="193358" y="337423"/>
                  <a:pt x="185261" y="324326"/>
                  <a:pt x="165497" y="324326"/>
                </a:cubicBezTo>
                <a:cubicBezTo>
                  <a:pt x="139779" y="324326"/>
                  <a:pt x="130254" y="345043"/>
                  <a:pt x="130254" y="370285"/>
                </a:cubicBezTo>
                <a:lnTo>
                  <a:pt x="130254" y="432435"/>
                </a:lnTo>
                <a:lnTo>
                  <a:pt x="114300" y="432435"/>
                </a:lnTo>
                <a:lnTo>
                  <a:pt x="114300" y="342900"/>
                </a:lnTo>
                <a:cubicBezTo>
                  <a:pt x="114300" y="332423"/>
                  <a:pt x="114300" y="321945"/>
                  <a:pt x="114062" y="312658"/>
                </a:cubicBezTo>
                <a:lnTo>
                  <a:pt x="129540" y="312658"/>
                </a:lnTo>
                <a:cubicBezTo>
                  <a:pt x="130016" y="316230"/>
                  <a:pt x="130493" y="330518"/>
                  <a:pt x="130254" y="334090"/>
                </a:cubicBezTo>
                <a:cubicBezTo>
                  <a:pt x="135255" y="322660"/>
                  <a:pt x="145018" y="309801"/>
                  <a:pt x="169069" y="309801"/>
                </a:cubicBezTo>
                <a:close/>
                <a:moveTo>
                  <a:pt x="813197" y="257175"/>
                </a:moveTo>
                <a:lnTo>
                  <a:pt x="829151" y="257175"/>
                </a:lnTo>
                <a:lnTo>
                  <a:pt x="829151" y="398145"/>
                </a:lnTo>
                <a:cubicBezTo>
                  <a:pt x="829151" y="409575"/>
                  <a:pt x="829151" y="420529"/>
                  <a:pt x="829389" y="432435"/>
                </a:cubicBezTo>
                <a:lnTo>
                  <a:pt x="814149" y="432435"/>
                </a:lnTo>
                <a:cubicBezTo>
                  <a:pt x="813435" y="429340"/>
                  <a:pt x="813197" y="419100"/>
                  <a:pt x="813197" y="413623"/>
                </a:cubicBezTo>
                <a:cubicBezTo>
                  <a:pt x="807244" y="427435"/>
                  <a:pt x="794385" y="435293"/>
                  <a:pt x="774144" y="435293"/>
                </a:cubicBezTo>
                <a:cubicBezTo>
                  <a:pt x="743188" y="435293"/>
                  <a:pt x="724376" y="410051"/>
                  <a:pt x="724376" y="373856"/>
                </a:cubicBezTo>
                <a:cubicBezTo>
                  <a:pt x="724376" y="336947"/>
                  <a:pt x="744617" y="309801"/>
                  <a:pt x="777478" y="309801"/>
                </a:cubicBezTo>
                <a:cubicBezTo>
                  <a:pt x="800338" y="309801"/>
                  <a:pt x="809863" y="319326"/>
                  <a:pt x="813197" y="326470"/>
                </a:cubicBezTo>
                <a:close/>
                <a:moveTo>
                  <a:pt x="552450" y="257175"/>
                </a:moveTo>
                <a:lnTo>
                  <a:pt x="568404" y="257175"/>
                </a:lnTo>
                <a:lnTo>
                  <a:pt x="568404" y="432435"/>
                </a:lnTo>
                <a:lnTo>
                  <a:pt x="552450" y="432435"/>
                </a:lnTo>
                <a:close/>
                <a:moveTo>
                  <a:pt x="0" y="257175"/>
                </a:moveTo>
                <a:lnTo>
                  <a:pt x="15954" y="257175"/>
                </a:lnTo>
                <a:lnTo>
                  <a:pt x="15954" y="372428"/>
                </a:lnTo>
                <a:cubicBezTo>
                  <a:pt x="26432" y="360521"/>
                  <a:pt x="56674" y="329327"/>
                  <a:pt x="72866" y="312658"/>
                </a:cubicBezTo>
                <a:lnTo>
                  <a:pt x="92393" y="312658"/>
                </a:lnTo>
                <a:lnTo>
                  <a:pt x="46196" y="359807"/>
                </a:lnTo>
                <a:lnTo>
                  <a:pt x="98108" y="432435"/>
                </a:lnTo>
                <a:lnTo>
                  <a:pt x="79058" y="432435"/>
                </a:lnTo>
                <a:lnTo>
                  <a:pt x="35004" y="370046"/>
                </a:lnTo>
                <a:lnTo>
                  <a:pt x="15954" y="388382"/>
                </a:lnTo>
                <a:lnTo>
                  <a:pt x="15954" y="432435"/>
                </a:lnTo>
                <a:lnTo>
                  <a:pt x="0" y="432435"/>
                </a:lnTo>
                <a:close/>
                <a:moveTo>
                  <a:pt x="648176" y="115491"/>
                </a:moveTo>
                <a:cubicBezTo>
                  <a:pt x="622935" y="115491"/>
                  <a:pt x="607933" y="122158"/>
                  <a:pt x="607933" y="140970"/>
                </a:cubicBezTo>
                <a:cubicBezTo>
                  <a:pt x="607933" y="155020"/>
                  <a:pt x="617696" y="164783"/>
                  <a:pt x="633651" y="164783"/>
                </a:cubicBezTo>
                <a:cubicBezTo>
                  <a:pt x="665559" y="164783"/>
                  <a:pt x="669845" y="143590"/>
                  <a:pt x="669845" y="119539"/>
                </a:cubicBezTo>
                <a:lnTo>
                  <a:pt x="669845" y="115491"/>
                </a:lnTo>
                <a:close/>
                <a:moveTo>
                  <a:pt x="1034653" y="66675"/>
                </a:moveTo>
                <a:cubicBezTo>
                  <a:pt x="1009412" y="66675"/>
                  <a:pt x="998220" y="88106"/>
                  <a:pt x="998220" y="114776"/>
                </a:cubicBezTo>
                <a:cubicBezTo>
                  <a:pt x="998220" y="141685"/>
                  <a:pt x="1012269" y="160735"/>
                  <a:pt x="1033939" y="160735"/>
                </a:cubicBezTo>
                <a:cubicBezTo>
                  <a:pt x="1062037" y="160735"/>
                  <a:pt x="1070372" y="142161"/>
                  <a:pt x="1070372" y="113110"/>
                </a:cubicBezTo>
                <a:cubicBezTo>
                  <a:pt x="1070372" y="83582"/>
                  <a:pt x="1061799" y="66675"/>
                  <a:pt x="1034653" y="66675"/>
                </a:cubicBezTo>
                <a:close/>
                <a:moveTo>
                  <a:pt x="519827" y="66199"/>
                </a:moveTo>
                <a:cubicBezTo>
                  <a:pt x="496729" y="66199"/>
                  <a:pt x="486489" y="82153"/>
                  <a:pt x="484108" y="105490"/>
                </a:cubicBezTo>
                <a:lnTo>
                  <a:pt x="553641" y="105490"/>
                </a:lnTo>
                <a:cubicBezTo>
                  <a:pt x="553402" y="83582"/>
                  <a:pt x="541972" y="66199"/>
                  <a:pt x="519827" y="66199"/>
                </a:cubicBezTo>
                <a:close/>
                <a:moveTo>
                  <a:pt x="800100" y="55483"/>
                </a:moveTo>
                <a:lnTo>
                  <a:pt x="816054" y="55483"/>
                </a:lnTo>
                <a:lnTo>
                  <a:pt x="816054" y="175260"/>
                </a:lnTo>
                <a:lnTo>
                  <a:pt x="800100" y="175260"/>
                </a:lnTo>
                <a:close/>
                <a:moveTo>
                  <a:pt x="1032986" y="52626"/>
                </a:moveTo>
                <a:cubicBezTo>
                  <a:pt x="1056799" y="52626"/>
                  <a:pt x="1066800" y="63818"/>
                  <a:pt x="1069896" y="72628"/>
                </a:cubicBezTo>
                <a:cubicBezTo>
                  <a:pt x="1070134" y="66437"/>
                  <a:pt x="1070610" y="58103"/>
                  <a:pt x="1070848" y="55483"/>
                </a:cubicBezTo>
                <a:lnTo>
                  <a:pt x="1085850" y="55483"/>
                </a:lnTo>
                <a:cubicBezTo>
                  <a:pt x="1085850" y="60960"/>
                  <a:pt x="1085374" y="78581"/>
                  <a:pt x="1085374" y="90011"/>
                </a:cubicBezTo>
                <a:lnTo>
                  <a:pt x="1085374" y="165973"/>
                </a:lnTo>
                <a:cubicBezTo>
                  <a:pt x="1085374" y="204311"/>
                  <a:pt x="1068943" y="225266"/>
                  <a:pt x="1032034" y="225266"/>
                </a:cubicBezTo>
                <a:cubicBezTo>
                  <a:pt x="998696" y="225266"/>
                  <a:pt x="986552" y="206455"/>
                  <a:pt x="983932" y="189071"/>
                </a:cubicBezTo>
                <a:lnTo>
                  <a:pt x="1000125" y="189071"/>
                </a:lnTo>
                <a:cubicBezTo>
                  <a:pt x="1004173" y="204073"/>
                  <a:pt x="1016317" y="211455"/>
                  <a:pt x="1032748" y="211455"/>
                </a:cubicBezTo>
                <a:cubicBezTo>
                  <a:pt x="1062275" y="211455"/>
                  <a:pt x="1069896" y="192643"/>
                  <a:pt x="1069896" y="163592"/>
                </a:cubicBezTo>
                <a:lnTo>
                  <a:pt x="1069896" y="152400"/>
                </a:lnTo>
                <a:cubicBezTo>
                  <a:pt x="1063466" y="166926"/>
                  <a:pt x="1052036" y="175022"/>
                  <a:pt x="1031081" y="175022"/>
                </a:cubicBezTo>
                <a:cubicBezTo>
                  <a:pt x="1002268" y="175022"/>
                  <a:pt x="981551" y="151686"/>
                  <a:pt x="981551" y="115491"/>
                </a:cubicBezTo>
                <a:cubicBezTo>
                  <a:pt x="981551" y="75724"/>
                  <a:pt x="1004411" y="52626"/>
                  <a:pt x="1032986" y="52626"/>
                </a:cubicBezTo>
                <a:close/>
                <a:moveTo>
                  <a:pt x="912019" y="52626"/>
                </a:moveTo>
                <a:cubicBezTo>
                  <a:pt x="933926" y="52626"/>
                  <a:pt x="952262" y="65247"/>
                  <a:pt x="952262" y="97870"/>
                </a:cubicBezTo>
                <a:lnTo>
                  <a:pt x="952262" y="175260"/>
                </a:lnTo>
                <a:lnTo>
                  <a:pt x="936307" y="175260"/>
                </a:lnTo>
                <a:lnTo>
                  <a:pt x="936307" y="100013"/>
                </a:lnTo>
                <a:cubicBezTo>
                  <a:pt x="936307" y="80248"/>
                  <a:pt x="928211" y="67151"/>
                  <a:pt x="908447" y="67151"/>
                </a:cubicBezTo>
                <a:cubicBezTo>
                  <a:pt x="882729" y="67151"/>
                  <a:pt x="873204" y="87868"/>
                  <a:pt x="873204" y="113110"/>
                </a:cubicBezTo>
                <a:lnTo>
                  <a:pt x="873204" y="175260"/>
                </a:lnTo>
                <a:lnTo>
                  <a:pt x="857250" y="175260"/>
                </a:lnTo>
                <a:lnTo>
                  <a:pt x="857250" y="85725"/>
                </a:lnTo>
                <a:cubicBezTo>
                  <a:pt x="857250" y="75248"/>
                  <a:pt x="857250" y="64770"/>
                  <a:pt x="857012" y="55483"/>
                </a:cubicBezTo>
                <a:lnTo>
                  <a:pt x="872490" y="55483"/>
                </a:lnTo>
                <a:cubicBezTo>
                  <a:pt x="872966" y="59055"/>
                  <a:pt x="873443" y="73343"/>
                  <a:pt x="873204" y="76915"/>
                </a:cubicBezTo>
                <a:cubicBezTo>
                  <a:pt x="878205" y="65485"/>
                  <a:pt x="887968" y="52626"/>
                  <a:pt x="912019" y="52626"/>
                </a:cubicBezTo>
                <a:close/>
                <a:moveTo>
                  <a:pt x="641509" y="52626"/>
                </a:moveTo>
                <a:cubicBezTo>
                  <a:pt x="669607" y="52626"/>
                  <a:pt x="685324" y="64294"/>
                  <a:pt x="685324" y="90964"/>
                </a:cubicBezTo>
                <a:lnTo>
                  <a:pt x="685324" y="150971"/>
                </a:lnTo>
                <a:cubicBezTo>
                  <a:pt x="685324" y="161687"/>
                  <a:pt x="686276" y="171688"/>
                  <a:pt x="686991" y="175260"/>
                </a:cubicBezTo>
                <a:lnTo>
                  <a:pt x="671751" y="175260"/>
                </a:lnTo>
                <a:cubicBezTo>
                  <a:pt x="670798" y="172403"/>
                  <a:pt x="670084" y="166926"/>
                  <a:pt x="669845" y="158115"/>
                </a:cubicBezTo>
                <a:cubicBezTo>
                  <a:pt x="665559" y="166450"/>
                  <a:pt x="655558" y="178118"/>
                  <a:pt x="631507" y="178118"/>
                </a:cubicBezTo>
                <a:cubicBezTo>
                  <a:pt x="603409" y="178118"/>
                  <a:pt x="591502" y="160020"/>
                  <a:pt x="591502" y="141923"/>
                </a:cubicBezTo>
                <a:cubicBezTo>
                  <a:pt x="591502" y="115253"/>
                  <a:pt x="612219" y="103346"/>
                  <a:pt x="647938" y="103346"/>
                </a:cubicBezTo>
                <a:lnTo>
                  <a:pt x="669607" y="103346"/>
                </a:lnTo>
                <a:lnTo>
                  <a:pt x="669607" y="91916"/>
                </a:lnTo>
                <a:cubicBezTo>
                  <a:pt x="669607" y="80486"/>
                  <a:pt x="666035" y="65961"/>
                  <a:pt x="641032" y="65961"/>
                </a:cubicBezTo>
                <a:cubicBezTo>
                  <a:pt x="618649" y="65961"/>
                  <a:pt x="615315" y="77391"/>
                  <a:pt x="612934" y="86916"/>
                </a:cubicBezTo>
                <a:lnTo>
                  <a:pt x="597217" y="86916"/>
                </a:lnTo>
                <a:cubicBezTo>
                  <a:pt x="598646" y="72390"/>
                  <a:pt x="607695" y="52626"/>
                  <a:pt x="641509" y="52626"/>
                </a:cubicBezTo>
                <a:close/>
                <a:moveTo>
                  <a:pt x="520065" y="52626"/>
                </a:moveTo>
                <a:cubicBezTo>
                  <a:pt x="557927" y="52626"/>
                  <a:pt x="570071" y="84058"/>
                  <a:pt x="570071" y="107871"/>
                </a:cubicBezTo>
                <a:cubicBezTo>
                  <a:pt x="570071" y="111443"/>
                  <a:pt x="570071" y="114776"/>
                  <a:pt x="569833" y="117872"/>
                </a:cubicBezTo>
                <a:lnTo>
                  <a:pt x="483394" y="117872"/>
                </a:lnTo>
                <a:cubicBezTo>
                  <a:pt x="483394" y="145733"/>
                  <a:pt x="497443" y="164068"/>
                  <a:pt x="519351" y="164068"/>
                </a:cubicBezTo>
                <a:cubicBezTo>
                  <a:pt x="540305" y="164068"/>
                  <a:pt x="547211" y="152638"/>
                  <a:pt x="551259" y="143351"/>
                </a:cubicBezTo>
                <a:lnTo>
                  <a:pt x="567452" y="143351"/>
                </a:lnTo>
                <a:cubicBezTo>
                  <a:pt x="562451" y="159068"/>
                  <a:pt x="549831" y="178118"/>
                  <a:pt x="518874" y="178118"/>
                </a:cubicBezTo>
                <a:cubicBezTo>
                  <a:pt x="481727" y="178118"/>
                  <a:pt x="467201" y="147161"/>
                  <a:pt x="467201" y="116443"/>
                </a:cubicBezTo>
                <a:cubicBezTo>
                  <a:pt x="467201" y="81677"/>
                  <a:pt x="484584" y="52626"/>
                  <a:pt x="520065" y="52626"/>
                </a:cubicBezTo>
                <a:close/>
                <a:moveTo>
                  <a:pt x="456962" y="52626"/>
                </a:moveTo>
                <a:lnTo>
                  <a:pt x="456962" y="69056"/>
                </a:lnTo>
                <a:cubicBezTo>
                  <a:pt x="432197" y="70247"/>
                  <a:pt x="416004" y="85487"/>
                  <a:pt x="416004" y="114776"/>
                </a:cubicBezTo>
                <a:lnTo>
                  <a:pt x="416004" y="175260"/>
                </a:lnTo>
                <a:lnTo>
                  <a:pt x="400050" y="175260"/>
                </a:lnTo>
                <a:lnTo>
                  <a:pt x="400050" y="88106"/>
                </a:lnTo>
                <a:cubicBezTo>
                  <a:pt x="400050" y="69533"/>
                  <a:pt x="399812" y="60484"/>
                  <a:pt x="399812" y="55483"/>
                </a:cubicBezTo>
                <a:lnTo>
                  <a:pt x="415290" y="55483"/>
                </a:lnTo>
                <a:cubicBezTo>
                  <a:pt x="415766" y="59055"/>
                  <a:pt x="416004" y="67628"/>
                  <a:pt x="416004" y="81201"/>
                </a:cubicBezTo>
                <a:cubicBezTo>
                  <a:pt x="422672" y="64056"/>
                  <a:pt x="437435" y="53340"/>
                  <a:pt x="456962" y="52626"/>
                </a:cubicBezTo>
                <a:close/>
                <a:moveTo>
                  <a:pt x="728662" y="19050"/>
                </a:moveTo>
                <a:lnTo>
                  <a:pt x="744617" y="19050"/>
                </a:lnTo>
                <a:lnTo>
                  <a:pt x="744617" y="55483"/>
                </a:lnTo>
                <a:lnTo>
                  <a:pt x="772239" y="55483"/>
                </a:lnTo>
                <a:lnTo>
                  <a:pt x="772239" y="69295"/>
                </a:lnTo>
                <a:lnTo>
                  <a:pt x="744617" y="69295"/>
                </a:lnTo>
                <a:lnTo>
                  <a:pt x="744617" y="143590"/>
                </a:lnTo>
                <a:cubicBezTo>
                  <a:pt x="744617" y="156210"/>
                  <a:pt x="747474" y="163116"/>
                  <a:pt x="758666" y="163116"/>
                </a:cubicBezTo>
                <a:cubicBezTo>
                  <a:pt x="762000" y="163116"/>
                  <a:pt x="766524" y="162878"/>
                  <a:pt x="770096" y="161925"/>
                </a:cubicBezTo>
                <a:lnTo>
                  <a:pt x="770096" y="174784"/>
                </a:lnTo>
                <a:cubicBezTo>
                  <a:pt x="765572" y="176451"/>
                  <a:pt x="759381" y="176927"/>
                  <a:pt x="753904" y="176927"/>
                </a:cubicBezTo>
                <a:cubicBezTo>
                  <a:pt x="736997" y="176927"/>
                  <a:pt x="728662" y="168355"/>
                  <a:pt x="728662" y="148828"/>
                </a:cubicBezTo>
                <a:lnTo>
                  <a:pt x="728662" y="69295"/>
                </a:lnTo>
                <a:lnTo>
                  <a:pt x="706993" y="69295"/>
                </a:lnTo>
                <a:lnTo>
                  <a:pt x="706993" y="55483"/>
                </a:lnTo>
                <a:lnTo>
                  <a:pt x="728662" y="55483"/>
                </a:lnTo>
                <a:close/>
                <a:moveTo>
                  <a:pt x="306467" y="6668"/>
                </a:moveTo>
                <a:cubicBezTo>
                  <a:pt x="343853" y="6668"/>
                  <a:pt x="365046" y="27623"/>
                  <a:pt x="370284" y="55483"/>
                </a:cubicBezTo>
                <a:lnTo>
                  <a:pt x="353378" y="55483"/>
                </a:lnTo>
                <a:cubicBezTo>
                  <a:pt x="346472" y="35481"/>
                  <a:pt x="333375" y="21432"/>
                  <a:pt x="305753" y="21432"/>
                </a:cubicBezTo>
                <a:cubicBezTo>
                  <a:pt x="266462" y="21432"/>
                  <a:pt x="250269" y="57150"/>
                  <a:pt x="250269" y="92155"/>
                </a:cubicBezTo>
                <a:cubicBezTo>
                  <a:pt x="250269" y="126445"/>
                  <a:pt x="265986" y="162401"/>
                  <a:pt x="306705" y="162401"/>
                </a:cubicBezTo>
                <a:cubicBezTo>
                  <a:pt x="333137" y="162401"/>
                  <a:pt x="345758" y="148114"/>
                  <a:pt x="353139" y="129540"/>
                </a:cubicBezTo>
                <a:lnTo>
                  <a:pt x="370284" y="129540"/>
                </a:lnTo>
                <a:cubicBezTo>
                  <a:pt x="362426" y="156925"/>
                  <a:pt x="342424" y="177165"/>
                  <a:pt x="305991" y="177165"/>
                </a:cubicBezTo>
                <a:cubicBezTo>
                  <a:pt x="257413" y="177165"/>
                  <a:pt x="232410" y="139303"/>
                  <a:pt x="232410" y="92393"/>
                </a:cubicBezTo>
                <a:cubicBezTo>
                  <a:pt x="232410" y="47387"/>
                  <a:pt x="257175" y="6668"/>
                  <a:pt x="306467" y="6668"/>
                </a:cubicBezTo>
                <a:close/>
                <a:moveTo>
                  <a:pt x="800100" y="0"/>
                </a:moveTo>
                <a:lnTo>
                  <a:pt x="816054" y="0"/>
                </a:lnTo>
                <a:lnTo>
                  <a:pt x="816054" y="24527"/>
                </a:lnTo>
                <a:lnTo>
                  <a:pt x="800100" y="24527"/>
                </a:lnTo>
                <a:close/>
              </a:path>
            </a:pathLst>
          </a:custGeom>
          <a:solidFill>
            <a:srgbClr val="D2002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Tree>
    <p:extLst>
      <p:ext uri="{BB962C8B-B14F-4D97-AF65-F5344CB8AC3E}">
        <p14:creationId xmlns:p14="http://schemas.microsoft.com/office/powerpoint/2010/main" val="12672025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ogo on red background">
    <p:bg>
      <p:bgPr>
        <a:solidFill>
          <a:srgbClr val="D2002B"/>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2E5B0986-EDA4-E645-A2CC-7235DFEBFA32}"/>
              </a:ext>
            </a:extLst>
          </p:cNvPr>
          <p:cNvPicPr>
            <a:picLocks noChangeAspect="1"/>
          </p:cNvPicPr>
          <p:nvPr userDrawn="1"/>
        </p:nvPicPr>
        <p:blipFill>
          <a:blip r:embed="rId2"/>
          <a:stretch>
            <a:fillRect/>
          </a:stretch>
        </p:blipFill>
        <p:spPr>
          <a:xfrm>
            <a:off x="3983182" y="3036455"/>
            <a:ext cx="4225636" cy="785091"/>
          </a:xfrm>
          <a:prstGeom prst="rect">
            <a:avLst/>
          </a:prstGeom>
        </p:spPr>
      </p:pic>
      <p:sp>
        <p:nvSpPr>
          <p:cNvPr id="2" name="Friform 1">
            <a:extLst>
              <a:ext uri="{FF2B5EF4-FFF2-40B4-BE49-F238E27FC236}">
                <a16:creationId xmlns:a16="http://schemas.microsoft.com/office/drawing/2014/main" id="{70D54F4D-50F1-D4E6-40EB-310BE3BED051}"/>
              </a:ext>
            </a:extLst>
          </p:cNvPr>
          <p:cNvSpPr/>
          <p:nvPr userDrawn="1"/>
        </p:nvSpPr>
        <p:spPr>
          <a:xfrm>
            <a:off x="10545396" y="5683548"/>
            <a:ext cx="1104662" cy="749141"/>
          </a:xfrm>
          <a:custGeom>
            <a:avLst/>
            <a:gdLst/>
            <a:ahLst/>
            <a:cxnLst/>
            <a:rect l="l" t="t" r="r" b="b"/>
            <a:pathLst>
              <a:path w="1104662" h="749141">
                <a:moveTo>
                  <a:pt x="501253" y="590550"/>
                </a:moveTo>
                <a:cubicBezTo>
                  <a:pt x="476012" y="590550"/>
                  <a:pt x="464820" y="611981"/>
                  <a:pt x="464820" y="638651"/>
                </a:cubicBezTo>
                <a:cubicBezTo>
                  <a:pt x="464820" y="665560"/>
                  <a:pt x="478869" y="684610"/>
                  <a:pt x="500539" y="684610"/>
                </a:cubicBezTo>
                <a:cubicBezTo>
                  <a:pt x="528637" y="684610"/>
                  <a:pt x="536972" y="666036"/>
                  <a:pt x="536972" y="636985"/>
                </a:cubicBezTo>
                <a:cubicBezTo>
                  <a:pt x="536972" y="607457"/>
                  <a:pt x="528399" y="590550"/>
                  <a:pt x="501253" y="590550"/>
                </a:cubicBezTo>
                <a:close/>
                <a:moveTo>
                  <a:pt x="378381" y="590550"/>
                </a:moveTo>
                <a:cubicBezTo>
                  <a:pt x="353139" y="590550"/>
                  <a:pt x="340757" y="611029"/>
                  <a:pt x="340757" y="639128"/>
                </a:cubicBezTo>
                <a:cubicBezTo>
                  <a:pt x="340757" y="666750"/>
                  <a:pt x="355283" y="687943"/>
                  <a:pt x="378857" y="687943"/>
                </a:cubicBezTo>
                <a:cubicBezTo>
                  <a:pt x="402907" y="687943"/>
                  <a:pt x="416481" y="668179"/>
                  <a:pt x="416481" y="639366"/>
                </a:cubicBezTo>
                <a:cubicBezTo>
                  <a:pt x="416481" y="611505"/>
                  <a:pt x="403145" y="590550"/>
                  <a:pt x="378381" y="590550"/>
                </a:cubicBezTo>
                <a:close/>
                <a:moveTo>
                  <a:pt x="967502" y="590074"/>
                </a:moveTo>
                <a:cubicBezTo>
                  <a:pt x="944404" y="590074"/>
                  <a:pt x="934164" y="606028"/>
                  <a:pt x="931783" y="629365"/>
                </a:cubicBezTo>
                <a:lnTo>
                  <a:pt x="1001315" y="629365"/>
                </a:lnTo>
                <a:cubicBezTo>
                  <a:pt x="1001077" y="607457"/>
                  <a:pt x="989647" y="590074"/>
                  <a:pt x="967502" y="590074"/>
                </a:cubicBezTo>
                <a:close/>
                <a:moveTo>
                  <a:pt x="634127" y="590074"/>
                </a:moveTo>
                <a:cubicBezTo>
                  <a:pt x="611029" y="590074"/>
                  <a:pt x="600789" y="606028"/>
                  <a:pt x="598408" y="629365"/>
                </a:cubicBezTo>
                <a:lnTo>
                  <a:pt x="667941" y="629365"/>
                </a:lnTo>
                <a:cubicBezTo>
                  <a:pt x="667702" y="607457"/>
                  <a:pt x="656272" y="590074"/>
                  <a:pt x="634127" y="590074"/>
                </a:cubicBezTo>
                <a:close/>
                <a:moveTo>
                  <a:pt x="1104662" y="576501"/>
                </a:moveTo>
                <a:lnTo>
                  <a:pt x="1104662" y="592931"/>
                </a:lnTo>
                <a:cubicBezTo>
                  <a:pt x="1079897" y="594122"/>
                  <a:pt x="1063704" y="609362"/>
                  <a:pt x="1063704" y="638651"/>
                </a:cubicBezTo>
                <a:lnTo>
                  <a:pt x="1063704" y="699135"/>
                </a:lnTo>
                <a:lnTo>
                  <a:pt x="1047750" y="699135"/>
                </a:lnTo>
                <a:lnTo>
                  <a:pt x="1047750" y="611981"/>
                </a:lnTo>
                <a:cubicBezTo>
                  <a:pt x="1047750" y="593408"/>
                  <a:pt x="1047512" y="584359"/>
                  <a:pt x="1047512" y="579358"/>
                </a:cubicBezTo>
                <a:lnTo>
                  <a:pt x="1062990" y="579358"/>
                </a:lnTo>
                <a:cubicBezTo>
                  <a:pt x="1063466" y="582930"/>
                  <a:pt x="1063704" y="591503"/>
                  <a:pt x="1063704" y="605076"/>
                </a:cubicBezTo>
                <a:cubicBezTo>
                  <a:pt x="1070372" y="587931"/>
                  <a:pt x="1085135" y="577215"/>
                  <a:pt x="1104662" y="576501"/>
                </a:cubicBezTo>
                <a:close/>
                <a:moveTo>
                  <a:pt x="967740" y="576501"/>
                </a:moveTo>
                <a:cubicBezTo>
                  <a:pt x="1005602" y="576501"/>
                  <a:pt x="1017746" y="607933"/>
                  <a:pt x="1017746" y="631746"/>
                </a:cubicBezTo>
                <a:cubicBezTo>
                  <a:pt x="1017746" y="635318"/>
                  <a:pt x="1017746" y="638651"/>
                  <a:pt x="1017508" y="641747"/>
                </a:cubicBezTo>
                <a:lnTo>
                  <a:pt x="931069" y="641747"/>
                </a:lnTo>
                <a:cubicBezTo>
                  <a:pt x="931069" y="669608"/>
                  <a:pt x="945118" y="687943"/>
                  <a:pt x="967025" y="687943"/>
                </a:cubicBezTo>
                <a:cubicBezTo>
                  <a:pt x="987981" y="687943"/>
                  <a:pt x="994886" y="676513"/>
                  <a:pt x="998934" y="667226"/>
                </a:cubicBezTo>
                <a:lnTo>
                  <a:pt x="1015127" y="667226"/>
                </a:lnTo>
                <a:cubicBezTo>
                  <a:pt x="1010126" y="682943"/>
                  <a:pt x="997505" y="701993"/>
                  <a:pt x="966549" y="701993"/>
                </a:cubicBezTo>
                <a:cubicBezTo>
                  <a:pt x="929402" y="701993"/>
                  <a:pt x="914876" y="671036"/>
                  <a:pt x="914876" y="640318"/>
                </a:cubicBezTo>
                <a:cubicBezTo>
                  <a:pt x="914876" y="605552"/>
                  <a:pt x="932259" y="576501"/>
                  <a:pt x="967740" y="576501"/>
                </a:cubicBezTo>
                <a:close/>
                <a:moveTo>
                  <a:pt x="634365" y="576501"/>
                </a:moveTo>
                <a:cubicBezTo>
                  <a:pt x="672227" y="576501"/>
                  <a:pt x="684371" y="607933"/>
                  <a:pt x="684371" y="631746"/>
                </a:cubicBezTo>
                <a:cubicBezTo>
                  <a:pt x="684371" y="635318"/>
                  <a:pt x="684371" y="638651"/>
                  <a:pt x="684133" y="641747"/>
                </a:cubicBezTo>
                <a:lnTo>
                  <a:pt x="597694" y="641747"/>
                </a:lnTo>
                <a:cubicBezTo>
                  <a:pt x="597694" y="669608"/>
                  <a:pt x="611743" y="687943"/>
                  <a:pt x="633651" y="687943"/>
                </a:cubicBezTo>
                <a:cubicBezTo>
                  <a:pt x="654605" y="687943"/>
                  <a:pt x="661511" y="676513"/>
                  <a:pt x="665559" y="667226"/>
                </a:cubicBezTo>
                <a:lnTo>
                  <a:pt x="681752" y="667226"/>
                </a:lnTo>
                <a:cubicBezTo>
                  <a:pt x="676751" y="682943"/>
                  <a:pt x="664131" y="701993"/>
                  <a:pt x="633174" y="701993"/>
                </a:cubicBezTo>
                <a:cubicBezTo>
                  <a:pt x="596027" y="701993"/>
                  <a:pt x="581501" y="671036"/>
                  <a:pt x="581501" y="640318"/>
                </a:cubicBezTo>
                <a:cubicBezTo>
                  <a:pt x="581501" y="605552"/>
                  <a:pt x="598884" y="576501"/>
                  <a:pt x="634365" y="576501"/>
                </a:cubicBezTo>
                <a:close/>
                <a:moveTo>
                  <a:pt x="499586" y="576501"/>
                </a:moveTo>
                <a:cubicBezTo>
                  <a:pt x="523399" y="576501"/>
                  <a:pt x="533400" y="587693"/>
                  <a:pt x="536496" y="596503"/>
                </a:cubicBezTo>
                <a:cubicBezTo>
                  <a:pt x="536734" y="590312"/>
                  <a:pt x="537210" y="581978"/>
                  <a:pt x="537448" y="579358"/>
                </a:cubicBezTo>
                <a:lnTo>
                  <a:pt x="552450" y="579358"/>
                </a:lnTo>
                <a:cubicBezTo>
                  <a:pt x="552450" y="584835"/>
                  <a:pt x="551974" y="602456"/>
                  <a:pt x="551974" y="613886"/>
                </a:cubicBezTo>
                <a:lnTo>
                  <a:pt x="551974" y="689848"/>
                </a:lnTo>
                <a:cubicBezTo>
                  <a:pt x="551974" y="728186"/>
                  <a:pt x="535543" y="749141"/>
                  <a:pt x="498634" y="749141"/>
                </a:cubicBezTo>
                <a:cubicBezTo>
                  <a:pt x="465296" y="749141"/>
                  <a:pt x="453152" y="730330"/>
                  <a:pt x="450532" y="712946"/>
                </a:cubicBezTo>
                <a:lnTo>
                  <a:pt x="466725" y="712946"/>
                </a:lnTo>
                <a:cubicBezTo>
                  <a:pt x="470773" y="727948"/>
                  <a:pt x="482917" y="735330"/>
                  <a:pt x="499348" y="735330"/>
                </a:cubicBezTo>
                <a:cubicBezTo>
                  <a:pt x="528875" y="735330"/>
                  <a:pt x="536496" y="716518"/>
                  <a:pt x="536496" y="687467"/>
                </a:cubicBezTo>
                <a:lnTo>
                  <a:pt x="536496" y="676275"/>
                </a:lnTo>
                <a:cubicBezTo>
                  <a:pt x="530066" y="690801"/>
                  <a:pt x="518636" y="698897"/>
                  <a:pt x="497681" y="698897"/>
                </a:cubicBezTo>
                <a:cubicBezTo>
                  <a:pt x="468868" y="698897"/>
                  <a:pt x="448151" y="675561"/>
                  <a:pt x="448151" y="639366"/>
                </a:cubicBezTo>
                <a:cubicBezTo>
                  <a:pt x="448151" y="599599"/>
                  <a:pt x="471011" y="576501"/>
                  <a:pt x="499586" y="576501"/>
                </a:cubicBezTo>
                <a:close/>
                <a:moveTo>
                  <a:pt x="379095" y="576501"/>
                </a:moveTo>
                <a:cubicBezTo>
                  <a:pt x="411718" y="576501"/>
                  <a:pt x="433149" y="601266"/>
                  <a:pt x="433149" y="638890"/>
                </a:cubicBezTo>
                <a:cubicBezTo>
                  <a:pt x="433149" y="672941"/>
                  <a:pt x="414099" y="701993"/>
                  <a:pt x="377904" y="701993"/>
                </a:cubicBezTo>
                <a:cubicBezTo>
                  <a:pt x="344567" y="701993"/>
                  <a:pt x="324326" y="675323"/>
                  <a:pt x="324326" y="639366"/>
                </a:cubicBezTo>
                <a:cubicBezTo>
                  <a:pt x="324326" y="604600"/>
                  <a:pt x="343853" y="576501"/>
                  <a:pt x="379095" y="576501"/>
                </a:cubicBezTo>
                <a:close/>
                <a:moveTo>
                  <a:pt x="719137" y="542925"/>
                </a:moveTo>
                <a:lnTo>
                  <a:pt x="735092" y="542925"/>
                </a:lnTo>
                <a:lnTo>
                  <a:pt x="735092" y="579358"/>
                </a:lnTo>
                <a:lnTo>
                  <a:pt x="762714" y="579358"/>
                </a:lnTo>
                <a:lnTo>
                  <a:pt x="762714" y="593170"/>
                </a:lnTo>
                <a:lnTo>
                  <a:pt x="735092" y="593170"/>
                </a:lnTo>
                <a:lnTo>
                  <a:pt x="735092" y="667465"/>
                </a:lnTo>
                <a:cubicBezTo>
                  <a:pt x="735092" y="680085"/>
                  <a:pt x="737949" y="686991"/>
                  <a:pt x="749141" y="686991"/>
                </a:cubicBezTo>
                <a:cubicBezTo>
                  <a:pt x="752475" y="686991"/>
                  <a:pt x="756999" y="686753"/>
                  <a:pt x="760571" y="685800"/>
                </a:cubicBezTo>
                <a:lnTo>
                  <a:pt x="760571" y="698659"/>
                </a:lnTo>
                <a:cubicBezTo>
                  <a:pt x="756047" y="700326"/>
                  <a:pt x="749855" y="700802"/>
                  <a:pt x="744379" y="700802"/>
                </a:cubicBezTo>
                <a:cubicBezTo>
                  <a:pt x="727472" y="700802"/>
                  <a:pt x="719137" y="692230"/>
                  <a:pt x="719137" y="672703"/>
                </a:cubicBezTo>
                <a:lnTo>
                  <a:pt x="719137" y="593170"/>
                </a:lnTo>
                <a:lnTo>
                  <a:pt x="697468" y="593170"/>
                </a:lnTo>
                <a:lnTo>
                  <a:pt x="697468" y="579358"/>
                </a:lnTo>
                <a:lnTo>
                  <a:pt x="719137" y="579358"/>
                </a:lnTo>
                <a:close/>
                <a:moveTo>
                  <a:pt x="261938" y="542925"/>
                </a:moveTo>
                <a:lnTo>
                  <a:pt x="277892" y="542925"/>
                </a:lnTo>
                <a:lnTo>
                  <a:pt x="277892" y="579358"/>
                </a:lnTo>
                <a:lnTo>
                  <a:pt x="305514" y="579358"/>
                </a:lnTo>
                <a:lnTo>
                  <a:pt x="305514" y="593170"/>
                </a:lnTo>
                <a:lnTo>
                  <a:pt x="277892" y="593170"/>
                </a:lnTo>
                <a:lnTo>
                  <a:pt x="277892" y="667465"/>
                </a:lnTo>
                <a:cubicBezTo>
                  <a:pt x="277892" y="680085"/>
                  <a:pt x="280749" y="686991"/>
                  <a:pt x="291941" y="686991"/>
                </a:cubicBezTo>
                <a:cubicBezTo>
                  <a:pt x="295275" y="686991"/>
                  <a:pt x="299799" y="686753"/>
                  <a:pt x="303371" y="685800"/>
                </a:cubicBezTo>
                <a:lnTo>
                  <a:pt x="303371" y="698659"/>
                </a:lnTo>
                <a:cubicBezTo>
                  <a:pt x="298847" y="700326"/>
                  <a:pt x="292656" y="700802"/>
                  <a:pt x="287179" y="700802"/>
                </a:cubicBezTo>
                <a:cubicBezTo>
                  <a:pt x="270272" y="700802"/>
                  <a:pt x="261938" y="692230"/>
                  <a:pt x="261938" y="672703"/>
                </a:cubicBezTo>
                <a:lnTo>
                  <a:pt x="261938" y="593170"/>
                </a:lnTo>
                <a:lnTo>
                  <a:pt x="240268" y="593170"/>
                </a:lnTo>
                <a:lnTo>
                  <a:pt x="240268" y="579358"/>
                </a:lnTo>
                <a:lnTo>
                  <a:pt x="261938" y="579358"/>
                </a:lnTo>
                <a:close/>
                <a:moveTo>
                  <a:pt x="790575" y="523875"/>
                </a:moveTo>
                <a:lnTo>
                  <a:pt x="806529" y="523875"/>
                </a:lnTo>
                <a:lnTo>
                  <a:pt x="806529" y="598408"/>
                </a:lnTo>
                <a:cubicBezTo>
                  <a:pt x="812959" y="586740"/>
                  <a:pt x="824389" y="576501"/>
                  <a:pt x="845105" y="576501"/>
                </a:cubicBezTo>
                <a:cubicBezTo>
                  <a:pt x="862965" y="576501"/>
                  <a:pt x="885587" y="586026"/>
                  <a:pt x="885587" y="622697"/>
                </a:cubicBezTo>
                <a:lnTo>
                  <a:pt x="885587" y="699135"/>
                </a:lnTo>
                <a:lnTo>
                  <a:pt x="869632" y="699135"/>
                </a:lnTo>
                <a:lnTo>
                  <a:pt x="869632" y="625793"/>
                </a:lnTo>
                <a:cubicBezTo>
                  <a:pt x="869632" y="603409"/>
                  <a:pt x="859869" y="591026"/>
                  <a:pt x="841057" y="591026"/>
                </a:cubicBezTo>
                <a:cubicBezTo>
                  <a:pt x="818197" y="591026"/>
                  <a:pt x="806529" y="605552"/>
                  <a:pt x="806529" y="632936"/>
                </a:cubicBezTo>
                <a:lnTo>
                  <a:pt x="806529" y="699135"/>
                </a:lnTo>
                <a:lnTo>
                  <a:pt x="790575" y="699135"/>
                </a:lnTo>
                <a:close/>
                <a:moveTo>
                  <a:pt x="910828" y="323850"/>
                </a:moveTo>
                <a:cubicBezTo>
                  <a:pt x="885587" y="323850"/>
                  <a:pt x="874395" y="345281"/>
                  <a:pt x="874395" y="371951"/>
                </a:cubicBezTo>
                <a:cubicBezTo>
                  <a:pt x="874395" y="398860"/>
                  <a:pt x="888444" y="417910"/>
                  <a:pt x="910114" y="417910"/>
                </a:cubicBezTo>
                <a:cubicBezTo>
                  <a:pt x="938212" y="417910"/>
                  <a:pt x="946547" y="399336"/>
                  <a:pt x="946547" y="370285"/>
                </a:cubicBezTo>
                <a:cubicBezTo>
                  <a:pt x="946547" y="340757"/>
                  <a:pt x="937974" y="323850"/>
                  <a:pt x="910828" y="323850"/>
                </a:cubicBezTo>
                <a:close/>
                <a:moveTo>
                  <a:pt x="778193" y="323850"/>
                </a:moveTo>
                <a:cubicBezTo>
                  <a:pt x="755809" y="323850"/>
                  <a:pt x="741045" y="341710"/>
                  <a:pt x="741045" y="373380"/>
                </a:cubicBezTo>
                <a:cubicBezTo>
                  <a:pt x="741045" y="404336"/>
                  <a:pt x="756523" y="421243"/>
                  <a:pt x="776287" y="421243"/>
                </a:cubicBezTo>
                <a:cubicBezTo>
                  <a:pt x="806291" y="421243"/>
                  <a:pt x="813911" y="399812"/>
                  <a:pt x="813911" y="370046"/>
                </a:cubicBezTo>
                <a:cubicBezTo>
                  <a:pt x="813911" y="341233"/>
                  <a:pt x="807244" y="323850"/>
                  <a:pt x="778193" y="323850"/>
                </a:cubicBezTo>
                <a:close/>
                <a:moveTo>
                  <a:pt x="292656" y="323850"/>
                </a:moveTo>
                <a:cubicBezTo>
                  <a:pt x="267414" y="323850"/>
                  <a:pt x="255032" y="344329"/>
                  <a:pt x="255032" y="372428"/>
                </a:cubicBezTo>
                <a:cubicBezTo>
                  <a:pt x="255032" y="400050"/>
                  <a:pt x="269558" y="421243"/>
                  <a:pt x="293132" y="421243"/>
                </a:cubicBezTo>
                <a:cubicBezTo>
                  <a:pt x="317183" y="421243"/>
                  <a:pt x="330756" y="401479"/>
                  <a:pt x="330756" y="372666"/>
                </a:cubicBezTo>
                <a:cubicBezTo>
                  <a:pt x="330756" y="344805"/>
                  <a:pt x="317421" y="323850"/>
                  <a:pt x="292656" y="323850"/>
                </a:cubicBezTo>
                <a:close/>
                <a:moveTo>
                  <a:pt x="1043702" y="323374"/>
                </a:moveTo>
                <a:cubicBezTo>
                  <a:pt x="1020604" y="323374"/>
                  <a:pt x="1010364" y="339328"/>
                  <a:pt x="1007983" y="362665"/>
                </a:cubicBezTo>
                <a:lnTo>
                  <a:pt x="1077515" y="362665"/>
                </a:lnTo>
                <a:cubicBezTo>
                  <a:pt x="1077277" y="340757"/>
                  <a:pt x="1065847" y="323374"/>
                  <a:pt x="1043702" y="323374"/>
                </a:cubicBezTo>
                <a:close/>
                <a:moveTo>
                  <a:pt x="653177" y="323374"/>
                </a:moveTo>
                <a:cubicBezTo>
                  <a:pt x="630079" y="323374"/>
                  <a:pt x="619839" y="339328"/>
                  <a:pt x="617458" y="362665"/>
                </a:cubicBezTo>
                <a:lnTo>
                  <a:pt x="686991" y="362665"/>
                </a:lnTo>
                <a:cubicBezTo>
                  <a:pt x="686752" y="340757"/>
                  <a:pt x="675322" y="323374"/>
                  <a:pt x="653177" y="323374"/>
                </a:cubicBezTo>
                <a:close/>
                <a:moveTo>
                  <a:pt x="359331" y="312658"/>
                </a:moveTo>
                <a:lnTo>
                  <a:pt x="376238" y="312658"/>
                </a:lnTo>
                <a:cubicBezTo>
                  <a:pt x="392668" y="371951"/>
                  <a:pt x="401955" y="405765"/>
                  <a:pt x="404098" y="417195"/>
                </a:cubicBezTo>
                <a:lnTo>
                  <a:pt x="404336" y="417195"/>
                </a:lnTo>
                <a:cubicBezTo>
                  <a:pt x="406241" y="406956"/>
                  <a:pt x="416719" y="372666"/>
                  <a:pt x="434578" y="312658"/>
                </a:cubicBezTo>
                <a:lnTo>
                  <a:pt x="451009" y="312658"/>
                </a:lnTo>
                <a:cubicBezTo>
                  <a:pt x="471487" y="383858"/>
                  <a:pt x="477679" y="404336"/>
                  <a:pt x="479822" y="414338"/>
                </a:cubicBezTo>
                <a:lnTo>
                  <a:pt x="480060" y="414338"/>
                </a:lnTo>
                <a:cubicBezTo>
                  <a:pt x="483155" y="401479"/>
                  <a:pt x="488394" y="383381"/>
                  <a:pt x="508873" y="312658"/>
                </a:cubicBezTo>
                <a:lnTo>
                  <a:pt x="525542" y="312658"/>
                </a:lnTo>
                <a:lnTo>
                  <a:pt x="487918" y="432435"/>
                </a:lnTo>
                <a:lnTo>
                  <a:pt x="470535" y="432435"/>
                </a:lnTo>
                <a:cubicBezTo>
                  <a:pt x="458391" y="389335"/>
                  <a:pt x="444579" y="342662"/>
                  <a:pt x="442198" y="330756"/>
                </a:cubicBezTo>
                <a:lnTo>
                  <a:pt x="441960" y="330756"/>
                </a:lnTo>
                <a:cubicBezTo>
                  <a:pt x="439579" y="343138"/>
                  <a:pt x="427196" y="383143"/>
                  <a:pt x="412671" y="432435"/>
                </a:cubicBezTo>
                <a:lnTo>
                  <a:pt x="394335" y="432435"/>
                </a:lnTo>
                <a:close/>
                <a:moveTo>
                  <a:pt x="1043940" y="309801"/>
                </a:moveTo>
                <a:cubicBezTo>
                  <a:pt x="1081802" y="309801"/>
                  <a:pt x="1093946" y="341233"/>
                  <a:pt x="1093946" y="365046"/>
                </a:cubicBezTo>
                <a:cubicBezTo>
                  <a:pt x="1093946" y="368618"/>
                  <a:pt x="1093946" y="371951"/>
                  <a:pt x="1093708" y="375047"/>
                </a:cubicBezTo>
                <a:lnTo>
                  <a:pt x="1007269" y="375047"/>
                </a:lnTo>
                <a:cubicBezTo>
                  <a:pt x="1007269" y="402908"/>
                  <a:pt x="1021318" y="421243"/>
                  <a:pt x="1043225" y="421243"/>
                </a:cubicBezTo>
                <a:cubicBezTo>
                  <a:pt x="1064181" y="421243"/>
                  <a:pt x="1071086" y="409813"/>
                  <a:pt x="1075134" y="400526"/>
                </a:cubicBezTo>
                <a:lnTo>
                  <a:pt x="1091327" y="400526"/>
                </a:lnTo>
                <a:cubicBezTo>
                  <a:pt x="1086326" y="416243"/>
                  <a:pt x="1073705" y="435293"/>
                  <a:pt x="1042749" y="435293"/>
                </a:cubicBezTo>
                <a:cubicBezTo>
                  <a:pt x="1005602" y="435293"/>
                  <a:pt x="991076" y="404336"/>
                  <a:pt x="991076" y="373618"/>
                </a:cubicBezTo>
                <a:cubicBezTo>
                  <a:pt x="991076" y="338852"/>
                  <a:pt x="1008459" y="309801"/>
                  <a:pt x="1043940" y="309801"/>
                </a:cubicBezTo>
                <a:close/>
                <a:moveTo>
                  <a:pt x="909161" y="309801"/>
                </a:moveTo>
                <a:cubicBezTo>
                  <a:pt x="932974" y="309801"/>
                  <a:pt x="942975" y="320993"/>
                  <a:pt x="946071" y="329803"/>
                </a:cubicBezTo>
                <a:cubicBezTo>
                  <a:pt x="946309" y="323612"/>
                  <a:pt x="946785" y="315278"/>
                  <a:pt x="947023" y="312658"/>
                </a:cubicBezTo>
                <a:lnTo>
                  <a:pt x="962025" y="312658"/>
                </a:lnTo>
                <a:cubicBezTo>
                  <a:pt x="962025" y="318135"/>
                  <a:pt x="961549" y="335756"/>
                  <a:pt x="961549" y="347186"/>
                </a:cubicBezTo>
                <a:lnTo>
                  <a:pt x="961549" y="423148"/>
                </a:lnTo>
                <a:cubicBezTo>
                  <a:pt x="961549" y="461486"/>
                  <a:pt x="945118" y="482441"/>
                  <a:pt x="908209" y="482441"/>
                </a:cubicBezTo>
                <a:cubicBezTo>
                  <a:pt x="874871" y="482441"/>
                  <a:pt x="862727" y="463630"/>
                  <a:pt x="860107" y="446246"/>
                </a:cubicBezTo>
                <a:lnTo>
                  <a:pt x="876300" y="446246"/>
                </a:lnTo>
                <a:cubicBezTo>
                  <a:pt x="880348" y="461248"/>
                  <a:pt x="892493" y="468630"/>
                  <a:pt x="908923" y="468630"/>
                </a:cubicBezTo>
                <a:cubicBezTo>
                  <a:pt x="938451" y="468630"/>
                  <a:pt x="946071" y="449818"/>
                  <a:pt x="946071" y="420767"/>
                </a:cubicBezTo>
                <a:lnTo>
                  <a:pt x="946071" y="409575"/>
                </a:lnTo>
                <a:cubicBezTo>
                  <a:pt x="939641" y="424101"/>
                  <a:pt x="928211" y="432197"/>
                  <a:pt x="907256" y="432197"/>
                </a:cubicBezTo>
                <a:cubicBezTo>
                  <a:pt x="878443" y="432197"/>
                  <a:pt x="857726" y="408861"/>
                  <a:pt x="857726" y="372666"/>
                </a:cubicBezTo>
                <a:cubicBezTo>
                  <a:pt x="857726" y="332899"/>
                  <a:pt x="880586" y="309801"/>
                  <a:pt x="909161" y="309801"/>
                </a:cubicBezTo>
                <a:close/>
                <a:moveTo>
                  <a:pt x="653415" y="309801"/>
                </a:moveTo>
                <a:cubicBezTo>
                  <a:pt x="691277" y="309801"/>
                  <a:pt x="703421" y="341233"/>
                  <a:pt x="703421" y="365046"/>
                </a:cubicBezTo>
                <a:cubicBezTo>
                  <a:pt x="703421" y="368618"/>
                  <a:pt x="703421" y="371951"/>
                  <a:pt x="703183" y="375047"/>
                </a:cubicBezTo>
                <a:lnTo>
                  <a:pt x="616744" y="375047"/>
                </a:lnTo>
                <a:cubicBezTo>
                  <a:pt x="616744" y="402908"/>
                  <a:pt x="630793" y="421243"/>
                  <a:pt x="652701" y="421243"/>
                </a:cubicBezTo>
                <a:cubicBezTo>
                  <a:pt x="673655" y="421243"/>
                  <a:pt x="680561" y="409813"/>
                  <a:pt x="684609" y="400526"/>
                </a:cubicBezTo>
                <a:lnTo>
                  <a:pt x="700802" y="400526"/>
                </a:lnTo>
                <a:cubicBezTo>
                  <a:pt x="695801" y="416243"/>
                  <a:pt x="683181" y="435293"/>
                  <a:pt x="652224" y="435293"/>
                </a:cubicBezTo>
                <a:cubicBezTo>
                  <a:pt x="615077" y="435293"/>
                  <a:pt x="600551" y="404336"/>
                  <a:pt x="600551" y="373618"/>
                </a:cubicBezTo>
                <a:cubicBezTo>
                  <a:pt x="600551" y="338852"/>
                  <a:pt x="617934" y="309801"/>
                  <a:pt x="653415" y="309801"/>
                </a:cubicBezTo>
                <a:close/>
                <a:moveTo>
                  <a:pt x="293370" y="309801"/>
                </a:moveTo>
                <a:cubicBezTo>
                  <a:pt x="325993" y="309801"/>
                  <a:pt x="347424" y="334566"/>
                  <a:pt x="347424" y="372190"/>
                </a:cubicBezTo>
                <a:cubicBezTo>
                  <a:pt x="347424" y="406241"/>
                  <a:pt x="328374" y="435293"/>
                  <a:pt x="292179" y="435293"/>
                </a:cubicBezTo>
                <a:cubicBezTo>
                  <a:pt x="258842" y="435293"/>
                  <a:pt x="238601" y="408623"/>
                  <a:pt x="238601" y="372666"/>
                </a:cubicBezTo>
                <a:cubicBezTo>
                  <a:pt x="238601" y="337900"/>
                  <a:pt x="258128" y="309801"/>
                  <a:pt x="293370" y="309801"/>
                </a:cubicBezTo>
                <a:close/>
                <a:moveTo>
                  <a:pt x="169069" y="309801"/>
                </a:moveTo>
                <a:cubicBezTo>
                  <a:pt x="190976" y="309801"/>
                  <a:pt x="209312" y="322421"/>
                  <a:pt x="209312" y="355045"/>
                </a:cubicBezTo>
                <a:lnTo>
                  <a:pt x="209312" y="432435"/>
                </a:lnTo>
                <a:lnTo>
                  <a:pt x="193358" y="432435"/>
                </a:lnTo>
                <a:lnTo>
                  <a:pt x="193358" y="357188"/>
                </a:lnTo>
                <a:cubicBezTo>
                  <a:pt x="193358" y="337423"/>
                  <a:pt x="185261" y="324326"/>
                  <a:pt x="165497" y="324326"/>
                </a:cubicBezTo>
                <a:cubicBezTo>
                  <a:pt x="139779" y="324326"/>
                  <a:pt x="130254" y="345043"/>
                  <a:pt x="130254" y="370285"/>
                </a:cubicBezTo>
                <a:lnTo>
                  <a:pt x="130254" y="432435"/>
                </a:lnTo>
                <a:lnTo>
                  <a:pt x="114300" y="432435"/>
                </a:lnTo>
                <a:lnTo>
                  <a:pt x="114300" y="342900"/>
                </a:lnTo>
                <a:cubicBezTo>
                  <a:pt x="114300" y="332423"/>
                  <a:pt x="114300" y="321945"/>
                  <a:pt x="114062" y="312658"/>
                </a:cubicBezTo>
                <a:lnTo>
                  <a:pt x="129540" y="312658"/>
                </a:lnTo>
                <a:cubicBezTo>
                  <a:pt x="130016" y="316230"/>
                  <a:pt x="130493" y="330518"/>
                  <a:pt x="130254" y="334090"/>
                </a:cubicBezTo>
                <a:cubicBezTo>
                  <a:pt x="135255" y="322660"/>
                  <a:pt x="145018" y="309801"/>
                  <a:pt x="169069" y="309801"/>
                </a:cubicBezTo>
                <a:close/>
                <a:moveTo>
                  <a:pt x="813197" y="257175"/>
                </a:moveTo>
                <a:lnTo>
                  <a:pt x="829151" y="257175"/>
                </a:lnTo>
                <a:lnTo>
                  <a:pt x="829151" y="398145"/>
                </a:lnTo>
                <a:cubicBezTo>
                  <a:pt x="829151" y="409575"/>
                  <a:pt x="829151" y="420529"/>
                  <a:pt x="829389" y="432435"/>
                </a:cubicBezTo>
                <a:lnTo>
                  <a:pt x="814149" y="432435"/>
                </a:lnTo>
                <a:cubicBezTo>
                  <a:pt x="813435" y="429340"/>
                  <a:pt x="813197" y="419100"/>
                  <a:pt x="813197" y="413623"/>
                </a:cubicBezTo>
                <a:cubicBezTo>
                  <a:pt x="807244" y="427435"/>
                  <a:pt x="794385" y="435293"/>
                  <a:pt x="774144" y="435293"/>
                </a:cubicBezTo>
                <a:cubicBezTo>
                  <a:pt x="743188" y="435293"/>
                  <a:pt x="724376" y="410051"/>
                  <a:pt x="724376" y="373856"/>
                </a:cubicBezTo>
                <a:cubicBezTo>
                  <a:pt x="724376" y="336947"/>
                  <a:pt x="744617" y="309801"/>
                  <a:pt x="777478" y="309801"/>
                </a:cubicBezTo>
                <a:cubicBezTo>
                  <a:pt x="800338" y="309801"/>
                  <a:pt x="809863" y="319326"/>
                  <a:pt x="813197" y="326470"/>
                </a:cubicBezTo>
                <a:close/>
                <a:moveTo>
                  <a:pt x="552450" y="257175"/>
                </a:moveTo>
                <a:lnTo>
                  <a:pt x="568404" y="257175"/>
                </a:lnTo>
                <a:lnTo>
                  <a:pt x="568404" y="432435"/>
                </a:lnTo>
                <a:lnTo>
                  <a:pt x="552450" y="432435"/>
                </a:lnTo>
                <a:close/>
                <a:moveTo>
                  <a:pt x="0" y="257175"/>
                </a:moveTo>
                <a:lnTo>
                  <a:pt x="15954" y="257175"/>
                </a:lnTo>
                <a:lnTo>
                  <a:pt x="15954" y="372428"/>
                </a:lnTo>
                <a:cubicBezTo>
                  <a:pt x="26432" y="360521"/>
                  <a:pt x="56674" y="329327"/>
                  <a:pt x="72866" y="312658"/>
                </a:cubicBezTo>
                <a:lnTo>
                  <a:pt x="92393" y="312658"/>
                </a:lnTo>
                <a:lnTo>
                  <a:pt x="46196" y="359807"/>
                </a:lnTo>
                <a:lnTo>
                  <a:pt x="98108" y="432435"/>
                </a:lnTo>
                <a:lnTo>
                  <a:pt x="79058" y="432435"/>
                </a:lnTo>
                <a:lnTo>
                  <a:pt x="35004" y="370046"/>
                </a:lnTo>
                <a:lnTo>
                  <a:pt x="15954" y="388382"/>
                </a:lnTo>
                <a:lnTo>
                  <a:pt x="15954" y="432435"/>
                </a:lnTo>
                <a:lnTo>
                  <a:pt x="0" y="432435"/>
                </a:lnTo>
                <a:close/>
                <a:moveTo>
                  <a:pt x="648176" y="115491"/>
                </a:moveTo>
                <a:cubicBezTo>
                  <a:pt x="622935" y="115491"/>
                  <a:pt x="607933" y="122158"/>
                  <a:pt x="607933" y="140970"/>
                </a:cubicBezTo>
                <a:cubicBezTo>
                  <a:pt x="607933" y="155020"/>
                  <a:pt x="617696" y="164783"/>
                  <a:pt x="633651" y="164783"/>
                </a:cubicBezTo>
                <a:cubicBezTo>
                  <a:pt x="665559" y="164783"/>
                  <a:pt x="669845" y="143590"/>
                  <a:pt x="669845" y="119539"/>
                </a:cubicBezTo>
                <a:lnTo>
                  <a:pt x="669845" y="115491"/>
                </a:lnTo>
                <a:close/>
                <a:moveTo>
                  <a:pt x="1034653" y="66675"/>
                </a:moveTo>
                <a:cubicBezTo>
                  <a:pt x="1009412" y="66675"/>
                  <a:pt x="998220" y="88106"/>
                  <a:pt x="998220" y="114776"/>
                </a:cubicBezTo>
                <a:cubicBezTo>
                  <a:pt x="998220" y="141685"/>
                  <a:pt x="1012269" y="160735"/>
                  <a:pt x="1033939" y="160735"/>
                </a:cubicBezTo>
                <a:cubicBezTo>
                  <a:pt x="1062037" y="160735"/>
                  <a:pt x="1070372" y="142161"/>
                  <a:pt x="1070372" y="113110"/>
                </a:cubicBezTo>
                <a:cubicBezTo>
                  <a:pt x="1070372" y="83582"/>
                  <a:pt x="1061799" y="66675"/>
                  <a:pt x="1034653" y="66675"/>
                </a:cubicBezTo>
                <a:close/>
                <a:moveTo>
                  <a:pt x="519827" y="66199"/>
                </a:moveTo>
                <a:cubicBezTo>
                  <a:pt x="496729" y="66199"/>
                  <a:pt x="486489" y="82153"/>
                  <a:pt x="484108" y="105490"/>
                </a:cubicBezTo>
                <a:lnTo>
                  <a:pt x="553641" y="105490"/>
                </a:lnTo>
                <a:cubicBezTo>
                  <a:pt x="553402" y="83582"/>
                  <a:pt x="541972" y="66199"/>
                  <a:pt x="519827" y="66199"/>
                </a:cubicBezTo>
                <a:close/>
                <a:moveTo>
                  <a:pt x="800100" y="55483"/>
                </a:moveTo>
                <a:lnTo>
                  <a:pt x="816054" y="55483"/>
                </a:lnTo>
                <a:lnTo>
                  <a:pt x="816054" y="175260"/>
                </a:lnTo>
                <a:lnTo>
                  <a:pt x="800100" y="175260"/>
                </a:lnTo>
                <a:close/>
                <a:moveTo>
                  <a:pt x="1032986" y="52626"/>
                </a:moveTo>
                <a:cubicBezTo>
                  <a:pt x="1056799" y="52626"/>
                  <a:pt x="1066800" y="63818"/>
                  <a:pt x="1069896" y="72628"/>
                </a:cubicBezTo>
                <a:cubicBezTo>
                  <a:pt x="1070134" y="66437"/>
                  <a:pt x="1070610" y="58103"/>
                  <a:pt x="1070848" y="55483"/>
                </a:cubicBezTo>
                <a:lnTo>
                  <a:pt x="1085850" y="55483"/>
                </a:lnTo>
                <a:cubicBezTo>
                  <a:pt x="1085850" y="60960"/>
                  <a:pt x="1085374" y="78581"/>
                  <a:pt x="1085374" y="90011"/>
                </a:cubicBezTo>
                <a:lnTo>
                  <a:pt x="1085374" y="165973"/>
                </a:lnTo>
                <a:cubicBezTo>
                  <a:pt x="1085374" y="204311"/>
                  <a:pt x="1068943" y="225266"/>
                  <a:pt x="1032034" y="225266"/>
                </a:cubicBezTo>
                <a:cubicBezTo>
                  <a:pt x="998696" y="225266"/>
                  <a:pt x="986552" y="206455"/>
                  <a:pt x="983932" y="189071"/>
                </a:cubicBezTo>
                <a:lnTo>
                  <a:pt x="1000125" y="189071"/>
                </a:lnTo>
                <a:cubicBezTo>
                  <a:pt x="1004173" y="204073"/>
                  <a:pt x="1016317" y="211455"/>
                  <a:pt x="1032748" y="211455"/>
                </a:cubicBezTo>
                <a:cubicBezTo>
                  <a:pt x="1062275" y="211455"/>
                  <a:pt x="1069896" y="192643"/>
                  <a:pt x="1069896" y="163592"/>
                </a:cubicBezTo>
                <a:lnTo>
                  <a:pt x="1069896" y="152400"/>
                </a:lnTo>
                <a:cubicBezTo>
                  <a:pt x="1063466" y="166926"/>
                  <a:pt x="1052036" y="175022"/>
                  <a:pt x="1031081" y="175022"/>
                </a:cubicBezTo>
                <a:cubicBezTo>
                  <a:pt x="1002268" y="175022"/>
                  <a:pt x="981551" y="151686"/>
                  <a:pt x="981551" y="115491"/>
                </a:cubicBezTo>
                <a:cubicBezTo>
                  <a:pt x="981551" y="75724"/>
                  <a:pt x="1004411" y="52626"/>
                  <a:pt x="1032986" y="52626"/>
                </a:cubicBezTo>
                <a:close/>
                <a:moveTo>
                  <a:pt x="912019" y="52626"/>
                </a:moveTo>
                <a:cubicBezTo>
                  <a:pt x="933926" y="52626"/>
                  <a:pt x="952262" y="65247"/>
                  <a:pt x="952262" y="97870"/>
                </a:cubicBezTo>
                <a:lnTo>
                  <a:pt x="952262" y="175260"/>
                </a:lnTo>
                <a:lnTo>
                  <a:pt x="936307" y="175260"/>
                </a:lnTo>
                <a:lnTo>
                  <a:pt x="936307" y="100013"/>
                </a:lnTo>
                <a:cubicBezTo>
                  <a:pt x="936307" y="80248"/>
                  <a:pt x="928211" y="67151"/>
                  <a:pt x="908447" y="67151"/>
                </a:cubicBezTo>
                <a:cubicBezTo>
                  <a:pt x="882729" y="67151"/>
                  <a:pt x="873204" y="87868"/>
                  <a:pt x="873204" y="113110"/>
                </a:cubicBezTo>
                <a:lnTo>
                  <a:pt x="873204" y="175260"/>
                </a:lnTo>
                <a:lnTo>
                  <a:pt x="857250" y="175260"/>
                </a:lnTo>
                <a:lnTo>
                  <a:pt x="857250" y="85725"/>
                </a:lnTo>
                <a:cubicBezTo>
                  <a:pt x="857250" y="75248"/>
                  <a:pt x="857250" y="64770"/>
                  <a:pt x="857012" y="55483"/>
                </a:cubicBezTo>
                <a:lnTo>
                  <a:pt x="872490" y="55483"/>
                </a:lnTo>
                <a:cubicBezTo>
                  <a:pt x="872966" y="59055"/>
                  <a:pt x="873443" y="73343"/>
                  <a:pt x="873204" y="76915"/>
                </a:cubicBezTo>
                <a:cubicBezTo>
                  <a:pt x="878205" y="65485"/>
                  <a:pt x="887968" y="52626"/>
                  <a:pt x="912019" y="52626"/>
                </a:cubicBezTo>
                <a:close/>
                <a:moveTo>
                  <a:pt x="641509" y="52626"/>
                </a:moveTo>
                <a:cubicBezTo>
                  <a:pt x="669607" y="52626"/>
                  <a:pt x="685324" y="64294"/>
                  <a:pt x="685324" y="90964"/>
                </a:cubicBezTo>
                <a:lnTo>
                  <a:pt x="685324" y="150971"/>
                </a:lnTo>
                <a:cubicBezTo>
                  <a:pt x="685324" y="161687"/>
                  <a:pt x="686276" y="171688"/>
                  <a:pt x="686991" y="175260"/>
                </a:cubicBezTo>
                <a:lnTo>
                  <a:pt x="671751" y="175260"/>
                </a:lnTo>
                <a:cubicBezTo>
                  <a:pt x="670798" y="172403"/>
                  <a:pt x="670084" y="166926"/>
                  <a:pt x="669845" y="158115"/>
                </a:cubicBezTo>
                <a:cubicBezTo>
                  <a:pt x="665559" y="166450"/>
                  <a:pt x="655558" y="178118"/>
                  <a:pt x="631507" y="178118"/>
                </a:cubicBezTo>
                <a:cubicBezTo>
                  <a:pt x="603409" y="178118"/>
                  <a:pt x="591502" y="160020"/>
                  <a:pt x="591502" y="141923"/>
                </a:cubicBezTo>
                <a:cubicBezTo>
                  <a:pt x="591502" y="115253"/>
                  <a:pt x="612219" y="103346"/>
                  <a:pt x="647938" y="103346"/>
                </a:cubicBezTo>
                <a:lnTo>
                  <a:pt x="669607" y="103346"/>
                </a:lnTo>
                <a:lnTo>
                  <a:pt x="669607" y="91916"/>
                </a:lnTo>
                <a:cubicBezTo>
                  <a:pt x="669607" y="80486"/>
                  <a:pt x="666035" y="65961"/>
                  <a:pt x="641032" y="65961"/>
                </a:cubicBezTo>
                <a:cubicBezTo>
                  <a:pt x="618649" y="65961"/>
                  <a:pt x="615315" y="77391"/>
                  <a:pt x="612934" y="86916"/>
                </a:cubicBezTo>
                <a:lnTo>
                  <a:pt x="597217" y="86916"/>
                </a:lnTo>
                <a:cubicBezTo>
                  <a:pt x="598646" y="72390"/>
                  <a:pt x="607695" y="52626"/>
                  <a:pt x="641509" y="52626"/>
                </a:cubicBezTo>
                <a:close/>
                <a:moveTo>
                  <a:pt x="520065" y="52626"/>
                </a:moveTo>
                <a:cubicBezTo>
                  <a:pt x="557927" y="52626"/>
                  <a:pt x="570071" y="84058"/>
                  <a:pt x="570071" y="107871"/>
                </a:cubicBezTo>
                <a:cubicBezTo>
                  <a:pt x="570071" y="111443"/>
                  <a:pt x="570071" y="114776"/>
                  <a:pt x="569833" y="117872"/>
                </a:cubicBezTo>
                <a:lnTo>
                  <a:pt x="483394" y="117872"/>
                </a:lnTo>
                <a:cubicBezTo>
                  <a:pt x="483394" y="145733"/>
                  <a:pt x="497443" y="164068"/>
                  <a:pt x="519351" y="164068"/>
                </a:cubicBezTo>
                <a:cubicBezTo>
                  <a:pt x="540305" y="164068"/>
                  <a:pt x="547211" y="152638"/>
                  <a:pt x="551259" y="143351"/>
                </a:cubicBezTo>
                <a:lnTo>
                  <a:pt x="567452" y="143351"/>
                </a:lnTo>
                <a:cubicBezTo>
                  <a:pt x="562451" y="159068"/>
                  <a:pt x="549831" y="178118"/>
                  <a:pt x="518874" y="178118"/>
                </a:cubicBezTo>
                <a:cubicBezTo>
                  <a:pt x="481727" y="178118"/>
                  <a:pt x="467201" y="147161"/>
                  <a:pt x="467201" y="116443"/>
                </a:cubicBezTo>
                <a:cubicBezTo>
                  <a:pt x="467201" y="81677"/>
                  <a:pt x="484584" y="52626"/>
                  <a:pt x="520065" y="52626"/>
                </a:cubicBezTo>
                <a:close/>
                <a:moveTo>
                  <a:pt x="456962" y="52626"/>
                </a:moveTo>
                <a:lnTo>
                  <a:pt x="456962" y="69056"/>
                </a:lnTo>
                <a:cubicBezTo>
                  <a:pt x="432197" y="70247"/>
                  <a:pt x="416004" y="85487"/>
                  <a:pt x="416004" y="114776"/>
                </a:cubicBezTo>
                <a:lnTo>
                  <a:pt x="416004" y="175260"/>
                </a:lnTo>
                <a:lnTo>
                  <a:pt x="400050" y="175260"/>
                </a:lnTo>
                <a:lnTo>
                  <a:pt x="400050" y="88106"/>
                </a:lnTo>
                <a:cubicBezTo>
                  <a:pt x="400050" y="69533"/>
                  <a:pt x="399812" y="60484"/>
                  <a:pt x="399812" y="55483"/>
                </a:cubicBezTo>
                <a:lnTo>
                  <a:pt x="415290" y="55483"/>
                </a:lnTo>
                <a:cubicBezTo>
                  <a:pt x="415766" y="59055"/>
                  <a:pt x="416004" y="67628"/>
                  <a:pt x="416004" y="81201"/>
                </a:cubicBezTo>
                <a:cubicBezTo>
                  <a:pt x="422672" y="64056"/>
                  <a:pt x="437435" y="53340"/>
                  <a:pt x="456962" y="52626"/>
                </a:cubicBezTo>
                <a:close/>
                <a:moveTo>
                  <a:pt x="728662" y="19050"/>
                </a:moveTo>
                <a:lnTo>
                  <a:pt x="744617" y="19050"/>
                </a:lnTo>
                <a:lnTo>
                  <a:pt x="744617" y="55483"/>
                </a:lnTo>
                <a:lnTo>
                  <a:pt x="772239" y="55483"/>
                </a:lnTo>
                <a:lnTo>
                  <a:pt x="772239" y="69295"/>
                </a:lnTo>
                <a:lnTo>
                  <a:pt x="744617" y="69295"/>
                </a:lnTo>
                <a:lnTo>
                  <a:pt x="744617" y="143590"/>
                </a:lnTo>
                <a:cubicBezTo>
                  <a:pt x="744617" y="156210"/>
                  <a:pt x="747474" y="163116"/>
                  <a:pt x="758666" y="163116"/>
                </a:cubicBezTo>
                <a:cubicBezTo>
                  <a:pt x="762000" y="163116"/>
                  <a:pt x="766524" y="162878"/>
                  <a:pt x="770096" y="161925"/>
                </a:cubicBezTo>
                <a:lnTo>
                  <a:pt x="770096" y="174784"/>
                </a:lnTo>
                <a:cubicBezTo>
                  <a:pt x="765572" y="176451"/>
                  <a:pt x="759381" y="176927"/>
                  <a:pt x="753904" y="176927"/>
                </a:cubicBezTo>
                <a:cubicBezTo>
                  <a:pt x="736997" y="176927"/>
                  <a:pt x="728662" y="168355"/>
                  <a:pt x="728662" y="148828"/>
                </a:cubicBezTo>
                <a:lnTo>
                  <a:pt x="728662" y="69295"/>
                </a:lnTo>
                <a:lnTo>
                  <a:pt x="706993" y="69295"/>
                </a:lnTo>
                <a:lnTo>
                  <a:pt x="706993" y="55483"/>
                </a:lnTo>
                <a:lnTo>
                  <a:pt x="728662" y="55483"/>
                </a:lnTo>
                <a:close/>
                <a:moveTo>
                  <a:pt x="306467" y="6668"/>
                </a:moveTo>
                <a:cubicBezTo>
                  <a:pt x="343853" y="6668"/>
                  <a:pt x="365046" y="27623"/>
                  <a:pt x="370284" y="55483"/>
                </a:cubicBezTo>
                <a:lnTo>
                  <a:pt x="353378" y="55483"/>
                </a:lnTo>
                <a:cubicBezTo>
                  <a:pt x="346472" y="35481"/>
                  <a:pt x="333375" y="21432"/>
                  <a:pt x="305753" y="21432"/>
                </a:cubicBezTo>
                <a:cubicBezTo>
                  <a:pt x="266462" y="21432"/>
                  <a:pt x="250269" y="57150"/>
                  <a:pt x="250269" y="92155"/>
                </a:cubicBezTo>
                <a:cubicBezTo>
                  <a:pt x="250269" y="126445"/>
                  <a:pt x="265986" y="162401"/>
                  <a:pt x="306705" y="162401"/>
                </a:cubicBezTo>
                <a:cubicBezTo>
                  <a:pt x="333137" y="162401"/>
                  <a:pt x="345758" y="148114"/>
                  <a:pt x="353139" y="129540"/>
                </a:cubicBezTo>
                <a:lnTo>
                  <a:pt x="370284" y="129540"/>
                </a:lnTo>
                <a:cubicBezTo>
                  <a:pt x="362426" y="156925"/>
                  <a:pt x="342424" y="177165"/>
                  <a:pt x="305991" y="177165"/>
                </a:cubicBezTo>
                <a:cubicBezTo>
                  <a:pt x="257413" y="177165"/>
                  <a:pt x="232410" y="139303"/>
                  <a:pt x="232410" y="92393"/>
                </a:cubicBezTo>
                <a:cubicBezTo>
                  <a:pt x="232410" y="47387"/>
                  <a:pt x="257175" y="6668"/>
                  <a:pt x="306467" y="6668"/>
                </a:cubicBezTo>
                <a:close/>
                <a:moveTo>
                  <a:pt x="800100" y="0"/>
                </a:moveTo>
                <a:lnTo>
                  <a:pt x="816054" y="0"/>
                </a:lnTo>
                <a:lnTo>
                  <a:pt x="816054" y="24527"/>
                </a:lnTo>
                <a:lnTo>
                  <a:pt x="800100" y="2452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Tree>
    <p:extLst>
      <p:ext uri="{BB962C8B-B14F-4D97-AF65-F5344CB8AC3E}">
        <p14:creationId xmlns:p14="http://schemas.microsoft.com/office/powerpoint/2010/main" val="26700523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ogo on dark background">
    <p:bg>
      <p:bgPr>
        <a:solidFill>
          <a:srgbClr val="141E28"/>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2E5B0986-EDA4-E645-A2CC-7235DFEBFA32}"/>
              </a:ext>
            </a:extLst>
          </p:cNvPr>
          <p:cNvPicPr>
            <a:picLocks noChangeAspect="1"/>
          </p:cNvPicPr>
          <p:nvPr userDrawn="1"/>
        </p:nvPicPr>
        <p:blipFill>
          <a:blip r:embed="rId2"/>
          <a:stretch>
            <a:fillRect/>
          </a:stretch>
        </p:blipFill>
        <p:spPr>
          <a:xfrm>
            <a:off x="3983182" y="3036455"/>
            <a:ext cx="4225636" cy="785091"/>
          </a:xfrm>
          <a:prstGeom prst="rect">
            <a:avLst/>
          </a:prstGeom>
        </p:spPr>
      </p:pic>
      <p:sp>
        <p:nvSpPr>
          <p:cNvPr id="2" name="Friform 1">
            <a:extLst>
              <a:ext uri="{FF2B5EF4-FFF2-40B4-BE49-F238E27FC236}">
                <a16:creationId xmlns:a16="http://schemas.microsoft.com/office/drawing/2014/main" id="{D491DFE5-5165-48AE-9981-85AF35D5FEA9}"/>
              </a:ext>
            </a:extLst>
          </p:cNvPr>
          <p:cNvSpPr/>
          <p:nvPr userDrawn="1"/>
        </p:nvSpPr>
        <p:spPr>
          <a:xfrm>
            <a:off x="10545396" y="5683548"/>
            <a:ext cx="1104662" cy="749141"/>
          </a:xfrm>
          <a:custGeom>
            <a:avLst/>
            <a:gdLst/>
            <a:ahLst/>
            <a:cxnLst/>
            <a:rect l="l" t="t" r="r" b="b"/>
            <a:pathLst>
              <a:path w="1104662" h="749141">
                <a:moveTo>
                  <a:pt x="501253" y="590550"/>
                </a:moveTo>
                <a:cubicBezTo>
                  <a:pt x="476012" y="590550"/>
                  <a:pt x="464820" y="611981"/>
                  <a:pt x="464820" y="638651"/>
                </a:cubicBezTo>
                <a:cubicBezTo>
                  <a:pt x="464820" y="665560"/>
                  <a:pt x="478869" y="684610"/>
                  <a:pt x="500539" y="684610"/>
                </a:cubicBezTo>
                <a:cubicBezTo>
                  <a:pt x="528637" y="684610"/>
                  <a:pt x="536972" y="666036"/>
                  <a:pt x="536972" y="636985"/>
                </a:cubicBezTo>
                <a:cubicBezTo>
                  <a:pt x="536972" y="607457"/>
                  <a:pt x="528399" y="590550"/>
                  <a:pt x="501253" y="590550"/>
                </a:cubicBezTo>
                <a:close/>
                <a:moveTo>
                  <a:pt x="378381" y="590550"/>
                </a:moveTo>
                <a:cubicBezTo>
                  <a:pt x="353139" y="590550"/>
                  <a:pt x="340757" y="611029"/>
                  <a:pt x="340757" y="639128"/>
                </a:cubicBezTo>
                <a:cubicBezTo>
                  <a:pt x="340757" y="666750"/>
                  <a:pt x="355283" y="687943"/>
                  <a:pt x="378857" y="687943"/>
                </a:cubicBezTo>
                <a:cubicBezTo>
                  <a:pt x="402907" y="687943"/>
                  <a:pt x="416481" y="668179"/>
                  <a:pt x="416481" y="639366"/>
                </a:cubicBezTo>
                <a:cubicBezTo>
                  <a:pt x="416481" y="611505"/>
                  <a:pt x="403145" y="590550"/>
                  <a:pt x="378381" y="590550"/>
                </a:cubicBezTo>
                <a:close/>
                <a:moveTo>
                  <a:pt x="967502" y="590074"/>
                </a:moveTo>
                <a:cubicBezTo>
                  <a:pt x="944404" y="590074"/>
                  <a:pt x="934164" y="606028"/>
                  <a:pt x="931783" y="629365"/>
                </a:cubicBezTo>
                <a:lnTo>
                  <a:pt x="1001315" y="629365"/>
                </a:lnTo>
                <a:cubicBezTo>
                  <a:pt x="1001077" y="607457"/>
                  <a:pt x="989647" y="590074"/>
                  <a:pt x="967502" y="590074"/>
                </a:cubicBezTo>
                <a:close/>
                <a:moveTo>
                  <a:pt x="634127" y="590074"/>
                </a:moveTo>
                <a:cubicBezTo>
                  <a:pt x="611029" y="590074"/>
                  <a:pt x="600789" y="606028"/>
                  <a:pt x="598408" y="629365"/>
                </a:cubicBezTo>
                <a:lnTo>
                  <a:pt x="667941" y="629365"/>
                </a:lnTo>
                <a:cubicBezTo>
                  <a:pt x="667702" y="607457"/>
                  <a:pt x="656272" y="590074"/>
                  <a:pt x="634127" y="590074"/>
                </a:cubicBezTo>
                <a:close/>
                <a:moveTo>
                  <a:pt x="1104662" y="576501"/>
                </a:moveTo>
                <a:lnTo>
                  <a:pt x="1104662" y="592931"/>
                </a:lnTo>
                <a:cubicBezTo>
                  <a:pt x="1079897" y="594122"/>
                  <a:pt x="1063704" y="609362"/>
                  <a:pt x="1063704" y="638651"/>
                </a:cubicBezTo>
                <a:lnTo>
                  <a:pt x="1063704" y="699135"/>
                </a:lnTo>
                <a:lnTo>
                  <a:pt x="1047750" y="699135"/>
                </a:lnTo>
                <a:lnTo>
                  <a:pt x="1047750" y="611981"/>
                </a:lnTo>
                <a:cubicBezTo>
                  <a:pt x="1047750" y="593408"/>
                  <a:pt x="1047512" y="584359"/>
                  <a:pt x="1047512" y="579358"/>
                </a:cubicBezTo>
                <a:lnTo>
                  <a:pt x="1062990" y="579358"/>
                </a:lnTo>
                <a:cubicBezTo>
                  <a:pt x="1063466" y="582930"/>
                  <a:pt x="1063704" y="591503"/>
                  <a:pt x="1063704" y="605076"/>
                </a:cubicBezTo>
                <a:cubicBezTo>
                  <a:pt x="1070372" y="587931"/>
                  <a:pt x="1085135" y="577215"/>
                  <a:pt x="1104662" y="576501"/>
                </a:cubicBezTo>
                <a:close/>
                <a:moveTo>
                  <a:pt x="967740" y="576501"/>
                </a:moveTo>
                <a:cubicBezTo>
                  <a:pt x="1005602" y="576501"/>
                  <a:pt x="1017746" y="607933"/>
                  <a:pt x="1017746" y="631746"/>
                </a:cubicBezTo>
                <a:cubicBezTo>
                  <a:pt x="1017746" y="635318"/>
                  <a:pt x="1017746" y="638651"/>
                  <a:pt x="1017508" y="641747"/>
                </a:cubicBezTo>
                <a:lnTo>
                  <a:pt x="931069" y="641747"/>
                </a:lnTo>
                <a:cubicBezTo>
                  <a:pt x="931069" y="669608"/>
                  <a:pt x="945118" y="687943"/>
                  <a:pt x="967025" y="687943"/>
                </a:cubicBezTo>
                <a:cubicBezTo>
                  <a:pt x="987981" y="687943"/>
                  <a:pt x="994886" y="676513"/>
                  <a:pt x="998934" y="667226"/>
                </a:cubicBezTo>
                <a:lnTo>
                  <a:pt x="1015127" y="667226"/>
                </a:lnTo>
                <a:cubicBezTo>
                  <a:pt x="1010126" y="682943"/>
                  <a:pt x="997505" y="701993"/>
                  <a:pt x="966549" y="701993"/>
                </a:cubicBezTo>
                <a:cubicBezTo>
                  <a:pt x="929402" y="701993"/>
                  <a:pt x="914876" y="671036"/>
                  <a:pt x="914876" y="640318"/>
                </a:cubicBezTo>
                <a:cubicBezTo>
                  <a:pt x="914876" y="605552"/>
                  <a:pt x="932259" y="576501"/>
                  <a:pt x="967740" y="576501"/>
                </a:cubicBezTo>
                <a:close/>
                <a:moveTo>
                  <a:pt x="634365" y="576501"/>
                </a:moveTo>
                <a:cubicBezTo>
                  <a:pt x="672227" y="576501"/>
                  <a:pt x="684371" y="607933"/>
                  <a:pt x="684371" y="631746"/>
                </a:cubicBezTo>
                <a:cubicBezTo>
                  <a:pt x="684371" y="635318"/>
                  <a:pt x="684371" y="638651"/>
                  <a:pt x="684133" y="641747"/>
                </a:cubicBezTo>
                <a:lnTo>
                  <a:pt x="597694" y="641747"/>
                </a:lnTo>
                <a:cubicBezTo>
                  <a:pt x="597694" y="669608"/>
                  <a:pt x="611743" y="687943"/>
                  <a:pt x="633651" y="687943"/>
                </a:cubicBezTo>
                <a:cubicBezTo>
                  <a:pt x="654605" y="687943"/>
                  <a:pt x="661511" y="676513"/>
                  <a:pt x="665559" y="667226"/>
                </a:cubicBezTo>
                <a:lnTo>
                  <a:pt x="681752" y="667226"/>
                </a:lnTo>
                <a:cubicBezTo>
                  <a:pt x="676751" y="682943"/>
                  <a:pt x="664131" y="701993"/>
                  <a:pt x="633174" y="701993"/>
                </a:cubicBezTo>
                <a:cubicBezTo>
                  <a:pt x="596027" y="701993"/>
                  <a:pt x="581501" y="671036"/>
                  <a:pt x="581501" y="640318"/>
                </a:cubicBezTo>
                <a:cubicBezTo>
                  <a:pt x="581501" y="605552"/>
                  <a:pt x="598884" y="576501"/>
                  <a:pt x="634365" y="576501"/>
                </a:cubicBezTo>
                <a:close/>
                <a:moveTo>
                  <a:pt x="499586" y="576501"/>
                </a:moveTo>
                <a:cubicBezTo>
                  <a:pt x="523399" y="576501"/>
                  <a:pt x="533400" y="587693"/>
                  <a:pt x="536496" y="596503"/>
                </a:cubicBezTo>
                <a:cubicBezTo>
                  <a:pt x="536734" y="590312"/>
                  <a:pt x="537210" y="581978"/>
                  <a:pt x="537448" y="579358"/>
                </a:cubicBezTo>
                <a:lnTo>
                  <a:pt x="552450" y="579358"/>
                </a:lnTo>
                <a:cubicBezTo>
                  <a:pt x="552450" y="584835"/>
                  <a:pt x="551974" y="602456"/>
                  <a:pt x="551974" y="613886"/>
                </a:cubicBezTo>
                <a:lnTo>
                  <a:pt x="551974" y="689848"/>
                </a:lnTo>
                <a:cubicBezTo>
                  <a:pt x="551974" y="728186"/>
                  <a:pt x="535543" y="749141"/>
                  <a:pt x="498634" y="749141"/>
                </a:cubicBezTo>
                <a:cubicBezTo>
                  <a:pt x="465296" y="749141"/>
                  <a:pt x="453152" y="730330"/>
                  <a:pt x="450532" y="712946"/>
                </a:cubicBezTo>
                <a:lnTo>
                  <a:pt x="466725" y="712946"/>
                </a:lnTo>
                <a:cubicBezTo>
                  <a:pt x="470773" y="727948"/>
                  <a:pt x="482917" y="735330"/>
                  <a:pt x="499348" y="735330"/>
                </a:cubicBezTo>
                <a:cubicBezTo>
                  <a:pt x="528875" y="735330"/>
                  <a:pt x="536496" y="716518"/>
                  <a:pt x="536496" y="687467"/>
                </a:cubicBezTo>
                <a:lnTo>
                  <a:pt x="536496" y="676275"/>
                </a:lnTo>
                <a:cubicBezTo>
                  <a:pt x="530066" y="690801"/>
                  <a:pt x="518636" y="698897"/>
                  <a:pt x="497681" y="698897"/>
                </a:cubicBezTo>
                <a:cubicBezTo>
                  <a:pt x="468868" y="698897"/>
                  <a:pt x="448151" y="675561"/>
                  <a:pt x="448151" y="639366"/>
                </a:cubicBezTo>
                <a:cubicBezTo>
                  <a:pt x="448151" y="599599"/>
                  <a:pt x="471011" y="576501"/>
                  <a:pt x="499586" y="576501"/>
                </a:cubicBezTo>
                <a:close/>
                <a:moveTo>
                  <a:pt x="379095" y="576501"/>
                </a:moveTo>
                <a:cubicBezTo>
                  <a:pt x="411718" y="576501"/>
                  <a:pt x="433149" y="601266"/>
                  <a:pt x="433149" y="638890"/>
                </a:cubicBezTo>
                <a:cubicBezTo>
                  <a:pt x="433149" y="672941"/>
                  <a:pt x="414099" y="701993"/>
                  <a:pt x="377904" y="701993"/>
                </a:cubicBezTo>
                <a:cubicBezTo>
                  <a:pt x="344567" y="701993"/>
                  <a:pt x="324326" y="675323"/>
                  <a:pt x="324326" y="639366"/>
                </a:cubicBezTo>
                <a:cubicBezTo>
                  <a:pt x="324326" y="604600"/>
                  <a:pt x="343853" y="576501"/>
                  <a:pt x="379095" y="576501"/>
                </a:cubicBezTo>
                <a:close/>
                <a:moveTo>
                  <a:pt x="719137" y="542925"/>
                </a:moveTo>
                <a:lnTo>
                  <a:pt x="735092" y="542925"/>
                </a:lnTo>
                <a:lnTo>
                  <a:pt x="735092" y="579358"/>
                </a:lnTo>
                <a:lnTo>
                  <a:pt x="762714" y="579358"/>
                </a:lnTo>
                <a:lnTo>
                  <a:pt x="762714" y="593170"/>
                </a:lnTo>
                <a:lnTo>
                  <a:pt x="735092" y="593170"/>
                </a:lnTo>
                <a:lnTo>
                  <a:pt x="735092" y="667465"/>
                </a:lnTo>
                <a:cubicBezTo>
                  <a:pt x="735092" y="680085"/>
                  <a:pt x="737949" y="686991"/>
                  <a:pt x="749141" y="686991"/>
                </a:cubicBezTo>
                <a:cubicBezTo>
                  <a:pt x="752475" y="686991"/>
                  <a:pt x="756999" y="686753"/>
                  <a:pt x="760571" y="685800"/>
                </a:cubicBezTo>
                <a:lnTo>
                  <a:pt x="760571" y="698659"/>
                </a:lnTo>
                <a:cubicBezTo>
                  <a:pt x="756047" y="700326"/>
                  <a:pt x="749855" y="700802"/>
                  <a:pt x="744379" y="700802"/>
                </a:cubicBezTo>
                <a:cubicBezTo>
                  <a:pt x="727472" y="700802"/>
                  <a:pt x="719137" y="692230"/>
                  <a:pt x="719137" y="672703"/>
                </a:cubicBezTo>
                <a:lnTo>
                  <a:pt x="719137" y="593170"/>
                </a:lnTo>
                <a:lnTo>
                  <a:pt x="697468" y="593170"/>
                </a:lnTo>
                <a:lnTo>
                  <a:pt x="697468" y="579358"/>
                </a:lnTo>
                <a:lnTo>
                  <a:pt x="719137" y="579358"/>
                </a:lnTo>
                <a:close/>
                <a:moveTo>
                  <a:pt x="261938" y="542925"/>
                </a:moveTo>
                <a:lnTo>
                  <a:pt x="277892" y="542925"/>
                </a:lnTo>
                <a:lnTo>
                  <a:pt x="277892" y="579358"/>
                </a:lnTo>
                <a:lnTo>
                  <a:pt x="305514" y="579358"/>
                </a:lnTo>
                <a:lnTo>
                  <a:pt x="305514" y="593170"/>
                </a:lnTo>
                <a:lnTo>
                  <a:pt x="277892" y="593170"/>
                </a:lnTo>
                <a:lnTo>
                  <a:pt x="277892" y="667465"/>
                </a:lnTo>
                <a:cubicBezTo>
                  <a:pt x="277892" y="680085"/>
                  <a:pt x="280749" y="686991"/>
                  <a:pt x="291941" y="686991"/>
                </a:cubicBezTo>
                <a:cubicBezTo>
                  <a:pt x="295275" y="686991"/>
                  <a:pt x="299799" y="686753"/>
                  <a:pt x="303371" y="685800"/>
                </a:cubicBezTo>
                <a:lnTo>
                  <a:pt x="303371" y="698659"/>
                </a:lnTo>
                <a:cubicBezTo>
                  <a:pt x="298847" y="700326"/>
                  <a:pt x="292656" y="700802"/>
                  <a:pt x="287179" y="700802"/>
                </a:cubicBezTo>
                <a:cubicBezTo>
                  <a:pt x="270272" y="700802"/>
                  <a:pt x="261938" y="692230"/>
                  <a:pt x="261938" y="672703"/>
                </a:cubicBezTo>
                <a:lnTo>
                  <a:pt x="261938" y="593170"/>
                </a:lnTo>
                <a:lnTo>
                  <a:pt x="240268" y="593170"/>
                </a:lnTo>
                <a:lnTo>
                  <a:pt x="240268" y="579358"/>
                </a:lnTo>
                <a:lnTo>
                  <a:pt x="261938" y="579358"/>
                </a:lnTo>
                <a:close/>
                <a:moveTo>
                  <a:pt x="790575" y="523875"/>
                </a:moveTo>
                <a:lnTo>
                  <a:pt x="806529" y="523875"/>
                </a:lnTo>
                <a:lnTo>
                  <a:pt x="806529" y="598408"/>
                </a:lnTo>
                <a:cubicBezTo>
                  <a:pt x="812959" y="586740"/>
                  <a:pt x="824389" y="576501"/>
                  <a:pt x="845105" y="576501"/>
                </a:cubicBezTo>
                <a:cubicBezTo>
                  <a:pt x="862965" y="576501"/>
                  <a:pt x="885587" y="586026"/>
                  <a:pt x="885587" y="622697"/>
                </a:cubicBezTo>
                <a:lnTo>
                  <a:pt x="885587" y="699135"/>
                </a:lnTo>
                <a:lnTo>
                  <a:pt x="869632" y="699135"/>
                </a:lnTo>
                <a:lnTo>
                  <a:pt x="869632" y="625793"/>
                </a:lnTo>
                <a:cubicBezTo>
                  <a:pt x="869632" y="603409"/>
                  <a:pt x="859869" y="591026"/>
                  <a:pt x="841057" y="591026"/>
                </a:cubicBezTo>
                <a:cubicBezTo>
                  <a:pt x="818197" y="591026"/>
                  <a:pt x="806529" y="605552"/>
                  <a:pt x="806529" y="632936"/>
                </a:cubicBezTo>
                <a:lnTo>
                  <a:pt x="806529" y="699135"/>
                </a:lnTo>
                <a:lnTo>
                  <a:pt x="790575" y="699135"/>
                </a:lnTo>
                <a:close/>
                <a:moveTo>
                  <a:pt x="910828" y="323850"/>
                </a:moveTo>
                <a:cubicBezTo>
                  <a:pt x="885587" y="323850"/>
                  <a:pt x="874395" y="345281"/>
                  <a:pt x="874395" y="371951"/>
                </a:cubicBezTo>
                <a:cubicBezTo>
                  <a:pt x="874395" y="398860"/>
                  <a:pt x="888444" y="417910"/>
                  <a:pt x="910114" y="417910"/>
                </a:cubicBezTo>
                <a:cubicBezTo>
                  <a:pt x="938212" y="417910"/>
                  <a:pt x="946547" y="399336"/>
                  <a:pt x="946547" y="370285"/>
                </a:cubicBezTo>
                <a:cubicBezTo>
                  <a:pt x="946547" y="340757"/>
                  <a:pt x="937974" y="323850"/>
                  <a:pt x="910828" y="323850"/>
                </a:cubicBezTo>
                <a:close/>
                <a:moveTo>
                  <a:pt x="778193" y="323850"/>
                </a:moveTo>
                <a:cubicBezTo>
                  <a:pt x="755809" y="323850"/>
                  <a:pt x="741045" y="341710"/>
                  <a:pt x="741045" y="373380"/>
                </a:cubicBezTo>
                <a:cubicBezTo>
                  <a:pt x="741045" y="404336"/>
                  <a:pt x="756523" y="421243"/>
                  <a:pt x="776287" y="421243"/>
                </a:cubicBezTo>
                <a:cubicBezTo>
                  <a:pt x="806291" y="421243"/>
                  <a:pt x="813911" y="399812"/>
                  <a:pt x="813911" y="370046"/>
                </a:cubicBezTo>
                <a:cubicBezTo>
                  <a:pt x="813911" y="341233"/>
                  <a:pt x="807244" y="323850"/>
                  <a:pt x="778193" y="323850"/>
                </a:cubicBezTo>
                <a:close/>
                <a:moveTo>
                  <a:pt x="292656" y="323850"/>
                </a:moveTo>
                <a:cubicBezTo>
                  <a:pt x="267414" y="323850"/>
                  <a:pt x="255032" y="344329"/>
                  <a:pt x="255032" y="372428"/>
                </a:cubicBezTo>
                <a:cubicBezTo>
                  <a:pt x="255032" y="400050"/>
                  <a:pt x="269558" y="421243"/>
                  <a:pt x="293132" y="421243"/>
                </a:cubicBezTo>
                <a:cubicBezTo>
                  <a:pt x="317183" y="421243"/>
                  <a:pt x="330756" y="401479"/>
                  <a:pt x="330756" y="372666"/>
                </a:cubicBezTo>
                <a:cubicBezTo>
                  <a:pt x="330756" y="344805"/>
                  <a:pt x="317421" y="323850"/>
                  <a:pt x="292656" y="323850"/>
                </a:cubicBezTo>
                <a:close/>
                <a:moveTo>
                  <a:pt x="1043702" y="323374"/>
                </a:moveTo>
                <a:cubicBezTo>
                  <a:pt x="1020604" y="323374"/>
                  <a:pt x="1010364" y="339328"/>
                  <a:pt x="1007983" y="362665"/>
                </a:cubicBezTo>
                <a:lnTo>
                  <a:pt x="1077515" y="362665"/>
                </a:lnTo>
                <a:cubicBezTo>
                  <a:pt x="1077277" y="340757"/>
                  <a:pt x="1065847" y="323374"/>
                  <a:pt x="1043702" y="323374"/>
                </a:cubicBezTo>
                <a:close/>
                <a:moveTo>
                  <a:pt x="653177" y="323374"/>
                </a:moveTo>
                <a:cubicBezTo>
                  <a:pt x="630079" y="323374"/>
                  <a:pt x="619839" y="339328"/>
                  <a:pt x="617458" y="362665"/>
                </a:cubicBezTo>
                <a:lnTo>
                  <a:pt x="686991" y="362665"/>
                </a:lnTo>
                <a:cubicBezTo>
                  <a:pt x="686752" y="340757"/>
                  <a:pt x="675322" y="323374"/>
                  <a:pt x="653177" y="323374"/>
                </a:cubicBezTo>
                <a:close/>
                <a:moveTo>
                  <a:pt x="359331" y="312658"/>
                </a:moveTo>
                <a:lnTo>
                  <a:pt x="376238" y="312658"/>
                </a:lnTo>
                <a:cubicBezTo>
                  <a:pt x="392668" y="371951"/>
                  <a:pt x="401955" y="405765"/>
                  <a:pt x="404098" y="417195"/>
                </a:cubicBezTo>
                <a:lnTo>
                  <a:pt x="404336" y="417195"/>
                </a:lnTo>
                <a:cubicBezTo>
                  <a:pt x="406241" y="406956"/>
                  <a:pt x="416719" y="372666"/>
                  <a:pt x="434578" y="312658"/>
                </a:cubicBezTo>
                <a:lnTo>
                  <a:pt x="451009" y="312658"/>
                </a:lnTo>
                <a:cubicBezTo>
                  <a:pt x="471487" y="383858"/>
                  <a:pt x="477679" y="404336"/>
                  <a:pt x="479822" y="414338"/>
                </a:cubicBezTo>
                <a:lnTo>
                  <a:pt x="480060" y="414338"/>
                </a:lnTo>
                <a:cubicBezTo>
                  <a:pt x="483155" y="401479"/>
                  <a:pt x="488394" y="383381"/>
                  <a:pt x="508873" y="312658"/>
                </a:cubicBezTo>
                <a:lnTo>
                  <a:pt x="525542" y="312658"/>
                </a:lnTo>
                <a:lnTo>
                  <a:pt x="487918" y="432435"/>
                </a:lnTo>
                <a:lnTo>
                  <a:pt x="470535" y="432435"/>
                </a:lnTo>
                <a:cubicBezTo>
                  <a:pt x="458391" y="389335"/>
                  <a:pt x="444579" y="342662"/>
                  <a:pt x="442198" y="330756"/>
                </a:cubicBezTo>
                <a:lnTo>
                  <a:pt x="441960" y="330756"/>
                </a:lnTo>
                <a:cubicBezTo>
                  <a:pt x="439579" y="343138"/>
                  <a:pt x="427196" y="383143"/>
                  <a:pt x="412671" y="432435"/>
                </a:cubicBezTo>
                <a:lnTo>
                  <a:pt x="394335" y="432435"/>
                </a:lnTo>
                <a:close/>
                <a:moveTo>
                  <a:pt x="1043940" y="309801"/>
                </a:moveTo>
                <a:cubicBezTo>
                  <a:pt x="1081802" y="309801"/>
                  <a:pt x="1093946" y="341233"/>
                  <a:pt x="1093946" y="365046"/>
                </a:cubicBezTo>
                <a:cubicBezTo>
                  <a:pt x="1093946" y="368618"/>
                  <a:pt x="1093946" y="371951"/>
                  <a:pt x="1093708" y="375047"/>
                </a:cubicBezTo>
                <a:lnTo>
                  <a:pt x="1007269" y="375047"/>
                </a:lnTo>
                <a:cubicBezTo>
                  <a:pt x="1007269" y="402908"/>
                  <a:pt x="1021318" y="421243"/>
                  <a:pt x="1043225" y="421243"/>
                </a:cubicBezTo>
                <a:cubicBezTo>
                  <a:pt x="1064181" y="421243"/>
                  <a:pt x="1071086" y="409813"/>
                  <a:pt x="1075134" y="400526"/>
                </a:cubicBezTo>
                <a:lnTo>
                  <a:pt x="1091327" y="400526"/>
                </a:lnTo>
                <a:cubicBezTo>
                  <a:pt x="1086326" y="416243"/>
                  <a:pt x="1073705" y="435293"/>
                  <a:pt x="1042749" y="435293"/>
                </a:cubicBezTo>
                <a:cubicBezTo>
                  <a:pt x="1005602" y="435293"/>
                  <a:pt x="991076" y="404336"/>
                  <a:pt x="991076" y="373618"/>
                </a:cubicBezTo>
                <a:cubicBezTo>
                  <a:pt x="991076" y="338852"/>
                  <a:pt x="1008459" y="309801"/>
                  <a:pt x="1043940" y="309801"/>
                </a:cubicBezTo>
                <a:close/>
                <a:moveTo>
                  <a:pt x="909161" y="309801"/>
                </a:moveTo>
                <a:cubicBezTo>
                  <a:pt x="932974" y="309801"/>
                  <a:pt x="942975" y="320993"/>
                  <a:pt x="946071" y="329803"/>
                </a:cubicBezTo>
                <a:cubicBezTo>
                  <a:pt x="946309" y="323612"/>
                  <a:pt x="946785" y="315278"/>
                  <a:pt x="947023" y="312658"/>
                </a:cubicBezTo>
                <a:lnTo>
                  <a:pt x="962025" y="312658"/>
                </a:lnTo>
                <a:cubicBezTo>
                  <a:pt x="962025" y="318135"/>
                  <a:pt x="961549" y="335756"/>
                  <a:pt x="961549" y="347186"/>
                </a:cubicBezTo>
                <a:lnTo>
                  <a:pt x="961549" y="423148"/>
                </a:lnTo>
                <a:cubicBezTo>
                  <a:pt x="961549" y="461486"/>
                  <a:pt x="945118" y="482441"/>
                  <a:pt x="908209" y="482441"/>
                </a:cubicBezTo>
                <a:cubicBezTo>
                  <a:pt x="874871" y="482441"/>
                  <a:pt x="862727" y="463630"/>
                  <a:pt x="860107" y="446246"/>
                </a:cubicBezTo>
                <a:lnTo>
                  <a:pt x="876300" y="446246"/>
                </a:lnTo>
                <a:cubicBezTo>
                  <a:pt x="880348" y="461248"/>
                  <a:pt x="892493" y="468630"/>
                  <a:pt x="908923" y="468630"/>
                </a:cubicBezTo>
                <a:cubicBezTo>
                  <a:pt x="938451" y="468630"/>
                  <a:pt x="946071" y="449818"/>
                  <a:pt x="946071" y="420767"/>
                </a:cubicBezTo>
                <a:lnTo>
                  <a:pt x="946071" y="409575"/>
                </a:lnTo>
                <a:cubicBezTo>
                  <a:pt x="939641" y="424101"/>
                  <a:pt x="928211" y="432197"/>
                  <a:pt x="907256" y="432197"/>
                </a:cubicBezTo>
                <a:cubicBezTo>
                  <a:pt x="878443" y="432197"/>
                  <a:pt x="857726" y="408861"/>
                  <a:pt x="857726" y="372666"/>
                </a:cubicBezTo>
                <a:cubicBezTo>
                  <a:pt x="857726" y="332899"/>
                  <a:pt x="880586" y="309801"/>
                  <a:pt x="909161" y="309801"/>
                </a:cubicBezTo>
                <a:close/>
                <a:moveTo>
                  <a:pt x="653415" y="309801"/>
                </a:moveTo>
                <a:cubicBezTo>
                  <a:pt x="691277" y="309801"/>
                  <a:pt x="703421" y="341233"/>
                  <a:pt x="703421" y="365046"/>
                </a:cubicBezTo>
                <a:cubicBezTo>
                  <a:pt x="703421" y="368618"/>
                  <a:pt x="703421" y="371951"/>
                  <a:pt x="703183" y="375047"/>
                </a:cubicBezTo>
                <a:lnTo>
                  <a:pt x="616744" y="375047"/>
                </a:lnTo>
                <a:cubicBezTo>
                  <a:pt x="616744" y="402908"/>
                  <a:pt x="630793" y="421243"/>
                  <a:pt x="652701" y="421243"/>
                </a:cubicBezTo>
                <a:cubicBezTo>
                  <a:pt x="673655" y="421243"/>
                  <a:pt x="680561" y="409813"/>
                  <a:pt x="684609" y="400526"/>
                </a:cubicBezTo>
                <a:lnTo>
                  <a:pt x="700802" y="400526"/>
                </a:lnTo>
                <a:cubicBezTo>
                  <a:pt x="695801" y="416243"/>
                  <a:pt x="683181" y="435293"/>
                  <a:pt x="652224" y="435293"/>
                </a:cubicBezTo>
                <a:cubicBezTo>
                  <a:pt x="615077" y="435293"/>
                  <a:pt x="600551" y="404336"/>
                  <a:pt x="600551" y="373618"/>
                </a:cubicBezTo>
                <a:cubicBezTo>
                  <a:pt x="600551" y="338852"/>
                  <a:pt x="617934" y="309801"/>
                  <a:pt x="653415" y="309801"/>
                </a:cubicBezTo>
                <a:close/>
                <a:moveTo>
                  <a:pt x="293370" y="309801"/>
                </a:moveTo>
                <a:cubicBezTo>
                  <a:pt x="325993" y="309801"/>
                  <a:pt x="347424" y="334566"/>
                  <a:pt x="347424" y="372190"/>
                </a:cubicBezTo>
                <a:cubicBezTo>
                  <a:pt x="347424" y="406241"/>
                  <a:pt x="328374" y="435293"/>
                  <a:pt x="292179" y="435293"/>
                </a:cubicBezTo>
                <a:cubicBezTo>
                  <a:pt x="258842" y="435293"/>
                  <a:pt x="238601" y="408623"/>
                  <a:pt x="238601" y="372666"/>
                </a:cubicBezTo>
                <a:cubicBezTo>
                  <a:pt x="238601" y="337900"/>
                  <a:pt x="258128" y="309801"/>
                  <a:pt x="293370" y="309801"/>
                </a:cubicBezTo>
                <a:close/>
                <a:moveTo>
                  <a:pt x="169069" y="309801"/>
                </a:moveTo>
                <a:cubicBezTo>
                  <a:pt x="190976" y="309801"/>
                  <a:pt x="209312" y="322421"/>
                  <a:pt x="209312" y="355045"/>
                </a:cubicBezTo>
                <a:lnTo>
                  <a:pt x="209312" y="432435"/>
                </a:lnTo>
                <a:lnTo>
                  <a:pt x="193358" y="432435"/>
                </a:lnTo>
                <a:lnTo>
                  <a:pt x="193358" y="357188"/>
                </a:lnTo>
                <a:cubicBezTo>
                  <a:pt x="193358" y="337423"/>
                  <a:pt x="185261" y="324326"/>
                  <a:pt x="165497" y="324326"/>
                </a:cubicBezTo>
                <a:cubicBezTo>
                  <a:pt x="139779" y="324326"/>
                  <a:pt x="130254" y="345043"/>
                  <a:pt x="130254" y="370285"/>
                </a:cubicBezTo>
                <a:lnTo>
                  <a:pt x="130254" y="432435"/>
                </a:lnTo>
                <a:lnTo>
                  <a:pt x="114300" y="432435"/>
                </a:lnTo>
                <a:lnTo>
                  <a:pt x="114300" y="342900"/>
                </a:lnTo>
                <a:cubicBezTo>
                  <a:pt x="114300" y="332423"/>
                  <a:pt x="114300" y="321945"/>
                  <a:pt x="114062" y="312658"/>
                </a:cubicBezTo>
                <a:lnTo>
                  <a:pt x="129540" y="312658"/>
                </a:lnTo>
                <a:cubicBezTo>
                  <a:pt x="130016" y="316230"/>
                  <a:pt x="130493" y="330518"/>
                  <a:pt x="130254" y="334090"/>
                </a:cubicBezTo>
                <a:cubicBezTo>
                  <a:pt x="135255" y="322660"/>
                  <a:pt x="145018" y="309801"/>
                  <a:pt x="169069" y="309801"/>
                </a:cubicBezTo>
                <a:close/>
                <a:moveTo>
                  <a:pt x="813197" y="257175"/>
                </a:moveTo>
                <a:lnTo>
                  <a:pt x="829151" y="257175"/>
                </a:lnTo>
                <a:lnTo>
                  <a:pt x="829151" y="398145"/>
                </a:lnTo>
                <a:cubicBezTo>
                  <a:pt x="829151" y="409575"/>
                  <a:pt x="829151" y="420529"/>
                  <a:pt x="829389" y="432435"/>
                </a:cubicBezTo>
                <a:lnTo>
                  <a:pt x="814149" y="432435"/>
                </a:lnTo>
                <a:cubicBezTo>
                  <a:pt x="813435" y="429340"/>
                  <a:pt x="813197" y="419100"/>
                  <a:pt x="813197" y="413623"/>
                </a:cubicBezTo>
                <a:cubicBezTo>
                  <a:pt x="807244" y="427435"/>
                  <a:pt x="794385" y="435293"/>
                  <a:pt x="774144" y="435293"/>
                </a:cubicBezTo>
                <a:cubicBezTo>
                  <a:pt x="743188" y="435293"/>
                  <a:pt x="724376" y="410051"/>
                  <a:pt x="724376" y="373856"/>
                </a:cubicBezTo>
                <a:cubicBezTo>
                  <a:pt x="724376" y="336947"/>
                  <a:pt x="744617" y="309801"/>
                  <a:pt x="777478" y="309801"/>
                </a:cubicBezTo>
                <a:cubicBezTo>
                  <a:pt x="800338" y="309801"/>
                  <a:pt x="809863" y="319326"/>
                  <a:pt x="813197" y="326470"/>
                </a:cubicBezTo>
                <a:close/>
                <a:moveTo>
                  <a:pt x="552450" y="257175"/>
                </a:moveTo>
                <a:lnTo>
                  <a:pt x="568404" y="257175"/>
                </a:lnTo>
                <a:lnTo>
                  <a:pt x="568404" y="432435"/>
                </a:lnTo>
                <a:lnTo>
                  <a:pt x="552450" y="432435"/>
                </a:lnTo>
                <a:close/>
                <a:moveTo>
                  <a:pt x="0" y="257175"/>
                </a:moveTo>
                <a:lnTo>
                  <a:pt x="15954" y="257175"/>
                </a:lnTo>
                <a:lnTo>
                  <a:pt x="15954" y="372428"/>
                </a:lnTo>
                <a:cubicBezTo>
                  <a:pt x="26432" y="360521"/>
                  <a:pt x="56674" y="329327"/>
                  <a:pt x="72866" y="312658"/>
                </a:cubicBezTo>
                <a:lnTo>
                  <a:pt x="92393" y="312658"/>
                </a:lnTo>
                <a:lnTo>
                  <a:pt x="46196" y="359807"/>
                </a:lnTo>
                <a:lnTo>
                  <a:pt x="98108" y="432435"/>
                </a:lnTo>
                <a:lnTo>
                  <a:pt x="79058" y="432435"/>
                </a:lnTo>
                <a:lnTo>
                  <a:pt x="35004" y="370046"/>
                </a:lnTo>
                <a:lnTo>
                  <a:pt x="15954" y="388382"/>
                </a:lnTo>
                <a:lnTo>
                  <a:pt x="15954" y="432435"/>
                </a:lnTo>
                <a:lnTo>
                  <a:pt x="0" y="432435"/>
                </a:lnTo>
                <a:close/>
                <a:moveTo>
                  <a:pt x="648176" y="115491"/>
                </a:moveTo>
                <a:cubicBezTo>
                  <a:pt x="622935" y="115491"/>
                  <a:pt x="607933" y="122158"/>
                  <a:pt x="607933" y="140970"/>
                </a:cubicBezTo>
                <a:cubicBezTo>
                  <a:pt x="607933" y="155020"/>
                  <a:pt x="617696" y="164783"/>
                  <a:pt x="633651" y="164783"/>
                </a:cubicBezTo>
                <a:cubicBezTo>
                  <a:pt x="665559" y="164783"/>
                  <a:pt x="669845" y="143590"/>
                  <a:pt x="669845" y="119539"/>
                </a:cubicBezTo>
                <a:lnTo>
                  <a:pt x="669845" y="115491"/>
                </a:lnTo>
                <a:close/>
                <a:moveTo>
                  <a:pt x="1034653" y="66675"/>
                </a:moveTo>
                <a:cubicBezTo>
                  <a:pt x="1009412" y="66675"/>
                  <a:pt x="998220" y="88106"/>
                  <a:pt x="998220" y="114776"/>
                </a:cubicBezTo>
                <a:cubicBezTo>
                  <a:pt x="998220" y="141685"/>
                  <a:pt x="1012269" y="160735"/>
                  <a:pt x="1033939" y="160735"/>
                </a:cubicBezTo>
                <a:cubicBezTo>
                  <a:pt x="1062037" y="160735"/>
                  <a:pt x="1070372" y="142161"/>
                  <a:pt x="1070372" y="113110"/>
                </a:cubicBezTo>
                <a:cubicBezTo>
                  <a:pt x="1070372" y="83582"/>
                  <a:pt x="1061799" y="66675"/>
                  <a:pt x="1034653" y="66675"/>
                </a:cubicBezTo>
                <a:close/>
                <a:moveTo>
                  <a:pt x="519827" y="66199"/>
                </a:moveTo>
                <a:cubicBezTo>
                  <a:pt x="496729" y="66199"/>
                  <a:pt x="486489" y="82153"/>
                  <a:pt x="484108" y="105490"/>
                </a:cubicBezTo>
                <a:lnTo>
                  <a:pt x="553641" y="105490"/>
                </a:lnTo>
                <a:cubicBezTo>
                  <a:pt x="553402" y="83582"/>
                  <a:pt x="541972" y="66199"/>
                  <a:pt x="519827" y="66199"/>
                </a:cubicBezTo>
                <a:close/>
                <a:moveTo>
                  <a:pt x="800100" y="55483"/>
                </a:moveTo>
                <a:lnTo>
                  <a:pt x="816054" y="55483"/>
                </a:lnTo>
                <a:lnTo>
                  <a:pt x="816054" y="175260"/>
                </a:lnTo>
                <a:lnTo>
                  <a:pt x="800100" y="175260"/>
                </a:lnTo>
                <a:close/>
                <a:moveTo>
                  <a:pt x="1032986" y="52626"/>
                </a:moveTo>
                <a:cubicBezTo>
                  <a:pt x="1056799" y="52626"/>
                  <a:pt x="1066800" y="63818"/>
                  <a:pt x="1069896" y="72628"/>
                </a:cubicBezTo>
                <a:cubicBezTo>
                  <a:pt x="1070134" y="66437"/>
                  <a:pt x="1070610" y="58103"/>
                  <a:pt x="1070848" y="55483"/>
                </a:cubicBezTo>
                <a:lnTo>
                  <a:pt x="1085850" y="55483"/>
                </a:lnTo>
                <a:cubicBezTo>
                  <a:pt x="1085850" y="60960"/>
                  <a:pt x="1085374" y="78581"/>
                  <a:pt x="1085374" y="90011"/>
                </a:cubicBezTo>
                <a:lnTo>
                  <a:pt x="1085374" y="165973"/>
                </a:lnTo>
                <a:cubicBezTo>
                  <a:pt x="1085374" y="204311"/>
                  <a:pt x="1068943" y="225266"/>
                  <a:pt x="1032034" y="225266"/>
                </a:cubicBezTo>
                <a:cubicBezTo>
                  <a:pt x="998696" y="225266"/>
                  <a:pt x="986552" y="206455"/>
                  <a:pt x="983932" y="189071"/>
                </a:cubicBezTo>
                <a:lnTo>
                  <a:pt x="1000125" y="189071"/>
                </a:lnTo>
                <a:cubicBezTo>
                  <a:pt x="1004173" y="204073"/>
                  <a:pt x="1016317" y="211455"/>
                  <a:pt x="1032748" y="211455"/>
                </a:cubicBezTo>
                <a:cubicBezTo>
                  <a:pt x="1062275" y="211455"/>
                  <a:pt x="1069896" y="192643"/>
                  <a:pt x="1069896" y="163592"/>
                </a:cubicBezTo>
                <a:lnTo>
                  <a:pt x="1069896" y="152400"/>
                </a:lnTo>
                <a:cubicBezTo>
                  <a:pt x="1063466" y="166926"/>
                  <a:pt x="1052036" y="175022"/>
                  <a:pt x="1031081" y="175022"/>
                </a:cubicBezTo>
                <a:cubicBezTo>
                  <a:pt x="1002268" y="175022"/>
                  <a:pt x="981551" y="151686"/>
                  <a:pt x="981551" y="115491"/>
                </a:cubicBezTo>
                <a:cubicBezTo>
                  <a:pt x="981551" y="75724"/>
                  <a:pt x="1004411" y="52626"/>
                  <a:pt x="1032986" y="52626"/>
                </a:cubicBezTo>
                <a:close/>
                <a:moveTo>
                  <a:pt x="912019" y="52626"/>
                </a:moveTo>
                <a:cubicBezTo>
                  <a:pt x="933926" y="52626"/>
                  <a:pt x="952262" y="65247"/>
                  <a:pt x="952262" y="97870"/>
                </a:cubicBezTo>
                <a:lnTo>
                  <a:pt x="952262" y="175260"/>
                </a:lnTo>
                <a:lnTo>
                  <a:pt x="936307" y="175260"/>
                </a:lnTo>
                <a:lnTo>
                  <a:pt x="936307" y="100013"/>
                </a:lnTo>
                <a:cubicBezTo>
                  <a:pt x="936307" y="80248"/>
                  <a:pt x="928211" y="67151"/>
                  <a:pt x="908447" y="67151"/>
                </a:cubicBezTo>
                <a:cubicBezTo>
                  <a:pt x="882729" y="67151"/>
                  <a:pt x="873204" y="87868"/>
                  <a:pt x="873204" y="113110"/>
                </a:cubicBezTo>
                <a:lnTo>
                  <a:pt x="873204" y="175260"/>
                </a:lnTo>
                <a:lnTo>
                  <a:pt x="857250" y="175260"/>
                </a:lnTo>
                <a:lnTo>
                  <a:pt x="857250" y="85725"/>
                </a:lnTo>
                <a:cubicBezTo>
                  <a:pt x="857250" y="75248"/>
                  <a:pt x="857250" y="64770"/>
                  <a:pt x="857012" y="55483"/>
                </a:cubicBezTo>
                <a:lnTo>
                  <a:pt x="872490" y="55483"/>
                </a:lnTo>
                <a:cubicBezTo>
                  <a:pt x="872966" y="59055"/>
                  <a:pt x="873443" y="73343"/>
                  <a:pt x="873204" y="76915"/>
                </a:cubicBezTo>
                <a:cubicBezTo>
                  <a:pt x="878205" y="65485"/>
                  <a:pt x="887968" y="52626"/>
                  <a:pt x="912019" y="52626"/>
                </a:cubicBezTo>
                <a:close/>
                <a:moveTo>
                  <a:pt x="641509" y="52626"/>
                </a:moveTo>
                <a:cubicBezTo>
                  <a:pt x="669607" y="52626"/>
                  <a:pt x="685324" y="64294"/>
                  <a:pt x="685324" y="90964"/>
                </a:cubicBezTo>
                <a:lnTo>
                  <a:pt x="685324" y="150971"/>
                </a:lnTo>
                <a:cubicBezTo>
                  <a:pt x="685324" y="161687"/>
                  <a:pt x="686276" y="171688"/>
                  <a:pt x="686991" y="175260"/>
                </a:cubicBezTo>
                <a:lnTo>
                  <a:pt x="671751" y="175260"/>
                </a:lnTo>
                <a:cubicBezTo>
                  <a:pt x="670798" y="172403"/>
                  <a:pt x="670084" y="166926"/>
                  <a:pt x="669845" y="158115"/>
                </a:cubicBezTo>
                <a:cubicBezTo>
                  <a:pt x="665559" y="166450"/>
                  <a:pt x="655558" y="178118"/>
                  <a:pt x="631507" y="178118"/>
                </a:cubicBezTo>
                <a:cubicBezTo>
                  <a:pt x="603409" y="178118"/>
                  <a:pt x="591502" y="160020"/>
                  <a:pt x="591502" y="141923"/>
                </a:cubicBezTo>
                <a:cubicBezTo>
                  <a:pt x="591502" y="115253"/>
                  <a:pt x="612219" y="103346"/>
                  <a:pt x="647938" y="103346"/>
                </a:cubicBezTo>
                <a:lnTo>
                  <a:pt x="669607" y="103346"/>
                </a:lnTo>
                <a:lnTo>
                  <a:pt x="669607" y="91916"/>
                </a:lnTo>
                <a:cubicBezTo>
                  <a:pt x="669607" y="80486"/>
                  <a:pt x="666035" y="65961"/>
                  <a:pt x="641032" y="65961"/>
                </a:cubicBezTo>
                <a:cubicBezTo>
                  <a:pt x="618649" y="65961"/>
                  <a:pt x="615315" y="77391"/>
                  <a:pt x="612934" y="86916"/>
                </a:cubicBezTo>
                <a:lnTo>
                  <a:pt x="597217" y="86916"/>
                </a:lnTo>
                <a:cubicBezTo>
                  <a:pt x="598646" y="72390"/>
                  <a:pt x="607695" y="52626"/>
                  <a:pt x="641509" y="52626"/>
                </a:cubicBezTo>
                <a:close/>
                <a:moveTo>
                  <a:pt x="520065" y="52626"/>
                </a:moveTo>
                <a:cubicBezTo>
                  <a:pt x="557927" y="52626"/>
                  <a:pt x="570071" y="84058"/>
                  <a:pt x="570071" y="107871"/>
                </a:cubicBezTo>
                <a:cubicBezTo>
                  <a:pt x="570071" y="111443"/>
                  <a:pt x="570071" y="114776"/>
                  <a:pt x="569833" y="117872"/>
                </a:cubicBezTo>
                <a:lnTo>
                  <a:pt x="483394" y="117872"/>
                </a:lnTo>
                <a:cubicBezTo>
                  <a:pt x="483394" y="145733"/>
                  <a:pt x="497443" y="164068"/>
                  <a:pt x="519351" y="164068"/>
                </a:cubicBezTo>
                <a:cubicBezTo>
                  <a:pt x="540305" y="164068"/>
                  <a:pt x="547211" y="152638"/>
                  <a:pt x="551259" y="143351"/>
                </a:cubicBezTo>
                <a:lnTo>
                  <a:pt x="567452" y="143351"/>
                </a:lnTo>
                <a:cubicBezTo>
                  <a:pt x="562451" y="159068"/>
                  <a:pt x="549831" y="178118"/>
                  <a:pt x="518874" y="178118"/>
                </a:cubicBezTo>
                <a:cubicBezTo>
                  <a:pt x="481727" y="178118"/>
                  <a:pt x="467201" y="147161"/>
                  <a:pt x="467201" y="116443"/>
                </a:cubicBezTo>
                <a:cubicBezTo>
                  <a:pt x="467201" y="81677"/>
                  <a:pt x="484584" y="52626"/>
                  <a:pt x="520065" y="52626"/>
                </a:cubicBezTo>
                <a:close/>
                <a:moveTo>
                  <a:pt x="456962" y="52626"/>
                </a:moveTo>
                <a:lnTo>
                  <a:pt x="456962" y="69056"/>
                </a:lnTo>
                <a:cubicBezTo>
                  <a:pt x="432197" y="70247"/>
                  <a:pt x="416004" y="85487"/>
                  <a:pt x="416004" y="114776"/>
                </a:cubicBezTo>
                <a:lnTo>
                  <a:pt x="416004" y="175260"/>
                </a:lnTo>
                <a:lnTo>
                  <a:pt x="400050" y="175260"/>
                </a:lnTo>
                <a:lnTo>
                  <a:pt x="400050" y="88106"/>
                </a:lnTo>
                <a:cubicBezTo>
                  <a:pt x="400050" y="69533"/>
                  <a:pt x="399812" y="60484"/>
                  <a:pt x="399812" y="55483"/>
                </a:cubicBezTo>
                <a:lnTo>
                  <a:pt x="415290" y="55483"/>
                </a:lnTo>
                <a:cubicBezTo>
                  <a:pt x="415766" y="59055"/>
                  <a:pt x="416004" y="67628"/>
                  <a:pt x="416004" y="81201"/>
                </a:cubicBezTo>
                <a:cubicBezTo>
                  <a:pt x="422672" y="64056"/>
                  <a:pt x="437435" y="53340"/>
                  <a:pt x="456962" y="52626"/>
                </a:cubicBezTo>
                <a:close/>
                <a:moveTo>
                  <a:pt x="728662" y="19050"/>
                </a:moveTo>
                <a:lnTo>
                  <a:pt x="744617" y="19050"/>
                </a:lnTo>
                <a:lnTo>
                  <a:pt x="744617" y="55483"/>
                </a:lnTo>
                <a:lnTo>
                  <a:pt x="772239" y="55483"/>
                </a:lnTo>
                <a:lnTo>
                  <a:pt x="772239" y="69295"/>
                </a:lnTo>
                <a:lnTo>
                  <a:pt x="744617" y="69295"/>
                </a:lnTo>
                <a:lnTo>
                  <a:pt x="744617" y="143590"/>
                </a:lnTo>
                <a:cubicBezTo>
                  <a:pt x="744617" y="156210"/>
                  <a:pt x="747474" y="163116"/>
                  <a:pt x="758666" y="163116"/>
                </a:cubicBezTo>
                <a:cubicBezTo>
                  <a:pt x="762000" y="163116"/>
                  <a:pt x="766524" y="162878"/>
                  <a:pt x="770096" y="161925"/>
                </a:cubicBezTo>
                <a:lnTo>
                  <a:pt x="770096" y="174784"/>
                </a:lnTo>
                <a:cubicBezTo>
                  <a:pt x="765572" y="176451"/>
                  <a:pt x="759381" y="176927"/>
                  <a:pt x="753904" y="176927"/>
                </a:cubicBezTo>
                <a:cubicBezTo>
                  <a:pt x="736997" y="176927"/>
                  <a:pt x="728662" y="168355"/>
                  <a:pt x="728662" y="148828"/>
                </a:cubicBezTo>
                <a:lnTo>
                  <a:pt x="728662" y="69295"/>
                </a:lnTo>
                <a:lnTo>
                  <a:pt x="706993" y="69295"/>
                </a:lnTo>
                <a:lnTo>
                  <a:pt x="706993" y="55483"/>
                </a:lnTo>
                <a:lnTo>
                  <a:pt x="728662" y="55483"/>
                </a:lnTo>
                <a:close/>
                <a:moveTo>
                  <a:pt x="306467" y="6668"/>
                </a:moveTo>
                <a:cubicBezTo>
                  <a:pt x="343853" y="6668"/>
                  <a:pt x="365046" y="27623"/>
                  <a:pt x="370284" y="55483"/>
                </a:cubicBezTo>
                <a:lnTo>
                  <a:pt x="353378" y="55483"/>
                </a:lnTo>
                <a:cubicBezTo>
                  <a:pt x="346472" y="35481"/>
                  <a:pt x="333375" y="21432"/>
                  <a:pt x="305753" y="21432"/>
                </a:cubicBezTo>
                <a:cubicBezTo>
                  <a:pt x="266462" y="21432"/>
                  <a:pt x="250269" y="57150"/>
                  <a:pt x="250269" y="92155"/>
                </a:cubicBezTo>
                <a:cubicBezTo>
                  <a:pt x="250269" y="126445"/>
                  <a:pt x="265986" y="162401"/>
                  <a:pt x="306705" y="162401"/>
                </a:cubicBezTo>
                <a:cubicBezTo>
                  <a:pt x="333137" y="162401"/>
                  <a:pt x="345758" y="148114"/>
                  <a:pt x="353139" y="129540"/>
                </a:cubicBezTo>
                <a:lnTo>
                  <a:pt x="370284" y="129540"/>
                </a:lnTo>
                <a:cubicBezTo>
                  <a:pt x="362426" y="156925"/>
                  <a:pt x="342424" y="177165"/>
                  <a:pt x="305991" y="177165"/>
                </a:cubicBezTo>
                <a:cubicBezTo>
                  <a:pt x="257413" y="177165"/>
                  <a:pt x="232410" y="139303"/>
                  <a:pt x="232410" y="92393"/>
                </a:cubicBezTo>
                <a:cubicBezTo>
                  <a:pt x="232410" y="47387"/>
                  <a:pt x="257175" y="6668"/>
                  <a:pt x="306467" y="6668"/>
                </a:cubicBezTo>
                <a:close/>
                <a:moveTo>
                  <a:pt x="800100" y="0"/>
                </a:moveTo>
                <a:lnTo>
                  <a:pt x="816054" y="0"/>
                </a:lnTo>
                <a:lnTo>
                  <a:pt x="816054" y="24527"/>
                </a:lnTo>
                <a:lnTo>
                  <a:pt x="800100" y="2452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Tree>
    <p:extLst>
      <p:ext uri="{BB962C8B-B14F-4D97-AF65-F5344CB8AC3E}">
        <p14:creationId xmlns:p14="http://schemas.microsoft.com/office/powerpoint/2010/main" val="25613272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Kap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0B2ABB-797D-6D4E-8B9C-7322AB6B5428}"/>
              </a:ext>
            </a:extLst>
          </p:cNvPr>
          <p:cNvSpPr>
            <a:spLocks noGrp="1"/>
          </p:cNvSpPr>
          <p:nvPr>
            <p:ph type="ctrTitle"/>
          </p:nvPr>
        </p:nvSpPr>
        <p:spPr>
          <a:xfrm>
            <a:off x="1524000" y="1122363"/>
            <a:ext cx="9144000" cy="2387600"/>
          </a:xfrm>
        </p:spPr>
        <p:txBody>
          <a:bodyPr anchor="b"/>
          <a:lstStyle>
            <a:lvl1pPr algn="l">
              <a:defRPr sz="6000">
                <a:solidFill>
                  <a:srgbClr val="D2002B"/>
                </a:solidFill>
              </a:defRPr>
            </a:lvl1pPr>
          </a:lstStyle>
          <a:p>
            <a:r>
              <a:rPr lang="nb-NO" dirty="0"/>
              <a:t>Klikk for å redigere tittelstil</a:t>
            </a:r>
          </a:p>
        </p:txBody>
      </p:sp>
      <p:sp>
        <p:nvSpPr>
          <p:cNvPr id="3" name="Undertittel 2">
            <a:extLst>
              <a:ext uri="{FF2B5EF4-FFF2-40B4-BE49-F238E27FC236}">
                <a16:creationId xmlns:a16="http://schemas.microsoft.com/office/drawing/2014/main" id="{DC16EDBB-B8D9-674E-B664-6D4E9C1BB607}"/>
              </a:ext>
            </a:extLst>
          </p:cNvPr>
          <p:cNvSpPr>
            <a:spLocks noGrp="1"/>
          </p:cNvSpPr>
          <p:nvPr>
            <p:ph type="subTitle" idx="1"/>
          </p:nvPr>
        </p:nvSpPr>
        <p:spPr>
          <a:xfrm>
            <a:off x="1524000" y="3602038"/>
            <a:ext cx="9144000" cy="1655762"/>
          </a:xfrm>
        </p:spPr>
        <p:txBody>
          <a:bodyPr/>
          <a:lstStyle>
            <a:lvl1pPr marL="0" indent="0" algn="l">
              <a:buNone/>
              <a:defRPr sz="2400">
                <a:solidFill>
                  <a:schemeClr val="tx1">
                    <a:lumMod val="95000"/>
                    <a:lumOff val="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dirty="0"/>
              <a:t>Klikk for å redigere undertittelstil i malen</a:t>
            </a:r>
          </a:p>
        </p:txBody>
      </p:sp>
      <p:pic>
        <p:nvPicPr>
          <p:cNvPr id="5" name="Bilde 4">
            <a:extLst>
              <a:ext uri="{FF2B5EF4-FFF2-40B4-BE49-F238E27FC236}">
                <a16:creationId xmlns:a16="http://schemas.microsoft.com/office/drawing/2014/main" id="{911BBE4A-C00E-5649-91D8-9C0E408B4ED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
        <p:nvSpPr>
          <p:cNvPr id="4" name="Plassholder for lysbildenummer 3">
            <a:extLst>
              <a:ext uri="{FF2B5EF4-FFF2-40B4-BE49-F238E27FC236}">
                <a16:creationId xmlns:a16="http://schemas.microsoft.com/office/drawing/2014/main" id="{86EAD960-F254-E848-958E-CE9D03C75C5C}"/>
              </a:ext>
            </a:extLst>
          </p:cNvPr>
          <p:cNvSpPr>
            <a:spLocks noGrp="1"/>
          </p:cNvSpPr>
          <p:nvPr>
            <p:ph type="sldNum" sz="quarter" idx="10"/>
          </p:nvPr>
        </p:nvSpPr>
        <p:spPr/>
        <p:txBody>
          <a:bodyPr anchor="t"/>
          <a:lstStyle/>
          <a:p>
            <a:fld id="{CB34E9FF-35ED-4746-A218-B58892FE7A5D}" type="slidenum">
              <a:rPr lang="nb-NO" smtClean="0"/>
              <a:t>‹#›</a:t>
            </a:fld>
            <a:endParaRPr lang="nb-NO"/>
          </a:p>
        </p:txBody>
      </p:sp>
      <p:sp>
        <p:nvSpPr>
          <p:cNvPr id="7" name="Plassholder for tekst 6">
            <a:extLst>
              <a:ext uri="{FF2B5EF4-FFF2-40B4-BE49-F238E27FC236}">
                <a16:creationId xmlns:a16="http://schemas.microsoft.com/office/drawing/2014/main" id="{6A2E85A2-AFDE-384E-9A43-858ABB726F86}"/>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Tree>
    <p:extLst>
      <p:ext uri="{BB962C8B-B14F-4D97-AF65-F5344CB8AC3E}">
        <p14:creationId xmlns:p14="http://schemas.microsoft.com/office/powerpoint/2010/main" val="20835601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Kapittel">
    <p:bg>
      <p:bgPr>
        <a:solidFill>
          <a:srgbClr val="D2002B"/>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0B2ABB-797D-6D4E-8B9C-7322AB6B5428}"/>
              </a:ext>
            </a:extLst>
          </p:cNvPr>
          <p:cNvSpPr>
            <a:spLocks noGrp="1"/>
          </p:cNvSpPr>
          <p:nvPr>
            <p:ph type="ctrTitle"/>
          </p:nvPr>
        </p:nvSpPr>
        <p:spPr>
          <a:xfrm>
            <a:off x="1524000" y="1122363"/>
            <a:ext cx="9144000" cy="2387600"/>
          </a:xfrm>
        </p:spPr>
        <p:txBody>
          <a:bodyPr anchor="b"/>
          <a:lstStyle>
            <a:lvl1pPr algn="l">
              <a:defRPr sz="6000">
                <a:solidFill>
                  <a:schemeClr val="bg1"/>
                </a:solidFill>
              </a:defRPr>
            </a:lvl1pPr>
          </a:lstStyle>
          <a:p>
            <a:r>
              <a:rPr lang="nb-NO" dirty="0"/>
              <a:t>Klikk for å redigere tittelstil</a:t>
            </a:r>
          </a:p>
        </p:txBody>
      </p:sp>
      <p:sp>
        <p:nvSpPr>
          <p:cNvPr id="3" name="Undertittel 2">
            <a:extLst>
              <a:ext uri="{FF2B5EF4-FFF2-40B4-BE49-F238E27FC236}">
                <a16:creationId xmlns:a16="http://schemas.microsoft.com/office/drawing/2014/main" id="{DC16EDBB-B8D9-674E-B664-6D4E9C1BB607}"/>
              </a:ext>
            </a:extLst>
          </p:cNvPr>
          <p:cNvSpPr>
            <a:spLocks noGrp="1"/>
          </p:cNvSpPr>
          <p:nvPr>
            <p:ph type="subTitle" idx="1"/>
          </p:nvPr>
        </p:nvSpPr>
        <p:spPr>
          <a:xfrm>
            <a:off x="1524000" y="3602038"/>
            <a:ext cx="9144000"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dirty="0"/>
              <a:t>Klikk for å redigere undertittelstil i malen</a:t>
            </a:r>
          </a:p>
        </p:txBody>
      </p:sp>
      <p:sp>
        <p:nvSpPr>
          <p:cNvPr id="4" name="Plassholder for lysbildenummer 3">
            <a:extLst>
              <a:ext uri="{FF2B5EF4-FFF2-40B4-BE49-F238E27FC236}">
                <a16:creationId xmlns:a16="http://schemas.microsoft.com/office/drawing/2014/main" id="{86EAD960-F254-E848-958E-CE9D03C75C5C}"/>
              </a:ext>
            </a:extLst>
          </p:cNvPr>
          <p:cNvSpPr>
            <a:spLocks noGrp="1"/>
          </p:cNvSpPr>
          <p:nvPr>
            <p:ph type="sldNum" sz="quarter" idx="10"/>
          </p:nvPr>
        </p:nvSpPr>
        <p:spPr/>
        <p:txBody>
          <a:bodyPr/>
          <a:lstStyle>
            <a:lvl1pPr>
              <a:defRPr>
                <a:solidFill>
                  <a:schemeClr val="bg2"/>
                </a:solidFill>
              </a:defRPr>
            </a:lvl1pPr>
          </a:lstStyle>
          <a:p>
            <a:fld id="{CB34E9FF-35ED-4746-A218-B58892FE7A5D}" type="slidenum">
              <a:rPr lang="nb-NO" smtClean="0"/>
              <a:pPr/>
              <a:t>‹#›</a:t>
            </a:fld>
            <a:endParaRPr lang="nb-NO">
              <a:solidFill>
                <a:schemeClr val="bg2"/>
              </a:solidFill>
            </a:endParaRPr>
          </a:p>
        </p:txBody>
      </p:sp>
      <p:pic>
        <p:nvPicPr>
          <p:cNvPr id="6" name="Bilde 5" descr="Et bilde som inneholder utklipp&#10;&#10;&#10;&#10;Automatisk generert beskrivelse">
            <a:extLst>
              <a:ext uri="{FF2B5EF4-FFF2-40B4-BE49-F238E27FC236}">
                <a16:creationId xmlns:a16="http://schemas.microsoft.com/office/drawing/2014/main" id="{938096F5-5CE4-BD4A-863B-A857C64BB1B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
        <p:nvSpPr>
          <p:cNvPr id="7" name="Plassholder for tekst 6">
            <a:extLst>
              <a:ext uri="{FF2B5EF4-FFF2-40B4-BE49-F238E27FC236}">
                <a16:creationId xmlns:a16="http://schemas.microsoft.com/office/drawing/2014/main" id="{EAB11FD0-0634-554E-84D0-4D0DD970FF52}"/>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solidFill>
                  <a:schemeClr val="bg1"/>
                </a:solidFill>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Tree>
    <p:extLst>
      <p:ext uri="{BB962C8B-B14F-4D97-AF65-F5344CB8AC3E}">
        <p14:creationId xmlns:p14="http://schemas.microsoft.com/office/powerpoint/2010/main" val="27746599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hasCustomPrompt="1"/>
          </p:nvPr>
        </p:nvSpPr>
        <p:spPr>
          <a:xfrm>
            <a:off x="732692" y="455476"/>
            <a:ext cx="10392508" cy="905377"/>
          </a:xfrm>
        </p:spPr>
        <p:txBody>
          <a:bodyPr>
            <a:normAutofit/>
          </a:bodyPr>
          <a:lstStyle>
            <a:lvl1pPr>
              <a:defRPr sz="2800">
                <a:solidFill>
                  <a:srgbClr val="D2002B"/>
                </a:solidFill>
              </a:defRPr>
            </a:lvl1pPr>
          </a:lstStyle>
          <a:p>
            <a:r>
              <a:rPr lang="nb-NO" dirty="0"/>
              <a:t>Punktliste uten animasjon</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732692" y="1601999"/>
            <a:ext cx="10392507" cy="4351338"/>
          </a:xfrm>
        </p:spPr>
        <p:txBody>
          <a:bodyPr>
            <a:normAutofit/>
          </a:bodyPr>
          <a:lstStyle>
            <a:lvl1pPr>
              <a:defRPr sz="2400" b="0">
                <a:solidFill>
                  <a:schemeClr val="tx1">
                    <a:lumMod val="95000"/>
                    <a:lumOff val="5000"/>
                  </a:schemeClr>
                </a:solidFill>
              </a:defRPr>
            </a:lvl1pPr>
          </a:lstStyle>
          <a:p>
            <a:r>
              <a:rPr lang="nb-NO" dirty="0"/>
              <a:t>Rediger tekststiler i malen
Andre nivå
Tredje nivå
Fjerde nivå
Femte nivå</a:t>
            </a:r>
          </a:p>
        </p:txBody>
      </p:sp>
      <p:pic>
        <p:nvPicPr>
          <p:cNvPr id="8" name="Bilde 7">
            <a:extLst>
              <a:ext uri="{FF2B5EF4-FFF2-40B4-BE49-F238E27FC236}">
                <a16:creationId xmlns:a16="http://schemas.microsoft.com/office/drawing/2014/main" id="{6D576525-A9DD-134A-B8A4-C33D341D627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
        <p:nvSpPr>
          <p:cNvPr id="4" name="Plassholder for lysbildenummer 3">
            <a:extLst>
              <a:ext uri="{FF2B5EF4-FFF2-40B4-BE49-F238E27FC236}">
                <a16:creationId xmlns:a16="http://schemas.microsoft.com/office/drawing/2014/main" id="{C34E9C3C-3124-E74A-AABE-04EE1B778C8A}"/>
              </a:ext>
            </a:extLst>
          </p:cNvPr>
          <p:cNvSpPr>
            <a:spLocks noGrp="1"/>
          </p:cNvSpPr>
          <p:nvPr>
            <p:ph type="sldNum" sz="quarter" idx="12"/>
          </p:nvPr>
        </p:nvSpPr>
        <p:spPr/>
        <p:txBody>
          <a:bodyPr/>
          <a:lstStyle/>
          <a:p>
            <a:fld id="{CB34E9FF-35ED-4746-A218-B58892FE7A5D}" type="slidenum">
              <a:rPr lang="nb-NO" smtClean="0"/>
              <a:t>‹#›</a:t>
            </a:fld>
            <a:endParaRPr lang="nb-NO"/>
          </a:p>
        </p:txBody>
      </p:sp>
      <p:sp>
        <p:nvSpPr>
          <p:cNvPr id="7" name="Plassholder for tekst 6">
            <a:extLst>
              <a:ext uri="{FF2B5EF4-FFF2-40B4-BE49-F238E27FC236}">
                <a16:creationId xmlns:a16="http://schemas.microsoft.com/office/drawing/2014/main" id="{1D40E79D-FD5F-6F42-801F-B0F803FCA219}"/>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Tree>
    <p:extLst>
      <p:ext uri="{BB962C8B-B14F-4D97-AF65-F5344CB8AC3E}">
        <p14:creationId xmlns:p14="http://schemas.microsoft.com/office/powerpoint/2010/main" val="2899978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mart 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hasCustomPrompt="1"/>
          </p:nvPr>
        </p:nvSpPr>
        <p:spPr>
          <a:xfrm>
            <a:off x="732692" y="455476"/>
            <a:ext cx="10392508" cy="905377"/>
          </a:xfrm>
        </p:spPr>
        <p:txBody>
          <a:bodyPr>
            <a:normAutofit/>
          </a:bodyPr>
          <a:lstStyle>
            <a:lvl1pPr>
              <a:defRPr sz="2800">
                <a:solidFill>
                  <a:srgbClr val="D2002B"/>
                </a:solidFill>
              </a:defRPr>
            </a:lvl1pPr>
          </a:lstStyle>
          <a:p>
            <a:r>
              <a:rPr lang="nb-NO" dirty="0"/>
              <a:t>Smart punktliste med animasjon</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732692" y="1601999"/>
            <a:ext cx="10392507" cy="4351338"/>
          </a:xfrm>
        </p:spPr>
        <p:txBody>
          <a:bodyPr>
            <a:normAutofit/>
          </a:bodyPr>
          <a:lstStyle>
            <a:lvl1pPr>
              <a:defRPr sz="2400" b="0">
                <a:solidFill>
                  <a:schemeClr val="tx1">
                    <a:lumMod val="95000"/>
                    <a:lumOff val="5000"/>
                  </a:schemeClr>
                </a:solidFill>
              </a:defRPr>
            </a:lvl1pPr>
          </a:lstStyle>
          <a:p>
            <a:r>
              <a:rPr lang="nb-NO" dirty="0"/>
              <a:t>Rediger tekststiler i malen
Andre nivå
Tredje nivå
Fjerde nivå
Femte nivå</a:t>
            </a:r>
          </a:p>
        </p:txBody>
      </p:sp>
      <p:pic>
        <p:nvPicPr>
          <p:cNvPr id="8" name="Bilde 7">
            <a:extLst>
              <a:ext uri="{FF2B5EF4-FFF2-40B4-BE49-F238E27FC236}">
                <a16:creationId xmlns:a16="http://schemas.microsoft.com/office/drawing/2014/main" id="{6D576525-A9DD-134A-B8A4-C33D341D627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
        <p:nvSpPr>
          <p:cNvPr id="4" name="Plassholder for lysbildenummer 3">
            <a:extLst>
              <a:ext uri="{FF2B5EF4-FFF2-40B4-BE49-F238E27FC236}">
                <a16:creationId xmlns:a16="http://schemas.microsoft.com/office/drawing/2014/main" id="{C34E9C3C-3124-E74A-AABE-04EE1B778C8A}"/>
              </a:ext>
            </a:extLst>
          </p:cNvPr>
          <p:cNvSpPr>
            <a:spLocks noGrp="1"/>
          </p:cNvSpPr>
          <p:nvPr>
            <p:ph type="sldNum" sz="quarter" idx="12"/>
          </p:nvPr>
        </p:nvSpPr>
        <p:spPr/>
        <p:txBody>
          <a:bodyPr/>
          <a:lstStyle/>
          <a:p>
            <a:fld id="{CB34E9FF-35ED-4746-A218-B58892FE7A5D}" type="slidenum">
              <a:rPr lang="nb-NO" smtClean="0"/>
              <a:t>‹#›</a:t>
            </a:fld>
            <a:endParaRPr lang="nb-NO"/>
          </a:p>
        </p:txBody>
      </p:sp>
      <p:sp>
        <p:nvSpPr>
          <p:cNvPr id="7" name="Plassholder for tekst 6">
            <a:extLst>
              <a:ext uri="{FF2B5EF4-FFF2-40B4-BE49-F238E27FC236}">
                <a16:creationId xmlns:a16="http://schemas.microsoft.com/office/drawing/2014/main" id="{1D40E79D-FD5F-6F42-801F-B0F803FCA219}"/>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Tree>
    <p:extLst>
      <p:ext uri="{BB962C8B-B14F-4D97-AF65-F5344CB8AC3E}">
        <p14:creationId xmlns:p14="http://schemas.microsoft.com/office/powerpoint/2010/main" val="2509833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959595"/>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subTnLst>
                    <p:animClr clrSpc="rgb" dir="cw">
                      <p:cBhvr override="childStyle">
                        <p:cTn dur="1" fill="hold" display="0" masterRel="nextClick" afterEffect="1"/>
                        <p:tgtEl>
                          <p:spTgt spid="3"/>
                        </p:tgtEl>
                        <p:attrNameLst>
                          <p:attrName>ppt_c</p:attrName>
                        </p:attrNameLst>
                      </p:cBhvr>
                      <p:to>
                        <a:srgbClr val="959595"/>
                      </p:to>
                    </p:animClr>
                  </p:subTnLst>
                </p:cTn>
              </p:par>
            </p:tnLst>
          </p:tmpl>
        </p:tmplLst>
      </p:bldP>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kstinnho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732692" y="707571"/>
            <a:ext cx="10621108" cy="5048979"/>
          </a:xfrm>
        </p:spPr>
        <p:txBody>
          <a:bodyPr>
            <a:normAutofit/>
          </a:bodyPr>
          <a:lstStyle>
            <a:lvl1pPr marL="0" indent="0">
              <a:buNone/>
              <a:defRPr sz="2400" b="0">
                <a:solidFill>
                  <a:schemeClr val="tx1">
                    <a:lumMod val="95000"/>
                    <a:lumOff val="5000"/>
                  </a:schemeClr>
                </a:solidFill>
              </a:defRPr>
            </a:lvl1pPr>
          </a:lstStyle>
          <a:p>
            <a:r>
              <a:rPr lang="nb-NO" dirty="0"/>
              <a:t>Rediger tekststiler i malen
Andre nivå
Tredje nivå
Fjerde nivå
Femte nivå</a:t>
            </a:r>
          </a:p>
        </p:txBody>
      </p:sp>
      <p:pic>
        <p:nvPicPr>
          <p:cNvPr id="7" name="Bilde 6">
            <a:extLst>
              <a:ext uri="{FF2B5EF4-FFF2-40B4-BE49-F238E27FC236}">
                <a16:creationId xmlns:a16="http://schemas.microsoft.com/office/drawing/2014/main" id="{2E32101C-9D0A-874D-B2A1-659D9078999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
        <p:nvSpPr>
          <p:cNvPr id="2" name="Plassholder for lysbildenummer 1">
            <a:extLst>
              <a:ext uri="{FF2B5EF4-FFF2-40B4-BE49-F238E27FC236}">
                <a16:creationId xmlns:a16="http://schemas.microsoft.com/office/drawing/2014/main" id="{2E8A88B0-0E81-434E-A86A-2FB4F0C78BAD}"/>
              </a:ext>
            </a:extLst>
          </p:cNvPr>
          <p:cNvSpPr>
            <a:spLocks noGrp="1"/>
          </p:cNvSpPr>
          <p:nvPr>
            <p:ph type="sldNum" sz="quarter" idx="12"/>
          </p:nvPr>
        </p:nvSpPr>
        <p:spPr/>
        <p:txBody>
          <a:bodyPr/>
          <a:lstStyle/>
          <a:p>
            <a:fld id="{CB34E9FF-35ED-4746-A218-B58892FE7A5D}" type="slidenum">
              <a:rPr lang="nb-NO" smtClean="0"/>
              <a:t>‹#›</a:t>
            </a:fld>
            <a:endParaRPr lang="nb-NO"/>
          </a:p>
        </p:txBody>
      </p:sp>
      <p:sp>
        <p:nvSpPr>
          <p:cNvPr id="6" name="Plassholder for tekst 6">
            <a:extLst>
              <a:ext uri="{FF2B5EF4-FFF2-40B4-BE49-F238E27FC236}">
                <a16:creationId xmlns:a16="http://schemas.microsoft.com/office/drawing/2014/main" id="{AC1BB53A-A087-4B41-B66F-AC25636DE0D7}"/>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Tree>
    <p:extLst>
      <p:ext uri="{BB962C8B-B14F-4D97-AF65-F5344CB8AC3E}">
        <p14:creationId xmlns:p14="http://schemas.microsoft.com/office/powerpoint/2010/main" val="2106300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itat">
    <p:spTree>
      <p:nvGrpSpPr>
        <p:cNvPr id="1" name=""/>
        <p:cNvGrpSpPr/>
        <p:nvPr/>
      </p:nvGrpSpPr>
      <p:grpSpPr>
        <a:xfrm>
          <a:off x="0" y="0"/>
          <a:ext cx="0" cy="0"/>
          <a:chOff x="0" y="0"/>
          <a:chExt cx="0" cy="0"/>
        </a:xfrm>
      </p:grpSpPr>
      <p:sp>
        <p:nvSpPr>
          <p:cNvPr id="8" name="Plassholder for tekst 7">
            <a:extLst>
              <a:ext uri="{FF2B5EF4-FFF2-40B4-BE49-F238E27FC236}">
                <a16:creationId xmlns:a16="http://schemas.microsoft.com/office/drawing/2014/main" id="{313A3025-CD08-FD43-8BF8-D83B80F2D372}"/>
              </a:ext>
            </a:extLst>
          </p:cNvPr>
          <p:cNvSpPr>
            <a:spLocks noGrp="1"/>
          </p:cNvSpPr>
          <p:nvPr>
            <p:ph type="body" sz="quarter" idx="13" hasCustomPrompt="1"/>
          </p:nvPr>
        </p:nvSpPr>
        <p:spPr>
          <a:xfrm>
            <a:off x="741959" y="2455863"/>
            <a:ext cx="6486258" cy="2070100"/>
          </a:xfrm>
        </p:spPr>
        <p:txBody>
          <a:bodyPr anchor="b">
            <a:normAutofit/>
          </a:bodyPr>
          <a:lstStyle>
            <a:lvl1pPr marL="0" indent="0">
              <a:buNone/>
              <a:defRPr sz="3600">
                <a:solidFill>
                  <a:schemeClr val="tx1">
                    <a:lumMod val="95000"/>
                    <a:lumOff val="5000"/>
                  </a:schemeClr>
                </a:solidFill>
              </a:defRPr>
            </a:lvl1pPr>
          </a:lstStyle>
          <a:p>
            <a:r>
              <a:rPr lang="nb-NO" dirty="0"/>
              <a:t>Sitat fra kjent person</a:t>
            </a:r>
          </a:p>
        </p:txBody>
      </p:sp>
      <p:sp>
        <p:nvSpPr>
          <p:cNvPr id="12" name="Plassholder for tekst 11">
            <a:extLst>
              <a:ext uri="{FF2B5EF4-FFF2-40B4-BE49-F238E27FC236}">
                <a16:creationId xmlns:a16="http://schemas.microsoft.com/office/drawing/2014/main" id="{AD0A5E21-6A22-7D43-B2F4-6F47285A42E8}"/>
              </a:ext>
            </a:extLst>
          </p:cNvPr>
          <p:cNvSpPr>
            <a:spLocks noGrp="1"/>
          </p:cNvSpPr>
          <p:nvPr>
            <p:ph type="body" sz="quarter" idx="14" hasCustomPrompt="1"/>
          </p:nvPr>
        </p:nvSpPr>
        <p:spPr>
          <a:xfrm>
            <a:off x="741959" y="4741863"/>
            <a:ext cx="6486258" cy="482600"/>
          </a:xfrm>
        </p:spPr>
        <p:txBody>
          <a:bodyPr/>
          <a:lstStyle>
            <a:lvl1pPr marL="0" indent="0">
              <a:buNone/>
              <a:defRPr b="1">
                <a:solidFill>
                  <a:srgbClr val="C00000"/>
                </a:solidFill>
              </a:defRPr>
            </a:lvl1pPr>
          </a:lstStyle>
          <a:p>
            <a:r>
              <a:rPr lang="nb-NO" dirty="0"/>
              <a:t>Navn på person</a:t>
            </a:r>
          </a:p>
        </p:txBody>
      </p:sp>
      <p:sp>
        <p:nvSpPr>
          <p:cNvPr id="14" name="Plassholder for tekst 13">
            <a:extLst>
              <a:ext uri="{FF2B5EF4-FFF2-40B4-BE49-F238E27FC236}">
                <a16:creationId xmlns:a16="http://schemas.microsoft.com/office/drawing/2014/main" id="{C06D30DD-C9AA-A74E-8236-A55A61266FB6}"/>
              </a:ext>
            </a:extLst>
          </p:cNvPr>
          <p:cNvSpPr>
            <a:spLocks noGrp="1"/>
          </p:cNvSpPr>
          <p:nvPr>
            <p:ph type="body" sz="quarter" idx="15" hasCustomPrompt="1"/>
          </p:nvPr>
        </p:nvSpPr>
        <p:spPr>
          <a:xfrm>
            <a:off x="741959" y="5224463"/>
            <a:ext cx="6486258" cy="482600"/>
          </a:xfrm>
        </p:spPr>
        <p:txBody>
          <a:bodyPr>
            <a:normAutofit/>
          </a:bodyPr>
          <a:lstStyle>
            <a:lvl1pPr marL="0" indent="0">
              <a:buNone/>
              <a:defRPr sz="2000">
                <a:solidFill>
                  <a:schemeClr val="tx1">
                    <a:lumMod val="95000"/>
                    <a:lumOff val="5000"/>
                  </a:schemeClr>
                </a:solidFill>
              </a:defRPr>
            </a:lvl1pPr>
          </a:lstStyle>
          <a:p>
            <a:r>
              <a:rPr lang="nb-NO" dirty="0"/>
              <a:t>Tittel på person</a:t>
            </a:r>
          </a:p>
        </p:txBody>
      </p:sp>
      <p:sp>
        <p:nvSpPr>
          <p:cNvPr id="16" name="Plassholder for bilde 15">
            <a:extLst>
              <a:ext uri="{FF2B5EF4-FFF2-40B4-BE49-F238E27FC236}">
                <a16:creationId xmlns:a16="http://schemas.microsoft.com/office/drawing/2014/main" id="{C642F17B-7F49-F045-B8A0-848CC25C0D7F}"/>
              </a:ext>
            </a:extLst>
          </p:cNvPr>
          <p:cNvSpPr>
            <a:spLocks noGrp="1"/>
          </p:cNvSpPr>
          <p:nvPr>
            <p:ph type="pic" sz="quarter" idx="16" hasCustomPrompt="1"/>
          </p:nvPr>
        </p:nvSpPr>
        <p:spPr>
          <a:xfrm>
            <a:off x="7672699" y="1404938"/>
            <a:ext cx="3810000" cy="4302125"/>
          </a:xfrm>
        </p:spPr>
        <p:txBody>
          <a:bodyPr/>
          <a:lstStyle/>
          <a:p>
            <a:r>
              <a:rPr lang="nb-NO"/>
              <a:t>Bilde av person</a:t>
            </a:r>
          </a:p>
        </p:txBody>
      </p:sp>
      <p:pic>
        <p:nvPicPr>
          <p:cNvPr id="9" name="Bilde 8">
            <a:extLst>
              <a:ext uri="{FF2B5EF4-FFF2-40B4-BE49-F238E27FC236}">
                <a16:creationId xmlns:a16="http://schemas.microsoft.com/office/drawing/2014/main" id="{919A7B9F-5930-C948-A4DE-88F9CF947A6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
        <p:nvSpPr>
          <p:cNvPr id="2" name="Plassholder for lysbildenummer 1">
            <a:extLst>
              <a:ext uri="{FF2B5EF4-FFF2-40B4-BE49-F238E27FC236}">
                <a16:creationId xmlns:a16="http://schemas.microsoft.com/office/drawing/2014/main" id="{1C3611E1-915D-FC45-B483-31D28954FCBA}"/>
              </a:ext>
            </a:extLst>
          </p:cNvPr>
          <p:cNvSpPr>
            <a:spLocks noGrp="1"/>
          </p:cNvSpPr>
          <p:nvPr>
            <p:ph type="sldNum" sz="quarter" idx="17"/>
          </p:nvPr>
        </p:nvSpPr>
        <p:spPr/>
        <p:txBody>
          <a:bodyPr/>
          <a:lstStyle/>
          <a:p>
            <a:fld id="{CB34E9FF-35ED-4746-A218-B58892FE7A5D}" type="slidenum">
              <a:rPr lang="nb-NO" smtClean="0"/>
              <a:t>‹#›</a:t>
            </a:fld>
            <a:endParaRPr lang="nb-NO"/>
          </a:p>
        </p:txBody>
      </p:sp>
      <p:sp>
        <p:nvSpPr>
          <p:cNvPr id="10" name="Plassholder for tekst 6">
            <a:extLst>
              <a:ext uri="{FF2B5EF4-FFF2-40B4-BE49-F238E27FC236}">
                <a16:creationId xmlns:a16="http://schemas.microsoft.com/office/drawing/2014/main" id="{37853000-4C2C-8144-B86A-D528C93C9022}"/>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Tree>
    <p:extLst>
      <p:ext uri="{BB962C8B-B14F-4D97-AF65-F5344CB8AC3E}">
        <p14:creationId xmlns:p14="http://schemas.microsoft.com/office/powerpoint/2010/main" val="15151704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ACA2F30-5B48-0D4B-A64D-C11205F3E28A}"/>
              </a:ext>
            </a:extLst>
          </p:cNvPr>
          <p:cNvSpPr>
            <a:spLocks noGrp="1"/>
          </p:cNvSpPr>
          <p:nvPr>
            <p:ph type="title"/>
          </p:nvPr>
        </p:nvSpPr>
        <p:spPr>
          <a:xfrm>
            <a:off x="694790" y="377865"/>
            <a:ext cx="10659007" cy="905378"/>
          </a:xfrm>
        </p:spPr>
        <p:txBody>
          <a:bodyPr>
            <a:normAutofit/>
          </a:bodyPr>
          <a:lstStyle>
            <a:lvl1pPr>
              <a:defRPr sz="2800">
                <a:solidFill>
                  <a:srgbClr val="D2002B"/>
                </a:solidFill>
              </a:defRPr>
            </a:lvl1pPr>
          </a:lstStyle>
          <a:p>
            <a:r>
              <a:rPr lang="nb-NO" dirty="0"/>
              <a:t>Klikk for å redigere tittelstil</a:t>
            </a:r>
          </a:p>
        </p:txBody>
      </p:sp>
      <p:sp>
        <p:nvSpPr>
          <p:cNvPr id="3" name="Plassholder for innhold 2">
            <a:extLst>
              <a:ext uri="{FF2B5EF4-FFF2-40B4-BE49-F238E27FC236}">
                <a16:creationId xmlns:a16="http://schemas.microsoft.com/office/drawing/2014/main" id="{80FB60E4-9D32-0846-B8BB-D8ACEE6ED189}"/>
              </a:ext>
            </a:extLst>
          </p:cNvPr>
          <p:cNvSpPr>
            <a:spLocks noGrp="1"/>
          </p:cNvSpPr>
          <p:nvPr>
            <p:ph sz="half" idx="1" hasCustomPrompt="1"/>
          </p:nvPr>
        </p:nvSpPr>
        <p:spPr>
          <a:xfrm>
            <a:off x="721056" y="1883228"/>
            <a:ext cx="4933122" cy="3970601"/>
          </a:xfrm>
        </p:spPr>
        <p:txBody>
          <a:bodyPr>
            <a:normAutofit/>
          </a:bodyPr>
          <a:lstStyle>
            <a:lvl1pPr>
              <a:defRPr sz="2400" b="0">
                <a:solidFill>
                  <a:schemeClr val="tx1">
                    <a:lumMod val="95000"/>
                    <a:lumOff val="5000"/>
                  </a:schemeClr>
                </a:solidFill>
              </a:defRPr>
            </a:lvl1pPr>
          </a:lstStyle>
          <a:p>
            <a:r>
              <a:rPr lang="nb-NO" dirty="0"/>
              <a:t>Rediger tekststiler i malen
Andre nivå
Tredje nivå
Fjerde nivå
Femte nivå</a:t>
            </a:r>
          </a:p>
        </p:txBody>
      </p:sp>
      <p:sp>
        <p:nvSpPr>
          <p:cNvPr id="4" name="Plassholder for innhold 3">
            <a:extLst>
              <a:ext uri="{FF2B5EF4-FFF2-40B4-BE49-F238E27FC236}">
                <a16:creationId xmlns:a16="http://schemas.microsoft.com/office/drawing/2014/main" id="{4A7ACAD7-72B5-0D48-840B-452B3A1E131C}"/>
              </a:ext>
            </a:extLst>
          </p:cNvPr>
          <p:cNvSpPr>
            <a:spLocks noGrp="1"/>
          </p:cNvSpPr>
          <p:nvPr>
            <p:ph sz="half" idx="2"/>
          </p:nvPr>
        </p:nvSpPr>
        <p:spPr>
          <a:xfrm>
            <a:off x="6420676" y="1883228"/>
            <a:ext cx="4933123" cy="3970601"/>
          </a:xfrm>
        </p:spPr>
        <p:txBody>
          <a:bodyPr>
            <a:normAutofit/>
          </a:bodyPr>
          <a:lstStyle>
            <a:lvl1pPr>
              <a:defRPr sz="2400" b="0">
                <a:solidFill>
                  <a:schemeClr val="tx1">
                    <a:lumMod val="95000"/>
                    <a:lumOff val="5000"/>
                  </a:schemeClr>
                </a:solidFill>
              </a:defRPr>
            </a:lvl1pPr>
          </a:lstStyle>
          <a:p>
            <a:r>
              <a:rPr lang="nb-NO" dirty="0"/>
              <a:t>Rediger tekststiler i malen
Andre nivå
Tredje nivå
Fjerde nivå
Femte nivå</a:t>
            </a:r>
          </a:p>
        </p:txBody>
      </p:sp>
      <p:pic>
        <p:nvPicPr>
          <p:cNvPr id="7" name="Bilde 6">
            <a:extLst>
              <a:ext uri="{FF2B5EF4-FFF2-40B4-BE49-F238E27FC236}">
                <a16:creationId xmlns:a16="http://schemas.microsoft.com/office/drawing/2014/main" id="{D197341D-3588-5C46-8574-6F5019C0FF1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
        <p:nvSpPr>
          <p:cNvPr id="5" name="Plassholder for lysbildenummer 4">
            <a:extLst>
              <a:ext uri="{FF2B5EF4-FFF2-40B4-BE49-F238E27FC236}">
                <a16:creationId xmlns:a16="http://schemas.microsoft.com/office/drawing/2014/main" id="{E87323BC-D981-E141-A5E2-F609B886ACD2}"/>
              </a:ext>
            </a:extLst>
          </p:cNvPr>
          <p:cNvSpPr>
            <a:spLocks noGrp="1"/>
          </p:cNvSpPr>
          <p:nvPr>
            <p:ph type="sldNum" sz="quarter" idx="10"/>
          </p:nvPr>
        </p:nvSpPr>
        <p:spPr/>
        <p:txBody>
          <a:bodyPr/>
          <a:lstStyle/>
          <a:p>
            <a:fld id="{CB34E9FF-35ED-4746-A218-B58892FE7A5D}" type="slidenum">
              <a:rPr lang="nb-NO" smtClean="0"/>
              <a:t>‹#›</a:t>
            </a:fld>
            <a:endParaRPr lang="nb-NO"/>
          </a:p>
        </p:txBody>
      </p:sp>
      <p:sp>
        <p:nvSpPr>
          <p:cNvPr id="8" name="Plassholder for tekst 7">
            <a:extLst>
              <a:ext uri="{FF2B5EF4-FFF2-40B4-BE49-F238E27FC236}">
                <a16:creationId xmlns:a16="http://schemas.microsoft.com/office/drawing/2014/main" id="{7B79EED7-7374-E644-9787-62E7E1656BB5}"/>
              </a:ext>
            </a:extLst>
          </p:cNvPr>
          <p:cNvSpPr>
            <a:spLocks noGrp="1"/>
          </p:cNvSpPr>
          <p:nvPr>
            <p:ph type="body" sz="quarter" idx="11" hasCustomPrompt="1"/>
          </p:nvPr>
        </p:nvSpPr>
        <p:spPr>
          <a:xfrm>
            <a:off x="721056" y="1478920"/>
            <a:ext cx="4933122" cy="370115"/>
          </a:xfrm>
        </p:spPr>
        <p:txBody>
          <a:bodyPr/>
          <a:lstStyle>
            <a:lvl1pPr>
              <a:buNone/>
              <a:defRPr b="1">
                <a:solidFill>
                  <a:srgbClr val="D2002B"/>
                </a:solidFill>
              </a:defRPr>
            </a:lvl1pPr>
            <a:lvl2pPr>
              <a:buNone/>
              <a:defRPr/>
            </a:lvl2pPr>
            <a:lvl3pPr>
              <a:buNone/>
              <a:defRPr/>
            </a:lvl3pPr>
            <a:lvl4pPr>
              <a:buNone/>
              <a:defRPr/>
            </a:lvl4pPr>
            <a:lvl5pPr>
              <a:buNone/>
              <a:defRPr/>
            </a:lvl5pPr>
          </a:lstStyle>
          <a:p>
            <a:pPr lvl="0"/>
            <a:r>
              <a:rPr lang="nb-NO" dirty="0"/>
              <a:t>Tittel</a:t>
            </a:r>
          </a:p>
        </p:txBody>
      </p:sp>
      <p:sp>
        <p:nvSpPr>
          <p:cNvPr id="9" name="Plassholder for tekst 7">
            <a:extLst>
              <a:ext uri="{FF2B5EF4-FFF2-40B4-BE49-F238E27FC236}">
                <a16:creationId xmlns:a16="http://schemas.microsoft.com/office/drawing/2014/main" id="{4736E952-F94D-E14F-A6F4-5297C60265E7}"/>
              </a:ext>
            </a:extLst>
          </p:cNvPr>
          <p:cNvSpPr>
            <a:spLocks noGrp="1"/>
          </p:cNvSpPr>
          <p:nvPr>
            <p:ph type="body" sz="quarter" idx="12" hasCustomPrompt="1"/>
          </p:nvPr>
        </p:nvSpPr>
        <p:spPr>
          <a:xfrm>
            <a:off x="6420676" y="1478030"/>
            <a:ext cx="4933122" cy="370115"/>
          </a:xfrm>
        </p:spPr>
        <p:txBody>
          <a:bodyPr/>
          <a:lstStyle>
            <a:lvl1pPr>
              <a:buNone/>
              <a:defRPr b="1">
                <a:solidFill>
                  <a:srgbClr val="D2002B"/>
                </a:solidFill>
              </a:defRPr>
            </a:lvl1pPr>
            <a:lvl2pPr>
              <a:buNone/>
              <a:defRPr/>
            </a:lvl2pPr>
            <a:lvl3pPr>
              <a:buNone/>
              <a:defRPr/>
            </a:lvl3pPr>
            <a:lvl4pPr>
              <a:buNone/>
              <a:defRPr/>
            </a:lvl4pPr>
            <a:lvl5pPr>
              <a:buNone/>
              <a:defRPr/>
            </a:lvl5pPr>
          </a:lstStyle>
          <a:p>
            <a:pPr lvl="0"/>
            <a:r>
              <a:rPr lang="nb-NO" dirty="0"/>
              <a:t>Tittel</a:t>
            </a:r>
          </a:p>
        </p:txBody>
      </p:sp>
      <p:sp>
        <p:nvSpPr>
          <p:cNvPr id="10" name="Plassholder for tekst 6">
            <a:extLst>
              <a:ext uri="{FF2B5EF4-FFF2-40B4-BE49-F238E27FC236}">
                <a16:creationId xmlns:a16="http://schemas.microsoft.com/office/drawing/2014/main" id="{5292FFB7-C40D-654F-99EA-194D09B8CFFA}"/>
              </a:ext>
            </a:extLst>
          </p:cNvPr>
          <p:cNvSpPr>
            <a:spLocks noGrp="1"/>
          </p:cNvSpPr>
          <p:nvPr>
            <p:ph type="body" sz="quarter" idx="13"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Tree>
    <p:extLst>
      <p:ext uri="{BB962C8B-B14F-4D97-AF65-F5344CB8AC3E}">
        <p14:creationId xmlns:p14="http://schemas.microsoft.com/office/powerpoint/2010/main" val="24716956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kst venstre og bilde høyre">
    <p:spTree>
      <p:nvGrpSpPr>
        <p:cNvPr id="1" name=""/>
        <p:cNvGrpSpPr/>
        <p:nvPr/>
      </p:nvGrpSpPr>
      <p:grpSpPr>
        <a:xfrm>
          <a:off x="0" y="0"/>
          <a:ext cx="0" cy="0"/>
          <a:chOff x="0" y="0"/>
          <a:chExt cx="0" cy="0"/>
        </a:xfrm>
      </p:grpSpPr>
      <p:pic>
        <p:nvPicPr>
          <p:cNvPr id="15" name="Bilde 14" descr="Et bilde som inneholder tekst, bygning, utendørs, murstein&#10;&#10;Automatisk generert beskrivelse">
            <a:extLst>
              <a:ext uri="{FF2B5EF4-FFF2-40B4-BE49-F238E27FC236}">
                <a16:creationId xmlns:a16="http://schemas.microsoft.com/office/drawing/2014/main" id="{6569B78A-AD6D-E141-982F-D8320B49F9CA}"/>
              </a:ext>
            </a:extLst>
          </p:cNvPr>
          <p:cNvPicPr>
            <a:picLocks noChangeAspect="1"/>
          </p:cNvPicPr>
          <p:nvPr userDrawn="1"/>
        </p:nvPicPr>
        <p:blipFill rotWithShape="1">
          <a:blip r:embed="rId2"/>
          <a:srcRect l="8102" r="24284"/>
          <a:stretch/>
        </p:blipFill>
        <p:spPr>
          <a:xfrm>
            <a:off x="6281738" y="0"/>
            <a:ext cx="5910262" cy="6858000"/>
          </a:xfrm>
          <a:prstGeom prst="rect">
            <a:avLst/>
          </a:prstGeom>
        </p:spPr>
      </p:pic>
      <p:sp>
        <p:nvSpPr>
          <p:cNvPr id="3" name="Plassholder for innhold 2">
            <a:extLst>
              <a:ext uri="{FF2B5EF4-FFF2-40B4-BE49-F238E27FC236}">
                <a16:creationId xmlns:a16="http://schemas.microsoft.com/office/drawing/2014/main" id="{80FB60E4-9D32-0846-B8BB-D8ACEE6ED189}"/>
              </a:ext>
            </a:extLst>
          </p:cNvPr>
          <p:cNvSpPr>
            <a:spLocks noGrp="1"/>
          </p:cNvSpPr>
          <p:nvPr>
            <p:ph sz="half" idx="1" hasCustomPrompt="1"/>
          </p:nvPr>
        </p:nvSpPr>
        <p:spPr>
          <a:xfrm>
            <a:off x="721056" y="1883228"/>
            <a:ext cx="4933122" cy="3970601"/>
          </a:xfrm>
        </p:spPr>
        <p:txBody>
          <a:bodyPr>
            <a:normAutofit/>
          </a:bodyPr>
          <a:lstStyle>
            <a:lvl1pPr>
              <a:defRPr sz="2000" b="0">
                <a:solidFill>
                  <a:schemeClr val="tx1">
                    <a:lumMod val="95000"/>
                    <a:lumOff val="5000"/>
                  </a:schemeClr>
                </a:solidFill>
              </a:defRPr>
            </a:lvl1pPr>
          </a:lstStyle>
          <a:p>
            <a:r>
              <a:rPr lang="nb-NO" dirty="0"/>
              <a:t>Rediger tekststiler i malen
Andre nivå
Tredje nivå
Fjerde nivå
Femte nivå</a:t>
            </a:r>
          </a:p>
        </p:txBody>
      </p:sp>
      <p:pic>
        <p:nvPicPr>
          <p:cNvPr id="7" name="Bilde 6">
            <a:extLst>
              <a:ext uri="{FF2B5EF4-FFF2-40B4-BE49-F238E27FC236}">
                <a16:creationId xmlns:a16="http://schemas.microsoft.com/office/drawing/2014/main" id="{D197341D-3588-5C46-8574-6F5019C0FF1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
        <p:nvSpPr>
          <p:cNvPr id="10" name="Plassholder for bilde 9">
            <a:extLst>
              <a:ext uri="{FF2B5EF4-FFF2-40B4-BE49-F238E27FC236}">
                <a16:creationId xmlns:a16="http://schemas.microsoft.com/office/drawing/2014/main" id="{F92D8C84-8DFB-5945-96ED-1AF02FB556CF}"/>
              </a:ext>
            </a:extLst>
          </p:cNvPr>
          <p:cNvSpPr>
            <a:spLocks noGrp="1"/>
          </p:cNvSpPr>
          <p:nvPr>
            <p:ph type="pic" sz="quarter" idx="12" hasCustomPrompt="1"/>
          </p:nvPr>
        </p:nvSpPr>
        <p:spPr>
          <a:xfrm>
            <a:off x="6281738" y="0"/>
            <a:ext cx="5910262" cy="6858000"/>
          </a:xfrm>
        </p:spPr>
        <p:txBody>
          <a:bodyPr/>
          <a:lstStyle/>
          <a:p>
            <a:r>
              <a:rPr lang="nb-NO"/>
              <a:t>Legg bilde rett inn her</a:t>
            </a:r>
          </a:p>
        </p:txBody>
      </p:sp>
      <p:sp>
        <p:nvSpPr>
          <p:cNvPr id="9" name="Plassholder for tekst 6">
            <a:extLst>
              <a:ext uri="{FF2B5EF4-FFF2-40B4-BE49-F238E27FC236}">
                <a16:creationId xmlns:a16="http://schemas.microsoft.com/office/drawing/2014/main" id="{6A4B12A5-698B-1545-A4BE-5CAA787AE44F}"/>
              </a:ext>
            </a:extLst>
          </p:cNvPr>
          <p:cNvSpPr>
            <a:spLocks noGrp="1"/>
          </p:cNvSpPr>
          <p:nvPr>
            <p:ph type="body" sz="quarter" idx="13" hasCustomPrompt="1"/>
          </p:nvPr>
        </p:nvSpPr>
        <p:spPr>
          <a:xfrm>
            <a:off x="1661533" y="6370638"/>
            <a:ext cx="3992646"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
        <p:nvSpPr>
          <p:cNvPr id="11" name="Tittel 1">
            <a:extLst>
              <a:ext uri="{FF2B5EF4-FFF2-40B4-BE49-F238E27FC236}">
                <a16:creationId xmlns:a16="http://schemas.microsoft.com/office/drawing/2014/main" id="{9D10BF8D-2AAF-6043-8F14-05A25EBDDC54}"/>
              </a:ext>
            </a:extLst>
          </p:cNvPr>
          <p:cNvSpPr>
            <a:spLocks noGrp="1"/>
          </p:cNvSpPr>
          <p:nvPr>
            <p:ph type="title" hasCustomPrompt="1"/>
          </p:nvPr>
        </p:nvSpPr>
        <p:spPr>
          <a:xfrm>
            <a:off x="721056" y="707572"/>
            <a:ext cx="4933121" cy="1065472"/>
          </a:xfrm>
        </p:spPr>
        <p:txBody>
          <a:bodyPr anchor="b">
            <a:normAutofit/>
          </a:bodyPr>
          <a:lstStyle>
            <a:lvl1pPr>
              <a:defRPr sz="2800">
                <a:solidFill>
                  <a:srgbClr val="D2002B"/>
                </a:solidFill>
              </a:defRPr>
            </a:lvl1pPr>
          </a:lstStyle>
          <a:p>
            <a:r>
              <a:rPr lang="nb-NO" dirty="0"/>
              <a:t>Her kan du fylle inn en tittel til din slide</a:t>
            </a:r>
          </a:p>
        </p:txBody>
      </p:sp>
    </p:spTree>
    <p:extLst>
      <p:ext uri="{BB962C8B-B14F-4D97-AF65-F5344CB8AC3E}">
        <p14:creationId xmlns:p14="http://schemas.microsoft.com/office/powerpoint/2010/main" val="11841779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ilde til venstre og tekst til høyre">
    <p:spTree>
      <p:nvGrpSpPr>
        <p:cNvPr id="1" name=""/>
        <p:cNvGrpSpPr/>
        <p:nvPr/>
      </p:nvGrpSpPr>
      <p:grpSpPr>
        <a:xfrm>
          <a:off x="0" y="0"/>
          <a:ext cx="0" cy="0"/>
          <a:chOff x="0" y="0"/>
          <a:chExt cx="0" cy="0"/>
        </a:xfrm>
      </p:grpSpPr>
      <p:pic>
        <p:nvPicPr>
          <p:cNvPr id="15" name="Bilde 14" descr="Et bilde som inneholder tekst, bygning, utendørs, murstein&#10;&#10;Automatisk generert beskrivelse">
            <a:extLst>
              <a:ext uri="{FF2B5EF4-FFF2-40B4-BE49-F238E27FC236}">
                <a16:creationId xmlns:a16="http://schemas.microsoft.com/office/drawing/2014/main" id="{6569B78A-AD6D-E141-982F-D8320B49F9CA}"/>
              </a:ext>
            </a:extLst>
          </p:cNvPr>
          <p:cNvPicPr>
            <a:picLocks noChangeAspect="1"/>
          </p:cNvPicPr>
          <p:nvPr userDrawn="1"/>
        </p:nvPicPr>
        <p:blipFill rotWithShape="1">
          <a:blip r:embed="rId2"/>
          <a:srcRect l="8102" r="24284"/>
          <a:stretch/>
        </p:blipFill>
        <p:spPr>
          <a:xfrm>
            <a:off x="0" y="0"/>
            <a:ext cx="5910262" cy="6858000"/>
          </a:xfrm>
          <a:prstGeom prst="rect">
            <a:avLst/>
          </a:prstGeom>
        </p:spPr>
      </p:pic>
      <p:sp>
        <p:nvSpPr>
          <p:cNvPr id="10" name="Plassholder for bilde 9">
            <a:extLst>
              <a:ext uri="{FF2B5EF4-FFF2-40B4-BE49-F238E27FC236}">
                <a16:creationId xmlns:a16="http://schemas.microsoft.com/office/drawing/2014/main" id="{F92D8C84-8DFB-5945-96ED-1AF02FB556CF}"/>
              </a:ext>
            </a:extLst>
          </p:cNvPr>
          <p:cNvSpPr>
            <a:spLocks noGrp="1"/>
          </p:cNvSpPr>
          <p:nvPr>
            <p:ph type="pic" sz="quarter" idx="12" hasCustomPrompt="1"/>
          </p:nvPr>
        </p:nvSpPr>
        <p:spPr>
          <a:xfrm>
            <a:off x="0" y="0"/>
            <a:ext cx="5910262" cy="6858000"/>
          </a:xfrm>
        </p:spPr>
        <p:txBody>
          <a:bodyPr/>
          <a:lstStyle/>
          <a:p>
            <a:r>
              <a:rPr lang="nb-NO"/>
              <a:t>Legg bilde rett inn her</a:t>
            </a:r>
          </a:p>
        </p:txBody>
      </p:sp>
      <p:sp>
        <p:nvSpPr>
          <p:cNvPr id="3" name="Plassholder for innhold 2">
            <a:extLst>
              <a:ext uri="{FF2B5EF4-FFF2-40B4-BE49-F238E27FC236}">
                <a16:creationId xmlns:a16="http://schemas.microsoft.com/office/drawing/2014/main" id="{80FB60E4-9D32-0846-B8BB-D8ACEE6ED189}"/>
              </a:ext>
            </a:extLst>
          </p:cNvPr>
          <p:cNvSpPr>
            <a:spLocks noGrp="1"/>
          </p:cNvSpPr>
          <p:nvPr>
            <p:ph sz="half" idx="1" hasCustomPrompt="1"/>
          </p:nvPr>
        </p:nvSpPr>
        <p:spPr>
          <a:xfrm>
            <a:off x="6335472" y="1883228"/>
            <a:ext cx="4933122" cy="3970601"/>
          </a:xfrm>
        </p:spPr>
        <p:txBody>
          <a:bodyPr>
            <a:normAutofit/>
          </a:bodyPr>
          <a:lstStyle>
            <a:lvl1pPr>
              <a:defRPr sz="2000" b="0">
                <a:solidFill>
                  <a:schemeClr val="tx1">
                    <a:lumMod val="95000"/>
                    <a:lumOff val="5000"/>
                  </a:schemeClr>
                </a:solidFill>
              </a:defRPr>
            </a:lvl1pPr>
          </a:lstStyle>
          <a:p>
            <a:r>
              <a:rPr lang="nb-NO" dirty="0"/>
              <a:t>Rediger tekststiler i malen
Andre nivå
Tredje nivå
Fjerde nivå
Femte nivå</a:t>
            </a:r>
          </a:p>
        </p:txBody>
      </p:sp>
      <p:pic>
        <p:nvPicPr>
          <p:cNvPr id="9" name="Bilde 8" descr="Et bilde som inneholder utklipp&#10;&#10;&#10;&#10;Automatisk generert beskrivelse">
            <a:extLst>
              <a:ext uri="{FF2B5EF4-FFF2-40B4-BE49-F238E27FC236}">
                <a16:creationId xmlns:a16="http://schemas.microsoft.com/office/drawing/2014/main" id="{CA832A86-F517-B343-A28F-37A1C691F9D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39259" y="6072842"/>
            <a:ext cx="1026485" cy="429073"/>
          </a:xfrm>
          <a:prstGeom prst="rect">
            <a:avLst/>
          </a:prstGeom>
        </p:spPr>
      </p:pic>
      <p:sp>
        <p:nvSpPr>
          <p:cNvPr id="7" name="Plassholder for tekst 6">
            <a:extLst>
              <a:ext uri="{FF2B5EF4-FFF2-40B4-BE49-F238E27FC236}">
                <a16:creationId xmlns:a16="http://schemas.microsoft.com/office/drawing/2014/main" id="{838F0658-EC45-5A48-B3C1-47900CACF701}"/>
              </a:ext>
            </a:extLst>
          </p:cNvPr>
          <p:cNvSpPr>
            <a:spLocks noGrp="1"/>
          </p:cNvSpPr>
          <p:nvPr>
            <p:ph type="body" sz="quarter" idx="13" hasCustomPrompt="1"/>
          </p:nvPr>
        </p:nvSpPr>
        <p:spPr>
          <a:xfrm>
            <a:off x="6335472" y="6370638"/>
            <a:ext cx="4230595" cy="365125"/>
          </a:xfrm>
        </p:spPr>
        <p:txBody>
          <a:bodyPr>
            <a:normAutofit/>
          </a:bodyPr>
          <a:lstStyle>
            <a:lvl1pPr algn="l">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
        <p:nvSpPr>
          <p:cNvPr id="11" name="Plassholder for lysbildenummer 4">
            <a:extLst>
              <a:ext uri="{FF2B5EF4-FFF2-40B4-BE49-F238E27FC236}">
                <a16:creationId xmlns:a16="http://schemas.microsoft.com/office/drawing/2014/main" id="{12F0E66B-ABF8-4E42-BDB6-0F41AB489985}"/>
              </a:ext>
            </a:extLst>
          </p:cNvPr>
          <p:cNvSpPr>
            <a:spLocks noGrp="1"/>
          </p:cNvSpPr>
          <p:nvPr>
            <p:ph type="sldNum" sz="quarter" idx="10"/>
          </p:nvPr>
        </p:nvSpPr>
        <p:spPr>
          <a:xfrm>
            <a:off x="10727473" y="6370637"/>
            <a:ext cx="1295400" cy="365125"/>
          </a:xfrm>
        </p:spPr>
        <p:txBody>
          <a:bodyPr/>
          <a:lstStyle/>
          <a:p>
            <a:fld id="{CB34E9FF-35ED-4746-A218-B58892FE7A5D}" type="slidenum">
              <a:rPr lang="nb-NO" smtClean="0"/>
              <a:t>‹#›</a:t>
            </a:fld>
            <a:endParaRPr lang="nb-NO"/>
          </a:p>
        </p:txBody>
      </p:sp>
      <p:sp>
        <p:nvSpPr>
          <p:cNvPr id="12" name="Tittel 1">
            <a:extLst>
              <a:ext uri="{FF2B5EF4-FFF2-40B4-BE49-F238E27FC236}">
                <a16:creationId xmlns:a16="http://schemas.microsoft.com/office/drawing/2014/main" id="{43AD8D1C-EAB0-3645-8548-77AB0AF6BF85}"/>
              </a:ext>
            </a:extLst>
          </p:cNvPr>
          <p:cNvSpPr>
            <a:spLocks noGrp="1"/>
          </p:cNvSpPr>
          <p:nvPr>
            <p:ph type="title" hasCustomPrompt="1"/>
          </p:nvPr>
        </p:nvSpPr>
        <p:spPr>
          <a:xfrm>
            <a:off x="6335472" y="707572"/>
            <a:ext cx="4933121" cy="1065472"/>
          </a:xfrm>
        </p:spPr>
        <p:txBody>
          <a:bodyPr anchor="b">
            <a:normAutofit/>
          </a:bodyPr>
          <a:lstStyle>
            <a:lvl1pPr>
              <a:defRPr sz="2800">
                <a:solidFill>
                  <a:srgbClr val="D2002B"/>
                </a:solidFill>
              </a:defRPr>
            </a:lvl1pPr>
          </a:lstStyle>
          <a:p>
            <a:r>
              <a:rPr lang="nb-NO" dirty="0"/>
              <a:t>Her kan du fylle inn en tittel til din slide</a:t>
            </a:r>
          </a:p>
        </p:txBody>
      </p:sp>
    </p:spTree>
    <p:extLst>
      <p:ext uri="{BB962C8B-B14F-4D97-AF65-F5344CB8AC3E}">
        <p14:creationId xmlns:p14="http://schemas.microsoft.com/office/powerpoint/2010/main" val="27208025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ullskjermbilde">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6650CA9E-144D-2B4B-8399-F29546F1AF91}"/>
              </a:ext>
            </a:extLst>
          </p:cNvPr>
          <p:cNvSpPr>
            <a:spLocks noGrp="1"/>
          </p:cNvSpPr>
          <p:nvPr>
            <p:ph type="pic" sz="quarter" idx="10" hasCustomPrompt="1"/>
          </p:nvPr>
        </p:nvSpPr>
        <p:spPr>
          <a:xfrm>
            <a:off x="0" y="0"/>
            <a:ext cx="12192000" cy="6858000"/>
          </a:xfrm>
        </p:spPr>
        <p:txBody>
          <a:bodyPr/>
          <a:lstStyle>
            <a:lvl1pPr>
              <a:defRPr>
                <a:solidFill>
                  <a:schemeClr val="tx1">
                    <a:alpha val="74000"/>
                  </a:schemeClr>
                </a:solidFill>
              </a:defRPr>
            </a:lvl1pPr>
          </a:lstStyle>
          <a:p>
            <a:r>
              <a:rPr lang="nb-NO"/>
              <a:t>Slipp et bilde her</a:t>
            </a:r>
          </a:p>
        </p:txBody>
      </p:sp>
      <p:sp>
        <p:nvSpPr>
          <p:cNvPr id="2" name="Tittel 1">
            <a:extLst>
              <a:ext uri="{FF2B5EF4-FFF2-40B4-BE49-F238E27FC236}">
                <a16:creationId xmlns:a16="http://schemas.microsoft.com/office/drawing/2014/main" id="{B155B4C0-4369-4842-A92C-0BEF7F141946}"/>
              </a:ext>
            </a:extLst>
          </p:cNvPr>
          <p:cNvSpPr>
            <a:spLocks noGrp="1"/>
          </p:cNvSpPr>
          <p:nvPr>
            <p:ph type="title"/>
          </p:nvPr>
        </p:nvSpPr>
        <p:spPr>
          <a:xfrm>
            <a:off x="838200" y="1330325"/>
            <a:ext cx="10515600" cy="1325563"/>
          </a:xfrm>
        </p:spPr>
        <p:txBody>
          <a:bodyPr>
            <a:normAutofit/>
          </a:bodyPr>
          <a:lstStyle>
            <a:lvl1pPr>
              <a:defRPr sz="6000">
                <a:solidFill>
                  <a:srgbClr val="D2002B"/>
                </a:solidFill>
              </a:defRPr>
            </a:lvl1pPr>
          </a:lstStyle>
          <a:p>
            <a:r>
              <a:rPr lang="nb-NO" dirty="0"/>
              <a:t>Klikk for å redigere tittelstil</a:t>
            </a:r>
          </a:p>
        </p:txBody>
      </p:sp>
      <p:pic>
        <p:nvPicPr>
          <p:cNvPr id="6" name="Bilde 5">
            <a:extLst>
              <a:ext uri="{FF2B5EF4-FFF2-40B4-BE49-F238E27FC236}">
                <a16:creationId xmlns:a16="http://schemas.microsoft.com/office/drawing/2014/main" id="{DDDD14DF-A6E8-464B-9DFA-D66A7CDBFF3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
        <p:nvSpPr>
          <p:cNvPr id="3" name="Plassholder for lysbildenummer 2">
            <a:extLst>
              <a:ext uri="{FF2B5EF4-FFF2-40B4-BE49-F238E27FC236}">
                <a16:creationId xmlns:a16="http://schemas.microsoft.com/office/drawing/2014/main" id="{D01F0486-5C83-F044-9E63-F2C65612459F}"/>
              </a:ext>
            </a:extLst>
          </p:cNvPr>
          <p:cNvSpPr>
            <a:spLocks noGrp="1"/>
          </p:cNvSpPr>
          <p:nvPr>
            <p:ph type="sldNum" sz="quarter" idx="11"/>
          </p:nvPr>
        </p:nvSpPr>
        <p:spPr/>
        <p:txBody>
          <a:bodyPr/>
          <a:lstStyle/>
          <a:p>
            <a:fld id="{CB34E9FF-35ED-4746-A218-B58892FE7A5D}" type="slidenum">
              <a:rPr lang="nb-NO" smtClean="0"/>
              <a:t>‹#›</a:t>
            </a:fld>
            <a:endParaRPr lang="nb-NO"/>
          </a:p>
        </p:txBody>
      </p:sp>
      <p:sp>
        <p:nvSpPr>
          <p:cNvPr id="8" name="Plassholder for tekst 6">
            <a:extLst>
              <a:ext uri="{FF2B5EF4-FFF2-40B4-BE49-F238E27FC236}">
                <a16:creationId xmlns:a16="http://schemas.microsoft.com/office/drawing/2014/main" id="{34787E5B-5B6D-504D-A89E-8DC6147EA82A}"/>
              </a:ext>
            </a:extLst>
          </p:cNvPr>
          <p:cNvSpPr>
            <a:spLocks noGrp="1"/>
          </p:cNvSpPr>
          <p:nvPr>
            <p:ph type="body" sz="quarter" idx="13" hasCustomPrompt="1"/>
          </p:nvPr>
        </p:nvSpPr>
        <p:spPr>
          <a:xfrm>
            <a:off x="7357730"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Tree>
    <p:extLst>
      <p:ext uri="{BB962C8B-B14F-4D97-AF65-F5344CB8AC3E}">
        <p14:creationId xmlns:p14="http://schemas.microsoft.com/office/powerpoint/2010/main" val="42776303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erson">
    <p:bg>
      <p:bgPr>
        <a:solidFill>
          <a:schemeClr val="bg1"/>
        </a:solidFill>
        <a:effectLst/>
      </p:bgPr>
    </p:bg>
    <p:spTree>
      <p:nvGrpSpPr>
        <p:cNvPr id="1" name=""/>
        <p:cNvGrpSpPr/>
        <p:nvPr/>
      </p:nvGrpSpPr>
      <p:grpSpPr>
        <a:xfrm>
          <a:off x="0" y="0"/>
          <a:ext cx="0" cy="0"/>
          <a:chOff x="0" y="0"/>
          <a:chExt cx="0" cy="0"/>
        </a:xfrm>
      </p:grpSpPr>
      <p:pic>
        <p:nvPicPr>
          <p:cNvPr id="14" name="Bilde 13"/>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840509" y="1000124"/>
            <a:ext cx="2440153" cy="3050191"/>
          </a:xfrm>
          <a:prstGeom prst="rect">
            <a:avLst/>
          </a:prstGeom>
        </p:spPr>
      </p:pic>
      <p:sp>
        <p:nvSpPr>
          <p:cNvPr id="2" name="Title 1"/>
          <p:cNvSpPr>
            <a:spLocks noGrp="1"/>
          </p:cNvSpPr>
          <p:nvPr>
            <p:ph type="title" hasCustomPrompt="1"/>
          </p:nvPr>
        </p:nvSpPr>
        <p:spPr>
          <a:xfrm>
            <a:off x="3645552" y="1499784"/>
            <a:ext cx="7709771" cy="1143000"/>
          </a:xfrm>
          <a:noFill/>
          <a:ln>
            <a:noFill/>
          </a:ln>
        </p:spPr>
        <p:txBody>
          <a:bodyPr>
            <a:normAutofit/>
          </a:bodyPr>
          <a:lstStyle>
            <a:lvl1pPr algn="l">
              <a:defRPr sz="4000" b="1">
                <a:solidFill>
                  <a:srgbClr val="D2002B"/>
                </a:solidFill>
              </a:defRPr>
            </a:lvl1pPr>
          </a:lstStyle>
          <a:p>
            <a:r>
              <a:rPr lang="nb-NO" dirty="0"/>
              <a:t>Navn navn</a:t>
            </a:r>
            <a:endParaRPr lang="en-US" dirty="0"/>
          </a:p>
        </p:txBody>
      </p:sp>
      <p:sp>
        <p:nvSpPr>
          <p:cNvPr id="15" name="Plassholder for tekst 14"/>
          <p:cNvSpPr>
            <a:spLocks noGrp="1"/>
          </p:cNvSpPr>
          <p:nvPr>
            <p:ph type="body" sz="quarter" idx="10" hasCustomPrompt="1"/>
          </p:nvPr>
        </p:nvSpPr>
        <p:spPr>
          <a:xfrm>
            <a:off x="3644991" y="1000125"/>
            <a:ext cx="7702412" cy="469055"/>
          </a:xfrm>
        </p:spPr>
        <p:txBody>
          <a:bodyPr>
            <a:noAutofit/>
          </a:bodyPr>
          <a:lstStyle>
            <a:lvl1pPr marL="0" indent="0" algn="l">
              <a:buNone/>
              <a:defRPr sz="2667" b="0" baseline="0">
                <a:solidFill>
                  <a:schemeClr val="tx1">
                    <a:lumMod val="95000"/>
                    <a:lumOff val="5000"/>
                  </a:schemeClr>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dirty="0"/>
              <a:t>Fakultet</a:t>
            </a:r>
          </a:p>
        </p:txBody>
      </p:sp>
      <p:sp>
        <p:nvSpPr>
          <p:cNvPr id="5" name="Plassholder for bilde 4"/>
          <p:cNvSpPr>
            <a:spLocks noGrp="1"/>
          </p:cNvSpPr>
          <p:nvPr>
            <p:ph type="pic" sz="quarter" idx="11" hasCustomPrompt="1"/>
          </p:nvPr>
        </p:nvSpPr>
        <p:spPr>
          <a:xfrm>
            <a:off x="838200" y="1000125"/>
            <a:ext cx="2442461" cy="3050191"/>
          </a:xfrm>
        </p:spPr>
        <p:txBody>
          <a:bodyPr/>
          <a:lstStyle>
            <a:lvl1pPr>
              <a:defRPr baseline="0"/>
            </a:lvl1pPr>
          </a:lstStyle>
          <a:p>
            <a:r>
              <a:rPr lang="nb-NO"/>
              <a:t>Dra inn bilde</a:t>
            </a:r>
          </a:p>
        </p:txBody>
      </p:sp>
      <p:sp>
        <p:nvSpPr>
          <p:cNvPr id="19" name="Plassholder for tekst 18"/>
          <p:cNvSpPr>
            <a:spLocks noGrp="1"/>
          </p:cNvSpPr>
          <p:nvPr>
            <p:ph type="body" sz="quarter" idx="12" hasCustomPrompt="1"/>
          </p:nvPr>
        </p:nvSpPr>
        <p:spPr>
          <a:xfrm>
            <a:off x="3649080" y="3552172"/>
            <a:ext cx="7702412" cy="2578213"/>
          </a:xfrm>
        </p:spPr>
        <p:txBody>
          <a:bodyPr>
            <a:normAutofit/>
          </a:bodyPr>
          <a:lstStyle>
            <a:lvl1pPr marL="0" indent="0">
              <a:buNone/>
              <a:defRPr sz="2800">
                <a:solidFill>
                  <a:srgbClr val="141E28"/>
                </a:solidFill>
              </a:defRPr>
            </a:lvl1pPr>
          </a:lstStyle>
          <a:p>
            <a:pPr lvl="0"/>
            <a:r>
              <a:rPr lang="nb-NO" dirty="0"/>
              <a:t>Beskrivelse</a:t>
            </a:r>
          </a:p>
        </p:txBody>
      </p:sp>
      <p:sp>
        <p:nvSpPr>
          <p:cNvPr id="20" name="Plassholder for tekst 14"/>
          <p:cNvSpPr>
            <a:spLocks noGrp="1"/>
          </p:cNvSpPr>
          <p:nvPr>
            <p:ph type="body" sz="quarter" idx="13" hasCustomPrompt="1"/>
          </p:nvPr>
        </p:nvSpPr>
        <p:spPr>
          <a:xfrm>
            <a:off x="3644989" y="2994120"/>
            <a:ext cx="7702413" cy="418984"/>
          </a:xfrm>
        </p:spPr>
        <p:txBody>
          <a:bodyPr>
            <a:noAutofit/>
          </a:bodyPr>
          <a:lstStyle>
            <a:lvl1pPr marL="0" indent="0" algn="l">
              <a:buNone/>
              <a:defRPr sz="2400" b="0" baseline="0">
                <a:solidFill>
                  <a:srgbClr val="141E28"/>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dirty="0"/>
              <a:t>Dato</a:t>
            </a:r>
          </a:p>
        </p:txBody>
      </p:sp>
      <p:pic>
        <p:nvPicPr>
          <p:cNvPr id="12" name="Bilde 11">
            <a:extLst>
              <a:ext uri="{FF2B5EF4-FFF2-40B4-BE49-F238E27FC236}">
                <a16:creationId xmlns:a16="http://schemas.microsoft.com/office/drawing/2014/main" id="{602F63FA-675E-D540-9D05-CFDFF921A59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
        <p:nvSpPr>
          <p:cNvPr id="4" name="Plassholder for lysbildenummer 3">
            <a:extLst>
              <a:ext uri="{FF2B5EF4-FFF2-40B4-BE49-F238E27FC236}">
                <a16:creationId xmlns:a16="http://schemas.microsoft.com/office/drawing/2014/main" id="{0400B017-0EDB-B64D-A898-33D1D15E25A9}"/>
              </a:ext>
            </a:extLst>
          </p:cNvPr>
          <p:cNvSpPr>
            <a:spLocks noGrp="1"/>
          </p:cNvSpPr>
          <p:nvPr>
            <p:ph type="sldNum" sz="quarter" idx="14"/>
          </p:nvPr>
        </p:nvSpPr>
        <p:spPr/>
        <p:txBody>
          <a:bodyPr/>
          <a:lstStyle/>
          <a:p>
            <a:fld id="{CB34E9FF-35ED-4746-A218-B58892FE7A5D}" type="slidenum">
              <a:rPr lang="nb-NO" smtClean="0"/>
              <a:t>‹#›</a:t>
            </a:fld>
            <a:endParaRPr lang="nb-NO"/>
          </a:p>
        </p:txBody>
      </p:sp>
      <p:sp>
        <p:nvSpPr>
          <p:cNvPr id="10" name="Plassholder for tekst 6">
            <a:extLst>
              <a:ext uri="{FF2B5EF4-FFF2-40B4-BE49-F238E27FC236}">
                <a16:creationId xmlns:a16="http://schemas.microsoft.com/office/drawing/2014/main" id="{A42F8DDF-495D-C64A-8CED-AA2B58F17B85}"/>
              </a:ext>
            </a:extLst>
          </p:cNvPr>
          <p:cNvSpPr>
            <a:spLocks noGrp="1"/>
          </p:cNvSpPr>
          <p:nvPr>
            <p:ph type="body" sz="quarter" idx="15" hasCustomPrompt="1"/>
          </p:nvPr>
        </p:nvSpPr>
        <p:spPr>
          <a:xfrm>
            <a:off x="7357730"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Tree>
    <p:extLst>
      <p:ext uri="{BB962C8B-B14F-4D97-AF65-F5344CB8AC3E}">
        <p14:creationId xmlns:p14="http://schemas.microsoft.com/office/powerpoint/2010/main" val="41649111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omt">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BEC76104-09FF-124D-96F5-7E24E2687FE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
        <p:nvSpPr>
          <p:cNvPr id="3" name="Plassholder for lysbildenummer 2">
            <a:extLst>
              <a:ext uri="{FF2B5EF4-FFF2-40B4-BE49-F238E27FC236}">
                <a16:creationId xmlns:a16="http://schemas.microsoft.com/office/drawing/2014/main" id="{EFD2D005-8FCC-944C-B77E-2FA0D6BA1B4A}"/>
              </a:ext>
            </a:extLst>
          </p:cNvPr>
          <p:cNvSpPr>
            <a:spLocks noGrp="1"/>
          </p:cNvSpPr>
          <p:nvPr>
            <p:ph type="sldNum" sz="quarter" idx="10"/>
          </p:nvPr>
        </p:nvSpPr>
        <p:spPr/>
        <p:txBody>
          <a:bodyPr/>
          <a:lstStyle/>
          <a:p>
            <a:fld id="{CB34E9FF-35ED-4746-A218-B58892FE7A5D}" type="slidenum">
              <a:rPr lang="nb-NO" smtClean="0"/>
              <a:t>‹#›</a:t>
            </a:fld>
            <a:endParaRPr lang="nb-NO"/>
          </a:p>
        </p:txBody>
      </p:sp>
      <p:sp>
        <p:nvSpPr>
          <p:cNvPr id="4" name="Plassholder for tekst 6">
            <a:extLst>
              <a:ext uri="{FF2B5EF4-FFF2-40B4-BE49-F238E27FC236}">
                <a16:creationId xmlns:a16="http://schemas.microsoft.com/office/drawing/2014/main" id="{F30C16E2-E34E-2A48-AC14-D8904ACA100F}"/>
              </a:ext>
            </a:extLst>
          </p:cNvPr>
          <p:cNvSpPr>
            <a:spLocks noGrp="1"/>
          </p:cNvSpPr>
          <p:nvPr>
            <p:ph type="body" sz="quarter" idx="13" hasCustomPrompt="1"/>
          </p:nvPr>
        </p:nvSpPr>
        <p:spPr>
          <a:xfrm>
            <a:off x="7357730"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Tree>
    <p:extLst>
      <p:ext uri="{BB962C8B-B14F-4D97-AF65-F5344CB8AC3E}">
        <p14:creationId xmlns:p14="http://schemas.microsoft.com/office/powerpoint/2010/main" val="21089122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C74159F-F20B-47C0-9554-F7FD9BD09BBB}"/>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3A46E762-6E5A-46D8-BD0A-D317070A019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952784AB-7006-4341-9FE9-21A04364707F}"/>
              </a:ext>
            </a:extLst>
          </p:cNvPr>
          <p:cNvSpPr>
            <a:spLocks noGrp="1"/>
          </p:cNvSpPr>
          <p:nvPr>
            <p:ph type="dt" sz="half" idx="10"/>
          </p:nvPr>
        </p:nvSpPr>
        <p:spPr/>
        <p:txBody>
          <a:bodyPr/>
          <a:lstStyle/>
          <a:p>
            <a:fld id="{AEAB5D88-146F-452A-9E58-F5DE98B49EF2}" type="datetimeFigureOut">
              <a:rPr lang="nb-NO" smtClean="0"/>
              <a:t>12.06.2025</a:t>
            </a:fld>
            <a:endParaRPr lang="nb-NO"/>
          </a:p>
        </p:txBody>
      </p:sp>
      <p:sp>
        <p:nvSpPr>
          <p:cNvPr id="5" name="Plassholder for bunntekst 4">
            <a:extLst>
              <a:ext uri="{FF2B5EF4-FFF2-40B4-BE49-F238E27FC236}">
                <a16:creationId xmlns:a16="http://schemas.microsoft.com/office/drawing/2014/main" id="{6041F507-A74C-4308-9E41-71A13CA244B9}"/>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5DF3738B-5E16-4494-B177-C4F920D76C6F}"/>
              </a:ext>
            </a:extLst>
          </p:cNvPr>
          <p:cNvSpPr>
            <a:spLocks noGrp="1"/>
          </p:cNvSpPr>
          <p:nvPr>
            <p:ph type="sldNum" sz="quarter" idx="12"/>
          </p:nvPr>
        </p:nvSpPr>
        <p:spPr/>
        <p:txBody>
          <a:bodyPr/>
          <a:lstStyle/>
          <a:p>
            <a:fld id="{7BEECCB8-BBD4-425F-8D84-5007EE3A073B}" type="slidenum">
              <a:rPr lang="nb-NO" smtClean="0"/>
              <a:t>‹#›</a:t>
            </a:fld>
            <a:endParaRPr lang="nb-NO"/>
          </a:p>
        </p:txBody>
      </p:sp>
    </p:spTree>
    <p:extLst>
      <p:ext uri="{BB962C8B-B14F-4D97-AF65-F5344CB8AC3E}">
        <p14:creationId xmlns:p14="http://schemas.microsoft.com/office/powerpoint/2010/main" val="32995019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1_Smart 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p:txBody>
          <a:bodyPr>
            <a:normAutofit/>
          </a:bodyPr>
          <a:lstStyle>
            <a:lvl1pPr>
              <a:defRPr sz="2000" b="0">
                <a:solidFill>
                  <a:schemeClr val="tx1">
                    <a:lumMod val="95000"/>
                    <a:lumOff val="5000"/>
                  </a:schemeClr>
                </a:solidFill>
              </a:defRPr>
            </a:lvl1pPr>
          </a:lstStyle>
          <a:p>
            <a:pPr lvl="0"/>
            <a:r>
              <a:rPr lang="nb-NO"/>
              <a:t>Klikk for å redigere tekststiler i malen</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6356350"/>
            <a:ext cx="7315200" cy="365125"/>
          </a:xfrm>
          <a:prstGeom prst="rect">
            <a:avLst/>
          </a:prstGeom>
        </p:spPr>
        <p:txBody>
          <a:bodyPr/>
          <a:lstStyle/>
          <a:p>
            <a:r>
              <a:rPr lang="nb-NO"/>
              <a:t>Kildehenvisning</a:t>
            </a:r>
          </a:p>
        </p:txBody>
      </p:sp>
      <p:pic>
        <p:nvPicPr>
          <p:cNvPr id="6" name="Bilde 5" descr="Et bilde som inneholder objekt, klokke&#10;&#10;Automatisk generert beskrivelse">
            <a:extLst>
              <a:ext uri="{FF2B5EF4-FFF2-40B4-BE49-F238E27FC236}">
                <a16:creationId xmlns:a16="http://schemas.microsoft.com/office/drawing/2014/main" id="{C9B5386D-CF6C-4740-A445-2218CB6A6A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5044"/>
            <a:ext cx="2280210" cy="425640"/>
          </a:xfrm>
          <a:prstGeom prst="rect">
            <a:avLst/>
          </a:prstGeom>
        </p:spPr>
      </p:pic>
    </p:spTree>
    <p:extLst>
      <p:ext uri="{BB962C8B-B14F-4D97-AF65-F5344CB8AC3E}">
        <p14:creationId xmlns:p14="http://schemas.microsoft.com/office/powerpoint/2010/main" val="426521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C1C1C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subTnLst>
                    <p:animClr clrSpc="rgb" dir="cw">
                      <p:cBhvr override="childStyle">
                        <p:cTn dur="1" fill="hold" display="0" masterRel="nextClick" afterEffect="1"/>
                        <p:tgtEl>
                          <p:spTgt spid="3"/>
                        </p:tgtEl>
                        <p:attrNameLst>
                          <p:attrName>ppt_c</p:attrName>
                        </p:attrNameLst>
                      </p:cBhvr>
                      <p:to>
                        <a:srgbClr val="C1C1C1"/>
                      </p:to>
                    </p:animClr>
                  </p:subTnLst>
                </p:cTn>
              </p:par>
            </p:tnLst>
          </p:tmpl>
        </p:tmplLst>
      </p:bldP>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Fullskjermbilde">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6650CA9E-144D-2B4B-8399-F29546F1AF91}"/>
              </a:ext>
            </a:extLst>
          </p:cNvPr>
          <p:cNvSpPr>
            <a:spLocks noGrp="1"/>
          </p:cNvSpPr>
          <p:nvPr>
            <p:ph type="pic" sz="quarter" idx="10" hasCustomPrompt="1"/>
          </p:nvPr>
        </p:nvSpPr>
        <p:spPr>
          <a:xfrm>
            <a:off x="0" y="0"/>
            <a:ext cx="12192000" cy="6858000"/>
          </a:xfrm>
        </p:spPr>
        <p:txBody>
          <a:bodyPr/>
          <a:lstStyle>
            <a:lvl1pPr>
              <a:defRPr>
                <a:solidFill>
                  <a:schemeClr val="tx1">
                    <a:alpha val="74000"/>
                  </a:schemeClr>
                </a:solidFill>
              </a:defRPr>
            </a:lvl1pPr>
          </a:lstStyle>
          <a:p>
            <a:r>
              <a:rPr lang="nb-NO"/>
              <a:t>Slipp et bilde her</a:t>
            </a:r>
          </a:p>
        </p:txBody>
      </p:sp>
      <p:sp>
        <p:nvSpPr>
          <p:cNvPr id="2" name="Tittel 1">
            <a:extLst>
              <a:ext uri="{FF2B5EF4-FFF2-40B4-BE49-F238E27FC236}">
                <a16:creationId xmlns:a16="http://schemas.microsoft.com/office/drawing/2014/main" id="{B155B4C0-4369-4842-A92C-0BEF7F141946}"/>
              </a:ext>
            </a:extLst>
          </p:cNvPr>
          <p:cNvSpPr>
            <a:spLocks noGrp="1"/>
          </p:cNvSpPr>
          <p:nvPr>
            <p:ph type="title"/>
          </p:nvPr>
        </p:nvSpPr>
        <p:spPr>
          <a:xfrm>
            <a:off x="838200" y="1330325"/>
            <a:ext cx="10515600" cy="1325563"/>
          </a:xfrm>
        </p:spPr>
        <p:txBody>
          <a:bodyPr>
            <a:normAutofit/>
          </a:bodyPr>
          <a:lstStyle>
            <a:lvl1pPr>
              <a:defRPr sz="6000">
                <a:solidFill>
                  <a:srgbClr val="D2002B"/>
                </a:solidFill>
              </a:defRPr>
            </a:lvl1pPr>
          </a:lstStyle>
          <a:p>
            <a:r>
              <a:rPr lang="nb-NO"/>
              <a:t>Klikk for å redigere tittelstil</a:t>
            </a:r>
          </a:p>
        </p:txBody>
      </p:sp>
      <p:pic>
        <p:nvPicPr>
          <p:cNvPr id="5" name="Bilde 4" descr="Et bilde som inneholder objekt, klokke&#10;&#10;Automatisk generert beskrivelse">
            <a:extLst>
              <a:ext uri="{FF2B5EF4-FFF2-40B4-BE49-F238E27FC236}">
                <a16:creationId xmlns:a16="http://schemas.microsoft.com/office/drawing/2014/main" id="{615E072F-CD0F-D84A-9445-1A164988ED6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5044"/>
            <a:ext cx="2280210" cy="425640"/>
          </a:xfrm>
          <a:prstGeom prst="rect">
            <a:avLst/>
          </a:prstGeom>
        </p:spPr>
      </p:pic>
    </p:spTree>
    <p:extLst>
      <p:ext uri="{BB962C8B-B14F-4D97-AF65-F5344CB8AC3E}">
        <p14:creationId xmlns:p14="http://schemas.microsoft.com/office/powerpoint/2010/main" val="318547377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Tekstinnho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961292" y="949569"/>
            <a:ext cx="10392507" cy="4655100"/>
          </a:xfrm>
        </p:spPr>
        <p:txBody>
          <a:bodyPr>
            <a:normAutofit/>
          </a:bodyPr>
          <a:lstStyle>
            <a:lvl1pPr marL="0" indent="0">
              <a:buNone/>
              <a:defRPr sz="2000" b="0">
                <a:solidFill>
                  <a:schemeClr val="tx1">
                    <a:lumMod val="95000"/>
                    <a:lumOff val="5000"/>
                  </a:schemeClr>
                </a:solidFill>
              </a:defRPr>
            </a:lvl1pPr>
          </a:lstStyle>
          <a:p>
            <a:pPr lvl="0"/>
            <a:r>
              <a:rPr lang="nb-NO"/>
              <a:t>Klikk for å redigere tekststiler i malen</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5908431"/>
            <a:ext cx="7315200" cy="365125"/>
          </a:xfrm>
          <a:prstGeom prst="rect">
            <a:avLst/>
          </a:prstGeom>
        </p:spPr>
        <p:txBody>
          <a:bodyPr/>
          <a:lstStyle/>
          <a:p>
            <a:r>
              <a:rPr lang="nb-NO"/>
              <a:t>Kildehenvisning</a:t>
            </a:r>
          </a:p>
        </p:txBody>
      </p:sp>
      <p:pic>
        <p:nvPicPr>
          <p:cNvPr id="6" name="Bilde 5" descr="Et bilde som inneholder objekt, klokke&#10;&#10;Automatisk generert beskrivelse">
            <a:extLst>
              <a:ext uri="{FF2B5EF4-FFF2-40B4-BE49-F238E27FC236}">
                <a16:creationId xmlns:a16="http://schemas.microsoft.com/office/drawing/2014/main" id="{C03DC478-3B61-D040-8DC6-0E9EE54B605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5044"/>
            <a:ext cx="2280210" cy="425640"/>
          </a:xfrm>
          <a:prstGeom prst="rect">
            <a:avLst/>
          </a:prstGeom>
        </p:spPr>
      </p:pic>
    </p:spTree>
    <p:extLst>
      <p:ext uri="{BB962C8B-B14F-4D97-AF65-F5344CB8AC3E}">
        <p14:creationId xmlns:p14="http://schemas.microsoft.com/office/powerpoint/2010/main" val="1035398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Kap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0B2ABB-797D-6D4E-8B9C-7322AB6B5428}"/>
              </a:ext>
            </a:extLst>
          </p:cNvPr>
          <p:cNvSpPr>
            <a:spLocks noGrp="1"/>
          </p:cNvSpPr>
          <p:nvPr>
            <p:ph type="ctrTitle"/>
          </p:nvPr>
        </p:nvSpPr>
        <p:spPr>
          <a:xfrm>
            <a:off x="1524000" y="1122363"/>
            <a:ext cx="9144000" cy="2387600"/>
          </a:xfrm>
        </p:spPr>
        <p:txBody>
          <a:bodyPr anchor="b"/>
          <a:lstStyle>
            <a:lvl1pPr algn="l">
              <a:defRPr sz="6000">
                <a:solidFill>
                  <a:schemeClr val="bg1"/>
                </a:solidFill>
              </a:defRPr>
            </a:lvl1pPr>
          </a:lstStyle>
          <a:p>
            <a:r>
              <a:rPr lang="nb-NO" dirty="0"/>
              <a:t>Klikk for å redigere tittelstil</a:t>
            </a:r>
          </a:p>
        </p:txBody>
      </p:sp>
      <p:sp>
        <p:nvSpPr>
          <p:cNvPr id="3" name="Undertittel 2">
            <a:extLst>
              <a:ext uri="{FF2B5EF4-FFF2-40B4-BE49-F238E27FC236}">
                <a16:creationId xmlns:a16="http://schemas.microsoft.com/office/drawing/2014/main" id="{DC16EDBB-B8D9-674E-B664-6D4E9C1BB607}"/>
              </a:ext>
            </a:extLst>
          </p:cNvPr>
          <p:cNvSpPr>
            <a:spLocks noGrp="1"/>
          </p:cNvSpPr>
          <p:nvPr>
            <p:ph type="subTitle" idx="1"/>
          </p:nvPr>
        </p:nvSpPr>
        <p:spPr>
          <a:xfrm>
            <a:off x="1524000" y="3602038"/>
            <a:ext cx="9144000"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dirty="0"/>
              <a:t>Klikk for å redigere undertittelstil i malen</a:t>
            </a:r>
          </a:p>
        </p:txBody>
      </p:sp>
      <p:sp>
        <p:nvSpPr>
          <p:cNvPr id="4" name="Plassholder for lysbildenummer 3">
            <a:extLst>
              <a:ext uri="{FF2B5EF4-FFF2-40B4-BE49-F238E27FC236}">
                <a16:creationId xmlns:a16="http://schemas.microsoft.com/office/drawing/2014/main" id="{4137B5FA-05C8-EC4E-83AA-08C881623F2D}"/>
              </a:ext>
            </a:extLst>
          </p:cNvPr>
          <p:cNvSpPr>
            <a:spLocks noGrp="1"/>
          </p:cNvSpPr>
          <p:nvPr>
            <p:ph type="sldNum" sz="quarter" idx="10"/>
          </p:nvPr>
        </p:nvSpPr>
        <p:spPr>
          <a:xfrm>
            <a:off x="10961649" y="6356350"/>
            <a:ext cx="891092" cy="365125"/>
          </a:xfrm>
          <a:prstGeom prst="rect">
            <a:avLst/>
          </a:prstGeom>
        </p:spPr>
        <p:txBody>
          <a:bodyPr/>
          <a:lstStyle/>
          <a:p>
            <a:fld id="{03E5516A-35F4-3245-A018-AAFE14771060}" type="slidenum">
              <a:rPr lang="nb-NO" smtClean="0"/>
              <a:t>‹#›</a:t>
            </a:fld>
            <a:endParaRPr lang="nb-NO"/>
          </a:p>
        </p:txBody>
      </p:sp>
      <p:pic>
        <p:nvPicPr>
          <p:cNvPr id="7" name="Bilde 6" descr="Et bilde som inneholder utklipp&#10;&#10;&#10;&#10;Automatisk generert beskrivelse">
            <a:extLst>
              <a:ext uri="{FF2B5EF4-FFF2-40B4-BE49-F238E27FC236}">
                <a16:creationId xmlns:a16="http://schemas.microsoft.com/office/drawing/2014/main" id="{9C873C1D-07AE-4247-83EB-F66411D2799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39259" y="6072842"/>
            <a:ext cx="1026485" cy="429073"/>
          </a:xfrm>
          <a:prstGeom prst="rect">
            <a:avLst/>
          </a:prstGeom>
        </p:spPr>
      </p:pic>
      <p:sp>
        <p:nvSpPr>
          <p:cNvPr id="8" name="Plassholder for tekst 6">
            <a:extLst>
              <a:ext uri="{FF2B5EF4-FFF2-40B4-BE49-F238E27FC236}">
                <a16:creationId xmlns:a16="http://schemas.microsoft.com/office/drawing/2014/main" id="{D35D7EF7-799D-FF4C-A737-BFF184E2A766}"/>
              </a:ext>
            </a:extLst>
          </p:cNvPr>
          <p:cNvSpPr>
            <a:spLocks noGrp="1"/>
          </p:cNvSpPr>
          <p:nvPr>
            <p:ph type="body" sz="quarter" idx="11" hasCustomPrompt="1"/>
          </p:nvPr>
        </p:nvSpPr>
        <p:spPr>
          <a:xfrm>
            <a:off x="7459663" y="6370638"/>
            <a:ext cx="3208337" cy="365125"/>
          </a:xfrm>
        </p:spPr>
        <p:txBody>
          <a:bodyPr/>
          <a:lstStyle>
            <a:lvl1pPr algn="r">
              <a:buNone/>
              <a:defRPr lang="nb-NO" b="0" i="0" smtClean="0">
                <a:solidFill>
                  <a:schemeClr val="bg1"/>
                </a:solidFill>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Tree>
    <p:extLst>
      <p:ext uri="{BB962C8B-B14F-4D97-AF65-F5344CB8AC3E}">
        <p14:creationId xmlns:p14="http://schemas.microsoft.com/office/powerpoint/2010/main" val="31121259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hasCustomPrompt="1"/>
          </p:nvPr>
        </p:nvSpPr>
        <p:spPr>
          <a:xfrm>
            <a:off x="599786" y="716619"/>
            <a:ext cx="10754013" cy="905377"/>
          </a:xfrm>
        </p:spPr>
        <p:txBody>
          <a:bodyPr>
            <a:normAutofit/>
          </a:bodyPr>
          <a:lstStyle>
            <a:lvl1pPr>
              <a:defRPr sz="2800">
                <a:solidFill>
                  <a:schemeClr val="bg1"/>
                </a:solidFill>
              </a:defRPr>
            </a:lvl1pPr>
          </a:lstStyle>
          <a:p>
            <a:r>
              <a:rPr lang="nb-NO" dirty="0"/>
              <a:t>Punktliste med et punkt av gangen</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hasCustomPrompt="1"/>
          </p:nvPr>
        </p:nvSpPr>
        <p:spPr>
          <a:xfrm>
            <a:off x="599787" y="1861979"/>
            <a:ext cx="10754012" cy="3932080"/>
          </a:xfrm>
        </p:spPr>
        <p:txBody>
          <a:bodyPr>
            <a:normAutofit/>
          </a:bodyPr>
          <a:lstStyle>
            <a:lvl1pPr>
              <a:defRPr sz="2800" b="0">
                <a:solidFill>
                  <a:schemeClr val="bg1"/>
                </a:solidFill>
              </a:defRPr>
            </a:lvl1pPr>
            <a:lvl2pPr>
              <a:defRPr sz="2400">
                <a:solidFill>
                  <a:schemeClr val="bg1"/>
                </a:solidFill>
                <a:latin typeface="Helvetica" pitchFamily="2" charset="0"/>
              </a:defRPr>
            </a:lvl2pPr>
          </a:lstStyle>
          <a:p>
            <a:r>
              <a:rPr lang="nb-NO" dirty="0"/>
              <a:t>Rediger tekststiler i malen
Andre nivå
Tredje nivå
Fjerde nivå
Femte nivå</a:t>
            </a:r>
          </a:p>
          <a:p>
            <a:pPr lvl="1"/>
            <a:r>
              <a:rPr lang="nb-NO" dirty="0"/>
              <a:t>Punkt under punktet</a:t>
            </a:r>
          </a:p>
        </p:txBody>
      </p:sp>
      <p:sp>
        <p:nvSpPr>
          <p:cNvPr id="4" name="Plassholder for lysbildenummer 3">
            <a:extLst>
              <a:ext uri="{FF2B5EF4-FFF2-40B4-BE49-F238E27FC236}">
                <a16:creationId xmlns:a16="http://schemas.microsoft.com/office/drawing/2014/main" id="{AFF0FD72-7E03-BF44-B254-CBD7756F3792}"/>
              </a:ext>
            </a:extLst>
          </p:cNvPr>
          <p:cNvSpPr>
            <a:spLocks noGrp="1"/>
          </p:cNvSpPr>
          <p:nvPr>
            <p:ph type="sldNum" sz="quarter" idx="12"/>
          </p:nvPr>
        </p:nvSpPr>
        <p:spPr>
          <a:xfrm>
            <a:off x="10794380" y="6356350"/>
            <a:ext cx="1183887" cy="365125"/>
          </a:xfrm>
          <a:prstGeom prst="rect">
            <a:avLst/>
          </a:prstGeom>
        </p:spPr>
        <p:txBody>
          <a:bodyPr/>
          <a:lstStyle/>
          <a:p>
            <a:fld id="{03E5516A-35F4-3245-A018-AAFE14771060}" type="slidenum">
              <a:rPr lang="nb-NO" smtClean="0"/>
              <a:t>‹#›</a:t>
            </a:fld>
            <a:endParaRPr lang="nb-NO"/>
          </a:p>
        </p:txBody>
      </p:sp>
      <p:pic>
        <p:nvPicPr>
          <p:cNvPr id="7" name="Bilde 6" descr="Et bilde som inneholder utklipp&#10;&#10;&#10;&#10;Automatisk generert beskrivelse">
            <a:extLst>
              <a:ext uri="{FF2B5EF4-FFF2-40B4-BE49-F238E27FC236}">
                <a16:creationId xmlns:a16="http://schemas.microsoft.com/office/drawing/2014/main" id="{A738CFE9-6DF3-6D42-AFA2-9A891E57C5A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39259" y="6072842"/>
            <a:ext cx="1026485" cy="429073"/>
          </a:xfrm>
          <a:prstGeom prst="rect">
            <a:avLst/>
          </a:prstGeom>
        </p:spPr>
      </p:pic>
      <p:sp>
        <p:nvSpPr>
          <p:cNvPr id="8" name="Plassholder for tekst 6">
            <a:extLst>
              <a:ext uri="{FF2B5EF4-FFF2-40B4-BE49-F238E27FC236}">
                <a16:creationId xmlns:a16="http://schemas.microsoft.com/office/drawing/2014/main" id="{FAEED125-4716-2249-B66C-30278C6ED424}"/>
              </a:ext>
            </a:extLst>
          </p:cNvPr>
          <p:cNvSpPr>
            <a:spLocks noGrp="1"/>
          </p:cNvSpPr>
          <p:nvPr>
            <p:ph type="body" sz="quarter" idx="11" hasCustomPrompt="1"/>
          </p:nvPr>
        </p:nvSpPr>
        <p:spPr>
          <a:xfrm>
            <a:off x="7459663" y="6370638"/>
            <a:ext cx="3208337" cy="365125"/>
          </a:xfrm>
        </p:spPr>
        <p:txBody>
          <a:bodyPr/>
          <a:lstStyle>
            <a:lvl1pPr algn="r">
              <a:buNone/>
              <a:defRPr lang="nb-NO" b="0" i="0" smtClean="0">
                <a:solidFill>
                  <a:schemeClr val="bg1"/>
                </a:solidFill>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Tree>
    <p:extLst>
      <p:ext uri="{BB962C8B-B14F-4D97-AF65-F5344CB8AC3E}">
        <p14:creationId xmlns:p14="http://schemas.microsoft.com/office/powerpoint/2010/main" val="35497909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kstinnhold mørk">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609574" y="805023"/>
            <a:ext cx="10744226" cy="4949005"/>
          </a:xfrm>
        </p:spPr>
        <p:txBody>
          <a:bodyPr>
            <a:normAutofit/>
          </a:bodyPr>
          <a:lstStyle>
            <a:lvl1pPr marL="0" indent="0">
              <a:buNone/>
              <a:defRPr sz="2400" b="0">
                <a:solidFill>
                  <a:schemeClr val="bg1"/>
                </a:solidFill>
              </a:defRPr>
            </a:lvl1pPr>
          </a:lstStyle>
          <a:p>
            <a:r>
              <a:rPr lang="nb-NO" dirty="0"/>
              <a:t>Rediger tekststiler i malen
Andre nivå
Tredje nivå
Fjerde nivå
Femte nivå</a:t>
            </a:r>
          </a:p>
        </p:txBody>
      </p:sp>
      <p:sp>
        <p:nvSpPr>
          <p:cNvPr id="2" name="Plassholder for lysbildenummer 1">
            <a:extLst>
              <a:ext uri="{FF2B5EF4-FFF2-40B4-BE49-F238E27FC236}">
                <a16:creationId xmlns:a16="http://schemas.microsoft.com/office/drawing/2014/main" id="{67FE4797-4789-9546-8B3D-CD4CC0A5A873}"/>
              </a:ext>
            </a:extLst>
          </p:cNvPr>
          <p:cNvSpPr>
            <a:spLocks noGrp="1"/>
          </p:cNvSpPr>
          <p:nvPr>
            <p:ph type="sldNum" sz="quarter" idx="12"/>
          </p:nvPr>
        </p:nvSpPr>
        <p:spPr>
          <a:xfrm>
            <a:off x="10974084" y="6356350"/>
            <a:ext cx="1026486" cy="365125"/>
          </a:xfrm>
          <a:prstGeom prst="rect">
            <a:avLst/>
          </a:prstGeom>
        </p:spPr>
        <p:txBody>
          <a:bodyPr/>
          <a:lstStyle/>
          <a:p>
            <a:fld id="{03E5516A-35F4-3245-A018-AAFE14771060}" type="slidenum">
              <a:rPr lang="nb-NO" smtClean="0"/>
              <a:t>‹#›</a:t>
            </a:fld>
            <a:endParaRPr lang="nb-NO"/>
          </a:p>
        </p:txBody>
      </p:sp>
      <p:pic>
        <p:nvPicPr>
          <p:cNvPr id="6" name="Bilde 5" descr="Et bilde som inneholder utklipp&#10;&#10;&#10;&#10;Automatisk generert beskrivelse">
            <a:extLst>
              <a:ext uri="{FF2B5EF4-FFF2-40B4-BE49-F238E27FC236}">
                <a16:creationId xmlns:a16="http://schemas.microsoft.com/office/drawing/2014/main" id="{E718D02F-4FD7-A849-A10D-A3ADB04CA2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39259" y="6072842"/>
            <a:ext cx="1026485" cy="429073"/>
          </a:xfrm>
          <a:prstGeom prst="rect">
            <a:avLst/>
          </a:prstGeom>
        </p:spPr>
      </p:pic>
      <p:sp>
        <p:nvSpPr>
          <p:cNvPr id="7" name="Plassholder for tekst 6">
            <a:extLst>
              <a:ext uri="{FF2B5EF4-FFF2-40B4-BE49-F238E27FC236}">
                <a16:creationId xmlns:a16="http://schemas.microsoft.com/office/drawing/2014/main" id="{A041050A-C664-4048-9806-7A70D1287FC3}"/>
              </a:ext>
            </a:extLst>
          </p:cNvPr>
          <p:cNvSpPr>
            <a:spLocks noGrp="1"/>
          </p:cNvSpPr>
          <p:nvPr>
            <p:ph type="body" sz="quarter" idx="11" hasCustomPrompt="1"/>
          </p:nvPr>
        </p:nvSpPr>
        <p:spPr>
          <a:xfrm>
            <a:off x="7459663" y="6370638"/>
            <a:ext cx="3208337" cy="365125"/>
          </a:xfrm>
        </p:spPr>
        <p:txBody>
          <a:bodyPr/>
          <a:lstStyle>
            <a:lvl1pPr algn="r">
              <a:buNone/>
              <a:defRPr lang="nb-NO" b="0" i="0" smtClean="0">
                <a:solidFill>
                  <a:schemeClr val="bg1"/>
                </a:solidFill>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Tree>
    <p:extLst>
      <p:ext uri="{BB962C8B-B14F-4D97-AF65-F5344CB8AC3E}">
        <p14:creationId xmlns:p14="http://schemas.microsoft.com/office/powerpoint/2010/main" val="324378128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itat">
    <p:spTree>
      <p:nvGrpSpPr>
        <p:cNvPr id="1" name=""/>
        <p:cNvGrpSpPr/>
        <p:nvPr/>
      </p:nvGrpSpPr>
      <p:grpSpPr>
        <a:xfrm>
          <a:off x="0" y="0"/>
          <a:ext cx="0" cy="0"/>
          <a:chOff x="0" y="0"/>
          <a:chExt cx="0" cy="0"/>
        </a:xfrm>
      </p:grpSpPr>
      <p:sp>
        <p:nvSpPr>
          <p:cNvPr id="8" name="Plassholder for tekst 7">
            <a:extLst>
              <a:ext uri="{FF2B5EF4-FFF2-40B4-BE49-F238E27FC236}">
                <a16:creationId xmlns:a16="http://schemas.microsoft.com/office/drawing/2014/main" id="{313A3025-CD08-FD43-8BF8-D83B80F2D372}"/>
              </a:ext>
            </a:extLst>
          </p:cNvPr>
          <p:cNvSpPr>
            <a:spLocks noGrp="1"/>
          </p:cNvSpPr>
          <p:nvPr>
            <p:ph type="body" sz="quarter" idx="13" hasCustomPrompt="1"/>
          </p:nvPr>
        </p:nvSpPr>
        <p:spPr>
          <a:xfrm>
            <a:off x="605121" y="1404938"/>
            <a:ext cx="6486258" cy="2070100"/>
          </a:xfrm>
        </p:spPr>
        <p:txBody>
          <a:bodyPr anchor="b">
            <a:normAutofit/>
          </a:bodyPr>
          <a:lstStyle>
            <a:lvl1pPr marL="0" indent="0">
              <a:buNone/>
              <a:defRPr sz="3600">
                <a:solidFill>
                  <a:schemeClr val="bg1"/>
                </a:solidFill>
              </a:defRPr>
            </a:lvl1pPr>
          </a:lstStyle>
          <a:p>
            <a:r>
              <a:rPr lang="nb-NO" dirty="0"/>
              <a:t>Sitat fra kjent person</a:t>
            </a:r>
          </a:p>
        </p:txBody>
      </p:sp>
      <p:sp>
        <p:nvSpPr>
          <p:cNvPr id="12" name="Plassholder for tekst 11">
            <a:extLst>
              <a:ext uri="{FF2B5EF4-FFF2-40B4-BE49-F238E27FC236}">
                <a16:creationId xmlns:a16="http://schemas.microsoft.com/office/drawing/2014/main" id="{AD0A5E21-6A22-7D43-B2F4-6F47285A42E8}"/>
              </a:ext>
            </a:extLst>
          </p:cNvPr>
          <p:cNvSpPr>
            <a:spLocks noGrp="1"/>
          </p:cNvSpPr>
          <p:nvPr>
            <p:ph type="body" sz="quarter" idx="14" hasCustomPrompt="1"/>
          </p:nvPr>
        </p:nvSpPr>
        <p:spPr>
          <a:xfrm>
            <a:off x="605121" y="3690938"/>
            <a:ext cx="6486258" cy="482600"/>
          </a:xfrm>
        </p:spPr>
        <p:txBody>
          <a:bodyPr/>
          <a:lstStyle>
            <a:lvl1pPr marL="0" indent="0">
              <a:buNone/>
              <a:defRPr b="1">
                <a:solidFill>
                  <a:schemeClr val="bg1"/>
                </a:solidFill>
              </a:defRPr>
            </a:lvl1pPr>
          </a:lstStyle>
          <a:p>
            <a:r>
              <a:rPr lang="nb-NO" dirty="0"/>
              <a:t>Navn på person</a:t>
            </a:r>
          </a:p>
        </p:txBody>
      </p:sp>
      <p:sp>
        <p:nvSpPr>
          <p:cNvPr id="14" name="Plassholder for tekst 13">
            <a:extLst>
              <a:ext uri="{FF2B5EF4-FFF2-40B4-BE49-F238E27FC236}">
                <a16:creationId xmlns:a16="http://schemas.microsoft.com/office/drawing/2014/main" id="{C06D30DD-C9AA-A74E-8236-A55A61266FB6}"/>
              </a:ext>
            </a:extLst>
          </p:cNvPr>
          <p:cNvSpPr>
            <a:spLocks noGrp="1"/>
          </p:cNvSpPr>
          <p:nvPr>
            <p:ph type="body" sz="quarter" idx="15" hasCustomPrompt="1"/>
          </p:nvPr>
        </p:nvSpPr>
        <p:spPr>
          <a:xfrm>
            <a:off x="605121" y="4173538"/>
            <a:ext cx="6486258" cy="482600"/>
          </a:xfrm>
        </p:spPr>
        <p:txBody>
          <a:bodyPr>
            <a:normAutofit/>
          </a:bodyPr>
          <a:lstStyle>
            <a:lvl1pPr marL="0" indent="0">
              <a:buNone/>
              <a:defRPr sz="2000">
                <a:solidFill>
                  <a:schemeClr val="bg1"/>
                </a:solidFill>
              </a:defRPr>
            </a:lvl1pPr>
          </a:lstStyle>
          <a:p>
            <a:r>
              <a:rPr lang="nb-NO" dirty="0"/>
              <a:t>Tittel på person</a:t>
            </a:r>
          </a:p>
        </p:txBody>
      </p:sp>
      <p:sp>
        <p:nvSpPr>
          <p:cNvPr id="16" name="Plassholder for bilde 15">
            <a:extLst>
              <a:ext uri="{FF2B5EF4-FFF2-40B4-BE49-F238E27FC236}">
                <a16:creationId xmlns:a16="http://schemas.microsoft.com/office/drawing/2014/main" id="{C642F17B-7F49-F045-B8A0-848CC25C0D7F}"/>
              </a:ext>
            </a:extLst>
          </p:cNvPr>
          <p:cNvSpPr>
            <a:spLocks noGrp="1"/>
          </p:cNvSpPr>
          <p:nvPr>
            <p:ph type="pic" sz="quarter" idx="16" hasCustomPrompt="1"/>
          </p:nvPr>
        </p:nvSpPr>
        <p:spPr>
          <a:xfrm>
            <a:off x="7689791" y="1404938"/>
            <a:ext cx="3810000" cy="4302125"/>
          </a:xfrm>
        </p:spPr>
        <p:txBody>
          <a:bodyPr/>
          <a:lstStyle/>
          <a:p>
            <a:r>
              <a:rPr lang="nb-NO"/>
              <a:t>Bilde av person</a:t>
            </a:r>
          </a:p>
        </p:txBody>
      </p:sp>
      <p:sp>
        <p:nvSpPr>
          <p:cNvPr id="2" name="Plassholder for lysbildenummer 1">
            <a:extLst>
              <a:ext uri="{FF2B5EF4-FFF2-40B4-BE49-F238E27FC236}">
                <a16:creationId xmlns:a16="http://schemas.microsoft.com/office/drawing/2014/main" id="{531D7125-22A5-C646-ACAD-1A9739777D1E}"/>
              </a:ext>
            </a:extLst>
          </p:cNvPr>
          <p:cNvSpPr>
            <a:spLocks noGrp="1"/>
          </p:cNvSpPr>
          <p:nvPr>
            <p:ph type="sldNum" sz="quarter" idx="17"/>
          </p:nvPr>
        </p:nvSpPr>
        <p:spPr>
          <a:xfrm>
            <a:off x="10907179" y="6356350"/>
            <a:ext cx="1026485" cy="365125"/>
          </a:xfrm>
          <a:prstGeom prst="rect">
            <a:avLst/>
          </a:prstGeom>
        </p:spPr>
        <p:txBody>
          <a:bodyPr/>
          <a:lstStyle/>
          <a:p>
            <a:fld id="{03E5516A-35F4-3245-A018-AAFE14771060}" type="slidenum">
              <a:rPr lang="nb-NO" smtClean="0"/>
              <a:t>‹#›</a:t>
            </a:fld>
            <a:endParaRPr lang="nb-NO"/>
          </a:p>
        </p:txBody>
      </p:sp>
      <p:pic>
        <p:nvPicPr>
          <p:cNvPr id="10" name="Bilde 9" descr="Et bilde som inneholder utklipp&#10;&#10;&#10;&#10;Automatisk generert beskrivelse">
            <a:extLst>
              <a:ext uri="{FF2B5EF4-FFF2-40B4-BE49-F238E27FC236}">
                <a16:creationId xmlns:a16="http://schemas.microsoft.com/office/drawing/2014/main" id="{A5864BF9-97E5-9749-986E-F2C00436846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39259" y="6072842"/>
            <a:ext cx="1026485" cy="429073"/>
          </a:xfrm>
          <a:prstGeom prst="rect">
            <a:avLst/>
          </a:prstGeom>
        </p:spPr>
      </p:pic>
      <p:sp>
        <p:nvSpPr>
          <p:cNvPr id="9" name="Plassholder for tekst 6">
            <a:extLst>
              <a:ext uri="{FF2B5EF4-FFF2-40B4-BE49-F238E27FC236}">
                <a16:creationId xmlns:a16="http://schemas.microsoft.com/office/drawing/2014/main" id="{7344E1C2-D7D7-254A-940B-6CA008C2F56B}"/>
              </a:ext>
            </a:extLst>
          </p:cNvPr>
          <p:cNvSpPr>
            <a:spLocks noGrp="1"/>
          </p:cNvSpPr>
          <p:nvPr>
            <p:ph type="body" sz="quarter" idx="11" hasCustomPrompt="1"/>
          </p:nvPr>
        </p:nvSpPr>
        <p:spPr>
          <a:xfrm>
            <a:off x="7459663" y="6370638"/>
            <a:ext cx="3208337" cy="365125"/>
          </a:xfrm>
        </p:spPr>
        <p:txBody>
          <a:bodyPr/>
          <a:lstStyle>
            <a:lvl1pPr algn="r">
              <a:buNone/>
              <a:defRPr lang="nb-NO" b="0" i="0" smtClean="0">
                <a:solidFill>
                  <a:schemeClr val="bg1"/>
                </a:solidFill>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Tree>
    <p:extLst>
      <p:ext uri="{BB962C8B-B14F-4D97-AF65-F5344CB8AC3E}">
        <p14:creationId xmlns:p14="http://schemas.microsoft.com/office/powerpoint/2010/main" val="251294621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unktliste i to deler">
    <p:spTree>
      <p:nvGrpSpPr>
        <p:cNvPr id="1" name=""/>
        <p:cNvGrpSpPr/>
        <p:nvPr/>
      </p:nvGrpSpPr>
      <p:grpSpPr>
        <a:xfrm>
          <a:off x="0" y="0"/>
          <a:ext cx="0" cy="0"/>
          <a:chOff x="0" y="0"/>
          <a:chExt cx="0" cy="0"/>
        </a:xfrm>
      </p:grpSpPr>
      <p:sp>
        <p:nvSpPr>
          <p:cNvPr id="5" name="Plassholder for lysbildenummer 4">
            <a:extLst>
              <a:ext uri="{FF2B5EF4-FFF2-40B4-BE49-F238E27FC236}">
                <a16:creationId xmlns:a16="http://schemas.microsoft.com/office/drawing/2014/main" id="{54CF8740-F31F-7B46-87B3-66E10176C9FF}"/>
              </a:ext>
            </a:extLst>
          </p:cNvPr>
          <p:cNvSpPr>
            <a:spLocks noGrp="1"/>
          </p:cNvSpPr>
          <p:nvPr>
            <p:ph type="sldNum" sz="quarter" idx="10"/>
          </p:nvPr>
        </p:nvSpPr>
        <p:spPr>
          <a:xfrm>
            <a:off x="10805532" y="6356350"/>
            <a:ext cx="1150433" cy="365125"/>
          </a:xfrm>
          <a:prstGeom prst="rect">
            <a:avLst/>
          </a:prstGeom>
        </p:spPr>
        <p:txBody>
          <a:bodyPr/>
          <a:lstStyle/>
          <a:p>
            <a:fld id="{03E5516A-35F4-3245-A018-AAFE14771060}" type="slidenum">
              <a:rPr lang="nb-NO" smtClean="0"/>
              <a:t>‹#›</a:t>
            </a:fld>
            <a:endParaRPr lang="nb-NO"/>
          </a:p>
        </p:txBody>
      </p:sp>
      <p:sp>
        <p:nvSpPr>
          <p:cNvPr id="7" name="Tittel 1">
            <a:extLst>
              <a:ext uri="{FF2B5EF4-FFF2-40B4-BE49-F238E27FC236}">
                <a16:creationId xmlns:a16="http://schemas.microsoft.com/office/drawing/2014/main" id="{F01A58AA-AD43-5D4D-BE30-AFF2FD8D5ADA}"/>
              </a:ext>
            </a:extLst>
          </p:cNvPr>
          <p:cNvSpPr>
            <a:spLocks noGrp="1"/>
          </p:cNvSpPr>
          <p:nvPr>
            <p:ph type="title"/>
          </p:nvPr>
        </p:nvSpPr>
        <p:spPr>
          <a:xfrm>
            <a:off x="694790" y="377865"/>
            <a:ext cx="10659007" cy="905378"/>
          </a:xfrm>
        </p:spPr>
        <p:txBody>
          <a:bodyPr>
            <a:normAutofit/>
          </a:bodyPr>
          <a:lstStyle>
            <a:lvl1pPr>
              <a:defRPr sz="2800">
                <a:solidFill>
                  <a:schemeClr val="bg1"/>
                </a:solidFill>
              </a:defRPr>
            </a:lvl1pPr>
          </a:lstStyle>
          <a:p>
            <a:r>
              <a:rPr lang="nb-NO" dirty="0"/>
              <a:t>Klikk for å redigere tittelstil</a:t>
            </a:r>
          </a:p>
        </p:txBody>
      </p:sp>
      <p:sp>
        <p:nvSpPr>
          <p:cNvPr id="9" name="Plassholder for innhold 2">
            <a:extLst>
              <a:ext uri="{FF2B5EF4-FFF2-40B4-BE49-F238E27FC236}">
                <a16:creationId xmlns:a16="http://schemas.microsoft.com/office/drawing/2014/main" id="{7D6BD200-F820-1545-9D33-914F8AB573FD}"/>
              </a:ext>
            </a:extLst>
          </p:cNvPr>
          <p:cNvSpPr>
            <a:spLocks noGrp="1"/>
          </p:cNvSpPr>
          <p:nvPr>
            <p:ph sz="half" idx="1" hasCustomPrompt="1"/>
          </p:nvPr>
        </p:nvSpPr>
        <p:spPr>
          <a:xfrm>
            <a:off x="721056" y="1883228"/>
            <a:ext cx="4933122" cy="3970601"/>
          </a:xfrm>
        </p:spPr>
        <p:txBody>
          <a:bodyPr>
            <a:normAutofit/>
          </a:bodyPr>
          <a:lstStyle>
            <a:lvl1pPr>
              <a:defRPr sz="2000" b="0">
                <a:solidFill>
                  <a:schemeClr val="bg1"/>
                </a:solidFill>
              </a:defRPr>
            </a:lvl1pPr>
          </a:lstStyle>
          <a:p>
            <a:r>
              <a:rPr lang="nb-NO" dirty="0"/>
              <a:t>Rediger tekststiler i malen
Andre nivå
Tredje nivå
Fjerde nivå
Femte nivå</a:t>
            </a:r>
          </a:p>
        </p:txBody>
      </p:sp>
      <p:sp>
        <p:nvSpPr>
          <p:cNvPr id="10" name="Plassholder for innhold 3">
            <a:extLst>
              <a:ext uri="{FF2B5EF4-FFF2-40B4-BE49-F238E27FC236}">
                <a16:creationId xmlns:a16="http://schemas.microsoft.com/office/drawing/2014/main" id="{8308E721-2936-E146-A914-6991FA3218F8}"/>
              </a:ext>
            </a:extLst>
          </p:cNvPr>
          <p:cNvSpPr>
            <a:spLocks noGrp="1"/>
          </p:cNvSpPr>
          <p:nvPr>
            <p:ph sz="half" idx="2" hasCustomPrompt="1"/>
          </p:nvPr>
        </p:nvSpPr>
        <p:spPr>
          <a:xfrm>
            <a:off x="6420676" y="1883228"/>
            <a:ext cx="4933123" cy="3970601"/>
          </a:xfrm>
        </p:spPr>
        <p:txBody>
          <a:bodyPr>
            <a:normAutofit/>
          </a:bodyPr>
          <a:lstStyle>
            <a:lvl1pPr>
              <a:defRPr sz="2000" b="0">
                <a:solidFill>
                  <a:schemeClr val="bg1"/>
                </a:solidFill>
              </a:defRPr>
            </a:lvl1pPr>
          </a:lstStyle>
          <a:p>
            <a:r>
              <a:rPr lang="nb-NO" dirty="0"/>
              <a:t>Rediger tekststiler i malen
Andre nivå
Tredje nivå
Fjerde nivå
Femte nivå</a:t>
            </a:r>
          </a:p>
        </p:txBody>
      </p:sp>
      <p:sp>
        <p:nvSpPr>
          <p:cNvPr id="11" name="Plassholder for tekst 7">
            <a:extLst>
              <a:ext uri="{FF2B5EF4-FFF2-40B4-BE49-F238E27FC236}">
                <a16:creationId xmlns:a16="http://schemas.microsoft.com/office/drawing/2014/main" id="{4C1B3C93-6CD8-744C-A2E3-C61363EBE844}"/>
              </a:ext>
            </a:extLst>
          </p:cNvPr>
          <p:cNvSpPr>
            <a:spLocks noGrp="1"/>
          </p:cNvSpPr>
          <p:nvPr>
            <p:ph type="body" sz="quarter" idx="11" hasCustomPrompt="1"/>
          </p:nvPr>
        </p:nvSpPr>
        <p:spPr>
          <a:xfrm>
            <a:off x="721056" y="1478920"/>
            <a:ext cx="4933122" cy="370115"/>
          </a:xfrm>
        </p:spPr>
        <p:txBody>
          <a:bodyPr/>
          <a:lstStyle>
            <a:lvl1pPr>
              <a:buNone/>
              <a:defRPr sz="2000" b="1">
                <a:solidFill>
                  <a:schemeClr val="bg1"/>
                </a:solidFill>
              </a:defRPr>
            </a:lvl1pPr>
            <a:lvl2pPr>
              <a:buNone/>
              <a:defRPr/>
            </a:lvl2pPr>
            <a:lvl3pPr>
              <a:buNone/>
              <a:defRPr/>
            </a:lvl3pPr>
            <a:lvl4pPr>
              <a:buNone/>
              <a:defRPr/>
            </a:lvl4pPr>
            <a:lvl5pPr>
              <a:buNone/>
              <a:defRPr/>
            </a:lvl5pPr>
          </a:lstStyle>
          <a:p>
            <a:pPr lvl="0"/>
            <a:r>
              <a:rPr lang="nb-NO" dirty="0"/>
              <a:t>Tittel</a:t>
            </a:r>
          </a:p>
        </p:txBody>
      </p:sp>
      <p:sp>
        <p:nvSpPr>
          <p:cNvPr id="12" name="Plassholder for tekst 7">
            <a:extLst>
              <a:ext uri="{FF2B5EF4-FFF2-40B4-BE49-F238E27FC236}">
                <a16:creationId xmlns:a16="http://schemas.microsoft.com/office/drawing/2014/main" id="{FFDB6E22-7534-104C-A0A4-82518A9FED1E}"/>
              </a:ext>
            </a:extLst>
          </p:cNvPr>
          <p:cNvSpPr>
            <a:spLocks noGrp="1"/>
          </p:cNvSpPr>
          <p:nvPr>
            <p:ph type="body" sz="quarter" idx="12" hasCustomPrompt="1"/>
          </p:nvPr>
        </p:nvSpPr>
        <p:spPr>
          <a:xfrm>
            <a:off x="6420676" y="1478030"/>
            <a:ext cx="4933122" cy="370115"/>
          </a:xfrm>
        </p:spPr>
        <p:txBody>
          <a:bodyPr/>
          <a:lstStyle>
            <a:lvl1pPr>
              <a:buNone/>
              <a:defRPr sz="2000" b="1">
                <a:solidFill>
                  <a:schemeClr val="bg1"/>
                </a:solidFill>
              </a:defRPr>
            </a:lvl1pPr>
            <a:lvl2pPr>
              <a:buNone/>
              <a:defRPr/>
            </a:lvl2pPr>
            <a:lvl3pPr>
              <a:buNone/>
              <a:defRPr/>
            </a:lvl3pPr>
            <a:lvl4pPr>
              <a:buNone/>
              <a:defRPr/>
            </a:lvl4pPr>
            <a:lvl5pPr>
              <a:buNone/>
              <a:defRPr/>
            </a:lvl5pPr>
          </a:lstStyle>
          <a:p>
            <a:pPr lvl="0"/>
            <a:r>
              <a:rPr lang="nb-NO" dirty="0"/>
              <a:t>Tittel</a:t>
            </a:r>
          </a:p>
        </p:txBody>
      </p:sp>
      <p:pic>
        <p:nvPicPr>
          <p:cNvPr id="13" name="Bilde 12" descr="Et bilde som inneholder utklipp&#10;&#10;&#10;&#10;Automatisk generert beskrivelse">
            <a:extLst>
              <a:ext uri="{FF2B5EF4-FFF2-40B4-BE49-F238E27FC236}">
                <a16:creationId xmlns:a16="http://schemas.microsoft.com/office/drawing/2014/main" id="{61506FD7-9C2C-B847-A587-92C8B8B54B7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39259" y="6072842"/>
            <a:ext cx="1026485" cy="429073"/>
          </a:xfrm>
          <a:prstGeom prst="rect">
            <a:avLst/>
          </a:prstGeom>
        </p:spPr>
      </p:pic>
      <p:sp>
        <p:nvSpPr>
          <p:cNvPr id="14" name="Plassholder for tekst 6">
            <a:extLst>
              <a:ext uri="{FF2B5EF4-FFF2-40B4-BE49-F238E27FC236}">
                <a16:creationId xmlns:a16="http://schemas.microsoft.com/office/drawing/2014/main" id="{96D4D9E2-DE23-E94E-BE4C-212F8EC34D56}"/>
              </a:ext>
            </a:extLst>
          </p:cNvPr>
          <p:cNvSpPr>
            <a:spLocks noGrp="1"/>
          </p:cNvSpPr>
          <p:nvPr>
            <p:ph type="body" sz="quarter" idx="13" hasCustomPrompt="1"/>
          </p:nvPr>
        </p:nvSpPr>
        <p:spPr>
          <a:xfrm>
            <a:off x="7459663" y="6370638"/>
            <a:ext cx="3208337" cy="365125"/>
          </a:xfrm>
        </p:spPr>
        <p:txBody>
          <a:bodyPr/>
          <a:lstStyle>
            <a:lvl1pPr algn="r">
              <a:buNone/>
              <a:defRPr lang="nb-NO" b="0" i="0" smtClean="0">
                <a:solidFill>
                  <a:schemeClr val="bg1"/>
                </a:solidFill>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Tree>
    <p:extLst>
      <p:ext uri="{BB962C8B-B14F-4D97-AF65-F5344CB8AC3E}">
        <p14:creationId xmlns:p14="http://schemas.microsoft.com/office/powerpoint/2010/main" val="167528058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kst til venstre og bilde til høyre">
    <p:spTree>
      <p:nvGrpSpPr>
        <p:cNvPr id="1" name=""/>
        <p:cNvGrpSpPr/>
        <p:nvPr/>
      </p:nvGrpSpPr>
      <p:grpSpPr>
        <a:xfrm>
          <a:off x="0" y="0"/>
          <a:ext cx="0" cy="0"/>
          <a:chOff x="0" y="0"/>
          <a:chExt cx="0" cy="0"/>
        </a:xfrm>
      </p:grpSpPr>
      <p:pic>
        <p:nvPicPr>
          <p:cNvPr id="19" name="Bilde 18" descr="Et bilde som inneholder tekst, bygning, utendørs, murstein&#10;&#10;Automatisk generert beskrivelse">
            <a:extLst>
              <a:ext uri="{FF2B5EF4-FFF2-40B4-BE49-F238E27FC236}">
                <a16:creationId xmlns:a16="http://schemas.microsoft.com/office/drawing/2014/main" id="{991BA1F8-C403-8541-9E7F-AF90605049CF}"/>
              </a:ext>
            </a:extLst>
          </p:cNvPr>
          <p:cNvPicPr>
            <a:picLocks noChangeAspect="1"/>
          </p:cNvPicPr>
          <p:nvPr userDrawn="1"/>
        </p:nvPicPr>
        <p:blipFill rotWithShape="1">
          <a:blip r:embed="rId2"/>
          <a:srcRect l="8102" r="24284"/>
          <a:stretch/>
        </p:blipFill>
        <p:spPr>
          <a:xfrm>
            <a:off x="6281738" y="0"/>
            <a:ext cx="5910262" cy="6858000"/>
          </a:xfrm>
          <a:prstGeom prst="rect">
            <a:avLst/>
          </a:prstGeom>
        </p:spPr>
      </p:pic>
      <p:sp>
        <p:nvSpPr>
          <p:cNvPr id="14" name="Plassholder for innhold 2">
            <a:extLst>
              <a:ext uri="{FF2B5EF4-FFF2-40B4-BE49-F238E27FC236}">
                <a16:creationId xmlns:a16="http://schemas.microsoft.com/office/drawing/2014/main" id="{1A367784-27C0-C943-96BB-9F520E3FDBA9}"/>
              </a:ext>
            </a:extLst>
          </p:cNvPr>
          <p:cNvSpPr>
            <a:spLocks noGrp="1"/>
          </p:cNvSpPr>
          <p:nvPr>
            <p:ph sz="half" idx="1" hasCustomPrompt="1"/>
          </p:nvPr>
        </p:nvSpPr>
        <p:spPr>
          <a:xfrm>
            <a:off x="721056" y="1883228"/>
            <a:ext cx="4933122" cy="3970601"/>
          </a:xfrm>
        </p:spPr>
        <p:txBody>
          <a:bodyPr>
            <a:normAutofit/>
          </a:bodyPr>
          <a:lstStyle>
            <a:lvl1pPr>
              <a:defRPr sz="2000" b="0">
                <a:solidFill>
                  <a:schemeClr val="bg1"/>
                </a:solidFill>
              </a:defRPr>
            </a:lvl1pPr>
          </a:lstStyle>
          <a:p>
            <a:r>
              <a:rPr lang="nb-NO" dirty="0"/>
              <a:t>Rediger tekststiler i malen
Andre nivå
Tredje nivå
Fjerde nivå
Femte nivå</a:t>
            </a:r>
          </a:p>
        </p:txBody>
      </p:sp>
      <p:sp>
        <p:nvSpPr>
          <p:cNvPr id="16" name="Plassholder for tekst 7">
            <a:extLst>
              <a:ext uri="{FF2B5EF4-FFF2-40B4-BE49-F238E27FC236}">
                <a16:creationId xmlns:a16="http://schemas.microsoft.com/office/drawing/2014/main" id="{7D83861D-579E-DB49-82A8-6CD9ABD7265D}"/>
              </a:ext>
            </a:extLst>
          </p:cNvPr>
          <p:cNvSpPr>
            <a:spLocks noGrp="1"/>
          </p:cNvSpPr>
          <p:nvPr>
            <p:ph type="body" sz="quarter" idx="11" hasCustomPrompt="1"/>
          </p:nvPr>
        </p:nvSpPr>
        <p:spPr>
          <a:xfrm>
            <a:off x="721056" y="707572"/>
            <a:ext cx="4933122" cy="1141464"/>
          </a:xfrm>
        </p:spPr>
        <p:txBody>
          <a:bodyPr wrap="square" lIns="0" rIns="90000" anchor="b" anchorCtr="0">
            <a:normAutofit/>
          </a:bodyPr>
          <a:lstStyle>
            <a:lvl1pPr indent="0" algn="l">
              <a:buNone/>
              <a:defRPr sz="2800" b="1">
                <a:solidFill>
                  <a:schemeClr val="bg1"/>
                </a:solidFill>
              </a:defRPr>
            </a:lvl1pPr>
            <a:lvl2pPr>
              <a:buNone/>
              <a:defRPr/>
            </a:lvl2pPr>
            <a:lvl3pPr>
              <a:buNone/>
              <a:defRPr/>
            </a:lvl3pPr>
            <a:lvl4pPr>
              <a:buNone/>
              <a:defRPr/>
            </a:lvl4pPr>
            <a:lvl5pPr>
              <a:buNone/>
              <a:defRPr/>
            </a:lvl5pPr>
          </a:lstStyle>
          <a:p>
            <a:pPr lvl="0"/>
            <a:r>
              <a:rPr lang="nb-NO" dirty="0"/>
              <a:t>Jeg bare tester en lang dette er en</a:t>
            </a:r>
          </a:p>
        </p:txBody>
      </p:sp>
      <p:sp>
        <p:nvSpPr>
          <p:cNvPr id="17" name="Plassholder for bilde 9">
            <a:extLst>
              <a:ext uri="{FF2B5EF4-FFF2-40B4-BE49-F238E27FC236}">
                <a16:creationId xmlns:a16="http://schemas.microsoft.com/office/drawing/2014/main" id="{DB5054BA-7015-0340-874A-076CA0319783}"/>
              </a:ext>
            </a:extLst>
          </p:cNvPr>
          <p:cNvSpPr>
            <a:spLocks noGrp="1"/>
          </p:cNvSpPr>
          <p:nvPr>
            <p:ph type="pic" sz="quarter" idx="12" hasCustomPrompt="1"/>
          </p:nvPr>
        </p:nvSpPr>
        <p:spPr>
          <a:xfrm>
            <a:off x="6281738" y="0"/>
            <a:ext cx="5910262" cy="6858000"/>
          </a:xfrm>
        </p:spPr>
        <p:txBody>
          <a:bodyPr/>
          <a:lstStyle>
            <a:lvl1pPr>
              <a:defRPr>
                <a:solidFill>
                  <a:schemeClr val="bg1">
                    <a:lumMod val="50000"/>
                  </a:schemeClr>
                </a:solidFill>
              </a:defRPr>
            </a:lvl1pPr>
          </a:lstStyle>
          <a:p>
            <a:r>
              <a:rPr lang="nb-NO"/>
              <a:t>Legg bilde rett inn her</a:t>
            </a:r>
          </a:p>
        </p:txBody>
      </p:sp>
      <p:pic>
        <p:nvPicPr>
          <p:cNvPr id="18" name="Bilde 17" descr="Et bilde som inneholder utklipp&#10;&#10;&#10;&#10;Automatisk generert beskrivelse">
            <a:extLst>
              <a:ext uri="{FF2B5EF4-FFF2-40B4-BE49-F238E27FC236}">
                <a16:creationId xmlns:a16="http://schemas.microsoft.com/office/drawing/2014/main" id="{8F2967C6-0CCE-754E-98F9-F1E51041D1F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39259" y="6072842"/>
            <a:ext cx="1026485" cy="429073"/>
          </a:xfrm>
          <a:prstGeom prst="rect">
            <a:avLst/>
          </a:prstGeom>
        </p:spPr>
      </p:pic>
      <p:sp>
        <p:nvSpPr>
          <p:cNvPr id="7" name="Plassholder for tekst 6">
            <a:extLst>
              <a:ext uri="{FF2B5EF4-FFF2-40B4-BE49-F238E27FC236}">
                <a16:creationId xmlns:a16="http://schemas.microsoft.com/office/drawing/2014/main" id="{5B6DBCC7-527F-4042-852A-9AD999E39AB5}"/>
              </a:ext>
            </a:extLst>
          </p:cNvPr>
          <p:cNvSpPr>
            <a:spLocks noGrp="1"/>
          </p:cNvSpPr>
          <p:nvPr>
            <p:ph type="body" sz="quarter" idx="13" hasCustomPrompt="1"/>
          </p:nvPr>
        </p:nvSpPr>
        <p:spPr>
          <a:xfrm>
            <a:off x="2445841" y="6370638"/>
            <a:ext cx="3208337" cy="365125"/>
          </a:xfrm>
        </p:spPr>
        <p:txBody>
          <a:bodyPr/>
          <a:lstStyle>
            <a:lvl1pPr algn="r">
              <a:buNone/>
              <a:defRPr lang="nb-NO" b="0" i="0" smtClean="0">
                <a:solidFill>
                  <a:schemeClr val="bg1"/>
                </a:solidFill>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Tree>
    <p:extLst>
      <p:ext uri="{BB962C8B-B14F-4D97-AF65-F5344CB8AC3E}">
        <p14:creationId xmlns:p14="http://schemas.microsoft.com/office/powerpoint/2010/main" val="123850005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ilde til venstre og tekst til høyre">
    <p:spTree>
      <p:nvGrpSpPr>
        <p:cNvPr id="1" name=""/>
        <p:cNvGrpSpPr/>
        <p:nvPr/>
      </p:nvGrpSpPr>
      <p:grpSpPr>
        <a:xfrm>
          <a:off x="0" y="0"/>
          <a:ext cx="0" cy="0"/>
          <a:chOff x="0" y="0"/>
          <a:chExt cx="0" cy="0"/>
        </a:xfrm>
      </p:grpSpPr>
      <p:pic>
        <p:nvPicPr>
          <p:cNvPr id="19" name="Bilde 18" descr="Et bilde som inneholder tekst, bygning, utendørs, murstein&#10;&#10;Automatisk generert beskrivelse">
            <a:extLst>
              <a:ext uri="{FF2B5EF4-FFF2-40B4-BE49-F238E27FC236}">
                <a16:creationId xmlns:a16="http://schemas.microsoft.com/office/drawing/2014/main" id="{991BA1F8-C403-8541-9E7F-AF90605049CF}"/>
              </a:ext>
            </a:extLst>
          </p:cNvPr>
          <p:cNvPicPr>
            <a:picLocks noChangeAspect="1"/>
          </p:cNvPicPr>
          <p:nvPr userDrawn="1"/>
        </p:nvPicPr>
        <p:blipFill rotWithShape="1">
          <a:blip r:embed="rId2"/>
          <a:srcRect l="8102" r="24284"/>
          <a:stretch/>
        </p:blipFill>
        <p:spPr>
          <a:xfrm>
            <a:off x="0" y="0"/>
            <a:ext cx="5910262" cy="6858000"/>
          </a:xfrm>
          <a:prstGeom prst="rect">
            <a:avLst/>
          </a:prstGeom>
        </p:spPr>
      </p:pic>
      <p:sp>
        <p:nvSpPr>
          <p:cNvPr id="14" name="Plassholder for innhold 2">
            <a:extLst>
              <a:ext uri="{FF2B5EF4-FFF2-40B4-BE49-F238E27FC236}">
                <a16:creationId xmlns:a16="http://schemas.microsoft.com/office/drawing/2014/main" id="{1A367784-27C0-C943-96BB-9F520E3FDBA9}"/>
              </a:ext>
            </a:extLst>
          </p:cNvPr>
          <p:cNvSpPr>
            <a:spLocks noGrp="1"/>
          </p:cNvSpPr>
          <p:nvPr>
            <p:ph sz="half" idx="1" hasCustomPrompt="1"/>
          </p:nvPr>
        </p:nvSpPr>
        <p:spPr>
          <a:xfrm>
            <a:off x="6518031" y="1883228"/>
            <a:ext cx="4933122" cy="3970601"/>
          </a:xfrm>
        </p:spPr>
        <p:txBody>
          <a:bodyPr>
            <a:normAutofit/>
          </a:bodyPr>
          <a:lstStyle>
            <a:lvl1pPr>
              <a:defRPr sz="2000" b="0">
                <a:solidFill>
                  <a:schemeClr val="bg1"/>
                </a:solidFill>
              </a:defRPr>
            </a:lvl1pPr>
          </a:lstStyle>
          <a:p>
            <a:r>
              <a:rPr lang="nb-NO" dirty="0"/>
              <a:t>Rediger tekststiler i malen
Andre nivå
Tredje nivå
Fjerde nivå
Femte nivå</a:t>
            </a:r>
          </a:p>
        </p:txBody>
      </p:sp>
      <p:sp>
        <p:nvSpPr>
          <p:cNvPr id="16" name="Plassholder for tekst 7">
            <a:extLst>
              <a:ext uri="{FF2B5EF4-FFF2-40B4-BE49-F238E27FC236}">
                <a16:creationId xmlns:a16="http://schemas.microsoft.com/office/drawing/2014/main" id="{7D83861D-579E-DB49-82A8-6CD9ABD7265D}"/>
              </a:ext>
            </a:extLst>
          </p:cNvPr>
          <p:cNvSpPr>
            <a:spLocks noGrp="1"/>
          </p:cNvSpPr>
          <p:nvPr>
            <p:ph type="body" sz="quarter" idx="11" hasCustomPrompt="1"/>
          </p:nvPr>
        </p:nvSpPr>
        <p:spPr>
          <a:xfrm>
            <a:off x="6518031" y="707572"/>
            <a:ext cx="4933122" cy="1141464"/>
          </a:xfrm>
        </p:spPr>
        <p:txBody>
          <a:bodyPr anchor="b"/>
          <a:lstStyle>
            <a:lvl1pPr>
              <a:buNone/>
              <a:defRPr sz="2800" b="1">
                <a:solidFill>
                  <a:schemeClr val="bg1"/>
                </a:solidFill>
              </a:defRPr>
            </a:lvl1pPr>
            <a:lvl2pPr>
              <a:buNone/>
              <a:defRPr/>
            </a:lvl2pPr>
            <a:lvl3pPr>
              <a:buNone/>
              <a:defRPr/>
            </a:lvl3pPr>
            <a:lvl4pPr>
              <a:buNone/>
              <a:defRPr/>
            </a:lvl4pPr>
            <a:lvl5pPr>
              <a:buNone/>
              <a:defRPr/>
            </a:lvl5pPr>
          </a:lstStyle>
          <a:p>
            <a:pPr lvl="0"/>
            <a:r>
              <a:rPr lang="nb-NO" dirty="0"/>
              <a:t>Tittel</a:t>
            </a:r>
          </a:p>
        </p:txBody>
      </p:sp>
      <p:sp>
        <p:nvSpPr>
          <p:cNvPr id="17" name="Plassholder for bilde 9">
            <a:extLst>
              <a:ext uri="{FF2B5EF4-FFF2-40B4-BE49-F238E27FC236}">
                <a16:creationId xmlns:a16="http://schemas.microsoft.com/office/drawing/2014/main" id="{DB5054BA-7015-0340-874A-076CA0319783}"/>
              </a:ext>
            </a:extLst>
          </p:cNvPr>
          <p:cNvSpPr>
            <a:spLocks noGrp="1"/>
          </p:cNvSpPr>
          <p:nvPr>
            <p:ph type="pic" sz="quarter" idx="12" hasCustomPrompt="1"/>
          </p:nvPr>
        </p:nvSpPr>
        <p:spPr>
          <a:xfrm>
            <a:off x="0" y="0"/>
            <a:ext cx="5910262" cy="6858000"/>
          </a:xfrm>
        </p:spPr>
        <p:txBody>
          <a:bodyPr/>
          <a:lstStyle>
            <a:lvl1pPr>
              <a:defRPr>
                <a:solidFill>
                  <a:schemeClr val="bg1">
                    <a:lumMod val="50000"/>
                  </a:schemeClr>
                </a:solidFill>
              </a:defRPr>
            </a:lvl1pPr>
          </a:lstStyle>
          <a:p>
            <a:r>
              <a:rPr lang="nb-NO"/>
              <a:t>Legg bilde rett inn her</a:t>
            </a:r>
          </a:p>
        </p:txBody>
      </p:sp>
      <p:pic>
        <p:nvPicPr>
          <p:cNvPr id="18" name="Bilde 17" descr="Et bilde som inneholder utklipp&#10;&#10;&#10;&#10;Automatisk generert beskrivelse">
            <a:extLst>
              <a:ext uri="{FF2B5EF4-FFF2-40B4-BE49-F238E27FC236}">
                <a16:creationId xmlns:a16="http://schemas.microsoft.com/office/drawing/2014/main" id="{8F2967C6-0CCE-754E-98F9-F1E51041D1F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39259" y="6072842"/>
            <a:ext cx="1026485" cy="429073"/>
          </a:xfrm>
          <a:prstGeom prst="rect">
            <a:avLst/>
          </a:prstGeom>
        </p:spPr>
      </p:pic>
      <p:sp>
        <p:nvSpPr>
          <p:cNvPr id="7" name="Plassholder for tekst 6">
            <a:extLst>
              <a:ext uri="{FF2B5EF4-FFF2-40B4-BE49-F238E27FC236}">
                <a16:creationId xmlns:a16="http://schemas.microsoft.com/office/drawing/2014/main" id="{9AA06BAA-EEBE-5B48-AC00-33BBCB3B3540}"/>
              </a:ext>
            </a:extLst>
          </p:cNvPr>
          <p:cNvSpPr>
            <a:spLocks noGrp="1"/>
          </p:cNvSpPr>
          <p:nvPr>
            <p:ph type="body" sz="quarter" idx="13" hasCustomPrompt="1"/>
          </p:nvPr>
        </p:nvSpPr>
        <p:spPr>
          <a:xfrm>
            <a:off x="7459663" y="6370638"/>
            <a:ext cx="3208337" cy="365125"/>
          </a:xfrm>
        </p:spPr>
        <p:txBody>
          <a:bodyPr/>
          <a:lstStyle>
            <a:lvl1pPr algn="r">
              <a:buNone/>
              <a:defRPr lang="nb-NO" b="0" i="0" smtClean="0">
                <a:solidFill>
                  <a:schemeClr val="bg1"/>
                </a:solidFill>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
        <p:nvSpPr>
          <p:cNvPr id="8" name="Plassholder for lysbildenummer 4">
            <a:extLst>
              <a:ext uri="{FF2B5EF4-FFF2-40B4-BE49-F238E27FC236}">
                <a16:creationId xmlns:a16="http://schemas.microsoft.com/office/drawing/2014/main" id="{FBDC5FE3-56AA-B94D-8F83-EE3A343BADE7}"/>
              </a:ext>
            </a:extLst>
          </p:cNvPr>
          <p:cNvSpPr>
            <a:spLocks noGrp="1"/>
          </p:cNvSpPr>
          <p:nvPr>
            <p:ph type="sldNum" sz="quarter" idx="10"/>
          </p:nvPr>
        </p:nvSpPr>
        <p:spPr>
          <a:xfrm>
            <a:off x="10805532" y="6356350"/>
            <a:ext cx="1150433" cy="365125"/>
          </a:xfrm>
          <a:prstGeom prst="rect">
            <a:avLst/>
          </a:prstGeom>
        </p:spPr>
        <p:txBody>
          <a:bodyPr/>
          <a:lstStyle/>
          <a:p>
            <a:fld id="{03E5516A-35F4-3245-A018-AAFE14771060}" type="slidenum">
              <a:rPr lang="nb-NO" smtClean="0"/>
              <a:t>‹#›</a:t>
            </a:fld>
            <a:endParaRPr lang="nb-NO"/>
          </a:p>
        </p:txBody>
      </p:sp>
    </p:spTree>
    <p:extLst>
      <p:ext uri="{BB962C8B-B14F-4D97-AF65-F5344CB8AC3E}">
        <p14:creationId xmlns:p14="http://schemas.microsoft.com/office/powerpoint/2010/main" val="360228546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Fullskjermbilde">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6650CA9E-144D-2B4B-8399-F29546F1AF91}"/>
              </a:ext>
            </a:extLst>
          </p:cNvPr>
          <p:cNvSpPr>
            <a:spLocks noGrp="1"/>
          </p:cNvSpPr>
          <p:nvPr>
            <p:ph type="pic" sz="quarter" idx="10" hasCustomPrompt="1"/>
          </p:nvPr>
        </p:nvSpPr>
        <p:spPr>
          <a:xfrm>
            <a:off x="0" y="0"/>
            <a:ext cx="12192000" cy="6858000"/>
          </a:xfrm>
        </p:spPr>
        <p:txBody>
          <a:bodyPr/>
          <a:lstStyle>
            <a:lvl1pPr>
              <a:defRPr>
                <a:solidFill>
                  <a:srgbClr val="F2F3F6">
                    <a:alpha val="74000"/>
                  </a:srgbClr>
                </a:solidFill>
              </a:defRPr>
            </a:lvl1pPr>
          </a:lstStyle>
          <a:p>
            <a:r>
              <a:rPr lang="nb-NO"/>
              <a:t>Slipp et bilde her</a:t>
            </a:r>
          </a:p>
        </p:txBody>
      </p:sp>
      <p:sp>
        <p:nvSpPr>
          <p:cNvPr id="2" name="Tittel 1">
            <a:extLst>
              <a:ext uri="{FF2B5EF4-FFF2-40B4-BE49-F238E27FC236}">
                <a16:creationId xmlns:a16="http://schemas.microsoft.com/office/drawing/2014/main" id="{B155B4C0-4369-4842-A92C-0BEF7F141946}"/>
              </a:ext>
            </a:extLst>
          </p:cNvPr>
          <p:cNvSpPr>
            <a:spLocks noGrp="1"/>
          </p:cNvSpPr>
          <p:nvPr>
            <p:ph type="title"/>
          </p:nvPr>
        </p:nvSpPr>
        <p:spPr>
          <a:xfrm>
            <a:off x="838200" y="1330325"/>
            <a:ext cx="10515600" cy="1325563"/>
          </a:xfrm>
        </p:spPr>
        <p:txBody>
          <a:bodyPr>
            <a:normAutofit/>
          </a:bodyPr>
          <a:lstStyle>
            <a:lvl1pPr>
              <a:defRPr sz="6000">
                <a:solidFill>
                  <a:schemeClr val="bg1"/>
                </a:solidFill>
              </a:defRPr>
            </a:lvl1pPr>
          </a:lstStyle>
          <a:p>
            <a:r>
              <a:rPr lang="nb-NO" dirty="0"/>
              <a:t>Klikk for å redigere tittelstil</a:t>
            </a:r>
          </a:p>
        </p:txBody>
      </p:sp>
      <p:sp>
        <p:nvSpPr>
          <p:cNvPr id="3" name="Plassholder for lysbildenummer 2">
            <a:extLst>
              <a:ext uri="{FF2B5EF4-FFF2-40B4-BE49-F238E27FC236}">
                <a16:creationId xmlns:a16="http://schemas.microsoft.com/office/drawing/2014/main" id="{E354BE82-BAF1-EF49-ACA0-51690D3C1AD0}"/>
              </a:ext>
            </a:extLst>
          </p:cNvPr>
          <p:cNvSpPr>
            <a:spLocks noGrp="1"/>
          </p:cNvSpPr>
          <p:nvPr>
            <p:ph type="sldNum" sz="quarter" idx="11"/>
          </p:nvPr>
        </p:nvSpPr>
        <p:spPr>
          <a:xfrm>
            <a:off x="10951782" y="6356350"/>
            <a:ext cx="1026485" cy="365125"/>
          </a:xfrm>
          <a:prstGeom prst="rect">
            <a:avLst/>
          </a:prstGeom>
        </p:spPr>
        <p:txBody>
          <a:bodyPr/>
          <a:lstStyle/>
          <a:p>
            <a:fld id="{03E5516A-35F4-3245-A018-AAFE14771060}" type="slidenum">
              <a:rPr lang="nb-NO" smtClean="0"/>
              <a:t>‹#›</a:t>
            </a:fld>
            <a:endParaRPr lang="nb-NO"/>
          </a:p>
        </p:txBody>
      </p:sp>
      <p:pic>
        <p:nvPicPr>
          <p:cNvPr id="6" name="Bilde 5" descr="Et bilde som inneholder utklipp&#10;&#10;&#10;&#10;Automatisk generert beskrivelse">
            <a:extLst>
              <a:ext uri="{FF2B5EF4-FFF2-40B4-BE49-F238E27FC236}">
                <a16:creationId xmlns:a16="http://schemas.microsoft.com/office/drawing/2014/main" id="{47A48BDB-0C3B-BF45-AD0F-76281DCE79E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39259" y="6072842"/>
            <a:ext cx="1026485" cy="429073"/>
          </a:xfrm>
          <a:prstGeom prst="rect">
            <a:avLst/>
          </a:prstGeom>
        </p:spPr>
      </p:pic>
      <p:sp>
        <p:nvSpPr>
          <p:cNvPr id="8" name="Plassholder for tekst 6">
            <a:extLst>
              <a:ext uri="{FF2B5EF4-FFF2-40B4-BE49-F238E27FC236}">
                <a16:creationId xmlns:a16="http://schemas.microsoft.com/office/drawing/2014/main" id="{8804E78C-DEB7-AE41-A26C-098F3AD92E03}"/>
              </a:ext>
            </a:extLst>
          </p:cNvPr>
          <p:cNvSpPr>
            <a:spLocks noGrp="1"/>
          </p:cNvSpPr>
          <p:nvPr>
            <p:ph type="body" sz="quarter" idx="13" hasCustomPrompt="1"/>
          </p:nvPr>
        </p:nvSpPr>
        <p:spPr>
          <a:xfrm>
            <a:off x="7459663" y="6370638"/>
            <a:ext cx="3208337" cy="365125"/>
          </a:xfrm>
        </p:spPr>
        <p:txBody>
          <a:bodyPr/>
          <a:lstStyle>
            <a:lvl1pPr algn="r">
              <a:buNone/>
              <a:defRPr lang="nb-NO" b="0" i="0" smtClean="0">
                <a:solidFill>
                  <a:schemeClr val="bg1"/>
                </a:solidFill>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Tree>
    <p:extLst>
      <p:ext uri="{BB962C8B-B14F-4D97-AF65-F5344CB8AC3E}">
        <p14:creationId xmlns:p14="http://schemas.microsoft.com/office/powerpoint/2010/main" val="21578628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Person">
    <p:bg>
      <p:bgPr>
        <a:solidFill>
          <a:srgbClr val="141E28"/>
        </a:solidFill>
        <a:effectLst/>
      </p:bgPr>
    </p:bg>
    <p:spTree>
      <p:nvGrpSpPr>
        <p:cNvPr id="1" name=""/>
        <p:cNvGrpSpPr/>
        <p:nvPr/>
      </p:nvGrpSpPr>
      <p:grpSpPr>
        <a:xfrm>
          <a:off x="0" y="0"/>
          <a:ext cx="0" cy="0"/>
          <a:chOff x="0" y="0"/>
          <a:chExt cx="0" cy="0"/>
        </a:xfrm>
      </p:grpSpPr>
      <p:pic>
        <p:nvPicPr>
          <p:cNvPr id="14" name="Bilde 13"/>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698486" y="1000124"/>
            <a:ext cx="2440153" cy="3050191"/>
          </a:xfrm>
          <a:prstGeom prst="rect">
            <a:avLst/>
          </a:prstGeom>
        </p:spPr>
      </p:pic>
      <p:sp>
        <p:nvSpPr>
          <p:cNvPr id="2" name="Title 1"/>
          <p:cNvSpPr>
            <a:spLocks noGrp="1"/>
          </p:cNvSpPr>
          <p:nvPr>
            <p:ph type="title" hasCustomPrompt="1"/>
          </p:nvPr>
        </p:nvSpPr>
        <p:spPr>
          <a:xfrm>
            <a:off x="3518197" y="1499784"/>
            <a:ext cx="7839559" cy="1143000"/>
          </a:xfrm>
          <a:noFill/>
          <a:ln>
            <a:noFill/>
          </a:ln>
        </p:spPr>
        <p:txBody>
          <a:bodyPr>
            <a:normAutofit/>
          </a:bodyPr>
          <a:lstStyle>
            <a:lvl1pPr algn="l">
              <a:defRPr sz="4267" b="1">
                <a:solidFill>
                  <a:schemeClr val="bg1"/>
                </a:solidFill>
              </a:defRPr>
            </a:lvl1pPr>
          </a:lstStyle>
          <a:p>
            <a:r>
              <a:rPr lang="nb-NO" dirty="0"/>
              <a:t>Navn navn</a:t>
            </a:r>
            <a:endParaRPr lang="en-US" dirty="0"/>
          </a:p>
        </p:txBody>
      </p:sp>
      <p:sp>
        <p:nvSpPr>
          <p:cNvPr id="15" name="Plassholder for tekst 14"/>
          <p:cNvSpPr>
            <a:spLocks noGrp="1"/>
          </p:cNvSpPr>
          <p:nvPr>
            <p:ph type="body" sz="quarter" idx="10" hasCustomPrompt="1"/>
          </p:nvPr>
        </p:nvSpPr>
        <p:spPr>
          <a:xfrm>
            <a:off x="3517636" y="1000125"/>
            <a:ext cx="7832076" cy="469055"/>
          </a:xfrm>
        </p:spPr>
        <p:txBody>
          <a:bodyPr>
            <a:noAutofit/>
          </a:bodyPr>
          <a:lstStyle>
            <a:lvl1pPr marL="0" indent="0" algn="l">
              <a:buNone/>
              <a:defRPr sz="2667" b="1" baseline="0">
                <a:solidFill>
                  <a:schemeClr val="bg1">
                    <a:lumMod val="75000"/>
                  </a:schemeClr>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dirty="0"/>
              <a:t>Fakultet</a:t>
            </a:r>
          </a:p>
        </p:txBody>
      </p:sp>
      <p:sp>
        <p:nvSpPr>
          <p:cNvPr id="5" name="Plassholder for bilde 4"/>
          <p:cNvSpPr>
            <a:spLocks noGrp="1"/>
          </p:cNvSpPr>
          <p:nvPr>
            <p:ph type="pic" sz="quarter" idx="11" hasCustomPrompt="1"/>
          </p:nvPr>
        </p:nvSpPr>
        <p:spPr>
          <a:xfrm>
            <a:off x="698486" y="1000125"/>
            <a:ext cx="2442461" cy="3050191"/>
          </a:xfrm>
        </p:spPr>
        <p:txBody>
          <a:bodyPr/>
          <a:lstStyle>
            <a:lvl1pPr>
              <a:defRPr baseline="0"/>
            </a:lvl1pPr>
          </a:lstStyle>
          <a:p>
            <a:r>
              <a:rPr lang="nb-NO"/>
              <a:t>Dra inn bilde</a:t>
            </a:r>
          </a:p>
        </p:txBody>
      </p:sp>
      <p:sp>
        <p:nvSpPr>
          <p:cNvPr id="19" name="Plassholder for tekst 18"/>
          <p:cNvSpPr>
            <a:spLocks noGrp="1"/>
          </p:cNvSpPr>
          <p:nvPr>
            <p:ph type="body" sz="quarter" idx="12" hasCustomPrompt="1"/>
          </p:nvPr>
        </p:nvSpPr>
        <p:spPr>
          <a:xfrm>
            <a:off x="3521725" y="3552172"/>
            <a:ext cx="7832076" cy="2578213"/>
          </a:xfrm>
        </p:spPr>
        <p:txBody>
          <a:bodyPr>
            <a:normAutofit/>
          </a:bodyPr>
          <a:lstStyle>
            <a:lvl1pPr marL="0" indent="0">
              <a:buNone/>
              <a:defRPr sz="3200">
                <a:solidFill>
                  <a:schemeClr val="bg1"/>
                </a:solidFill>
              </a:defRPr>
            </a:lvl1pPr>
          </a:lstStyle>
          <a:p>
            <a:pPr lvl="0"/>
            <a:r>
              <a:rPr lang="nb-NO" dirty="0"/>
              <a:t>Beskrivelse</a:t>
            </a:r>
          </a:p>
        </p:txBody>
      </p:sp>
      <p:sp>
        <p:nvSpPr>
          <p:cNvPr id="20" name="Plassholder for tekst 14"/>
          <p:cNvSpPr>
            <a:spLocks noGrp="1"/>
          </p:cNvSpPr>
          <p:nvPr>
            <p:ph type="body" sz="quarter" idx="13" hasCustomPrompt="1"/>
          </p:nvPr>
        </p:nvSpPr>
        <p:spPr>
          <a:xfrm>
            <a:off x="3517634" y="2994120"/>
            <a:ext cx="7832077" cy="418984"/>
          </a:xfrm>
        </p:spPr>
        <p:txBody>
          <a:bodyPr>
            <a:noAutofit/>
          </a:bodyPr>
          <a:lstStyle>
            <a:lvl1pPr marL="0" indent="0" algn="l">
              <a:buNone/>
              <a:defRPr sz="2400" b="0" baseline="0">
                <a:solidFill>
                  <a:schemeClr val="bg1"/>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dirty="0"/>
              <a:t>Dato</a:t>
            </a:r>
          </a:p>
        </p:txBody>
      </p:sp>
      <p:sp>
        <p:nvSpPr>
          <p:cNvPr id="3" name="Plassholder for lysbildenummer 2">
            <a:extLst>
              <a:ext uri="{FF2B5EF4-FFF2-40B4-BE49-F238E27FC236}">
                <a16:creationId xmlns:a16="http://schemas.microsoft.com/office/drawing/2014/main" id="{7D37A65D-76A9-F74A-A4C6-5E4036A8AF6B}"/>
              </a:ext>
            </a:extLst>
          </p:cNvPr>
          <p:cNvSpPr>
            <a:spLocks noGrp="1"/>
          </p:cNvSpPr>
          <p:nvPr>
            <p:ph type="sldNum" sz="quarter" idx="14"/>
          </p:nvPr>
        </p:nvSpPr>
        <p:spPr>
          <a:xfrm>
            <a:off x="10805532" y="6356350"/>
            <a:ext cx="1208606" cy="365125"/>
          </a:xfrm>
          <a:prstGeom prst="rect">
            <a:avLst/>
          </a:prstGeom>
        </p:spPr>
        <p:txBody>
          <a:bodyPr/>
          <a:lstStyle/>
          <a:p>
            <a:fld id="{03E5516A-35F4-3245-A018-AAFE14771060}" type="slidenum">
              <a:rPr lang="nb-NO" smtClean="0"/>
              <a:t>‹#›</a:t>
            </a:fld>
            <a:endParaRPr lang="nb-NO"/>
          </a:p>
        </p:txBody>
      </p:sp>
      <p:pic>
        <p:nvPicPr>
          <p:cNvPr id="11" name="Bilde 10" descr="Et bilde som inneholder utklipp&#10;&#10;&#10;&#10;Automatisk generert beskrivelse">
            <a:extLst>
              <a:ext uri="{FF2B5EF4-FFF2-40B4-BE49-F238E27FC236}">
                <a16:creationId xmlns:a16="http://schemas.microsoft.com/office/drawing/2014/main" id="{9AC7BCBC-3071-A74F-BD4C-B95DF79ABFA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39259" y="6072842"/>
            <a:ext cx="1026485" cy="429073"/>
          </a:xfrm>
          <a:prstGeom prst="rect">
            <a:avLst/>
          </a:prstGeom>
        </p:spPr>
      </p:pic>
      <p:sp>
        <p:nvSpPr>
          <p:cNvPr id="10" name="Plassholder for tekst 6">
            <a:extLst>
              <a:ext uri="{FF2B5EF4-FFF2-40B4-BE49-F238E27FC236}">
                <a16:creationId xmlns:a16="http://schemas.microsoft.com/office/drawing/2014/main" id="{F5DFF74D-9EBE-5842-99F6-258C2C641F99}"/>
              </a:ext>
            </a:extLst>
          </p:cNvPr>
          <p:cNvSpPr>
            <a:spLocks noGrp="1"/>
          </p:cNvSpPr>
          <p:nvPr>
            <p:ph type="body" sz="quarter" idx="15" hasCustomPrompt="1"/>
          </p:nvPr>
        </p:nvSpPr>
        <p:spPr>
          <a:xfrm>
            <a:off x="7459663" y="6370638"/>
            <a:ext cx="3208337" cy="365125"/>
          </a:xfrm>
        </p:spPr>
        <p:txBody>
          <a:bodyPr/>
          <a:lstStyle>
            <a:lvl1pPr algn="r">
              <a:buNone/>
              <a:defRPr lang="nb-NO" b="0" i="0" smtClean="0">
                <a:solidFill>
                  <a:schemeClr val="bg1"/>
                </a:solidFill>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Tree>
    <p:extLst>
      <p:ext uri="{BB962C8B-B14F-4D97-AF65-F5344CB8AC3E}">
        <p14:creationId xmlns:p14="http://schemas.microsoft.com/office/powerpoint/2010/main" val="302785373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omt">
    <p:spTree>
      <p:nvGrpSpPr>
        <p:cNvPr id="1" name=""/>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1EB4C6DB-857F-4A47-9E91-18831FDCCD54}"/>
              </a:ext>
            </a:extLst>
          </p:cNvPr>
          <p:cNvSpPr>
            <a:spLocks noGrp="1"/>
          </p:cNvSpPr>
          <p:nvPr>
            <p:ph type="sldNum" sz="quarter" idx="10"/>
          </p:nvPr>
        </p:nvSpPr>
        <p:spPr>
          <a:xfrm>
            <a:off x="10940631" y="6356350"/>
            <a:ext cx="1026485" cy="365125"/>
          </a:xfrm>
          <a:prstGeom prst="rect">
            <a:avLst/>
          </a:prstGeom>
        </p:spPr>
        <p:txBody>
          <a:bodyPr/>
          <a:lstStyle/>
          <a:p>
            <a:fld id="{03E5516A-35F4-3245-A018-AAFE14771060}" type="slidenum">
              <a:rPr lang="nb-NO" smtClean="0"/>
              <a:t>‹#›</a:t>
            </a:fld>
            <a:endParaRPr lang="nb-NO"/>
          </a:p>
        </p:txBody>
      </p:sp>
      <p:pic>
        <p:nvPicPr>
          <p:cNvPr id="5" name="Bilde 4" descr="Et bilde som inneholder utklipp&#10;&#10;&#10;&#10;Automatisk generert beskrivelse">
            <a:extLst>
              <a:ext uri="{FF2B5EF4-FFF2-40B4-BE49-F238E27FC236}">
                <a16:creationId xmlns:a16="http://schemas.microsoft.com/office/drawing/2014/main" id="{65387E5B-58F9-5849-97BF-C5C6830D013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39259" y="6072842"/>
            <a:ext cx="1026485" cy="429073"/>
          </a:xfrm>
          <a:prstGeom prst="rect">
            <a:avLst/>
          </a:prstGeom>
        </p:spPr>
      </p:pic>
      <p:sp>
        <p:nvSpPr>
          <p:cNvPr id="4" name="Plassholder for tekst 6">
            <a:extLst>
              <a:ext uri="{FF2B5EF4-FFF2-40B4-BE49-F238E27FC236}">
                <a16:creationId xmlns:a16="http://schemas.microsoft.com/office/drawing/2014/main" id="{C9EAE769-A6E9-F945-BC30-D67DEB7FA9C4}"/>
              </a:ext>
            </a:extLst>
          </p:cNvPr>
          <p:cNvSpPr>
            <a:spLocks noGrp="1"/>
          </p:cNvSpPr>
          <p:nvPr>
            <p:ph type="body" sz="quarter" idx="13" hasCustomPrompt="1"/>
          </p:nvPr>
        </p:nvSpPr>
        <p:spPr>
          <a:xfrm>
            <a:off x="7459663" y="6370638"/>
            <a:ext cx="3208337" cy="365125"/>
          </a:xfrm>
        </p:spPr>
        <p:txBody>
          <a:bodyPr/>
          <a:lstStyle>
            <a:lvl1pPr algn="r">
              <a:buNone/>
              <a:defRPr lang="nb-NO" b="0" i="0" smtClean="0">
                <a:solidFill>
                  <a:schemeClr val="bg1"/>
                </a:solidFill>
                <a:effectLst/>
                <a:latin typeface="Helvetica" pitchFamily="2" charset="0"/>
              </a:defRPr>
            </a:lvl1pPr>
            <a:lvl2pPr>
              <a:defRPr sz="900"/>
            </a:lvl2pPr>
            <a:lvl3pPr>
              <a:defRPr sz="900"/>
            </a:lvl3pPr>
            <a:lvl4pPr>
              <a:defRPr sz="900"/>
            </a:lvl4pPr>
            <a:lvl5pPr>
              <a:defRPr sz="900"/>
            </a:lvl5pPr>
          </a:lstStyle>
          <a:p>
            <a:pPr lvl="0"/>
            <a:r>
              <a:rPr lang="nb-NO" b="0" i="0" dirty="0">
                <a:solidFill>
                  <a:srgbClr val="202124"/>
                </a:solidFill>
                <a:effectLst/>
                <a:latin typeface="arial" panose="020B0604020202020204" pitchFamily="34" charset="0"/>
              </a:rPr>
              <a:t>© </a:t>
            </a:r>
            <a:r>
              <a:rPr lang="nb-NO" dirty="0"/>
              <a:t>Copyright / kildehenvisning</a:t>
            </a:r>
          </a:p>
        </p:txBody>
      </p:sp>
    </p:spTree>
    <p:extLst>
      <p:ext uri="{BB962C8B-B14F-4D97-AF65-F5344CB8AC3E}">
        <p14:creationId xmlns:p14="http://schemas.microsoft.com/office/powerpoint/2010/main" val="82086184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tellysbilde">
    <p:bg>
      <p:bgPr>
        <a:solidFill>
          <a:srgbClr val="ECE0D2"/>
        </a:solidFill>
        <a:effectLst/>
      </p:bgPr>
    </p:bg>
    <p:spTree>
      <p:nvGrpSpPr>
        <p:cNvPr id="1" name=""/>
        <p:cNvGrpSpPr/>
        <p:nvPr/>
      </p:nvGrpSpPr>
      <p:grpSpPr>
        <a:xfrm>
          <a:off x="0" y="0"/>
          <a:ext cx="0" cy="0"/>
          <a:chOff x="0" y="0"/>
          <a:chExt cx="0" cy="0"/>
        </a:xfrm>
      </p:grpSpPr>
      <p:sp>
        <p:nvSpPr>
          <p:cNvPr id="8" name="Plassholder for innhold 7">
            <a:extLst>
              <a:ext uri="{FF2B5EF4-FFF2-40B4-BE49-F238E27FC236}">
                <a16:creationId xmlns:a16="http://schemas.microsoft.com/office/drawing/2014/main" id="{ADC813AB-BDC7-A647-F920-3ED36FFC3C76}"/>
              </a:ext>
            </a:extLst>
          </p:cNvPr>
          <p:cNvSpPr>
            <a:spLocks noGrp="1"/>
          </p:cNvSpPr>
          <p:nvPr>
            <p:ph sz="quarter" idx="10"/>
          </p:nvPr>
        </p:nvSpPr>
        <p:spPr>
          <a:xfrm>
            <a:off x="866422" y="1630363"/>
            <a:ext cx="7597422" cy="3110707"/>
          </a:xfrm>
        </p:spPr>
        <p:txBody>
          <a:bodyPr/>
          <a:lstStyle>
            <a:lvl1pPr marL="0" indent="0">
              <a:buNone/>
              <a:defRPr b="1">
                <a:solidFill>
                  <a:srgbClr val="C71838"/>
                </a:solidFill>
                <a:latin typeface="Arial" panose="020B0604020202020204" pitchFamily="34" charset="0"/>
                <a:cs typeface="Arial" panose="020B0604020202020204" pitchFamily="34" charset="0"/>
              </a:defRPr>
            </a:lvl1pPr>
            <a:lvl2pPr marL="342900" indent="0">
              <a:buNone/>
              <a:defRPr b="1">
                <a:solidFill>
                  <a:srgbClr val="C71838"/>
                </a:solidFill>
                <a:latin typeface="Arial" panose="020B0604020202020204" pitchFamily="34" charset="0"/>
                <a:cs typeface="Arial" panose="020B0604020202020204" pitchFamily="34" charset="0"/>
              </a:defRPr>
            </a:lvl2pPr>
            <a:lvl3pPr marL="685800" indent="0">
              <a:buNone/>
              <a:defRPr b="1">
                <a:solidFill>
                  <a:srgbClr val="C71838"/>
                </a:solidFill>
                <a:latin typeface="Arial" panose="020B0604020202020204" pitchFamily="34" charset="0"/>
                <a:cs typeface="Arial" panose="020B0604020202020204" pitchFamily="34" charset="0"/>
              </a:defRPr>
            </a:lvl3pPr>
            <a:lvl4pPr marL="1028700" indent="0">
              <a:buNone/>
              <a:defRPr b="1">
                <a:solidFill>
                  <a:srgbClr val="C71838"/>
                </a:solidFill>
                <a:latin typeface="Arial" panose="020B0604020202020204" pitchFamily="34" charset="0"/>
                <a:cs typeface="Arial" panose="020B0604020202020204" pitchFamily="34" charset="0"/>
              </a:defRPr>
            </a:lvl4pPr>
            <a:lvl5pPr marL="1371600" indent="0">
              <a:buNone/>
              <a:defRPr b="1">
                <a:solidFill>
                  <a:srgbClr val="C71838"/>
                </a:solidFill>
                <a:latin typeface="Arial" panose="020B0604020202020204" pitchFamily="34" charset="0"/>
                <a:cs typeface="Arial" panose="020B0604020202020204" pitchFamily="34" charset="0"/>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pic>
        <p:nvPicPr>
          <p:cNvPr id="12" name="Bilde 11" descr="Et bilde som inneholder tekst, utklipp&#10;&#10;Automatisk generert beskrivelse">
            <a:extLst>
              <a:ext uri="{FF2B5EF4-FFF2-40B4-BE49-F238E27FC236}">
                <a16:creationId xmlns:a16="http://schemas.microsoft.com/office/drawing/2014/main" id="{83A4284E-6A54-68D1-980B-7E2A4480FC29}"/>
              </a:ext>
            </a:extLst>
          </p:cNvPr>
          <p:cNvPicPr>
            <a:picLocks noChangeAspect="1"/>
          </p:cNvPicPr>
          <p:nvPr userDrawn="1"/>
        </p:nvPicPr>
        <p:blipFill>
          <a:blip r:embed="rId2"/>
          <a:stretch>
            <a:fillRect/>
          </a:stretch>
        </p:blipFill>
        <p:spPr>
          <a:xfrm>
            <a:off x="-2424351" y="3429000"/>
            <a:ext cx="1798493" cy="422871"/>
          </a:xfrm>
          <a:prstGeom prst="rect">
            <a:avLst/>
          </a:prstGeom>
        </p:spPr>
      </p:pic>
      <p:pic>
        <p:nvPicPr>
          <p:cNvPr id="3" name="Bilde 2">
            <a:extLst>
              <a:ext uri="{FF2B5EF4-FFF2-40B4-BE49-F238E27FC236}">
                <a16:creationId xmlns:a16="http://schemas.microsoft.com/office/drawing/2014/main" id="{D1EB2A17-DAC7-F509-FA82-ECA80BC23E8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42768" y="6174076"/>
            <a:ext cx="781357" cy="326608"/>
          </a:xfrm>
          <a:prstGeom prst="rect">
            <a:avLst/>
          </a:prstGeom>
        </p:spPr>
      </p:pic>
    </p:spTree>
    <p:extLst>
      <p:ext uri="{BB962C8B-B14F-4D97-AF65-F5344CB8AC3E}">
        <p14:creationId xmlns:p14="http://schemas.microsoft.com/office/powerpoint/2010/main" val="272103619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Tittellysbilde">
    <p:bg>
      <p:bgPr>
        <a:solidFill>
          <a:srgbClr val="C71838"/>
        </a:solidFill>
        <a:effectLst/>
      </p:bgPr>
    </p:bg>
    <p:spTree>
      <p:nvGrpSpPr>
        <p:cNvPr id="1" name=""/>
        <p:cNvGrpSpPr/>
        <p:nvPr/>
      </p:nvGrpSpPr>
      <p:grpSpPr>
        <a:xfrm>
          <a:off x="0" y="0"/>
          <a:ext cx="0" cy="0"/>
          <a:chOff x="0" y="0"/>
          <a:chExt cx="0" cy="0"/>
        </a:xfrm>
      </p:grpSpPr>
      <p:sp>
        <p:nvSpPr>
          <p:cNvPr id="8" name="Plassholder for innhold 7">
            <a:extLst>
              <a:ext uri="{FF2B5EF4-FFF2-40B4-BE49-F238E27FC236}">
                <a16:creationId xmlns:a16="http://schemas.microsoft.com/office/drawing/2014/main" id="{ADC813AB-BDC7-A647-F920-3ED36FFC3C76}"/>
              </a:ext>
            </a:extLst>
          </p:cNvPr>
          <p:cNvSpPr>
            <a:spLocks noGrp="1"/>
          </p:cNvSpPr>
          <p:nvPr>
            <p:ph sz="quarter" idx="10"/>
          </p:nvPr>
        </p:nvSpPr>
        <p:spPr>
          <a:xfrm>
            <a:off x="866422" y="1630363"/>
            <a:ext cx="7597422" cy="3110707"/>
          </a:xfrm>
        </p:spPr>
        <p:txBody>
          <a:bodyPr/>
          <a:lstStyle>
            <a:lvl1pPr marL="0" indent="0">
              <a:buNone/>
              <a:defRPr b="1">
                <a:solidFill>
                  <a:schemeClr val="bg1"/>
                </a:solidFill>
                <a:latin typeface="Arial" panose="020B0604020202020204" pitchFamily="34" charset="0"/>
                <a:cs typeface="Arial" panose="020B0604020202020204" pitchFamily="34" charset="0"/>
              </a:defRPr>
            </a:lvl1pPr>
            <a:lvl2pPr marL="342900" indent="0">
              <a:buNone/>
              <a:defRPr b="1">
                <a:solidFill>
                  <a:schemeClr val="bg1"/>
                </a:solidFill>
                <a:latin typeface="Arial" panose="020B0604020202020204" pitchFamily="34" charset="0"/>
                <a:cs typeface="Arial" panose="020B0604020202020204" pitchFamily="34" charset="0"/>
              </a:defRPr>
            </a:lvl2pPr>
            <a:lvl3pPr marL="685800" indent="0">
              <a:buNone/>
              <a:defRPr b="1">
                <a:solidFill>
                  <a:schemeClr val="bg1"/>
                </a:solidFill>
                <a:latin typeface="Arial" panose="020B0604020202020204" pitchFamily="34" charset="0"/>
                <a:cs typeface="Arial" panose="020B0604020202020204" pitchFamily="34" charset="0"/>
              </a:defRPr>
            </a:lvl3pPr>
            <a:lvl4pPr marL="1028700" indent="0">
              <a:buNone/>
              <a:defRPr b="1">
                <a:solidFill>
                  <a:schemeClr val="bg1"/>
                </a:solidFill>
                <a:latin typeface="Arial" panose="020B0604020202020204" pitchFamily="34" charset="0"/>
                <a:cs typeface="Arial" panose="020B0604020202020204" pitchFamily="34" charset="0"/>
              </a:defRPr>
            </a:lvl4pPr>
            <a:lvl5pPr marL="1371600" indent="0">
              <a:buNone/>
              <a:defRPr b="1">
                <a:solidFill>
                  <a:schemeClr val="bg1"/>
                </a:solidFill>
                <a:latin typeface="Arial" panose="020B0604020202020204" pitchFamily="34" charset="0"/>
                <a:cs typeface="Arial" panose="020B0604020202020204" pitchFamily="34" charset="0"/>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pic>
        <p:nvPicPr>
          <p:cNvPr id="2" name="Bilde 1" descr="Et bilde som inneholder utklipp&#10;&#10;&#10;&#10;Automatisk generert beskrivelse">
            <a:extLst>
              <a:ext uri="{FF2B5EF4-FFF2-40B4-BE49-F238E27FC236}">
                <a16:creationId xmlns:a16="http://schemas.microsoft.com/office/drawing/2014/main" id="{67C324D1-C744-E232-02FB-1D4C70102CD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39260" y="6173839"/>
            <a:ext cx="784866" cy="328076"/>
          </a:xfrm>
          <a:prstGeom prst="rect">
            <a:avLst/>
          </a:prstGeom>
        </p:spPr>
      </p:pic>
    </p:spTree>
    <p:extLst>
      <p:ext uri="{BB962C8B-B14F-4D97-AF65-F5344CB8AC3E}">
        <p14:creationId xmlns:p14="http://schemas.microsoft.com/office/powerpoint/2010/main" val="299309364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0_Tittellysbilde">
    <p:bg>
      <p:bgPr>
        <a:solidFill>
          <a:srgbClr val="EFC7CE"/>
        </a:solidFill>
        <a:effectLst/>
      </p:bgPr>
    </p:bg>
    <p:spTree>
      <p:nvGrpSpPr>
        <p:cNvPr id="1" name=""/>
        <p:cNvGrpSpPr/>
        <p:nvPr/>
      </p:nvGrpSpPr>
      <p:grpSpPr>
        <a:xfrm>
          <a:off x="0" y="0"/>
          <a:ext cx="0" cy="0"/>
          <a:chOff x="0" y="0"/>
          <a:chExt cx="0" cy="0"/>
        </a:xfrm>
      </p:grpSpPr>
      <p:sp>
        <p:nvSpPr>
          <p:cNvPr id="8" name="Plassholder for innhold 7">
            <a:extLst>
              <a:ext uri="{FF2B5EF4-FFF2-40B4-BE49-F238E27FC236}">
                <a16:creationId xmlns:a16="http://schemas.microsoft.com/office/drawing/2014/main" id="{ADC813AB-BDC7-A647-F920-3ED36FFC3C76}"/>
              </a:ext>
            </a:extLst>
          </p:cNvPr>
          <p:cNvSpPr>
            <a:spLocks noGrp="1"/>
          </p:cNvSpPr>
          <p:nvPr>
            <p:ph sz="quarter" idx="10"/>
          </p:nvPr>
        </p:nvSpPr>
        <p:spPr>
          <a:xfrm>
            <a:off x="866422" y="1630363"/>
            <a:ext cx="7597422" cy="3110707"/>
          </a:xfrm>
        </p:spPr>
        <p:txBody>
          <a:bodyPr/>
          <a:lstStyle>
            <a:lvl1pPr marL="0" indent="0">
              <a:buNone/>
              <a:defRPr b="1">
                <a:solidFill>
                  <a:srgbClr val="C71838"/>
                </a:solidFill>
                <a:latin typeface="Arial" panose="020B0604020202020204" pitchFamily="34" charset="0"/>
                <a:cs typeface="Arial" panose="020B0604020202020204" pitchFamily="34" charset="0"/>
              </a:defRPr>
            </a:lvl1pPr>
            <a:lvl2pPr marL="342900" indent="0">
              <a:buNone/>
              <a:defRPr b="1">
                <a:solidFill>
                  <a:srgbClr val="C71838"/>
                </a:solidFill>
                <a:latin typeface="Arial" panose="020B0604020202020204" pitchFamily="34" charset="0"/>
                <a:cs typeface="Arial" panose="020B0604020202020204" pitchFamily="34" charset="0"/>
              </a:defRPr>
            </a:lvl2pPr>
            <a:lvl3pPr marL="685800" indent="0">
              <a:buNone/>
              <a:defRPr b="1">
                <a:solidFill>
                  <a:srgbClr val="C71838"/>
                </a:solidFill>
                <a:latin typeface="Arial" panose="020B0604020202020204" pitchFamily="34" charset="0"/>
                <a:cs typeface="Arial" panose="020B0604020202020204" pitchFamily="34" charset="0"/>
              </a:defRPr>
            </a:lvl3pPr>
            <a:lvl4pPr marL="1028700" indent="0">
              <a:buNone/>
              <a:defRPr b="1">
                <a:solidFill>
                  <a:srgbClr val="C71838"/>
                </a:solidFill>
                <a:latin typeface="Arial" panose="020B0604020202020204" pitchFamily="34" charset="0"/>
                <a:cs typeface="Arial" panose="020B0604020202020204" pitchFamily="34" charset="0"/>
              </a:defRPr>
            </a:lvl4pPr>
            <a:lvl5pPr marL="1371600" indent="0">
              <a:buNone/>
              <a:defRPr b="1">
                <a:solidFill>
                  <a:srgbClr val="C71838"/>
                </a:solidFill>
                <a:latin typeface="Arial" panose="020B0604020202020204" pitchFamily="34" charset="0"/>
                <a:cs typeface="Arial" panose="020B0604020202020204" pitchFamily="34" charset="0"/>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pic>
        <p:nvPicPr>
          <p:cNvPr id="12" name="Bilde 11" descr="Et bilde som inneholder tekst, utklipp&#10;&#10;Automatisk generert beskrivelse">
            <a:extLst>
              <a:ext uri="{FF2B5EF4-FFF2-40B4-BE49-F238E27FC236}">
                <a16:creationId xmlns:a16="http://schemas.microsoft.com/office/drawing/2014/main" id="{83A4284E-6A54-68D1-980B-7E2A4480FC29}"/>
              </a:ext>
            </a:extLst>
          </p:cNvPr>
          <p:cNvPicPr>
            <a:picLocks noChangeAspect="1"/>
          </p:cNvPicPr>
          <p:nvPr userDrawn="1"/>
        </p:nvPicPr>
        <p:blipFill>
          <a:blip r:embed="rId2"/>
          <a:stretch>
            <a:fillRect/>
          </a:stretch>
        </p:blipFill>
        <p:spPr>
          <a:xfrm>
            <a:off x="-2424351" y="3429000"/>
            <a:ext cx="1798493" cy="422871"/>
          </a:xfrm>
          <a:prstGeom prst="rect">
            <a:avLst/>
          </a:prstGeom>
        </p:spPr>
      </p:pic>
      <p:pic>
        <p:nvPicPr>
          <p:cNvPr id="3" name="Bilde 2">
            <a:extLst>
              <a:ext uri="{FF2B5EF4-FFF2-40B4-BE49-F238E27FC236}">
                <a16:creationId xmlns:a16="http://schemas.microsoft.com/office/drawing/2014/main" id="{BA787A85-E4F5-113B-68E0-237CC665AAC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42768" y="6174076"/>
            <a:ext cx="781357" cy="326608"/>
          </a:xfrm>
          <a:prstGeom prst="rect">
            <a:avLst/>
          </a:prstGeom>
        </p:spPr>
      </p:pic>
    </p:spTree>
    <p:extLst>
      <p:ext uri="{BB962C8B-B14F-4D97-AF65-F5344CB8AC3E}">
        <p14:creationId xmlns:p14="http://schemas.microsoft.com/office/powerpoint/2010/main" val="386563593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Tittellysbilde">
    <p:bg>
      <p:bgPr>
        <a:solidFill>
          <a:srgbClr val="E1CBDF"/>
        </a:solidFill>
        <a:effectLst/>
      </p:bgPr>
    </p:bg>
    <p:spTree>
      <p:nvGrpSpPr>
        <p:cNvPr id="1" name=""/>
        <p:cNvGrpSpPr/>
        <p:nvPr/>
      </p:nvGrpSpPr>
      <p:grpSpPr>
        <a:xfrm>
          <a:off x="0" y="0"/>
          <a:ext cx="0" cy="0"/>
          <a:chOff x="0" y="0"/>
          <a:chExt cx="0" cy="0"/>
        </a:xfrm>
      </p:grpSpPr>
      <p:sp>
        <p:nvSpPr>
          <p:cNvPr id="8" name="Plassholder for innhold 7">
            <a:extLst>
              <a:ext uri="{FF2B5EF4-FFF2-40B4-BE49-F238E27FC236}">
                <a16:creationId xmlns:a16="http://schemas.microsoft.com/office/drawing/2014/main" id="{ADC813AB-BDC7-A647-F920-3ED36FFC3C76}"/>
              </a:ext>
            </a:extLst>
          </p:cNvPr>
          <p:cNvSpPr>
            <a:spLocks noGrp="1"/>
          </p:cNvSpPr>
          <p:nvPr>
            <p:ph sz="quarter" idx="10"/>
          </p:nvPr>
        </p:nvSpPr>
        <p:spPr>
          <a:xfrm>
            <a:off x="866422" y="1630363"/>
            <a:ext cx="7597422" cy="3110707"/>
          </a:xfrm>
        </p:spPr>
        <p:txBody>
          <a:bodyPr/>
          <a:lstStyle>
            <a:lvl1pPr marL="0" indent="0">
              <a:buNone/>
              <a:defRPr b="1">
                <a:solidFill>
                  <a:srgbClr val="521A7F"/>
                </a:solidFill>
                <a:latin typeface="Arial" panose="020B0604020202020204" pitchFamily="34" charset="0"/>
                <a:cs typeface="Arial" panose="020B0604020202020204" pitchFamily="34" charset="0"/>
              </a:defRPr>
            </a:lvl1pPr>
            <a:lvl2pPr marL="342900" indent="0">
              <a:buNone/>
              <a:defRPr b="1">
                <a:solidFill>
                  <a:srgbClr val="521A7F"/>
                </a:solidFill>
                <a:latin typeface="Arial" panose="020B0604020202020204" pitchFamily="34" charset="0"/>
                <a:cs typeface="Arial" panose="020B0604020202020204" pitchFamily="34" charset="0"/>
              </a:defRPr>
            </a:lvl2pPr>
            <a:lvl3pPr marL="685800" indent="0">
              <a:buNone/>
              <a:defRPr b="1">
                <a:solidFill>
                  <a:srgbClr val="521A7F"/>
                </a:solidFill>
                <a:latin typeface="Arial" panose="020B0604020202020204" pitchFamily="34" charset="0"/>
                <a:cs typeface="Arial" panose="020B0604020202020204" pitchFamily="34" charset="0"/>
              </a:defRPr>
            </a:lvl3pPr>
            <a:lvl4pPr marL="1028700" indent="0">
              <a:buNone/>
              <a:defRPr b="1">
                <a:solidFill>
                  <a:srgbClr val="521A7F"/>
                </a:solidFill>
                <a:latin typeface="Arial" panose="020B0604020202020204" pitchFamily="34" charset="0"/>
                <a:cs typeface="Arial" panose="020B0604020202020204" pitchFamily="34" charset="0"/>
              </a:defRPr>
            </a:lvl4pPr>
            <a:lvl5pPr marL="1371600" indent="0">
              <a:buNone/>
              <a:defRPr b="1">
                <a:solidFill>
                  <a:srgbClr val="521A7F"/>
                </a:solidFill>
                <a:latin typeface="Arial" panose="020B0604020202020204" pitchFamily="34" charset="0"/>
                <a:cs typeface="Arial" panose="020B0604020202020204" pitchFamily="34" charset="0"/>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pic>
        <p:nvPicPr>
          <p:cNvPr id="3" name="Bilde 2">
            <a:extLst>
              <a:ext uri="{FF2B5EF4-FFF2-40B4-BE49-F238E27FC236}">
                <a16:creationId xmlns:a16="http://schemas.microsoft.com/office/drawing/2014/main" id="{062A5FDD-F927-7004-2681-8D6B7387ABCF}"/>
              </a:ext>
            </a:extLst>
          </p:cNvPr>
          <p:cNvPicPr>
            <a:picLocks noChangeAspect="1"/>
          </p:cNvPicPr>
          <p:nvPr userDrawn="1"/>
        </p:nvPicPr>
        <p:blipFill>
          <a:blip r:embed="rId2" cstate="screen">
            <a:biLevel thresh="50000"/>
            <a:extLst>
              <a:ext uri="{28A0092B-C50C-407E-A947-70E740481C1C}">
                <a14:useLocalDpi xmlns:a14="http://schemas.microsoft.com/office/drawing/2010/main"/>
              </a:ext>
            </a:extLst>
          </a:blip>
          <a:stretch>
            <a:fillRect/>
          </a:stretch>
        </p:blipFill>
        <p:spPr>
          <a:xfrm>
            <a:off x="342768" y="6174076"/>
            <a:ext cx="781357" cy="326608"/>
          </a:xfrm>
          <a:prstGeom prst="rect">
            <a:avLst/>
          </a:prstGeom>
        </p:spPr>
      </p:pic>
    </p:spTree>
    <p:extLst>
      <p:ext uri="{BB962C8B-B14F-4D97-AF65-F5344CB8AC3E}">
        <p14:creationId xmlns:p14="http://schemas.microsoft.com/office/powerpoint/2010/main" val="5950667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Tittellysbilde">
    <p:bg>
      <p:bgPr>
        <a:solidFill>
          <a:srgbClr val="521A7F"/>
        </a:solidFill>
        <a:effectLst/>
      </p:bgPr>
    </p:bg>
    <p:spTree>
      <p:nvGrpSpPr>
        <p:cNvPr id="1" name=""/>
        <p:cNvGrpSpPr/>
        <p:nvPr/>
      </p:nvGrpSpPr>
      <p:grpSpPr>
        <a:xfrm>
          <a:off x="0" y="0"/>
          <a:ext cx="0" cy="0"/>
          <a:chOff x="0" y="0"/>
          <a:chExt cx="0" cy="0"/>
        </a:xfrm>
      </p:grpSpPr>
      <p:sp>
        <p:nvSpPr>
          <p:cNvPr id="8" name="Plassholder for innhold 7">
            <a:extLst>
              <a:ext uri="{FF2B5EF4-FFF2-40B4-BE49-F238E27FC236}">
                <a16:creationId xmlns:a16="http://schemas.microsoft.com/office/drawing/2014/main" id="{ADC813AB-BDC7-A647-F920-3ED36FFC3C76}"/>
              </a:ext>
            </a:extLst>
          </p:cNvPr>
          <p:cNvSpPr>
            <a:spLocks noGrp="1"/>
          </p:cNvSpPr>
          <p:nvPr>
            <p:ph sz="quarter" idx="10"/>
          </p:nvPr>
        </p:nvSpPr>
        <p:spPr>
          <a:xfrm>
            <a:off x="866422" y="1630363"/>
            <a:ext cx="7597422" cy="3110707"/>
          </a:xfrm>
        </p:spPr>
        <p:txBody>
          <a:bodyPr/>
          <a:lstStyle>
            <a:lvl1pPr marL="0" indent="0">
              <a:buNone/>
              <a:defRPr b="1">
                <a:solidFill>
                  <a:srgbClr val="EFC7CE"/>
                </a:solidFill>
                <a:latin typeface="Arial" panose="020B0604020202020204" pitchFamily="34" charset="0"/>
                <a:cs typeface="Arial" panose="020B0604020202020204" pitchFamily="34" charset="0"/>
              </a:defRPr>
            </a:lvl1pPr>
            <a:lvl2pPr marL="342900" indent="0">
              <a:buNone/>
              <a:defRPr b="1">
                <a:solidFill>
                  <a:srgbClr val="EFC7CE"/>
                </a:solidFill>
                <a:latin typeface="Arial" panose="020B0604020202020204" pitchFamily="34" charset="0"/>
                <a:cs typeface="Arial" panose="020B0604020202020204" pitchFamily="34" charset="0"/>
              </a:defRPr>
            </a:lvl2pPr>
            <a:lvl3pPr marL="685800" indent="0">
              <a:buNone/>
              <a:defRPr b="1">
                <a:solidFill>
                  <a:srgbClr val="EFC7CE"/>
                </a:solidFill>
                <a:latin typeface="Arial" panose="020B0604020202020204" pitchFamily="34" charset="0"/>
                <a:cs typeface="Arial" panose="020B0604020202020204" pitchFamily="34" charset="0"/>
              </a:defRPr>
            </a:lvl3pPr>
            <a:lvl4pPr marL="1028700" indent="0">
              <a:buNone/>
              <a:defRPr b="1">
                <a:solidFill>
                  <a:srgbClr val="EFC7CE"/>
                </a:solidFill>
                <a:latin typeface="Arial" panose="020B0604020202020204" pitchFamily="34" charset="0"/>
                <a:cs typeface="Arial" panose="020B0604020202020204" pitchFamily="34" charset="0"/>
              </a:defRPr>
            </a:lvl4pPr>
            <a:lvl5pPr marL="1371600" indent="0">
              <a:buNone/>
              <a:defRPr b="1">
                <a:solidFill>
                  <a:srgbClr val="EFC7CE"/>
                </a:solidFill>
                <a:latin typeface="Arial" panose="020B0604020202020204" pitchFamily="34" charset="0"/>
                <a:cs typeface="Arial" panose="020B0604020202020204" pitchFamily="34" charset="0"/>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pic>
        <p:nvPicPr>
          <p:cNvPr id="2" name="Bilde 1" descr="Et bilde som inneholder utklipp&#10;&#10;&#10;&#10;Automatisk generert beskrivelse">
            <a:extLst>
              <a:ext uri="{FF2B5EF4-FFF2-40B4-BE49-F238E27FC236}">
                <a16:creationId xmlns:a16="http://schemas.microsoft.com/office/drawing/2014/main" id="{EBAE99BC-7120-3B97-D71C-B122256BCC7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39260" y="6173839"/>
            <a:ext cx="784866" cy="328076"/>
          </a:xfrm>
          <a:prstGeom prst="rect">
            <a:avLst/>
          </a:prstGeom>
        </p:spPr>
      </p:pic>
    </p:spTree>
    <p:extLst>
      <p:ext uri="{BB962C8B-B14F-4D97-AF65-F5344CB8AC3E}">
        <p14:creationId xmlns:p14="http://schemas.microsoft.com/office/powerpoint/2010/main" val="237594183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_Tittellysbilde">
    <p:bg>
      <p:bgPr>
        <a:solidFill>
          <a:srgbClr val="C4E5EC"/>
        </a:solidFill>
        <a:effectLst/>
      </p:bgPr>
    </p:bg>
    <p:spTree>
      <p:nvGrpSpPr>
        <p:cNvPr id="1" name=""/>
        <p:cNvGrpSpPr/>
        <p:nvPr/>
      </p:nvGrpSpPr>
      <p:grpSpPr>
        <a:xfrm>
          <a:off x="0" y="0"/>
          <a:ext cx="0" cy="0"/>
          <a:chOff x="0" y="0"/>
          <a:chExt cx="0" cy="0"/>
        </a:xfrm>
      </p:grpSpPr>
      <p:sp>
        <p:nvSpPr>
          <p:cNvPr id="8" name="Plassholder for innhold 7">
            <a:extLst>
              <a:ext uri="{FF2B5EF4-FFF2-40B4-BE49-F238E27FC236}">
                <a16:creationId xmlns:a16="http://schemas.microsoft.com/office/drawing/2014/main" id="{ADC813AB-BDC7-A647-F920-3ED36FFC3C76}"/>
              </a:ext>
            </a:extLst>
          </p:cNvPr>
          <p:cNvSpPr>
            <a:spLocks noGrp="1"/>
          </p:cNvSpPr>
          <p:nvPr>
            <p:ph sz="quarter" idx="10"/>
          </p:nvPr>
        </p:nvSpPr>
        <p:spPr>
          <a:xfrm>
            <a:off x="866422" y="1630363"/>
            <a:ext cx="7597422" cy="3110707"/>
          </a:xfrm>
        </p:spPr>
        <p:txBody>
          <a:bodyPr/>
          <a:lstStyle>
            <a:lvl1pPr marL="0" indent="0">
              <a:buNone/>
              <a:defRPr b="1">
                <a:solidFill>
                  <a:srgbClr val="243A85"/>
                </a:solidFill>
                <a:latin typeface="Arial" panose="020B0604020202020204" pitchFamily="34" charset="0"/>
                <a:cs typeface="Arial" panose="020B0604020202020204" pitchFamily="34" charset="0"/>
              </a:defRPr>
            </a:lvl1pPr>
            <a:lvl2pPr marL="342900" indent="0">
              <a:buNone/>
              <a:defRPr b="1">
                <a:solidFill>
                  <a:srgbClr val="243A85"/>
                </a:solidFill>
                <a:latin typeface="Arial" panose="020B0604020202020204" pitchFamily="34" charset="0"/>
                <a:cs typeface="Arial" panose="020B0604020202020204" pitchFamily="34" charset="0"/>
              </a:defRPr>
            </a:lvl2pPr>
            <a:lvl3pPr marL="685800" indent="0">
              <a:buNone/>
              <a:defRPr b="1">
                <a:solidFill>
                  <a:srgbClr val="243A85"/>
                </a:solidFill>
                <a:latin typeface="Arial" panose="020B0604020202020204" pitchFamily="34" charset="0"/>
                <a:cs typeface="Arial" panose="020B0604020202020204" pitchFamily="34" charset="0"/>
              </a:defRPr>
            </a:lvl3pPr>
            <a:lvl4pPr marL="1028700" indent="0">
              <a:buNone/>
              <a:defRPr b="1">
                <a:solidFill>
                  <a:srgbClr val="243A85"/>
                </a:solidFill>
                <a:latin typeface="Arial" panose="020B0604020202020204" pitchFamily="34" charset="0"/>
                <a:cs typeface="Arial" panose="020B0604020202020204" pitchFamily="34" charset="0"/>
              </a:defRPr>
            </a:lvl4pPr>
            <a:lvl5pPr marL="1371600" indent="0">
              <a:buNone/>
              <a:defRPr b="1">
                <a:solidFill>
                  <a:srgbClr val="243A85"/>
                </a:solidFill>
                <a:latin typeface="Arial" panose="020B0604020202020204" pitchFamily="34" charset="0"/>
                <a:cs typeface="Arial" panose="020B0604020202020204" pitchFamily="34" charset="0"/>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pic>
        <p:nvPicPr>
          <p:cNvPr id="3" name="Bilde 2">
            <a:extLst>
              <a:ext uri="{FF2B5EF4-FFF2-40B4-BE49-F238E27FC236}">
                <a16:creationId xmlns:a16="http://schemas.microsoft.com/office/drawing/2014/main" id="{78240678-E716-3A51-E949-196A78D476DE}"/>
              </a:ext>
            </a:extLst>
          </p:cNvPr>
          <p:cNvPicPr>
            <a:picLocks noChangeAspect="1"/>
          </p:cNvPicPr>
          <p:nvPr userDrawn="1"/>
        </p:nvPicPr>
        <p:blipFill>
          <a:blip r:embed="rId2" cstate="screen">
            <a:biLevel thresh="50000"/>
            <a:extLst>
              <a:ext uri="{28A0092B-C50C-407E-A947-70E740481C1C}">
                <a14:useLocalDpi xmlns:a14="http://schemas.microsoft.com/office/drawing/2010/main"/>
              </a:ext>
            </a:extLst>
          </a:blip>
          <a:stretch>
            <a:fillRect/>
          </a:stretch>
        </p:blipFill>
        <p:spPr>
          <a:xfrm>
            <a:off x="342768" y="6174076"/>
            <a:ext cx="781357" cy="326608"/>
          </a:xfrm>
          <a:prstGeom prst="rect">
            <a:avLst/>
          </a:prstGeom>
        </p:spPr>
      </p:pic>
    </p:spTree>
    <p:extLst>
      <p:ext uri="{BB962C8B-B14F-4D97-AF65-F5344CB8AC3E}">
        <p14:creationId xmlns:p14="http://schemas.microsoft.com/office/powerpoint/2010/main" val="123957460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5_Tittellysbilde">
    <p:bg>
      <p:bgPr>
        <a:solidFill>
          <a:srgbClr val="243A85"/>
        </a:solidFill>
        <a:effectLst/>
      </p:bgPr>
    </p:bg>
    <p:spTree>
      <p:nvGrpSpPr>
        <p:cNvPr id="1" name=""/>
        <p:cNvGrpSpPr/>
        <p:nvPr/>
      </p:nvGrpSpPr>
      <p:grpSpPr>
        <a:xfrm>
          <a:off x="0" y="0"/>
          <a:ext cx="0" cy="0"/>
          <a:chOff x="0" y="0"/>
          <a:chExt cx="0" cy="0"/>
        </a:xfrm>
      </p:grpSpPr>
      <p:sp>
        <p:nvSpPr>
          <p:cNvPr id="8" name="Plassholder for innhold 7">
            <a:extLst>
              <a:ext uri="{FF2B5EF4-FFF2-40B4-BE49-F238E27FC236}">
                <a16:creationId xmlns:a16="http://schemas.microsoft.com/office/drawing/2014/main" id="{ADC813AB-BDC7-A647-F920-3ED36FFC3C76}"/>
              </a:ext>
            </a:extLst>
          </p:cNvPr>
          <p:cNvSpPr>
            <a:spLocks noGrp="1"/>
          </p:cNvSpPr>
          <p:nvPr>
            <p:ph sz="quarter" idx="10"/>
          </p:nvPr>
        </p:nvSpPr>
        <p:spPr>
          <a:xfrm>
            <a:off x="866422" y="1630363"/>
            <a:ext cx="7597422" cy="3110707"/>
          </a:xfrm>
        </p:spPr>
        <p:txBody>
          <a:bodyPr/>
          <a:lstStyle>
            <a:lvl1pPr marL="0" indent="0">
              <a:buNone/>
              <a:defRPr b="1">
                <a:solidFill>
                  <a:srgbClr val="C4E5EC"/>
                </a:solidFill>
                <a:latin typeface="Arial" panose="020B0604020202020204" pitchFamily="34" charset="0"/>
                <a:cs typeface="Arial" panose="020B0604020202020204" pitchFamily="34" charset="0"/>
              </a:defRPr>
            </a:lvl1pPr>
            <a:lvl2pPr marL="342900" indent="0">
              <a:buNone/>
              <a:defRPr b="1">
                <a:solidFill>
                  <a:srgbClr val="C4E5EC"/>
                </a:solidFill>
                <a:latin typeface="Arial" panose="020B0604020202020204" pitchFamily="34" charset="0"/>
                <a:cs typeface="Arial" panose="020B0604020202020204" pitchFamily="34" charset="0"/>
              </a:defRPr>
            </a:lvl2pPr>
            <a:lvl3pPr marL="685800" indent="0">
              <a:buNone/>
              <a:defRPr b="1">
                <a:solidFill>
                  <a:srgbClr val="C4E5EC"/>
                </a:solidFill>
                <a:latin typeface="Arial" panose="020B0604020202020204" pitchFamily="34" charset="0"/>
                <a:cs typeface="Arial" panose="020B0604020202020204" pitchFamily="34" charset="0"/>
              </a:defRPr>
            </a:lvl3pPr>
            <a:lvl4pPr marL="1028700" indent="0">
              <a:buNone/>
              <a:defRPr b="1">
                <a:solidFill>
                  <a:srgbClr val="C4E5EC"/>
                </a:solidFill>
                <a:latin typeface="Arial" panose="020B0604020202020204" pitchFamily="34" charset="0"/>
                <a:cs typeface="Arial" panose="020B0604020202020204" pitchFamily="34" charset="0"/>
              </a:defRPr>
            </a:lvl4pPr>
            <a:lvl5pPr marL="1371600" indent="0">
              <a:buNone/>
              <a:defRPr b="1">
                <a:solidFill>
                  <a:srgbClr val="C4E5EC"/>
                </a:solidFill>
                <a:latin typeface="Arial" panose="020B0604020202020204" pitchFamily="34" charset="0"/>
                <a:cs typeface="Arial" panose="020B0604020202020204" pitchFamily="34" charset="0"/>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pic>
        <p:nvPicPr>
          <p:cNvPr id="2" name="Bilde 1" descr="Et bilde som inneholder utklipp&#10;&#10;&#10;&#10;Automatisk generert beskrivelse">
            <a:extLst>
              <a:ext uri="{FF2B5EF4-FFF2-40B4-BE49-F238E27FC236}">
                <a16:creationId xmlns:a16="http://schemas.microsoft.com/office/drawing/2014/main" id="{F549A1B5-7E81-1F5F-8F48-43AD940AC99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39260" y="6173839"/>
            <a:ext cx="784866" cy="328076"/>
          </a:xfrm>
          <a:prstGeom prst="rect">
            <a:avLst/>
          </a:prstGeom>
        </p:spPr>
      </p:pic>
    </p:spTree>
    <p:extLst>
      <p:ext uri="{BB962C8B-B14F-4D97-AF65-F5344CB8AC3E}">
        <p14:creationId xmlns:p14="http://schemas.microsoft.com/office/powerpoint/2010/main" val="227943294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6_Tittellysbilde">
    <p:bg>
      <p:bgPr>
        <a:solidFill>
          <a:srgbClr val="D6EBC4"/>
        </a:solidFill>
        <a:effectLst/>
      </p:bgPr>
    </p:bg>
    <p:spTree>
      <p:nvGrpSpPr>
        <p:cNvPr id="1" name=""/>
        <p:cNvGrpSpPr/>
        <p:nvPr/>
      </p:nvGrpSpPr>
      <p:grpSpPr>
        <a:xfrm>
          <a:off x="0" y="0"/>
          <a:ext cx="0" cy="0"/>
          <a:chOff x="0" y="0"/>
          <a:chExt cx="0" cy="0"/>
        </a:xfrm>
      </p:grpSpPr>
      <p:sp>
        <p:nvSpPr>
          <p:cNvPr id="8" name="Plassholder for innhold 7">
            <a:extLst>
              <a:ext uri="{FF2B5EF4-FFF2-40B4-BE49-F238E27FC236}">
                <a16:creationId xmlns:a16="http://schemas.microsoft.com/office/drawing/2014/main" id="{ADC813AB-BDC7-A647-F920-3ED36FFC3C76}"/>
              </a:ext>
            </a:extLst>
          </p:cNvPr>
          <p:cNvSpPr>
            <a:spLocks noGrp="1"/>
          </p:cNvSpPr>
          <p:nvPr>
            <p:ph sz="quarter" idx="10"/>
          </p:nvPr>
        </p:nvSpPr>
        <p:spPr>
          <a:xfrm>
            <a:off x="866422" y="1630363"/>
            <a:ext cx="7597422" cy="3110707"/>
          </a:xfrm>
        </p:spPr>
        <p:txBody>
          <a:bodyPr/>
          <a:lstStyle>
            <a:lvl1pPr marL="0" indent="0">
              <a:buNone/>
              <a:defRPr b="1">
                <a:solidFill>
                  <a:srgbClr val="126223"/>
                </a:solidFill>
                <a:latin typeface="Arial" panose="020B0604020202020204" pitchFamily="34" charset="0"/>
                <a:cs typeface="Arial" panose="020B0604020202020204" pitchFamily="34" charset="0"/>
              </a:defRPr>
            </a:lvl1pPr>
            <a:lvl2pPr marL="342900" indent="0">
              <a:buNone/>
              <a:defRPr b="1">
                <a:solidFill>
                  <a:srgbClr val="126223"/>
                </a:solidFill>
                <a:latin typeface="Arial" panose="020B0604020202020204" pitchFamily="34" charset="0"/>
                <a:cs typeface="Arial" panose="020B0604020202020204" pitchFamily="34" charset="0"/>
              </a:defRPr>
            </a:lvl2pPr>
            <a:lvl3pPr marL="685800" indent="0">
              <a:buNone/>
              <a:defRPr b="1">
                <a:solidFill>
                  <a:srgbClr val="126223"/>
                </a:solidFill>
                <a:latin typeface="Arial" panose="020B0604020202020204" pitchFamily="34" charset="0"/>
                <a:cs typeface="Arial" panose="020B0604020202020204" pitchFamily="34" charset="0"/>
              </a:defRPr>
            </a:lvl3pPr>
            <a:lvl4pPr marL="1028700" indent="0">
              <a:buNone/>
              <a:defRPr b="1">
                <a:solidFill>
                  <a:srgbClr val="126223"/>
                </a:solidFill>
                <a:latin typeface="Arial" panose="020B0604020202020204" pitchFamily="34" charset="0"/>
                <a:cs typeface="Arial" panose="020B0604020202020204" pitchFamily="34" charset="0"/>
              </a:defRPr>
            </a:lvl4pPr>
            <a:lvl5pPr marL="1371600" indent="0">
              <a:buNone/>
              <a:defRPr b="1">
                <a:solidFill>
                  <a:srgbClr val="126223"/>
                </a:solidFill>
                <a:latin typeface="Arial" panose="020B0604020202020204" pitchFamily="34" charset="0"/>
                <a:cs typeface="Arial" panose="020B0604020202020204" pitchFamily="34" charset="0"/>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pic>
        <p:nvPicPr>
          <p:cNvPr id="3" name="Bilde 2">
            <a:extLst>
              <a:ext uri="{FF2B5EF4-FFF2-40B4-BE49-F238E27FC236}">
                <a16:creationId xmlns:a16="http://schemas.microsoft.com/office/drawing/2014/main" id="{E27F01E3-1634-7FED-366F-35E02F4DDD0A}"/>
              </a:ext>
            </a:extLst>
          </p:cNvPr>
          <p:cNvPicPr>
            <a:picLocks noChangeAspect="1"/>
          </p:cNvPicPr>
          <p:nvPr userDrawn="1"/>
        </p:nvPicPr>
        <p:blipFill>
          <a:blip r:embed="rId2" cstate="screen">
            <a:biLevel thresh="50000"/>
            <a:extLst>
              <a:ext uri="{28A0092B-C50C-407E-A947-70E740481C1C}">
                <a14:useLocalDpi xmlns:a14="http://schemas.microsoft.com/office/drawing/2010/main"/>
              </a:ext>
            </a:extLst>
          </a:blip>
          <a:stretch>
            <a:fillRect/>
          </a:stretch>
        </p:blipFill>
        <p:spPr>
          <a:xfrm>
            <a:off x="342768" y="6174076"/>
            <a:ext cx="781357" cy="326608"/>
          </a:xfrm>
          <a:prstGeom prst="rect">
            <a:avLst/>
          </a:prstGeom>
        </p:spPr>
      </p:pic>
    </p:spTree>
    <p:extLst>
      <p:ext uri="{BB962C8B-B14F-4D97-AF65-F5344CB8AC3E}">
        <p14:creationId xmlns:p14="http://schemas.microsoft.com/office/powerpoint/2010/main" val="153402152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7_Tittellysbilde">
    <p:bg>
      <p:bgPr>
        <a:solidFill>
          <a:srgbClr val="126223"/>
        </a:solidFill>
        <a:effectLst/>
      </p:bgPr>
    </p:bg>
    <p:spTree>
      <p:nvGrpSpPr>
        <p:cNvPr id="1" name=""/>
        <p:cNvGrpSpPr/>
        <p:nvPr/>
      </p:nvGrpSpPr>
      <p:grpSpPr>
        <a:xfrm>
          <a:off x="0" y="0"/>
          <a:ext cx="0" cy="0"/>
          <a:chOff x="0" y="0"/>
          <a:chExt cx="0" cy="0"/>
        </a:xfrm>
      </p:grpSpPr>
      <p:sp>
        <p:nvSpPr>
          <p:cNvPr id="8" name="Plassholder for innhold 7">
            <a:extLst>
              <a:ext uri="{FF2B5EF4-FFF2-40B4-BE49-F238E27FC236}">
                <a16:creationId xmlns:a16="http://schemas.microsoft.com/office/drawing/2014/main" id="{ADC813AB-BDC7-A647-F920-3ED36FFC3C76}"/>
              </a:ext>
            </a:extLst>
          </p:cNvPr>
          <p:cNvSpPr>
            <a:spLocks noGrp="1"/>
          </p:cNvSpPr>
          <p:nvPr>
            <p:ph sz="quarter" idx="10"/>
          </p:nvPr>
        </p:nvSpPr>
        <p:spPr>
          <a:xfrm>
            <a:off x="866422" y="1630363"/>
            <a:ext cx="7597422" cy="3110707"/>
          </a:xfrm>
        </p:spPr>
        <p:txBody>
          <a:bodyPr/>
          <a:lstStyle>
            <a:lvl1pPr marL="0" indent="0">
              <a:buNone/>
              <a:defRPr b="1">
                <a:solidFill>
                  <a:srgbClr val="D6EBC4"/>
                </a:solidFill>
                <a:latin typeface="Arial" panose="020B0604020202020204" pitchFamily="34" charset="0"/>
                <a:cs typeface="Arial" panose="020B0604020202020204" pitchFamily="34" charset="0"/>
              </a:defRPr>
            </a:lvl1pPr>
            <a:lvl2pPr marL="342900" indent="0">
              <a:buNone/>
              <a:defRPr b="1">
                <a:solidFill>
                  <a:srgbClr val="D6EBC4"/>
                </a:solidFill>
                <a:latin typeface="Arial" panose="020B0604020202020204" pitchFamily="34" charset="0"/>
                <a:cs typeface="Arial" panose="020B0604020202020204" pitchFamily="34" charset="0"/>
              </a:defRPr>
            </a:lvl2pPr>
            <a:lvl3pPr marL="685800" indent="0">
              <a:buNone/>
              <a:defRPr b="1">
                <a:solidFill>
                  <a:srgbClr val="D6EBC4"/>
                </a:solidFill>
                <a:latin typeface="Arial" panose="020B0604020202020204" pitchFamily="34" charset="0"/>
                <a:cs typeface="Arial" panose="020B0604020202020204" pitchFamily="34" charset="0"/>
              </a:defRPr>
            </a:lvl3pPr>
            <a:lvl4pPr marL="1028700" indent="0">
              <a:buNone/>
              <a:defRPr b="1">
                <a:solidFill>
                  <a:srgbClr val="D6EBC4"/>
                </a:solidFill>
                <a:latin typeface="Arial" panose="020B0604020202020204" pitchFamily="34" charset="0"/>
                <a:cs typeface="Arial" panose="020B0604020202020204" pitchFamily="34" charset="0"/>
              </a:defRPr>
            </a:lvl4pPr>
            <a:lvl5pPr marL="1371600" indent="0">
              <a:buNone/>
              <a:defRPr b="1">
                <a:solidFill>
                  <a:srgbClr val="D6EBC4"/>
                </a:solidFill>
                <a:latin typeface="Arial" panose="020B0604020202020204" pitchFamily="34" charset="0"/>
                <a:cs typeface="Arial" panose="020B0604020202020204" pitchFamily="34" charset="0"/>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pic>
        <p:nvPicPr>
          <p:cNvPr id="2" name="Bilde 1" descr="Et bilde som inneholder utklipp&#10;&#10;&#10;&#10;Automatisk generert beskrivelse">
            <a:extLst>
              <a:ext uri="{FF2B5EF4-FFF2-40B4-BE49-F238E27FC236}">
                <a16:creationId xmlns:a16="http://schemas.microsoft.com/office/drawing/2014/main" id="{088152A5-C0A9-238F-4B34-7A8A53FBBA2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39260" y="6173839"/>
            <a:ext cx="784866" cy="328076"/>
          </a:xfrm>
          <a:prstGeom prst="rect">
            <a:avLst/>
          </a:prstGeom>
        </p:spPr>
      </p:pic>
    </p:spTree>
    <p:extLst>
      <p:ext uri="{BB962C8B-B14F-4D97-AF65-F5344CB8AC3E}">
        <p14:creationId xmlns:p14="http://schemas.microsoft.com/office/powerpoint/2010/main" val="386327690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8_Tittellysbilde">
    <p:bg>
      <p:bgPr>
        <a:solidFill>
          <a:srgbClr val="F3D736"/>
        </a:solidFill>
        <a:effectLst/>
      </p:bgPr>
    </p:bg>
    <p:spTree>
      <p:nvGrpSpPr>
        <p:cNvPr id="1" name=""/>
        <p:cNvGrpSpPr/>
        <p:nvPr/>
      </p:nvGrpSpPr>
      <p:grpSpPr>
        <a:xfrm>
          <a:off x="0" y="0"/>
          <a:ext cx="0" cy="0"/>
          <a:chOff x="0" y="0"/>
          <a:chExt cx="0" cy="0"/>
        </a:xfrm>
      </p:grpSpPr>
      <p:sp>
        <p:nvSpPr>
          <p:cNvPr id="8" name="Plassholder for innhold 7">
            <a:extLst>
              <a:ext uri="{FF2B5EF4-FFF2-40B4-BE49-F238E27FC236}">
                <a16:creationId xmlns:a16="http://schemas.microsoft.com/office/drawing/2014/main" id="{ADC813AB-BDC7-A647-F920-3ED36FFC3C76}"/>
              </a:ext>
            </a:extLst>
          </p:cNvPr>
          <p:cNvSpPr>
            <a:spLocks noGrp="1"/>
          </p:cNvSpPr>
          <p:nvPr>
            <p:ph sz="quarter" idx="10"/>
          </p:nvPr>
        </p:nvSpPr>
        <p:spPr>
          <a:xfrm>
            <a:off x="866422" y="1630363"/>
            <a:ext cx="7597422" cy="3110707"/>
          </a:xfrm>
        </p:spPr>
        <p:txBody>
          <a:bodyPr/>
          <a:lstStyle>
            <a:lvl1pPr marL="0" indent="0">
              <a:buNone/>
              <a:defRPr b="1">
                <a:solidFill>
                  <a:srgbClr val="381D11"/>
                </a:solidFill>
                <a:latin typeface="Arial" panose="020B0604020202020204" pitchFamily="34" charset="0"/>
                <a:cs typeface="Arial" panose="020B0604020202020204" pitchFamily="34" charset="0"/>
              </a:defRPr>
            </a:lvl1pPr>
            <a:lvl2pPr marL="342900" indent="0">
              <a:buNone/>
              <a:defRPr b="1">
                <a:solidFill>
                  <a:srgbClr val="381D11"/>
                </a:solidFill>
                <a:latin typeface="Arial" panose="020B0604020202020204" pitchFamily="34" charset="0"/>
                <a:cs typeface="Arial" panose="020B0604020202020204" pitchFamily="34" charset="0"/>
              </a:defRPr>
            </a:lvl2pPr>
            <a:lvl3pPr marL="685800" indent="0">
              <a:buNone/>
              <a:defRPr b="1">
                <a:solidFill>
                  <a:srgbClr val="381D11"/>
                </a:solidFill>
                <a:latin typeface="Arial" panose="020B0604020202020204" pitchFamily="34" charset="0"/>
                <a:cs typeface="Arial" panose="020B0604020202020204" pitchFamily="34" charset="0"/>
              </a:defRPr>
            </a:lvl3pPr>
            <a:lvl4pPr marL="1028700" indent="0">
              <a:buNone/>
              <a:defRPr b="1">
                <a:solidFill>
                  <a:srgbClr val="381D11"/>
                </a:solidFill>
                <a:latin typeface="Arial" panose="020B0604020202020204" pitchFamily="34" charset="0"/>
                <a:cs typeface="Arial" panose="020B0604020202020204" pitchFamily="34" charset="0"/>
              </a:defRPr>
            </a:lvl4pPr>
            <a:lvl5pPr marL="1371600" indent="0">
              <a:buNone/>
              <a:defRPr b="1">
                <a:solidFill>
                  <a:srgbClr val="381D11"/>
                </a:solidFill>
                <a:latin typeface="Arial" panose="020B0604020202020204" pitchFamily="34" charset="0"/>
                <a:cs typeface="Arial" panose="020B0604020202020204" pitchFamily="34" charset="0"/>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pic>
        <p:nvPicPr>
          <p:cNvPr id="3" name="Bilde 2">
            <a:extLst>
              <a:ext uri="{FF2B5EF4-FFF2-40B4-BE49-F238E27FC236}">
                <a16:creationId xmlns:a16="http://schemas.microsoft.com/office/drawing/2014/main" id="{0B0BBBF2-4E15-313B-283C-8245BE8D64A2}"/>
              </a:ext>
            </a:extLst>
          </p:cNvPr>
          <p:cNvPicPr>
            <a:picLocks noChangeAspect="1"/>
          </p:cNvPicPr>
          <p:nvPr userDrawn="1"/>
        </p:nvPicPr>
        <p:blipFill>
          <a:blip r:embed="rId2" cstate="screen">
            <a:biLevel thresh="50000"/>
            <a:extLst>
              <a:ext uri="{28A0092B-C50C-407E-A947-70E740481C1C}">
                <a14:useLocalDpi xmlns:a14="http://schemas.microsoft.com/office/drawing/2010/main"/>
              </a:ext>
            </a:extLst>
          </a:blip>
          <a:stretch>
            <a:fillRect/>
          </a:stretch>
        </p:blipFill>
        <p:spPr>
          <a:xfrm>
            <a:off x="342768" y="6174076"/>
            <a:ext cx="781357" cy="326608"/>
          </a:xfrm>
          <a:prstGeom prst="rect">
            <a:avLst/>
          </a:prstGeom>
        </p:spPr>
      </p:pic>
    </p:spTree>
    <p:extLst>
      <p:ext uri="{BB962C8B-B14F-4D97-AF65-F5344CB8AC3E}">
        <p14:creationId xmlns:p14="http://schemas.microsoft.com/office/powerpoint/2010/main" val="97522817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9_Tittellysbilde">
    <p:bg>
      <p:bgPr>
        <a:solidFill>
          <a:srgbClr val="F38839"/>
        </a:solidFill>
        <a:effectLst/>
      </p:bgPr>
    </p:bg>
    <p:spTree>
      <p:nvGrpSpPr>
        <p:cNvPr id="1" name=""/>
        <p:cNvGrpSpPr/>
        <p:nvPr/>
      </p:nvGrpSpPr>
      <p:grpSpPr>
        <a:xfrm>
          <a:off x="0" y="0"/>
          <a:ext cx="0" cy="0"/>
          <a:chOff x="0" y="0"/>
          <a:chExt cx="0" cy="0"/>
        </a:xfrm>
      </p:grpSpPr>
      <p:sp>
        <p:nvSpPr>
          <p:cNvPr id="8" name="Plassholder for innhold 7">
            <a:extLst>
              <a:ext uri="{FF2B5EF4-FFF2-40B4-BE49-F238E27FC236}">
                <a16:creationId xmlns:a16="http://schemas.microsoft.com/office/drawing/2014/main" id="{ADC813AB-BDC7-A647-F920-3ED36FFC3C76}"/>
              </a:ext>
            </a:extLst>
          </p:cNvPr>
          <p:cNvSpPr>
            <a:spLocks noGrp="1"/>
          </p:cNvSpPr>
          <p:nvPr>
            <p:ph sz="quarter" idx="10"/>
          </p:nvPr>
        </p:nvSpPr>
        <p:spPr>
          <a:xfrm>
            <a:off x="866422" y="1630363"/>
            <a:ext cx="7597422" cy="3110707"/>
          </a:xfrm>
        </p:spPr>
        <p:txBody>
          <a:bodyPr/>
          <a:lstStyle>
            <a:lvl1pPr marL="0" indent="0">
              <a:buNone/>
              <a:defRPr b="1">
                <a:solidFill>
                  <a:srgbClr val="381D11"/>
                </a:solidFill>
                <a:latin typeface="Arial" panose="020B0604020202020204" pitchFamily="34" charset="0"/>
                <a:cs typeface="Arial" panose="020B0604020202020204" pitchFamily="34" charset="0"/>
              </a:defRPr>
            </a:lvl1pPr>
            <a:lvl2pPr marL="342900" indent="0">
              <a:buNone/>
              <a:defRPr b="1">
                <a:solidFill>
                  <a:srgbClr val="381D11"/>
                </a:solidFill>
                <a:latin typeface="Arial" panose="020B0604020202020204" pitchFamily="34" charset="0"/>
                <a:cs typeface="Arial" panose="020B0604020202020204" pitchFamily="34" charset="0"/>
              </a:defRPr>
            </a:lvl2pPr>
            <a:lvl3pPr marL="685800" indent="0">
              <a:buNone/>
              <a:defRPr b="1">
                <a:solidFill>
                  <a:srgbClr val="381D11"/>
                </a:solidFill>
                <a:latin typeface="Arial" panose="020B0604020202020204" pitchFamily="34" charset="0"/>
                <a:cs typeface="Arial" panose="020B0604020202020204" pitchFamily="34" charset="0"/>
              </a:defRPr>
            </a:lvl3pPr>
            <a:lvl4pPr marL="1028700" indent="0">
              <a:buNone/>
              <a:defRPr b="1">
                <a:solidFill>
                  <a:srgbClr val="381D11"/>
                </a:solidFill>
                <a:latin typeface="Arial" panose="020B0604020202020204" pitchFamily="34" charset="0"/>
                <a:cs typeface="Arial" panose="020B0604020202020204" pitchFamily="34" charset="0"/>
              </a:defRPr>
            </a:lvl4pPr>
            <a:lvl5pPr marL="1371600" indent="0">
              <a:buNone/>
              <a:defRPr b="1">
                <a:solidFill>
                  <a:srgbClr val="381D11"/>
                </a:solidFill>
                <a:latin typeface="Arial" panose="020B0604020202020204" pitchFamily="34" charset="0"/>
                <a:cs typeface="Arial" panose="020B0604020202020204" pitchFamily="34" charset="0"/>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pic>
        <p:nvPicPr>
          <p:cNvPr id="4" name="Bilde 3">
            <a:extLst>
              <a:ext uri="{FF2B5EF4-FFF2-40B4-BE49-F238E27FC236}">
                <a16:creationId xmlns:a16="http://schemas.microsoft.com/office/drawing/2014/main" id="{78919C80-7DDD-AEEF-0783-AE7AC244DC85}"/>
              </a:ext>
            </a:extLst>
          </p:cNvPr>
          <p:cNvPicPr>
            <a:picLocks noChangeAspect="1"/>
          </p:cNvPicPr>
          <p:nvPr userDrawn="1"/>
        </p:nvPicPr>
        <p:blipFill>
          <a:blip r:embed="rId2" cstate="screen">
            <a:biLevel thresh="50000"/>
            <a:extLst>
              <a:ext uri="{28A0092B-C50C-407E-A947-70E740481C1C}">
                <a14:useLocalDpi xmlns:a14="http://schemas.microsoft.com/office/drawing/2010/main"/>
              </a:ext>
            </a:extLst>
          </a:blip>
          <a:stretch>
            <a:fillRect/>
          </a:stretch>
        </p:blipFill>
        <p:spPr>
          <a:xfrm>
            <a:off x="342768" y="6174076"/>
            <a:ext cx="781357" cy="326608"/>
          </a:xfrm>
          <a:prstGeom prst="rect">
            <a:avLst/>
          </a:prstGeom>
        </p:spPr>
      </p:pic>
    </p:spTree>
    <p:extLst>
      <p:ext uri="{BB962C8B-B14F-4D97-AF65-F5344CB8AC3E}">
        <p14:creationId xmlns:p14="http://schemas.microsoft.com/office/powerpoint/2010/main" val="383308925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0_Tittellysbilde">
    <p:bg>
      <p:bgPr>
        <a:solidFill>
          <a:srgbClr val="EAE0D2"/>
        </a:solidFill>
        <a:effectLst/>
      </p:bgPr>
    </p:bg>
    <p:spTree>
      <p:nvGrpSpPr>
        <p:cNvPr id="1" name=""/>
        <p:cNvGrpSpPr/>
        <p:nvPr/>
      </p:nvGrpSpPr>
      <p:grpSpPr>
        <a:xfrm>
          <a:off x="0" y="0"/>
          <a:ext cx="0" cy="0"/>
          <a:chOff x="0" y="0"/>
          <a:chExt cx="0" cy="0"/>
        </a:xfrm>
      </p:grpSpPr>
      <p:sp>
        <p:nvSpPr>
          <p:cNvPr id="8" name="Plassholder for innhold 7">
            <a:extLst>
              <a:ext uri="{FF2B5EF4-FFF2-40B4-BE49-F238E27FC236}">
                <a16:creationId xmlns:a16="http://schemas.microsoft.com/office/drawing/2014/main" id="{ADC813AB-BDC7-A647-F920-3ED36FFC3C76}"/>
              </a:ext>
            </a:extLst>
          </p:cNvPr>
          <p:cNvSpPr>
            <a:spLocks noGrp="1"/>
          </p:cNvSpPr>
          <p:nvPr>
            <p:ph sz="quarter" idx="10"/>
          </p:nvPr>
        </p:nvSpPr>
        <p:spPr>
          <a:xfrm>
            <a:off x="866422" y="1630363"/>
            <a:ext cx="7597422" cy="3110707"/>
          </a:xfrm>
        </p:spPr>
        <p:txBody>
          <a:bodyPr/>
          <a:lstStyle>
            <a:lvl1pPr marL="0" indent="0">
              <a:buNone/>
              <a:defRPr b="1">
                <a:solidFill>
                  <a:srgbClr val="381D11"/>
                </a:solidFill>
                <a:latin typeface="Arial" panose="020B0604020202020204" pitchFamily="34" charset="0"/>
                <a:cs typeface="Arial" panose="020B0604020202020204" pitchFamily="34" charset="0"/>
              </a:defRPr>
            </a:lvl1pPr>
            <a:lvl2pPr marL="342900" indent="0">
              <a:buNone/>
              <a:defRPr b="1">
                <a:solidFill>
                  <a:srgbClr val="381D11"/>
                </a:solidFill>
                <a:latin typeface="Arial" panose="020B0604020202020204" pitchFamily="34" charset="0"/>
                <a:cs typeface="Arial" panose="020B0604020202020204" pitchFamily="34" charset="0"/>
              </a:defRPr>
            </a:lvl2pPr>
            <a:lvl3pPr marL="685800" indent="0">
              <a:buNone/>
              <a:defRPr b="1">
                <a:solidFill>
                  <a:srgbClr val="381D11"/>
                </a:solidFill>
                <a:latin typeface="Arial" panose="020B0604020202020204" pitchFamily="34" charset="0"/>
                <a:cs typeface="Arial" panose="020B0604020202020204" pitchFamily="34" charset="0"/>
              </a:defRPr>
            </a:lvl3pPr>
            <a:lvl4pPr marL="1028700" indent="0">
              <a:buNone/>
              <a:defRPr b="1">
                <a:solidFill>
                  <a:srgbClr val="381D11"/>
                </a:solidFill>
                <a:latin typeface="Arial" panose="020B0604020202020204" pitchFamily="34" charset="0"/>
                <a:cs typeface="Arial" panose="020B0604020202020204" pitchFamily="34" charset="0"/>
              </a:defRPr>
            </a:lvl4pPr>
            <a:lvl5pPr marL="1371600" indent="0">
              <a:buNone/>
              <a:defRPr b="1">
                <a:solidFill>
                  <a:srgbClr val="381D11"/>
                </a:solidFill>
                <a:latin typeface="Arial" panose="020B0604020202020204" pitchFamily="34" charset="0"/>
                <a:cs typeface="Arial" panose="020B0604020202020204" pitchFamily="34" charset="0"/>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pic>
        <p:nvPicPr>
          <p:cNvPr id="3" name="Bilde 2">
            <a:extLst>
              <a:ext uri="{FF2B5EF4-FFF2-40B4-BE49-F238E27FC236}">
                <a16:creationId xmlns:a16="http://schemas.microsoft.com/office/drawing/2014/main" id="{BAEF2A8E-C7F4-E27A-8EE3-BF98CEE5ED34}"/>
              </a:ext>
            </a:extLst>
          </p:cNvPr>
          <p:cNvPicPr>
            <a:picLocks noChangeAspect="1"/>
          </p:cNvPicPr>
          <p:nvPr userDrawn="1"/>
        </p:nvPicPr>
        <p:blipFill>
          <a:blip r:embed="rId2" cstate="screen">
            <a:biLevel thresh="50000"/>
            <a:extLst>
              <a:ext uri="{28A0092B-C50C-407E-A947-70E740481C1C}">
                <a14:useLocalDpi xmlns:a14="http://schemas.microsoft.com/office/drawing/2010/main"/>
              </a:ext>
            </a:extLst>
          </a:blip>
          <a:stretch>
            <a:fillRect/>
          </a:stretch>
        </p:blipFill>
        <p:spPr>
          <a:xfrm>
            <a:off x="342768" y="6174076"/>
            <a:ext cx="781357" cy="326608"/>
          </a:xfrm>
          <a:prstGeom prst="rect">
            <a:avLst/>
          </a:prstGeom>
        </p:spPr>
      </p:pic>
    </p:spTree>
    <p:extLst>
      <p:ext uri="{BB962C8B-B14F-4D97-AF65-F5344CB8AC3E}">
        <p14:creationId xmlns:p14="http://schemas.microsoft.com/office/powerpoint/2010/main" val="275993359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1_Tittellysbilde">
    <p:bg>
      <p:bgPr>
        <a:solidFill>
          <a:srgbClr val="E598A5"/>
        </a:solidFill>
        <a:effectLst/>
      </p:bgPr>
    </p:bg>
    <p:spTree>
      <p:nvGrpSpPr>
        <p:cNvPr id="1" name=""/>
        <p:cNvGrpSpPr/>
        <p:nvPr/>
      </p:nvGrpSpPr>
      <p:grpSpPr>
        <a:xfrm>
          <a:off x="0" y="0"/>
          <a:ext cx="0" cy="0"/>
          <a:chOff x="0" y="0"/>
          <a:chExt cx="0" cy="0"/>
        </a:xfrm>
      </p:grpSpPr>
      <p:sp>
        <p:nvSpPr>
          <p:cNvPr id="8" name="Plassholder for innhold 7">
            <a:extLst>
              <a:ext uri="{FF2B5EF4-FFF2-40B4-BE49-F238E27FC236}">
                <a16:creationId xmlns:a16="http://schemas.microsoft.com/office/drawing/2014/main" id="{ADC813AB-BDC7-A647-F920-3ED36FFC3C76}"/>
              </a:ext>
            </a:extLst>
          </p:cNvPr>
          <p:cNvSpPr>
            <a:spLocks noGrp="1"/>
          </p:cNvSpPr>
          <p:nvPr>
            <p:ph sz="quarter" idx="10"/>
          </p:nvPr>
        </p:nvSpPr>
        <p:spPr>
          <a:xfrm>
            <a:off x="866422" y="1630363"/>
            <a:ext cx="7597422" cy="3110707"/>
          </a:xfrm>
        </p:spPr>
        <p:txBody>
          <a:bodyPr/>
          <a:lstStyle>
            <a:lvl1pPr marL="0" indent="0">
              <a:buNone/>
              <a:defRPr b="1">
                <a:solidFill>
                  <a:srgbClr val="560C2B"/>
                </a:solidFill>
                <a:latin typeface="Arial" panose="020B0604020202020204" pitchFamily="34" charset="0"/>
                <a:cs typeface="Arial" panose="020B0604020202020204" pitchFamily="34" charset="0"/>
              </a:defRPr>
            </a:lvl1pPr>
            <a:lvl2pPr marL="342900" indent="0">
              <a:buNone/>
              <a:defRPr b="1">
                <a:solidFill>
                  <a:srgbClr val="560C2B"/>
                </a:solidFill>
                <a:latin typeface="Arial" panose="020B0604020202020204" pitchFamily="34" charset="0"/>
                <a:cs typeface="Arial" panose="020B0604020202020204" pitchFamily="34" charset="0"/>
              </a:defRPr>
            </a:lvl2pPr>
            <a:lvl3pPr marL="685800" indent="0">
              <a:buNone/>
              <a:defRPr b="1">
                <a:solidFill>
                  <a:srgbClr val="560C2B"/>
                </a:solidFill>
                <a:latin typeface="Arial" panose="020B0604020202020204" pitchFamily="34" charset="0"/>
                <a:cs typeface="Arial" panose="020B0604020202020204" pitchFamily="34" charset="0"/>
              </a:defRPr>
            </a:lvl3pPr>
            <a:lvl4pPr marL="1028700" indent="0">
              <a:buNone/>
              <a:defRPr b="1">
                <a:solidFill>
                  <a:srgbClr val="560C2B"/>
                </a:solidFill>
                <a:latin typeface="Arial" panose="020B0604020202020204" pitchFamily="34" charset="0"/>
                <a:cs typeface="Arial" panose="020B0604020202020204" pitchFamily="34" charset="0"/>
              </a:defRPr>
            </a:lvl4pPr>
            <a:lvl5pPr marL="1371600" indent="0">
              <a:buNone/>
              <a:defRPr b="1">
                <a:solidFill>
                  <a:srgbClr val="560C2B"/>
                </a:solidFill>
                <a:latin typeface="Arial" panose="020B0604020202020204" pitchFamily="34" charset="0"/>
                <a:cs typeface="Arial" panose="020B0604020202020204" pitchFamily="34" charset="0"/>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pic>
        <p:nvPicPr>
          <p:cNvPr id="3" name="Bilde 2">
            <a:extLst>
              <a:ext uri="{FF2B5EF4-FFF2-40B4-BE49-F238E27FC236}">
                <a16:creationId xmlns:a16="http://schemas.microsoft.com/office/drawing/2014/main" id="{82615D63-6417-0433-E66A-5488E5B5F9A9}"/>
              </a:ext>
            </a:extLst>
          </p:cNvPr>
          <p:cNvPicPr>
            <a:picLocks noChangeAspect="1"/>
          </p:cNvPicPr>
          <p:nvPr userDrawn="1"/>
        </p:nvPicPr>
        <p:blipFill>
          <a:blip r:embed="rId2" cstate="screen">
            <a:biLevel thresh="50000"/>
            <a:extLst>
              <a:ext uri="{28A0092B-C50C-407E-A947-70E740481C1C}">
                <a14:useLocalDpi xmlns:a14="http://schemas.microsoft.com/office/drawing/2010/main"/>
              </a:ext>
            </a:extLst>
          </a:blip>
          <a:stretch>
            <a:fillRect/>
          </a:stretch>
        </p:blipFill>
        <p:spPr>
          <a:xfrm>
            <a:off x="342768" y="6174076"/>
            <a:ext cx="781357" cy="326608"/>
          </a:xfrm>
          <a:prstGeom prst="rect">
            <a:avLst/>
          </a:prstGeom>
        </p:spPr>
      </p:pic>
    </p:spTree>
    <p:extLst>
      <p:ext uri="{BB962C8B-B14F-4D97-AF65-F5344CB8AC3E}">
        <p14:creationId xmlns:p14="http://schemas.microsoft.com/office/powerpoint/2010/main" val="125303268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2_Tittellysbilde">
    <p:bg>
      <p:bgPr>
        <a:solidFill>
          <a:srgbClr val="560C2B"/>
        </a:solidFill>
        <a:effectLst/>
      </p:bgPr>
    </p:bg>
    <p:spTree>
      <p:nvGrpSpPr>
        <p:cNvPr id="1" name=""/>
        <p:cNvGrpSpPr/>
        <p:nvPr/>
      </p:nvGrpSpPr>
      <p:grpSpPr>
        <a:xfrm>
          <a:off x="0" y="0"/>
          <a:ext cx="0" cy="0"/>
          <a:chOff x="0" y="0"/>
          <a:chExt cx="0" cy="0"/>
        </a:xfrm>
      </p:grpSpPr>
      <p:sp>
        <p:nvSpPr>
          <p:cNvPr id="8" name="Plassholder for innhold 7">
            <a:extLst>
              <a:ext uri="{FF2B5EF4-FFF2-40B4-BE49-F238E27FC236}">
                <a16:creationId xmlns:a16="http://schemas.microsoft.com/office/drawing/2014/main" id="{ADC813AB-BDC7-A647-F920-3ED36FFC3C76}"/>
              </a:ext>
            </a:extLst>
          </p:cNvPr>
          <p:cNvSpPr>
            <a:spLocks noGrp="1"/>
          </p:cNvSpPr>
          <p:nvPr>
            <p:ph sz="quarter" idx="10"/>
          </p:nvPr>
        </p:nvSpPr>
        <p:spPr>
          <a:xfrm>
            <a:off x="866422" y="1630363"/>
            <a:ext cx="7597422" cy="3110707"/>
          </a:xfrm>
        </p:spPr>
        <p:txBody>
          <a:bodyPr/>
          <a:lstStyle>
            <a:lvl1pPr marL="0" indent="0">
              <a:buNone/>
              <a:defRPr b="1">
                <a:solidFill>
                  <a:srgbClr val="E598A5"/>
                </a:solidFill>
                <a:latin typeface="Arial" panose="020B0604020202020204" pitchFamily="34" charset="0"/>
                <a:cs typeface="Arial" panose="020B0604020202020204" pitchFamily="34" charset="0"/>
              </a:defRPr>
            </a:lvl1pPr>
            <a:lvl2pPr marL="342900" indent="0">
              <a:buNone/>
              <a:defRPr b="1">
                <a:solidFill>
                  <a:srgbClr val="E598A5"/>
                </a:solidFill>
                <a:latin typeface="Arial" panose="020B0604020202020204" pitchFamily="34" charset="0"/>
                <a:cs typeface="Arial" panose="020B0604020202020204" pitchFamily="34" charset="0"/>
              </a:defRPr>
            </a:lvl2pPr>
            <a:lvl3pPr marL="685800" indent="0">
              <a:buNone/>
              <a:defRPr b="1">
                <a:solidFill>
                  <a:srgbClr val="E598A5"/>
                </a:solidFill>
                <a:latin typeface="Arial" panose="020B0604020202020204" pitchFamily="34" charset="0"/>
                <a:cs typeface="Arial" panose="020B0604020202020204" pitchFamily="34" charset="0"/>
              </a:defRPr>
            </a:lvl3pPr>
            <a:lvl4pPr marL="1028700" indent="0">
              <a:buNone/>
              <a:defRPr b="1">
                <a:solidFill>
                  <a:srgbClr val="E598A5"/>
                </a:solidFill>
                <a:latin typeface="Arial" panose="020B0604020202020204" pitchFamily="34" charset="0"/>
                <a:cs typeface="Arial" panose="020B0604020202020204" pitchFamily="34" charset="0"/>
              </a:defRPr>
            </a:lvl4pPr>
            <a:lvl5pPr marL="1371600" indent="0">
              <a:buNone/>
              <a:defRPr b="1">
                <a:solidFill>
                  <a:srgbClr val="E598A5"/>
                </a:solidFill>
                <a:latin typeface="Arial" panose="020B0604020202020204" pitchFamily="34" charset="0"/>
                <a:cs typeface="Arial" panose="020B0604020202020204" pitchFamily="34" charset="0"/>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pic>
        <p:nvPicPr>
          <p:cNvPr id="2" name="Bilde 1" descr="Et bilde som inneholder utklipp&#10;&#10;&#10;&#10;Automatisk generert beskrivelse">
            <a:extLst>
              <a:ext uri="{FF2B5EF4-FFF2-40B4-BE49-F238E27FC236}">
                <a16:creationId xmlns:a16="http://schemas.microsoft.com/office/drawing/2014/main" id="{F139875D-C2EB-195F-22A1-10E4262A3F9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39260" y="6173839"/>
            <a:ext cx="784866" cy="328076"/>
          </a:xfrm>
          <a:prstGeom prst="rect">
            <a:avLst/>
          </a:prstGeom>
        </p:spPr>
      </p:pic>
    </p:spTree>
    <p:extLst>
      <p:ext uri="{BB962C8B-B14F-4D97-AF65-F5344CB8AC3E}">
        <p14:creationId xmlns:p14="http://schemas.microsoft.com/office/powerpoint/2010/main" val="96998907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3_Tittellysbilde">
    <p:bg>
      <p:bgPr>
        <a:solidFill>
          <a:srgbClr val="E7DFE7"/>
        </a:solidFill>
        <a:effectLst/>
      </p:bgPr>
    </p:bg>
    <p:spTree>
      <p:nvGrpSpPr>
        <p:cNvPr id="1" name=""/>
        <p:cNvGrpSpPr/>
        <p:nvPr/>
      </p:nvGrpSpPr>
      <p:grpSpPr>
        <a:xfrm>
          <a:off x="0" y="0"/>
          <a:ext cx="0" cy="0"/>
          <a:chOff x="0" y="0"/>
          <a:chExt cx="0" cy="0"/>
        </a:xfrm>
      </p:grpSpPr>
      <p:sp>
        <p:nvSpPr>
          <p:cNvPr id="8" name="Plassholder for innhold 7">
            <a:extLst>
              <a:ext uri="{FF2B5EF4-FFF2-40B4-BE49-F238E27FC236}">
                <a16:creationId xmlns:a16="http://schemas.microsoft.com/office/drawing/2014/main" id="{ADC813AB-BDC7-A647-F920-3ED36FFC3C76}"/>
              </a:ext>
            </a:extLst>
          </p:cNvPr>
          <p:cNvSpPr>
            <a:spLocks noGrp="1"/>
          </p:cNvSpPr>
          <p:nvPr>
            <p:ph sz="quarter" idx="10"/>
          </p:nvPr>
        </p:nvSpPr>
        <p:spPr>
          <a:xfrm>
            <a:off x="866422" y="1630363"/>
            <a:ext cx="7597422" cy="3110707"/>
          </a:xfrm>
        </p:spPr>
        <p:txBody>
          <a:bodyPr/>
          <a:lstStyle>
            <a:lvl1pPr marL="0" indent="0">
              <a:buNone/>
              <a:defRPr b="1">
                <a:solidFill>
                  <a:srgbClr val="472056"/>
                </a:solidFill>
                <a:latin typeface="Arial" panose="020B0604020202020204" pitchFamily="34" charset="0"/>
                <a:cs typeface="Arial" panose="020B0604020202020204" pitchFamily="34" charset="0"/>
              </a:defRPr>
            </a:lvl1pPr>
            <a:lvl2pPr marL="342900" indent="0">
              <a:buNone/>
              <a:defRPr b="1">
                <a:solidFill>
                  <a:srgbClr val="472056"/>
                </a:solidFill>
                <a:latin typeface="Arial" panose="020B0604020202020204" pitchFamily="34" charset="0"/>
                <a:cs typeface="Arial" panose="020B0604020202020204" pitchFamily="34" charset="0"/>
              </a:defRPr>
            </a:lvl2pPr>
            <a:lvl3pPr marL="685800" indent="0">
              <a:buNone/>
              <a:defRPr b="1">
                <a:solidFill>
                  <a:srgbClr val="472056"/>
                </a:solidFill>
                <a:latin typeface="Arial" panose="020B0604020202020204" pitchFamily="34" charset="0"/>
                <a:cs typeface="Arial" panose="020B0604020202020204" pitchFamily="34" charset="0"/>
              </a:defRPr>
            </a:lvl3pPr>
            <a:lvl4pPr marL="1028700" indent="0">
              <a:buNone/>
              <a:defRPr b="1">
                <a:solidFill>
                  <a:srgbClr val="472056"/>
                </a:solidFill>
                <a:latin typeface="Arial" panose="020B0604020202020204" pitchFamily="34" charset="0"/>
                <a:cs typeface="Arial" panose="020B0604020202020204" pitchFamily="34" charset="0"/>
              </a:defRPr>
            </a:lvl4pPr>
            <a:lvl5pPr marL="1371600" indent="0">
              <a:buNone/>
              <a:defRPr b="1">
                <a:solidFill>
                  <a:srgbClr val="472056"/>
                </a:solidFill>
                <a:latin typeface="Arial" panose="020B0604020202020204" pitchFamily="34" charset="0"/>
                <a:cs typeface="Arial" panose="020B0604020202020204" pitchFamily="34" charset="0"/>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pic>
        <p:nvPicPr>
          <p:cNvPr id="3" name="Bilde 2">
            <a:extLst>
              <a:ext uri="{FF2B5EF4-FFF2-40B4-BE49-F238E27FC236}">
                <a16:creationId xmlns:a16="http://schemas.microsoft.com/office/drawing/2014/main" id="{AE297F2E-619D-BC1B-532B-A6BA0B5C79F4}"/>
              </a:ext>
            </a:extLst>
          </p:cNvPr>
          <p:cNvPicPr>
            <a:picLocks noChangeAspect="1"/>
          </p:cNvPicPr>
          <p:nvPr userDrawn="1"/>
        </p:nvPicPr>
        <p:blipFill>
          <a:blip r:embed="rId2" cstate="screen">
            <a:biLevel thresh="50000"/>
            <a:extLst>
              <a:ext uri="{28A0092B-C50C-407E-A947-70E740481C1C}">
                <a14:useLocalDpi xmlns:a14="http://schemas.microsoft.com/office/drawing/2010/main"/>
              </a:ext>
            </a:extLst>
          </a:blip>
          <a:stretch>
            <a:fillRect/>
          </a:stretch>
        </p:blipFill>
        <p:spPr>
          <a:xfrm>
            <a:off x="342768" y="6174076"/>
            <a:ext cx="781357" cy="326608"/>
          </a:xfrm>
          <a:prstGeom prst="rect">
            <a:avLst/>
          </a:prstGeom>
        </p:spPr>
      </p:pic>
    </p:spTree>
    <p:extLst>
      <p:ext uri="{BB962C8B-B14F-4D97-AF65-F5344CB8AC3E}">
        <p14:creationId xmlns:p14="http://schemas.microsoft.com/office/powerpoint/2010/main" val="165120193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4_Tittellysbilde">
    <p:bg>
      <p:bgPr>
        <a:solidFill>
          <a:srgbClr val="472056"/>
        </a:solidFill>
        <a:effectLst/>
      </p:bgPr>
    </p:bg>
    <p:spTree>
      <p:nvGrpSpPr>
        <p:cNvPr id="1" name=""/>
        <p:cNvGrpSpPr/>
        <p:nvPr/>
      </p:nvGrpSpPr>
      <p:grpSpPr>
        <a:xfrm>
          <a:off x="0" y="0"/>
          <a:ext cx="0" cy="0"/>
          <a:chOff x="0" y="0"/>
          <a:chExt cx="0" cy="0"/>
        </a:xfrm>
      </p:grpSpPr>
      <p:sp>
        <p:nvSpPr>
          <p:cNvPr id="8" name="Plassholder for innhold 7">
            <a:extLst>
              <a:ext uri="{FF2B5EF4-FFF2-40B4-BE49-F238E27FC236}">
                <a16:creationId xmlns:a16="http://schemas.microsoft.com/office/drawing/2014/main" id="{ADC813AB-BDC7-A647-F920-3ED36FFC3C76}"/>
              </a:ext>
            </a:extLst>
          </p:cNvPr>
          <p:cNvSpPr>
            <a:spLocks noGrp="1"/>
          </p:cNvSpPr>
          <p:nvPr>
            <p:ph sz="quarter" idx="10"/>
          </p:nvPr>
        </p:nvSpPr>
        <p:spPr>
          <a:xfrm>
            <a:off x="866422" y="1630363"/>
            <a:ext cx="7597422" cy="3110707"/>
          </a:xfrm>
        </p:spPr>
        <p:txBody>
          <a:bodyPr/>
          <a:lstStyle>
            <a:lvl1pPr marL="0" indent="0">
              <a:buNone/>
              <a:defRPr b="1">
                <a:solidFill>
                  <a:srgbClr val="E7DFE7"/>
                </a:solidFill>
                <a:latin typeface="Arial" panose="020B0604020202020204" pitchFamily="34" charset="0"/>
                <a:cs typeface="Arial" panose="020B0604020202020204" pitchFamily="34" charset="0"/>
              </a:defRPr>
            </a:lvl1pPr>
            <a:lvl2pPr marL="342900" indent="0">
              <a:buNone/>
              <a:defRPr b="1">
                <a:solidFill>
                  <a:srgbClr val="E7DFE7"/>
                </a:solidFill>
                <a:latin typeface="Arial" panose="020B0604020202020204" pitchFamily="34" charset="0"/>
                <a:cs typeface="Arial" panose="020B0604020202020204" pitchFamily="34" charset="0"/>
              </a:defRPr>
            </a:lvl2pPr>
            <a:lvl3pPr marL="685800" indent="0">
              <a:buNone/>
              <a:defRPr b="1">
                <a:solidFill>
                  <a:srgbClr val="E7DFE7"/>
                </a:solidFill>
                <a:latin typeface="Arial" panose="020B0604020202020204" pitchFamily="34" charset="0"/>
                <a:cs typeface="Arial" panose="020B0604020202020204" pitchFamily="34" charset="0"/>
              </a:defRPr>
            </a:lvl3pPr>
            <a:lvl4pPr marL="1028700" indent="0">
              <a:buNone/>
              <a:defRPr b="1">
                <a:solidFill>
                  <a:srgbClr val="E7DFE7"/>
                </a:solidFill>
                <a:latin typeface="Arial" panose="020B0604020202020204" pitchFamily="34" charset="0"/>
                <a:cs typeface="Arial" panose="020B0604020202020204" pitchFamily="34" charset="0"/>
              </a:defRPr>
            </a:lvl4pPr>
            <a:lvl5pPr marL="1371600" indent="0">
              <a:buNone/>
              <a:defRPr b="1">
                <a:solidFill>
                  <a:srgbClr val="E7DFE7"/>
                </a:solidFill>
                <a:latin typeface="Arial" panose="020B0604020202020204" pitchFamily="34" charset="0"/>
                <a:cs typeface="Arial" panose="020B0604020202020204" pitchFamily="34" charset="0"/>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pic>
        <p:nvPicPr>
          <p:cNvPr id="2" name="Bilde 1" descr="Et bilde som inneholder utklipp&#10;&#10;&#10;&#10;Automatisk generert beskrivelse">
            <a:extLst>
              <a:ext uri="{FF2B5EF4-FFF2-40B4-BE49-F238E27FC236}">
                <a16:creationId xmlns:a16="http://schemas.microsoft.com/office/drawing/2014/main" id="{0AD3FF54-D6C9-115D-2D3D-7E3B23C5472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39260" y="6173839"/>
            <a:ext cx="784866" cy="328076"/>
          </a:xfrm>
          <a:prstGeom prst="rect">
            <a:avLst/>
          </a:prstGeom>
        </p:spPr>
      </p:pic>
    </p:spTree>
    <p:extLst>
      <p:ext uri="{BB962C8B-B14F-4D97-AF65-F5344CB8AC3E}">
        <p14:creationId xmlns:p14="http://schemas.microsoft.com/office/powerpoint/2010/main" val="105189664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5_Tittellysbilde">
    <p:bg>
      <p:bgPr>
        <a:solidFill>
          <a:srgbClr val="D2E3E3"/>
        </a:solidFill>
        <a:effectLst/>
      </p:bgPr>
    </p:bg>
    <p:spTree>
      <p:nvGrpSpPr>
        <p:cNvPr id="1" name=""/>
        <p:cNvGrpSpPr/>
        <p:nvPr/>
      </p:nvGrpSpPr>
      <p:grpSpPr>
        <a:xfrm>
          <a:off x="0" y="0"/>
          <a:ext cx="0" cy="0"/>
          <a:chOff x="0" y="0"/>
          <a:chExt cx="0" cy="0"/>
        </a:xfrm>
      </p:grpSpPr>
      <p:sp>
        <p:nvSpPr>
          <p:cNvPr id="8" name="Plassholder for innhold 7">
            <a:extLst>
              <a:ext uri="{FF2B5EF4-FFF2-40B4-BE49-F238E27FC236}">
                <a16:creationId xmlns:a16="http://schemas.microsoft.com/office/drawing/2014/main" id="{ADC813AB-BDC7-A647-F920-3ED36FFC3C76}"/>
              </a:ext>
            </a:extLst>
          </p:cNvPr>
          <p:cNvSpPr>
            <a:spLocks noGrp="1"/>
          </p:cNvSpPr>
          <p:nvPr>
            <p:ph sz="quarter" idx="10"/>
          </p:nvPr>
        </p:nvSpPr>
        <p:spPr>
          <a:xfrm>
            <a:off x="866422" y="1630363"/>
            <a:ext cx="7597422" cy="3110707"/>
          </a:xfrm>
        </p:spPr>
        <p:txBody>
          <a:bodyPr/>
          <a:lstStyle>
            <a:lvl1pPr marL="0" indent="0">
              <a:buNone/>
              <a:defRPr b="1">
                <a:solidFill>
                  <a:srgbClr val="1A2443"/>
                </a:solidFill>
                <a:latin typeface="Arial" panose="020B0604020202020204" pitchFamily="34" charset="0"/>
                <a:cs typeface="Arial" panose="020B0604020202020204" pitchFamily="34" charset="0"/>
              </a:defRPr>
            </a:lvl1pPr>
            <a:lvl2pPr marL="342900" indent="0">
              <a:buNone/>
              <a:defRPr b="1">
                <a:solidFill>
                  <a:srgbClr val="1A2443"/>
                </a:solidFill>
                <a:latin typeface="Arial" panose="020B0604020202020204" pitchFamily="34" charset="0"/>
                <a:cs typeface="Arial" panose="020B0604020202020204" pitchFamily="34" charset="0"/>
              </a:defRPr>
            </a:lvl2pPr>
            <a:lvl3pPr marL="685800" indent="0">
              <a:buNone/>
              <a:defRPr b="1">
                <a:solidFill>
                  <a:srgbClr val="1A2443"/>
                </a:solidFill>
                <a:latin typeface="Arial" panose="020B0604020202020204" pitchFamily="34" charset="0"/>
                <a:cs typeface="Arial" panose="020B0604020202020204" pitchFamily="34" charset="0"/>
              </a:defRPr>
            </a:lvl3pPr>
            <a:lvl4pPr marL="1028700" indent="0">
              <a:buNone/>
              <a:defRPr b="1">
                <a:solidFill>
                  <a:srgbClr val="1A2443"/>
                </a:solidFill>
                <a:latin typeface="Arial" panose="020B0604020202020204" pitchFamily="34" charset="0"/>
                <a:cs typeface="Arial" panose="020B0604020202020204" pitchFamily="34" charset="0"/>
              </a:defRPr>
            </a:lvl4pPr>
            <a:lvl5pPr marL="1371600" indent="0">
              <a:buNone/>
              <a:defRPr b="1">
                <a:solidFill>
                  <a:srgbClr val="1A2443"/>
                </a:solidFill>
                <a:latin typeface="Arial" panose="020B0604020202020204" pitchFamily="34" charset="0"/>
                <a:cs typeface="Arial" panose="020B0604020202020204" pitchFamily="34" charset="0"/>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pic>
        <p:nvPicPr>
          <p:cNvPr id="3" name="Bilde 2">
            <a:extLst>
              <a:ext uri="{FF2B5EF4-FFF2-40B4-BE49-F238E27FC236}">
                <a16:creationId xmlns:a16="http://schemas.microsoft.com/office/drawing/2014/main" id="{E1265BB3-B4E1-D6D8-0DA3-76BE096BFB20}"/>
              </a:ext>
            </a:extLst>
          </p:cNvPr>
          <p:cNvPicPr>
            <a:picLocks noChangeAspect="1"/>
          </p:cNvPicPr>
          <p:nvPr userDrawn="1"/>
        </p:nvPicPr>
        <p:blipFill>
          <a:blip r:embed="rId2" cstate="screen">
            <a:biLevel thresh="50000"/>
            <a:extLst>
              <a:ext uri="{28A0092B-C50C-407E-A947-70E740481C1C}">
                <a14:useLocalDpi xmlns:a14="http://schemas.microsoft.com/office/drawing/2010/main"/>
              </a:ext>
            </a:extLst>
          </a:blip>
          <a:stretch>
            <a:fillRect/>
          </a:stretch>
        </p:blipFill>
        <p:spPr>
          <a:xfrm>
            <a:off x="342768" y="6174076"/>
            <a:ext cx="781357" cy="326608"/>
          </a:xfrm>
          <a:prstGeom prst="rect">
            <a:avLst/>
          </a:prstGeom>
        </p:spPr>
      </p:pic>
    </p:spTree>
    <p:extLst>
      <p:ext uri="{BB962C8B-B14F-4D97-AF65-F5344CB8AC3E}">
        <p14:creationId xmlns:p14="http://schemas.microsoft.com/office/powerpoint/2010/main" val="213241236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6_Tittellysbilde">
    <p:bg>
      <p:bgPr>
        <a:solidFill>
          <a:srgbClr val="1A2443"/>
        </a:solidFill>
        <a:effectLst/>
      </p:bgPr>
    </p:bg>
    <p:spTree>
      <p:nvGrpSpPr>
        <p:cNvPr id="1" name=""/>
        <p:cNvGrpSpPr/>
        <p:nvPr/>
      </p:nvGrpSpPr>
      <p:grpSpPr>
        <a:xfrm>
          <a:off x="0" y="0"/>
          <a:ext cx="0" cy="0"/>
          <a:chOff x="0" y="0"/>
          <a:chExt cx="0" cy="0"/>
        </a:xfrm>
      </p:grpSpPr>
      <p:sp>
        <p:nvSpPr>
          <p:cNvPr id="8" name="Plassholder for innhold 7">
            <a:extLst>
              <a:ext uri="{FF2B5EF4-FFF2-40B4-BE49-F238E27FC236}">
                <a16:creationId xmlns:a16="http://schemas.microsoft.com/office/drawing/2014/main" id="{ADC813AB-BDC7-A647-F920-3ED36FFC3C76}"/>
              </a:ext>
            </a:extLst>
          </p:cNvPr>
          <p:cNvSpPr>
            <a:spLocks noGrp="1"/>
          </p:cNvSpPr>
          <p:nvPr>
            <p:ph sz="quarter" idx="10"/>
          </p:nvPr>
        </p:nvSpPr>
        <p:spPr>
          <a:xfrm>
            <a:off x="866422" y="1630363"/>
            <a:ext cx="7597422" cy="3110707"/>
          </a:xfrm>
        </p:spPr>
        <p:txBody>
          <a:bodyPr/>
          <a:lstStyle>
            <a:lvl1pPr marL="0" indent="0">
              <a:buNone/>
              <a:defRPr b="1">
                <a:solidFill>
                  <a:srgbClr val="D2E3E3"/>
                </a:solidFill>
                <a:latin typeface="Arial" panose="020B0604020202020204" pitchFamily="34" charset="0"/>
                <a:cs typeface="Arial" panose="020B0604020202020204" pitchFamily="34" charset="0"/>
              </a:defRPr>
            </a:lvl1pPr>
            <a:lvl2pPr marL="342900" indent="0">
              <a:buNone/>
              <a:defRPr b="1">
                <a:solidFill>
                  <a:srgbClr val="D2E3E3"/>
                </a:solidFill>
                <a:latin typeface="Arial" panose="020B0604020202020204" pitchFamily="34" charset="0"/>
                <a:cs typeface="Arial" panose="020B0604020202020204" pitchFamily="34" charset="0"/>
              </a:defRPr>
            </a:lvl2pPr>
            <a:lvl3pPr marL="685800" indent="0">
              <a:buNone/>
              <a:defRPr b="1">
                <a:solidFill>
                  <a:srgbClr val="D2E3E3"/>
                </a:solidFill>
                <a:latin typeface="Arial" panose="020B0604020202020204" pitchFamily="34" charset="0"/>
                <a:cs typeface="Arial" panose="020B0604020202020204" pitchFamily="34" charset="0"/>
              </a:defRPr>
            </a:lvl3pPr>
            <a:lvl4pPr marL="1028700" indent="0">
              <a:buNone/>
              <a:defRPr b="1">
                <a:solidFill>
                  <a:srgbClr val="D2E3E3"/>
                </a:solidFill>
                <a:latin typeface="Arial" panose="020B0604020202020204" pitchFamily="34" charset="0"/>
                <a:cs typeface="Arial" panose="020B0604020202020204" pitchFamily="34" charset="0"/>
              </a:defRPr>
            </a:lvl4pPr>
            <a:lvl5pPr marL="1371600" indent="0">
              <a:buNone/>
              <a:defRPr b="1">
                <a:solidFill>
                  <a:srgbClr val="D2E3E3"/>
                </a:solidFill>
                <a:latin typeface="Arial" panose="020B0604020202020204" pitchFamily="34" charset="0"/>
                <a:cs typeface="Arial" panose="020B0604020202020204" pitchFamily="34" charset="0"/>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pic>
        <p:nvPicPr>
          <p:cNvPr id="2" name="Bilde 1" descr="Et bilde som inneholder utklipp&#10;&#10;&#10;&#10;Automatisk generert beskrivelse">
            <a:extLst>
              <a:ext uri="{FF2B5EF4-FFF2-40B4-BE49-F238E27FC236}">
                <a16:creationId xmlns:a16="http://schemas.microsoft.com/office/drawing/2014/main" id="{9BAC2D65-C26C-8FAC-4BD3-F1D1C527BB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39260" y="6173839"/>
            <a:ext cx="784866" cy="328076"/>
          </a:xfrm>
          <a:prstGeom prst="rect">
            <a:avLst/>
          </a:prstGeom>
        </p:spPr>
      </p:pic>
    </p:spTree>
    <p:extLst>
      <p:ext uri="{BB962C8B-B14F-4D97-AF65-F5344CB8AC3E}">
        <p14:creationId xmlns:p14="http://schemas.microsoft.com/office/powerpoint/2010/main" val="532444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7_Tittellysbilde">
    <p:bg>
      <p:bgPr>
        <a:solidFill>
          <a:srgbClr val="C2DAC8"/>
        </a:solidFill>
        <a:effectLst/>
      </p:bgPr>
    </p:bg>
    <p:spTree>
      <p:nvGrpSpPr>
        <p:cNvPr id="1" name=""/>
        <p:cNvGrpSpPr/>
        <p:nvPr/>
      </p:nvGrpSpPr>
      <p:grpSpPr>
        <a:xfrm>
          <a:off x="0" y="0"/>
          <a:ext cx="0" cy="0"/>
          <a:chOff x="0" y="0"/>
          <a:chExt cx="0" cy="0"/>
        </a:xfrm>
      </p:grpSpPr>
      <p:sp>
        <p:nvSpPr>
          <p:cNvPr id="8" name="Plassholder for innhold 7">
            <a:extLst>
              <a:ext uri="{FF2B5EF4-FFF2-40B4-BE49-F238E27FC236}">
                <a16:creationId xmlns:a16="http://schemas.microsoft.com/office/drawing/2014/main" id="{ADC813AB-BDC7-A647-F920-3ED36FFC3C76}"/>
              </a:ext>
            </a:extLst>
          </p:cNvPr>
          <p:cNvSpPr>
            <a:spLocks noGrp="1"/>
          </p:cNvSpPr>
          <p:nvPr>
            <p:ph sz="quarter" idx="10"/>
          </p:nvPr>
        </p:nvSpPr>
        <p:spPr>
          <a:xfrm>
            <a:off x="866422" y="1630363"/>
            <a:ext cx="7597422" cy="3110707"/>
          </a:xfrm>
        </p:spPr>
        <p:txBody>
          <a:bodyPr/>
          <a:lstStyle>
            <a:lvl1pPr marL="0" indent="0">
              <a:buNone/>
              <a:defRPr b="1">
                <a:solidFill>
                  <a:srgbClr val="0B411B"/>
                </a:solidFill>
                <a:latin typeface="Arial" panose="020B0604020202020204" pitchFamily="34" charset="0"/>
                <a:cs typeface="Arial" panose="020B0604020202020204" pitchFamily="34" charset="0"/>
              </a:defRPr>
            </a:lvl1pPr>
            <a:lvl2pPr marL="342900" indent="0">
              <a:buNone/>
              <a:defRPr b="1">
                <a:solidFill>
                  <a:srgbClr val="0B411B"/>
                </a:solidFill>
                <a:latin typeface="Arial" panose="020B0604020202020204" pitchFamily="34" charset="0"/>
                <a:cs typeface="Arial" panose="020B0604020202020204" pitchFamily="34" charset="0"/>
              </a:defRPr>
            </a:lvl2pPr>
            <a:lvl3pPr marL="685800" indent="0">
              <a:buNone/>
              <a:defRPr b="1">
                <a:solidFill>
                  <a:srgbClr val="0B411B"/>
                </a:solidFill>
                <a:latin typeface="Arial" panose="020B0604020202020204" pitchFamily="34" charset="0"/>
                <a:cs typeface="Arial" panose="020B0604020202020204" pitchFamily="34" charset="0"/>
              </a:defRPr>
            </a:lvl3pPr>
            <a:lvl4pPr marL="1028700" indent="0">
              <a:buNone/>
              <a:defRPr b="1">
                <a:solidFill>
                  <a:srgbClr val="0B411B"/>
                </a:solidFill>
                <a:latin typeface="Arial" panose="020B0604020202020204" pitchFamily="34" charset="0"/>
                <a:cs typeface="Arial" panose="020B0604020202020204" pitchFamily="34" charset="0"/>
              </a:defRPr>
            </a:lvl4pPr>
            <a:lvl5pPr marL="1371600" indent="0">
              <a:buNone/>
              <a:defRPr b="1">
                <a:solidFill>
                  <a:srgbClr val="0B411B"/>
                </a:solidFill>
                <a:latin typeface="Arial" panose="020B0604020202020204" pitchFamily="34" charset="0"/>
                <a:cs typeface="Arial" panose="020B0604020202020204" pitchFamily="34" charset="0"/>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pic>
        <p:nvPicPr>
          <p:cNvPr id="3" name="Bilde 2">
            <a:extLst>
              <a:ext uri="{FF2B5EF4-FFF2-40B4-BE49-F238E27FC236}">
                <a16:creationId xmlns:a16="http://schemas.microsoft.com/office/drawing/2014/main" id="{B1BD0C33-6AA7-5940-C12A-E9422408A877}"/>
              </a:ext>
            </a:extLst>
          </p:cNvPr>
          <p:cNvPicPr>
            <a:picLocks noChangeAspect="1"/>
          </p:cNvPicPr>
          <p:nvPr userDrawn="1"/>
        </p:nvPicPr>
        <p:blipFill>
          <a:blip r:embed="rId2" cstate="screen">
            <a:biLevel thresh="50000"/>
            <a:extLst>
              <a:ext uri="{28A0092B-C50C-407E-A947-70E740481C1C}">
                <a14:useLocalDpi xmlns:a14="http://schemas.microsoft.com/office/drawing/2010/main"/>
              </a:ext>
            </a:extLst>
          </a:blip>
          <a:stretch>
            <a:fillRect/>
          </a:stretch>
        </p:blipFill>
        <p:spPr>
          <a:xfrm>
            <a:off x="342768" y="6174076"/>
            <a:ext cx="781357" cy="326608"/>
          </a:xfrm>
          <a:prstGeom prst="rect">
            <a:avLst/>
          </a:prstGeom>
        </p:spPr>
      </p:pic>
    </p:spTree>
    <p:extLst>
      <p:ext uri="{BB962C8B-B14F-4D97-AF65-F5344CB8AC3E}">
        <p14:creationId xmlns:p14="http://schemas.microsoft.com/office/powerpoint/2010/main" val="407367247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8_Tittellysbilde">
    <p:bg>
      <p:bgPr>
        <a:solidFill>
          <a:srgbClr val="0B411B"/>
        </a:solidFill>
        <a:effectLst/>
      </p:bgPr>
    </p:bg>
    <p:spTree>
      <p:nvGrpSpPr>
        <p:cNvPr id="1" name=""/>
        <p:cNvGrpSpPr/>
        <p:nvPr/>
      </p:nvGrpSpPr>
      <p:grpSpPr>
        <a:xfrm>
          <a:off x="0" y="0"/>
          <a:ext cx="0" cy="0"/>
          <a:chOff x="0" y="0"/>
          <a:chExt cx="0" cy="0"/>
        </a:xfrm>
      </p:grpSpPr>
      <p:sp>
        <p:nvSpPr>
          <p:cNvPr id="8" name="Plassholder for innhold 7">
            <a:extLst>
              <a:ext uri="{FF2B5EF4-FFF2-40B4-BE49-F238E27FC236}">
                <a16:creationId xmlns:a16="http://schemas.microsoft.com/office/drawing/2014/main" id="{ADC813AB-BDC7-A647-F920-3ED36FFC3C76}"/>
              </a:ext>
            </a:extLst>
          </p:cNvPr>
          <p:cNvSpPr>
            <a:spLocks noGrp="1"/>
          </p:cNvSpPr>
          <p:nvPr>
            <p:ph sz="quarter" idx="10"/>
          </p:nvPr>
        </p:nvSpPr>
        <p:spPr>
          <a:xfrm>
            <a:off x="866422" y="1630363"/>
            <a:ext cx="7597422" cy="3110707"/>
          </a:xfrm>
        </p:spPr>
        <p:txBody>
          <a:bodyPr/>
          <a:lstStyle>
            <a:lvl1pPr marL="0" indent="0">
              <a:buNone/>
              <a:defRPr b="1">
                <a:solidFill>
                  <a:srgbClr val="C2DAC8"/>
                </a:solidFill>
                <a:latin typeface="Arial" panose="020B0604020202020204" pitchFamily="34" charset="0"/>
                <a:cs typeface="Arial" panose="020B0604020202020204" pitchFamily="34" charset="0"/>
              </a:defRPr>
            </a:lvl1pPr>
            <a:lvl2pPr marL="342900" indent="0">
              <a:buNone/>
              <a:defRPr b="1">
                <a:solidFill>
                  <a:srgbClr val="C2DAC8"/>
                </a:solidFill>
                <a:latin typeface="Arial" panose="020B0604020202020204" pitchFamily="34" charset="0"/>
                <a:cs typeface="Arial" panose="020B0604020202020204" pitchFamily="34" charset="0"/>
              </a:defRPr>
            </a:lvl2pPr>
            <a:lvl3pPr marL="685800" indent="0">
              <a:buNone/>
              <a:defRPr b="1">
                <a:solidFill>
                  <a:srgbClr val="C2DAC8"/>
                </a:solidFill>
                <a:latin typeface="Arial" panose="020B0604020202020204" pitchFamily="34" charset="0"/>
                <a:cs typeface="Arial" panose="020B0604020202020204" pitchFamily="34" charset="0"/>
              </a:defRPr>
            </a:lvl3pPr>
            <a:lvl4pPr marL="1028700" indent="0">
              <a:buNone/>
              <a:defRPr b="1">
                <a:solidFill>
                  <a:srgbClr val="C2DAC8"/>
                </a:solidFill>
                <a:latin typeface="Arial" panose="020B0604020202020204" pitchFamily="34" charset="0"/>
                <a:cs typeface="Arial" panose="020B0604020202020204" pitchFamily="34" charset="0"/>
              </a:defRPr>
            </a:lvl4pPr>
            <a:lvl5pPr marL="1371600" indent="0">
              <a:buNone/>
              <a:defRPr b="1">
                <a:solidFill>
                  <a:srgbClr val="C2DAC8"/>
                </a:solidFill>
                <a:latin typeface="Arial" panose="020B0604020202020204" pitchFamily="34" charset="0"/>
                <a:cs typeface="Arial" panose="020B0604020202020204" pitchFamily="34" charset="0"/>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pic>
        <p:nvPicPr>
          <p:cNvPr id="2" name="Bilde 1" descr="Et bilde som inneholder utklipp&#10;&#10;&#10;&#10;Automatisk generert beskrivelse">
            <a:extLst>
              <a:ext uri="{FF2B5EF4-FFF2-40B4-BE49-F238E27FC236}">
                <a16:creationId xmlns:a16="http://schemas.microsoft.com/office/drawing/2014/main" id="{8E8126C8-A7A6-044F-201C-BB05D307A2A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39260" y="6173839"/>
            <a:ext cx="784866" cy="328076"/>
          </a:xfrm>
          <a:prstGeom prst="rect">
            <a:avLst/>
          </a:prstGeom>
        </p:spPr>
      </p:pic>
    </p:spTree>
    <p:extLst>
      <p:ext uri="{BB962C8B-B14F-4D97-AF65-F5344CB8AC3E}">
        <p14:creationId xmlns:p14="http://schemas.microsoft.com/office/powerpoint/2010/main" val="396705723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9_Tittellysbilde">
    <p:bg>
      <p:bgPr>
        <a:solidFill>
          <a:srgbClr val="ECE37F"/>
        </a:solidFill>
        <a:effectLst/>
      </p:bgPr>
    </p:bg>
    <p:spTree>
      <p:nvGrpSpPr>
        <p:cNvPr id="1" name=""/>
        <p:cNvGrpSpPr/>
        <p:nvPr/>
      </p:nvGrpSpPr>
      <p:grpSpPr>
        <a:xfrm>
          <a:off x="0" y="0"/>
          <a:ext cx="0" cy="0"/>
          <a:chOff x="0" y="0"/>
          <a:chExt cx="0" cy="0"/>
        </a:xfrm>
      </p:grpSpPr>
      <p:sp>
        <p:nvSpPr>
          <p:cNvPr id="8" name="Plassholder for innhold 7">
            <a:extLst>
              <a:ext uri="{FF2B5EF4-FFF2-40B4-BE49-F238E27FC236}">
                <a16:creationId xmlns:a16="http://schemas.microsoft.com/office/drawing/2014/main" id="{ADC813AB-BDC7-A647-F920-3ED36FFC3C76}"/>
              </a:ext>
            </a:extLst>
          </p:cNvPr>
          <p:cNvSpPr>
            <a:spLocks noGrp="1"/>
          </p:cNvSpPr>
          <p:nvPr>
            <p:ph sz="quarter" idx="10"/>
          </p:nvPr>
        </p:nvSpPr>
        <p:spPr>
          <a:xfrm>
            <a:off x="866422" y="1630363"/>
            <a:ext cx="7597422" cy="3110707"/>
          </a:xfrm>
        </p:spPr>
        <p:txBody>
          <a:bodyPr/>
          <a:lstStyle>
            <a:lvl1pPr marL="0" indent="0">
              <a:buNone/>
              <a:defRPr b="1">
                <a:solidFill>
                  <a:srgbClr val="381D11"/>
                </a:solidFill>
                <a:latin typeface="Arial" panose="020B0604020202020204" pitchFamily="34" charset="0"/>
                <a:cs typeface="Arial" panose="020B0604020202020204" pitchFamily="34" charset="0"/>
              </a:defRPr>
            </a:lvl1pPr>
            <a:lvl2pPr marL="342900" indent="0">
              <a:buNone/>
              <a:defRPr b="1">
                <a:solidFill>
                  <a:srgbClr val="381D11"/>
                </a:solidFill>
                <a:latin typeface="Arial" panose="020B0604020202020204" pitchFamily="34" charset="0"/>
                <a:cs typeface="Arial" panose="020B0604020202020204" pitchFamily="34" charset="0"/>
              </a:defRPr>
            </a:lvl2pPr>
            <a:lvl3pPr marL="685800" indent="0">
              <a:buNone/>
              <a:defRPr b="1">
                <a:solidFill>
                  <a:srgbClr val="381D11"/>
                </a:solidFill>
                <a:latin typeface="Arial" panose="020B0604020202020204" pitchFamily="34" charset="0"/>
                <a:cs typeface="Arial" panose="020B0604020202020204" pitchFamily="34" charset="0"/>
              </a:defRPr>
            </a:lvl3pPr>
            <a:lvl4pPr marL="1028700" indent="0">
              <a:buNone/>
              <a:defRPr b="1">
                <a:solidFill>
                  <a:srgbClr val="381D11"/>
                </a:solidFill>
                <a:latin typeface="Arial" panose="020B0604020202020204" pitchFamily="34" charset="0"/>
                <a:cs typeface="Arial" panose="020B0604020202020204" pitchFamily="34" charset="0"/>
              </a:defRPr>
            </a:lvl4pPr>
            <a:lvl5pPr marL="1371600" indent="0">
              <a:buNone/>
              <a:defRPr b="1">
                <a:solidFill>
                  <a:srgbClr val="381D11"/>
                </a:solidFill>
                <a:latin typeface="Arial" panose="020B0604020202020204" pitchFamily="34" charset="0"/>
                <a:cs typeface="Arial" panose="020B0604020202020204" pitchFamily="34" charset="0"/>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pic>
        <p:nvPicPr>
          <p:cNvPr id="3" name="Bilde 2">
            <a:extLst>
              <a:ext uri="{FF2B5EF4-FFF2-40B4-BE49-F238E27FC236}">
                <a16:creationId xmlns:a16="http://schemas.microsoft.com/office/drawing/2014/main" id="{62C0DFE2-133F-9BCB-8D43-F8126765144F}"/>
              </a:ext>
            </a:extLst>
          </p:cNvPr>
          <p:cNvPicPr>
            <a:picLocks noChangeAspect="1"/>
          </p:cNvPicPr>
          <p:nvPr userDrawn="1"/>
        </p:nvPicPr>
        <p:blipFill>
          <a:blip r:embed="rId2" cstate="screen">
            <a:biLevel thresh="50000"/>
            <a:extLst>
              <a:ext uri="{28A0092B-C50C-407E-A947-70E740481C1C}">
                <a14:useLocalDpi xmlns:a14="http://schemas.microsoft.com/office/drawing/2010/main"/>
              </a:ext>
            </a:extLst>
          </a:blip>
          <a:stretch>
            <a:fillRect/>
          </a:stretch>
        </p:blipFill>
        <p:spPr>
          <a:xfrm>
            <a:off x="342768" y="6174076"/>
            <a:ext cx="781357" cy="326608"/>
          </a:xfrm>
          <a:prstGeom prst="rect">
            <a:avLst/>
          </a:prstGeom>
        </p:spPr>
      </p:pic>
    </p:spTree>
    <p:extLst>
      <p:ext uri="{BB962C8B-B14F-4D97-AF65-F5344CB8AC3E}">
        <p14:creationId xmlns:p14="http://schemas.microsoft.com/office/powerpoint/2010/main" val="40586589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theme" Target="../theme/theme2.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18" Type="http://schemas.openxmlformats.org/officeDocument/2006/relationships/slideLayout" Target="../slideLayouts/slideLayout53.xml"/><Relationship Id="rId3" Type="http://schemas.openxmlformats.org/officeDocument/2006/relationships/slideLayout" Target="../slideLayouts/slideLayout38.xml"/><Relationship Id="rId21" Type="http://schemas.openxmlformats.org/officeDocument/2006/relationships/slideLayout" Target="../slideLayouts/slideLayout56.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20" Type="http://schemas.openxmlformats.org/officeDocument/2006/relationships/slideLayout" Target="../slideLayouts/slideLayout55.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10" Type="http://schemas.openxmlformats.org/officeDocument/2006/relationships/slideLayout" Target="../slideLayouts/slideLayout45.xml"/><Relationship Id="rId19" Type="http://schemas.openxmlformats.org/officeDocument/2006/relationships/slideLayout" Target="../slideLayouts/slideLayout54.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 Id="rId22"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C1BAEA73-34F4-FC4E-A04E-D8CD13CC07AA}"/>
              </a:ext>
            </a:extLst>
          </p:cNvPr>
          <p:cNvSpPr>
            <a:spLocks noGrp="1"/>
          </p:cNvSpPr>
          <p:nvPr>
            <p:ph type="title"/>
          </p:nvPr>
        </p:nvSpPr>
        <p:spPr>
          <a:xfrm>
            <a:off x="961292" y="365125"/>
            <a:ext cx="10392508" cy="1325563"/>
          </a:xfrm>
          <a:prstGeom prst="rect">
            <a:avLst/>
          </a:prstGeom>
        </p:spPr>
        <p:txBody>
          <a:bodyPr vert="horz" lIns="91440" tIns="45720" rIns="91440" bIns="45720" rtlCol="0" anchor="ctr">
            <a:normAutofit/>
          </a:bodyPr>
          <a:lstStyle/>
          <a:p>
            <a:r>
              <a:rPr lang="nb-NO" dirty="0"/>
              <a:t>Klikk for å redigere tittelstil</a:t>
            </a:r>
          </a:p>
        </p:txBody>
      </p:sp>
      <p:sp>
        <p:nvSpPr>
          <p:cNvPr id="3" name="Plassholder for tekst 2">
            <a:extLst>
              <a:ext uri="{FF2B5EF4-FFF2-40B4-BE49-F238E27FC236}">
                <a16:creationId xmlns:a16="http://schemas.microsoft.com/office/drawing/2014/main" id="{21B6CA0A-85B8-2046-B593-F7CCB636AA74}"/>
              </a:ext>
            </a:extLst>
          </p:cNvPr>
          <p:cNvSpPr>
            <a:spLocks noGrp="1"/>
          </p:cNvSpPr>
          <p:nvPr>
            <p:ph type="body" idx="1"/>
          </p:nvPr>
        </p:nvSpPr>
        <p:spPr>
          <a:xfrm>
            <a:off x="961292" y="1825625"/>
            <a:ext cx="10392507" cy="4351338"/>
          </a:xfrm>
          <a:prstGeom prst="rect">
            <a:avLst/>
          </a:prstGeom>
        </p:spPr>
        <p:txBody>
          <a:bodyPr vert="horz" lIns="90000" tIns="45720" rIns="91440" bIns="45720" rtlCol="0">
            <a:normAutofit/>
          </a:bodyPr>
          <a:lstStyle/>
          <a:p>
            <a:r>
              <a:rPr lang="nb-NO" dirty="0"/>
              <a:t>Rediger tekststiler i malen
Andre nivå
Tredje nivå
Fjerde nivå
Femte nivå</a:t>
            </a:r>
          </a:p>
          <a:p>
            <a:pPr lvl="1"/>
            <a:r>
              <a:rPr lang="nb-NO" dirty="0"/>
              <a:t>Punkt under punktet	</a:t>
            </a:r>
          </a:p>
        </p:txBody>
      </p:sp>
      <p:sp>
        <p:nvSpPr>
          <p:cNvPr id="9" name="TekstSylinder 8">
            <a:extLst>
              <a:ext uri="{FF2B5EF4-FFF2-40B4-BE49-F238E27FC236}">
                <a16:creationId xmlns:a16="http://schemas.microsoft.com/office/drawing/2014/main" id="{1F616952-0E30-D94F-8510-46719335E800}"/>
              </a:ext>
            </a:extLst>
          </p:cNvPr>
          <p:cNvSpPr txBox="1"/>
          <p:nvPr userDrawn="1"/>
        </p:nvSpPr>
        <p:spPr>
          <a:xfrm>
            <a:off x="10007600" y="6553200"/>
            <a:ext cx="184731" cy="369332"/>
          </a:xfrm>
          <a:prstGeom prst="rect">
            <a:avLst/>
          </a:prstGeom>
          <a:noFill/>
        </p:spPr>
        <p:txBody>
          <a:bodyPr wrap="none" rtlCol="0">
            <a:spAutoFit/>
          </a:bodyPr>
          <a:lstStyle/>
          <a:p>
            <a:endParaRPr lang="nb-NO"/>
          </a:p>
        </p:txBody>
      </p:sp>
      <p:sp>
        <p:nvSpPr>
          <p:cNvPr id="4" name="Plassholder for lysbildenummer 3">
            <a:extLst>
              <a:ext uri="{FF2B5EF4-FFF2-40B4-BE49-F238E27FC236}">
                <a16:creationId xmlns:a16="http://schemas.microsoft.com/office/drawing/2014/main" id="{53AFE20B-E02E-FE4F-8D93-63F4E9E56FAA}"/>
              </a:ext>
            </a:extLst>
          </p:cNvPr>
          <p:cNvSpPr>
            <a:spLocks noGrp="1"/>
          </p:cNvSpPr>
          <p:nvPr>
            <p:ph type="sldNum" sz="quarter" idx="4"/>
          </p:nvPr>
        </p:nvSpPr>
        <p:spPr>
          <a:xfrm>
            <a:off x="10727473" y="6370637"/>
            <a:ext cx="1295400" cy="365125"/>
          </a:xfrm>
          <a:prstGeom prst="rect">
            <a:avLst/>
          </a:prstGeom>
        </p:spPr>
        <p:txBody>
          <a:bodyPr vert="horz" lIns="91440" tIns="45720" rIns="91440" bIns="45720" rtlCol="0" anchor="t"/>
          <a:lstStyle>
            <a:lvl1pPr algn="r">
              <a:defRPr sz="1200">
                <a:solidFill>
                  <a:schemeClr val="tx1">
                    <a:tint val="75000"/>
                  </a:schemeClr>
                </a:solidFill>
              </a:defRPr>
            </a:lvl1pPr>
          </a:lstStyle>
          <a:p>
            <a:fld id="{CB34E9FF-35ED-4746-A218-B58892FE7A5D}" type="slidenum">
              <a:rPr lang="nb-NO" smtClean="0"/>
              <a:t>‹#›</a:t>
            </a:fld>
            <a:endParaRPr lang="nb-NO"/>
          </a:p>
        </p:txBody>
      </p:sp>
    </p:spTree>
    <p:extLst>
      <p:ext uri="{BB962C8B-B14F-4D97-AF65-F5344CB8AC3E}">
        <p14:creationId xmlns:p14="http://schemas.microsoft.com/office/powerpoint/2010/main" val="1025947034"/>
      </p:ext>
    </p:extLst>
  </p:cSld>
  <p:clrMap bg1="lt1" tx1="dk1" bg2="lt2" tx2="dk2" accent1="accent1" accent2="accent2" accent3="accent3" accent4="accent4" accent5="accent5" accent6="accent6" hlink="hlink" folHlink="folHlink"/>
  <p:sldLayoutIdLst>
    <p:sldLayoutId id="2147483656" r:id="rId1"/>
    <p:sldLayoutId id="2147483708" r:id="rId2"/>
    <p:sldLayoutId id="2147483709" r:id="rId3"/>
    <p:sldLayoutId id="2147483660" r:id="rId4"/>
    <p:sldLayoutId id="2147483668" r:id="rId5"/>
    <p:sldLayoutId id="2147483664" r:id="rId6"/>
    <p:sldLayoutId id="2147483657" r:id="rId7"/>
    <p:sldLayoutId id="2147483661" r:id="rId8"/>
    <p:sldLayoutId id="2147483671" r:id="rId9"/>
    <p:sldLayoutId id="2147483649" r:id="rId10"/>
    <p:sldLayoutId id="2147483663" r:id="rId11"/>
    <p:sldLayoutId id="2147483650" r:id="rId12"/>
    <p:sldLayoutId id="2147483710" r:id="rId13"/>
    <p:sldLayoutId id="2147483659" r:id="rId14"/>
    <p:sldLayoutId id="2147483651" r:id="rId15"/>
    <p:sldLayoutId id="2147483652" r:id="rId16"/>
    <p:sldLayoutId id="2147483681" r:id="rId17"/>
    <p:sldLayoutId id="2147483683" r:id="rId18"/>
    <p:sldLayoutId id="2147483654" r:id="rId19"/>
    <p:sldLayoutId id="2147483662" r:id="rId20"/>
    <p:sldLayoutId id="2147483655" r:id="rId21"/>
    <p:sldLayoutId id="2147483711" r:id="rId22"/>
    <p:sldLayoutId id="2147483712" r:id="rId23"/>
    <p:sldLayoutId id="2147483713" r:id="rId24"/>
    <p:sldLayoutId id="2147483714" r:id="rId25"/>
  </p:sldLayoutIdLst>
  <p:hf hdr="0" ftr="0" dt="0"/>
  <p:txStyles>
    <p:titleStyle>
      <a:lvl1pPr algn="l" defTabSz="914400" rtl="0" eaLnBrk="1" latinLnBrk="0" hangingPunct="1">
        <a:lnSpc>
          <a:spcPct val="90000"/>
        </a:lnSpc>
        <a:spcBef>
          <a:spcPct val="0"/>
        </a:spcBef>
        <a:buNone/>
        <a:defRPr sz="2400" b="1" i="0" kern="1200">
          <a:solidFill>
            <a:schemeClr val="tx1"/>
          </a:solidFill>
          <a:latin typeface="Helvetic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141E28"/>
        </a:solidFill>
        <a:effectLst/>
      </p:bgPr>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C1BAEA73-34F4-FC4E-A04E-D8CD13CC07AA}"/>
              </a:ext>
            </a:extLst>
          </p:cNvPr>
          <p:cNvSpPr>
            <a:spLocks noGrp="1"/>
          </p:cNvSpPr>
          <p:nvPr>
            <p:ph type="title"/>
          </p:nvPr>
        </p:nvSpPr>
        <p:spPr>
          <a:xfrm>
            <a:off x="961292" y="365125"/>
            <a:ext cx="10392508" cy="1325563"/>
          </a:xfrm>
          <a:prstGeom prst="rect">
            <a:avLst/>
          </a:prstGeom>
        </p:spPr>
        <p:txBody>
          <a:bodyPr vert="horz" lIns="91440" tIns="45720" rIns="91440" bIns="45720" rtlCol="0" anchor="ctr">
            <a:normAutofit/>
          </a:bodyPr>
          <a:lstStyle/>
          <a:p>
            <a:r>
              <a:rPr lang="nb-NO" dirty="0"/>
              <a:t>Klikk for å redigere tittelstil</a:t>
            </a:r>
          </a:p>
        </p:txBody>
      </p:sp>
      <p:sp>
        <p:nvSpPr>
          <p:cNvPr id="3" name="Plassholder for tekst 2">
            <a:extLst>
              <a:ext uri="{FF2B5EF4-FFF2-40B4-BE49-F238E27FC236}">
                <a16:creationId xmlns:a16="http://schemas.microsoft.com/office/drawing/2014/main" id="{21B6CA0A-85B8-2046-B593-F7CCB636AA74}"/>
              </a:ext>
            </a:extLst>
          </p:cNvPr>
          <p:cNvSpPr>
            <a:spLocks noGrp="1"/>
          </p:cNvSpPr>
          <p:nvPr>
            <p:ph type="body" idx="1"/>
          </p:nvPr>
        </p:nvSpPr>
        <p:spPr>
          <a:xfrm>
            <a:off x="961292" y="1825625"/>
            <a:ext cx="10392507" cy="4351338"/>
          </a:xfrm>
          <a:prstGeom prst="rect">
            <a:avLst/>
          </a:prstGeom>
        </p:spPr>
        <p:txBody>
          <a:bodyPr vert="horz" lIns="91440" tIns="45720" rIns="91440" bIns="45720" rtlCol="0">
            <a:normAutofit/>
          </a:bodyPr>
          <a:lstStyle/>
          <a:p>
            <a:r>
              <a:rPr lang="nb-NO" dirty="0"/>
              <a:t>Rediger tekststiler i malen
Andre nivå
Tredje nivå
Fjerde nivå
Femte nivå</a:t>
            </a:r>
          </a:p>
        </p:txBody>
      </p:sp>
      <p:sp>
        <p:nvSpPr>
          <p:cNvPr id="9" name="TekstSylinder 8">
            <a:extLst>
              <a:ext uri="{FF2B5EF4-FFF2-40B4-BE49-F238E27FC236}">
                <a16:creationId xmlns:a16="http://schemas.microsoft.com/office/drawing/2014/main" id="{1F616952-0E30-D94F-8510-46719335E800}"/>
              </a:ext>
            </a:extLst>
          </p:cNvPr>
          <p:cNvSpPr txBox="1"/>
          <p:nvPr userDrawn="1"/>
        </p:nvSpPr>
        <p:spPr>
          <a:xfrm>
            <a:off x="10007600" y="6553200"/>
            <a:ext cx="184731" cy="369332"/>
          </a:xfrm>
          <a:prstGeom prst="rect">
            <a:avLst/>
          </a:prstGeom>
          <a:noFill/>
        </p:spPr>
        <p:txBody>
          <a:bodyPr wrap="none" rtlCol="0">
            <a:spAutoFit/>
          </a:bodyPr>
          <a:lstStyle/>
          <a:p>
            <a:endParaRPr lang="nb-NO"/>
          </a:p>
        </p:txBody>
      </p:sp>
      <p:sp>
        <p:nvSpPr>
          <p:cNvPr id="4" name="Plassholder for lysbildenummer 3">
            <a:extLst>
              <a:ext uri="{FF2B5EF4-FFF2-40B4-BE49-F238E27FC236}">
                <a16:creationId xmlns:a16="http://schemas.microsoft.com/office/drawing/2014/main" id="{B5BB3259-D355-6448-A473-A2EF57AE4DE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t"/>
          <a:lstStyle>
            <a:lvl1pPr algn="r">
              <a:defRPr sz="1200">
                <a:solidFill>
                  <a:schemeClr val="tx1">
                    <a:tint val="75000"/>
                  </a:schemeClr>
                </a:solidFill>
              </a:defRPr>
            </a:lvl1pPr>
          </a:lstStyle>
          <a:p>
            <a:fld id="{03E5516A-35F4-3245-A018-AAFE14771060}" type="slidenum">
              <a:rPr lang="nb-NO" smtClean="0"/>
              <a:t>‹#›</a:t>
            </a:fld>
            <a:endParaRPr lang="nb-NO"/>
          </a:p>
        </p:txBody>
      </p:sp>
    </p:spTree>
    <p:extLst>
      <p:ext uri="{BB962C8B-B14F-4D97-AF65-F5344CB8AC3E}">
        <p14:creationId xmlns:p14="http://schemas.microsoft.com/office/powerpoint/2010/main" val="1085371089"/>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6" r:id="rId4"/>
    <p:sldLayoutId id="2147483677" r:id="rId5"/>
    <p:sldLayoutId id="2147483682" r:id="rId6"/>
    <p:sldLayoutId id="2147483684" r:id="rId7"/>
    <p:sldLayoutId id="2147483678" r:id="rId8"/>
    <p:sldLayoutId id="2147483679" r:id="rId9"/>
    <p:sldLayoutId id="2147483680" r:id="rId10"/>
  </p:sldLayoutIdLst>
  <p:hf hdr="0" ftr="0" dt="0"/>
  <p:txStyles>
    <p:titleStyle>
      <a:lvl1pPr algn="l" defTabSz="914400" rtl="0" eaLnBrk="1" latinLnBrk="0" hangingPunct="1">
        <a:lnSpc>
          <a:spcPct val="90000"/>
        </a:lnSpc>
        <a:spcBef>
          <a:spcPct val="0"/>
        </a:spcBef>
        <a:buNone/>
        <a:defRPr sz="2400" b="1" i="0" kern="1200">
          <a:solidFill>
            <a:schemeClr val="bg1"/>
          </a:solidFill>
          <a:latin typeface="Helvetic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nb-NO" dirty="0"/>
              <a:t>Fargerik </a:t>
            </a:r>
            <a:r>
              <a:rPr lang="nb-NO" dirty="0" err="1"/>
              <a:t>pallett</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algn="l"/>
            <a:r>
              <a:rPr lang="nb-NO" b="1" i="0" dirty="0">
                <a:solidFill>
                  <a:srgbClr val="131E29"/>
                </a:solidFill>
                <a:effectLst/>
                <a:latin typeface="acumin-pro"/>
              </a:rPr>
              <a:t>Huskeregler</a:t>
            </a:r>
          </a:p>
          <a:p>
            <a:pPr algn="l">
              <a:buFont typeface="Arial" panose="020B0604020202020204" pitchFamily="34" charset="0"/>
              <a:buChar char="•"/>
            </a:pPr>
            <a:r>
              <a:rPr lang="nb-NO" b="0" i="0" dirty="0">
                <a:solidFill>
                  <a:srgbClr val="131E29"/>
                </a:solidFill>
                <a:effectLst/>
                <a:latin typeface="acumin-pro"/>
              </a:rPr>
              <a:t>Sekundærpalletten er organisert i fargepar.</a:t>
            </a:r>
          </a:p>
          <a:p>
            <a:pPr algn="l">
              <a:buFont typeface="Arial" panose="020B0604020202020204" pitchFamily="34" charset="0"/>
              <a:buChar char="•"/>
            </a:pPr>
            <a:r>
              <a:rPr lang="nb-NO" b="0" i="0" dirty="0">
                <a:solidFill>
                  <a:srgbClr val="131E29"/>
                </a:solidFill>
                <a:effectLst/>
                <a:latin typeface="acumin-pro"/>
              </a:rPr>
              <a:t>Ikke bland farger fra forskjellige fargepar.</a:t>
            </a:r>
          </a:p>
          <a:p>
            <a:pPr algn="l">
              <a:buFont typeface="Arial" panose="020B0604020202020204" pitchFamily="34" charset="0"/>
              <a:buChar char="•"/>
            </a:pPr>
            <a:r>
              <a:rPr lang="nb-NO" b="0" i="0" dirty="0">
                <a:solidFill>
                  <a:srgbClr val="131E29"/>
                </a:solidFill>
                <a:effectLst/>
                <a:latin typeface="acumin-pro"/>
              </a:rPr>
              <a:t>Ikke bland farger fra kjernepallett og sekundærpallett.</a:t>
            </a:r>
          </a:p>
          <a:p>
            <a:pPr algn="l">
              <a:buFont typeface="Arial" panose="020B0604020202020204" pitchFamily="34" charset="0"/>
              <a:buChar char="•"/>
            </a:pPr>
            <a:r>
              <a:rPr lang="nb-NO" b="0" i="0" dirty="0">
                <a:solidFill>
                  <a:srgbClr val="131E29"/>
                </a:solidFill>
                <a:effectLst/>
                <a:latin typeface="acumin-pro"/>
              </a:rPr>
              <a:t>Du kan gjerne bruke Kjernepalletten til uformelle og midlertidige ting hvis du heller vil det</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228600"/>
            <a:fld id="{C764DE79-268F-4C1A-8933-263129D2AF90}" type="datetimeFigureOut">
              <a:rPr lang="en-US" smtClean="0">
                <a:solidFill>
                  <a:prstClr val="black">
                    <a:tint val="75000"/>
                  </a:prstClr>
                </a:solidFill>
              </a:rPr>
              <a:pPr defTabSz="228600"/>
              <a:t>6/12/2025</a:t>
            </a:fld>
            <a:endParaRPr lang="en-US" dirty="0">
              <a:solidFill>
                <a:prstClr val="black">
                  <a:tint val="75000"/>
                </a:prstClr>
              </a:solidFill>
            </a:endParaRPr>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228600"/>
            <a:endParaRPr lang="en-US" dirty="0">
              <a:solidFill>
                <a:prstClr val="black">
                  <a:tint val="75000"/>
                </a:prstClr>
              </a:solidFill>
            </a:endParaRPr>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228600"/>
            <a:fld id="{48F63A3B-78C7-47BE-AE5E-E10140E04643}" type="slidenum">
              <a:rPr lang="en-US" smtClean="0">
                <a:solidFill>
                  <a:prstClr val="black">
                    <a:tint val="75000"/>
                  </a:prstClr>
                </a:solidFill>
              </a:rPr>
              <a:pPr defTabSz="228600"/>
              <a:t>‹#›</a:t>
            </a:fld>
            <a:endParaRPr lang="en-US" dirty="0">
              <a:solidFill>
                <a:prstClr val="black">
                  <a:tint val="75000"/>
                </a:prstClr>
              </a:solidFill>
            </a:endParaRPr>
          </a:p>
        </p:txBody>
      </p:sp>
    </p:spTree>
    <p:extLst>
      <p:ext uri="{BB962C8B-B14F-4D97-AF65-F5344CB8AC3E}">
        <p14:creationId xmlns:p14="http://schemas.microsoft.com/office/powerpoint/2010/main" val="1364099240"/>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 id="2147483703" r:id="rId17"/>
    <p:sldLayoutId id="2147483704" r:id="rId18"/>
    <p:sldLayoutId id="2147483705" r:id="rId19"/>
    <p:sldLayoutId id="2147483706" r:id="rId20"/>
    <p:sldLayoutId id="2147483707" r:id="rId2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0" indent="0" algn="l" defTabSz="685800" rtl="0" eaLnBrk="1" latinLnBrk="0" hangingPunct="1">
        <a:lnSpc>
          <a:spcPct val="90000"/>
        </a:lnSpc>
        <a:spcBef>
          <a:spcPts val="750"/>
        </a:spcBef>
        <a:buFont typeface="+mj-lt"/>
        <a:buNone/>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2.xml"/><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2.xml"/><Relationship Id="rId4" Type="http://schemas.openxmlformats.org/officeDocument/2006/relationships/image" Target="../media/image15.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23.xml"/><Relationship Id="rId5" Type="http://schemas.openxmlformats.org/officeDocument/2006/relationships/hyperlink" Target="https://unsplash.com/s/photos/study?utm_source=unsplash&amp;utm_medium=referral&amp;utm_content=creditCopyText" TargetMode="External"/><Relationship Id="rId4" Type="http://schemas.openxmlformats.org/officeDocument/2006/relationships/hyperlink" Target="https://unsplash.com/@jeshoots?utm_source=unsplash&amp;utm_medium=referral&amp;utm_content=creditCopyText"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25.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A42C862-0CD4-479D-B980-AA9D48328234}"/>
              </a:ext>
            </a:extLst>
          </p:cNvPr>
          <p:cNvSpPr>
            <a:spLocks noGrp="1"/>
          </p:cNvSpPr>
          <p:nvPr>
            <p:ph type="ctrTitle"/>
          </p:nvPr>
        </p:nvSpPr>
        <p:spPr>
          <a:xfrm>
            <a:off x="1378450" y="189127"/>
            <a:ext cx="10154292" cy="3175285"/>
          </a:xfrm>
        </p:spPr>
        <p:txBody>
          <a:bodyPr/>
          <a:lstStyle/>
          <a:p>
            <a:r>
              <a:rPr lang="nb-NO" b="1">
                <a:solidFill>
                  <a:srgbClr val="C8102E"/>
                </a:solidFill>
                <a:latin typeface="Helvetica"/>
                <a:cs typeface="Calibri Light"/>
              </a:rPr>
              <a:t>Workshop </a:t>
            </a:r>
            <a:r>
              <a:rPr lang="nb-NO" b="1" err="1">
                <a:solidFill>
                  <a:srgbClr val="C8102E"/>
                </a:solidFill>
                <a:latin typeface="Helvetica"/>
                <a:cs typeface="Calibri Light"/>
              </a:rPr>
              <a:t>Internship</a:t>
            </a:r>
            <a:endParaRPr lang="nb-NO" b="1">
              <a:solidFill>
                <a:srgbClr val="C8102E"/>
              </a:solidFill>
              <a:latin typeface="Helvetica"/>
              <a:cs typeface="Calibri Light"/>
            </a:endParaRPr>
          </a:p>
        </p:txBody>
      </p:sp>
      <p:sp>
        <p:nvSpPr>
          <p:cNvPr id="3" name="Undertittel 2">
            <a:extLst>
              <a:ext uri="{FF2B5EF4-FFF2-40B4-BE49-F238E27FC236}">
                <a16:creationId xmlns:a16="http://schemas.microsoft.com/office/drawing/2014/main" id="{CC73F6ED-3B63-49C0-9CEB-D4CCF3DF9B61}"/>
              </a:ext>
            </a:extLst>
          </p:cNvPr>
          <p:cNvSpPr>
            <a:spLocks noGrp="1"/>
          </p:cNvSpPr>
          <p:nvPr>
            <p:ph type="subTitle" idx="1"/>
          </p:nvPr>
        </p:nvSpPr>
        <p:spPr/>
        <p:txBody>
          <a:bodyPr vert="horz" lIns="91440" tIns="45720" rIns="91440" bIns="45720" rtlCol="0" anchor="t">
            <a:normAutofit/>
          </a:bodyPr>
          <a:lstStyle/>
          <a:p>
            <a:r>
              <a:rPr lang="nb-NO" sz="2000" dirty="0">
                <a:latin typeface="Helvetica"/>
                <a:cs typeface="Helvetica"/>
              </a:rPr>
              <a:t>Silje Holteberg, UiA Karriere 27.september 2023</a:t>
            </a:r>
          </a:p>
          <a:p>
            <a:r>
              <a:rPr lang="nb-NO" sz="2000" dirty="0">
                <a:solidFill>
                  <a:srgbClr val="C8102E"/>
                </a:solidFill>
                <a:latin typeface="Helvetica"/>
                <a:cs typeface="Helvetica"/>
              </a:rPr>
              <a:t>uia.no/karriere </a:t>
            </a:r>
          </a:p>
          <a:p>
            <a:endParaRPr lang="nb-NO" sz="2000" dirty="0">
              <a:solidFill>
                <a:srgbClr val="C8102E"/>
              </a:solidFill>
              <a:latin typeface="Helvetica"/>
              <a:cs typeface="Helvetica"/>
            </a:endParaRPr>
          </a:p>
        </p:txBody>
      </p:sp>
      <p:pic>
        <p:nvPicPr>
          <p:cNvPr id="4" name="Bilde 4">
            <a:extLst>
              <a:ext uri="{FF2B5EF4-FFF2-40B4-BE49-F238E27FC236}">
                <a16:creationId xmlns:a16="http://schemas.microsoft.com/office/drawing/2014/main" id="{03582BEC-8FD0-45CA-835C-9FA03E931A94}"/>
              </a:ext>
            </a:extLst>
          </p:cNvPr>
          <p:cNvPicPr>
            <a:picLocks noChangeAspect="1"/>
          </p:cNvPicPr>
          <p:nvPr/>
        </p:nvPicPr>
        <p:blipFill>
          <a:blip r:embed="rId3"/>
          <a:stretch>
            <a:fillRect/>
          </a:stretch>
        </p:blipFill>
        <p:spPr>
          <a:xfrm>
            <a:off x="5778429" y="4429919"/>
            <a:ext cx="250373" cy="250373"/>
          </a:xfrm>
          <a:prstGeom prst="rect">
            <a:avLst/>
          </a:prstGeom>
        </p:spPr>
      </p:pic>
      <p:pic>
        <p:nvPicPr>
          <p:cNvPr id="5" name="Bilde 5">
            <a:extLst>
              <a:ext uri="{FF2B5EF4-FFF2-40B4-BE49-F238E27FC236}">
                <a16:creationId xmlns:a16="http://schemas.microsoft.com/office/drawing/2014/main" id="{4E5EF1AB-9C11-4ADE-8C83-FE2E9A52EBE4}"/>
              </a:ext>
            </a:extLst>
          </p:cNvPr>
          <p:cNvPicPr>
            <a:picLocks noChangeAspect="1"/>
          </p:cNvPicPr>
          <p:nvPr/>
        </p:nvPicPr>
        <p:blipFill>
          <a:blip r:embed="rId4"/>
          <a:stretch>
            <a:fillRect/>
          </a:stretch>
        </p:blipFill>
        <p:spPr>
          <a:xfrm>
            <a:off x="6163200" y="4429919"/>
            <a:ext cx="250372" cy="262292"/>
          </a:xfrm>
          <a:prstGeom prst="rect">
            <a:avLst/>
          </a:prstGeom>
        </p:spPr>
      </p:pic>
    </p:spTree>
    <p:extLst>
      <p:ext uri="{BB962C8B-B14F-4D97-AF65-F5344CB8AC3E}">
        <p14:creationId xmlns:p14="http://schemas.microsoft.com/office/powerpoint/2010/main" val="7445225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3">
            <a:extLst>
              <a:ext uri="{FF2B5EF4-FFF2-40B4-BE49-F238E27FC236}">
                <a16:creationId xmlns:a16="http://schemas.microsoft.com/office/drawing/2014/main" id="{425B5651-5191-4B57-8917-ACD49975B919}"/>
              </a:ext>
            </a:extLst>
          </p:cNvPr>
          <p:cNvPicPr>
            <a:picLocks noChangeAspect="1"/>
          </p:cNvPicPr>
          <p:nvPr/>
        </p:nvPicPr>
        <p:blipFill>
          <a:blip r:embed="rId3"/>
          <a:stretch>
            <a:fillRect/>
          </a:stretch>
        </p:blipFill>
        <p:spPr>
          <a:xfrm>
            <a:off x="303362" y="6323374"/>
            <a:ext cx="1535502" cy="289279"/>
          </a:xfrm>
          <a:prstGeom prst="rect">
            <a:avLst/>
          </a:prstGeom>
        </p:spPr>
      </p:pic>
      <p:pic>
        <p:nvPicPr>
          <p:cNvPr id="9" name="Bilde 8" descr="Et bilde som inneholder person, innendørs&#10;&#10;Automatisk generert beskrivelse">
            <a:extLst>
              <a:ext uri="{FF2B5EF4-FFF2-40B4-BE49-F238E27FC236}">
                <a16:creationId xmlns:a16="http://schemas.microsoft.com/office/drawing/2014/main" id="{801DD931-0467-4661-91B3-2CCB21D0D178}"/>
              </a:ext>
            </a:extLst>
          </p:cNvPr>
          <p:cNvPicPr>
            <a:picLocks noChangeAspect="1"/>
          </p:cNvPicPr>
          <p:nvPr/>
        </p:nvPicPr>
        <p:blipFill>
          <a:blip r:embed="rId4">
            <a:alphaModFix amt="62000"/>
          </a:blip>
          <a:stretch>
            <a:fillRect/>
          </a:stretch>
        </p:blipFill>
        <p:spPr>
          <a:xfrm>
            <a:off x="0" y="11252"/>
            <a:ext cx="12191999" cy="6857999"/>
          </a:xfrm>
          <a:prstGeom prst="rect">
            <a:avLst/>
          </a:prstGeom>
        </p:spPr>
      </p:pic>
      <p:sp>
        <p:nvSpPr>
          <p:cNvPr id="10" name="TekstSylinder 9">
            <a:extLst>
              <a:ext uri="{FF2B5EF4-FFF2-40B4-BE49-F238E27FC236}">
                <a16:creationId xmlns:a16="http://schemas.microsoft.com/office/drawing/2014/main" id="{438DE987-B47C-49AA-A581-BF430E7BAC7B}"/>
              </a:ext>
            </a:extLst>
          </p:cNvPr>
          <p:cNvSpPr txBox="1"/>
          <p:nvPr/>
        </p:nvSpPr>
        <p:spPr>
          <a:xfrm>
            <a:off x="1614003" y="2644169"/>
            <a:ext cx="9988419" cy="92333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5400" b="1">
                <a:solidFill>
                  <a:srgbClr val="FFFFFF"/>
                </a:solidFill>
                <a:latin typeface="Helvetica" panose="020B0604020202020204" pitchFamily="34" charset="0"/>
                <a:ea typeface="+mj-ea"/>
                <a:cs typeface="Helvetica" panose="020B0604020202020204" pitchFamily="34" charset="0"/>
              </a:rPr>
              <a:t>Relasjoner og samarbeid </a:t>
            </a:r>
            <a:endParaRPr lang="nb-NO" sz="5400" b="1">
              <a:solidFill>
                <a:srgbClr val="FFFFFF"/>
              </a:solidFill>
              <a:latin typeface="Helvetica" panose="020B0604020202020204" pitchFamily="34" charset="0"/>
              <a:ea typeface="+mj-ea"/>
              <a:cs typeface="Helvetica" panose="020B0604020202020204" pitchFamily="34" charset="0"/>
            </a:endParaRPr>
          </a:p>
        </p:txBody>
      </p:sp>
    </p:spTree>
    <p:extLst>
      <p:ext uri="{BB962C8B-B14F-4D97-AF65-F5344CB8AC3E}">
        <p14:creationId xmlns:p14="http://schemas.microsoft.com/office/powerpoint/2010/main" val="3917081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ktangel 29">
            <a:extLst>
              <a:ext uri="{FF2B5EF4-FFF2-40B4-BE49-F238E27FC236}">
                <a16:creationId xmlns:a16="http://schemas.microsoft.com/office/drawing/2014/main" id="{60D721A2-9766-4F2E-81F6-862CFF808275}"/>
              </a:ext>
            </a:extLst>
          </p:cNvPr>
          <p:cNvSpPr/>
          <p:nvPr/>
        </p:nvSpPr>
        <p:spPr>
          <a:xfrm>
            <a:off x="2898248" y="2242070"/>
            <a:ext cx="1340038" cy="111525"/>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36" name="Rektangel 35">
            <a:extLst>
              <a:ext uri="{FF2B5EF4-FFF2-40B4-BE49-F238E27FC236}">
                <a16:creationId xmlns:a16="http://schemas.microsoft.com/office/drawing/2014/main" id="{F50909D9-1590-4767-B99A-6602F7296FFD}"/>
              </a:ext>
            </a:extLst>
          </p:cNvPr>
          <p:cNvSpPr/>
          <p:nvPr/>
        </p:nvSpPr>
        <p:spPr>
          <a:xfrm>
            <a:off x="10344735" y="6051748"/>
            <a:ext cx="1564472" cy="38448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2" name="Tittel 1">
            <a:extLst>
              <a:ext uri="{FF2B5EF4-FFF2-40B4-BE49-F238E27FC236}">
                <a16:creationId xmlns:a16="http://schemas.microsoft.com/office/drawing/2014/main" id="{6AF308CD-DFCE-BF73-00BF-4EB677D904B6}"/>
              </a:ext>
            </a:extLst>
          </p:cNvPr>
          <p:cNvSpPr>
            <a:spLocks noGrp="1"/>
          </p:cNvSpPr>
          <p:nvPr>
            <p:ph type="title"/>
          </p:nvPr>
        </p:nvSpPr>
        <p:spPr/>
        <p:txBody>
          <a:bodyPr/>
          <a:lstStyle/>
          <a:p>
            <a:r>
              <a:rPr lang="nb-NO"/>
              <a:t>Du kan bidra til å skape en god relasjon </a:t>
            </a:r>
          </a:p>
        </p:txBody>
      </p:sp>
      <p:sp>
        <p:nvSpPr>
          <p:cNvPr id="4" name="Plassholder for innhold 3">
            <a:extLst>
              <a:ext uri="{FF2B5EF4-FFF2-40B4-BE49-F238E27FC236}">
                <a16:creationId xmlns:a16="http://schemas.microsoft.com/office/drawing/2014/main" id="{A5816B8C-010B-A337-46F2-3BD1222652AC}"/>
              </a:ext>
            </a:extLst>
          </p:cNvPr>
          <p:cNvSpPr>
            <a:spLocks noGrp="1"/>
          </p:cNvSpPr>
          <p:nvPr>
            <p:ph idx="1"/>
          </p:nvPr>
        </p:nvSpPr>
        <p:spPr/>
        <p:txBody>
          <a:bodyPr>
            <a:normAutofit lnSpcReduction="10000"/>
          </a:bodyPr>
          <a:lstStyle/>
          <a:p>
            <a:pPr marL="685783" indent="-685783">
              <a:buFont typeface="+mj-lt"/>
              <a:buAutoNum type="arabicPeriod"/>
            </a:pPr>
            <a:r>
              <a:rPr lang="nb-NO" sz="2000" b="1"/>
              <a:t>Utforske den andres meninger </a:t>
            </a:r>
            <a:br>
              <a:rPr lang="nb-NO" sz="2000"/>
            </a:br>
            <a:r>
              <a:rPr lang="nb-NO" sz="2000"/>
              <a:t>«Hva kan jeg hjelpe med? Hva tenker du om?» Fokus på felles behov og løsninger, fremfor å fremheve egen mening.   </a:t>
            </a:r>
          </a:p>
          <a:p>
            <a:pPr marL="685783" indent="-685783">
              <a:buFont typeface="+mj-lt"/>
              <a:buAutoNum type="arabicPeriod"/>
            </a:pPr>
            <a:r>
              <a:rPr lang="nb-NO" sz="2000" b="1"/>
              <a:t>Kommunisere bekreftende</a:t>
            </a:r>
            <a:br>
              <a:rPr lang="nb-NO" sz="2000"/>
            </a:br>
            <a:r>
              <a:rPr lang="nb-NO" sz="2000"/>
              <a:t>Søke etter – og anerkjenne – positive egenskaper og ferdigheter. Være empatisk. Se hele personen: hva er det med personen som inspirerer deg?</a:t>
            </a:r>
          </a:p>
          <a:p>
            <a:pPr marL="685783" indent="-685783">
              <a:buFont typeface="+mj-lt"/>
              <a:buAutoNum type="arabicPeriod"/>
            </a:pPr>
            <a:r>
              <a:rPr lang="nb-NO" sz="2000" b="1"/>
              <a:t>Være genuin</a:t>
            </a:r>
            <a:br>
              <a:rPr lang="nb-NO" sz="2000"/>
            </a:br>
            <a:r>
              <a:rPr lang="nb-NO" sz="2000"/>
              <a:t>Være åpen og ekte omkring egne intensjoner og ønsker.</a:t>
            </a:r>
          </a:p>
          <a:p>
            <a:pPr marL="685783" indent="-685783">
              <a:buFont typeface="+mj-lt"/>
              <a:buAutoNum type="arabicPeriod"/>
            </a:pPr>
            <a:r>
              <a:rPr lang="nb-NO" sz="2000" b="1"/>
              <a:t>Demonstrer tilstedeværelse</a:t>
            </a:r>
            <a:br>
              <a:rPr lang="nb-NO" sz="2000"/>
            </a:br>
            <a:r>
              <a:rPr lang="nb-NO" sz="2000"/>
              <a:t>Være helt og fullt oppmerksom til den andre. Kroppsspråk. Tilgjengelighet. Forberedt. </a:t>
            </a:r>
          </a:p>
          <a:p>
            <a:pPr marL="685783" indent="-685783">
              <a:buFont typeface="+mj-lt"/>
              <a:buAutoNum type="arabicPeriod"/>
            </a:pPr>
            <a:r>
              <a:rPr lang="nb-NO" sz="2000" b="1"/>
              <a:t>Lytte aktivt </a:t>
            </a:r>
            <a:br>
              <a:rPr lang="nb-NO" sz="2000"/>
            </a:br>
            <a:r>
              <a:rPr lang="nb-NO" sz="2000"/>
              <a:t>Vær oppmerksom, oppsummer, vis forståelse, be om klargjøring. «Har jeg forstått det riktig?»</a:t>
            </a:r>
          </a:p>
          <a:p>
            <a:pPr marL="685783" indent="-685783">
              <a:buFont typeface="+mj-lt"/>
              <a:buAutoNum type="arabicPeriod"/>
            </a:pPr>
            <a:endParaRPr lang="nb-NO" sz="2000"/>
          </a:p>
        </p:txBody>
      </p:sp>
      <p:sp>
        <p:nvSpPr>
          <p:cNvPr id="3" name="TekstSylinder 2">
            <a:extLst>
              <a:ext uri="{FF2B5EF4-FFF2-40B4-BE49-F238E27FC236}">
                <a16:creationId xmlns:a16="http://schemas.microsoft.com/office/drawing/2014/main" id="{E9384AAF-DBE6-E751-2E29-3EA391DBF864}"/>
              </a:ext>
            </a:extLst>
          </p:cNvPr>
          <p:cNvSpPr txBox="1"/>
          <p:nvPr/>
        </p:nvSpPr>
        <p:spPr>
          <a:xfrm>
            <a:off x="3900669" y="6311900"/>
            <a:ext cx="12008381" cy="369332"/>
          </a:xfrm>
          <a:prstGeom prst="rect">
            <a:avLst/>
          </a:prstGeom>
          <a:noFill/>
        </p:spPr>
        <p:txBody>
          <a:bodyPr wrap="square" rtlCol="0">
            <a:spAutoFit/>
          </a:bodyPr>
          <a:lstStyle/>
          <a:p>
            <a:r>
              <a:rPr kumimoji="0" lang="nb-NO" sz="1800" b="0" i="0" u="none" strike="noStrike" kern="1200" cap="none" spc="0" normalizeH="0" baseline="0" noProof="0">
                <a:ln>
                  <a:noFill/>
                </a:ln>
                <a:solidFill>
                  <a:prstClr val="black"/>
                </a:solidFill>
                <a:effectLst/>
                <a:uLnTx/>
                <a:uFillTx/>
                <a:latin typeface="Calibri" panose="020F0502020204030204"/>
                <a:ea typeface="+mn-ea"/>
                <a:cs typeface="+mn-cs"/>
              </a:rPr>
              <a:t>Jane E. </a:t>
            </a:r>
            <a:r>
              <a:rPr kumimoji="0" lang="nb-NO" sz="1800" b="0" i="0" u="none" strike="noStrike" kern="1200" cap="none" spc="0" normalizeH="0" baseline="0" noProof="0" err="1">
                <a:ln>
                  <a:noFill/>
                </a:ln>
                <a:solidFill>
                  <a:prstClr val="black"/>
                </a:solidFill>
                <a:effectLst/>
                <a:uLnTx/>
                <a:uFillTx/>
                <a:latin typeface="Calibri" panose="020F0502020204030204"/>
                <a:ea typeface="+mn-ea"/>
                <a:cs typeface="+mn-cs"/>
              </a:rPr>
              <a:t>Dutton</a:t>
            </a:r>
            <a:r>
              <a:rPr kumimoji="0" lang="nb-NO" sz="1800" b="0" i="0" u="none" strike="noStrike" kern="1200" cap="none" spc="0" normalizeH="0" baseline="0" noProof="0">
                <a:ln>
                  <a:noFill/>
                </a:ln>
                <a:solidFill>
                  <a:prstClr val="black"/>
                </a:solidFill>
                <a:effectLst/>
                <a:uLnTx/>
                <a:uFillTx/>
                <a:latin typeface="Calibri" panose="020F0502020204030204"/>
                <a:ea typeface="+mn-ea"/>
                <a:cs typeface="+mn-cs"/>
              </a:rPr>
              <a:t> 2003</a:t>
            </a:r>
            <a:r>
              <a:rPr lang="nb-NO">
                <a:solidFill>
                  <a:prstClr val="black"/>
                </a:solidFill>
                <a:latin typeface="Calibri" panose="020F0502020204030204"/>
              </a:rPr>
              <a:t>, </a:t>
            </a:r>
            <a:r>
              <a:rPr lang="en-US">
                <a:solidFill>
                  <a:prstClr val="black"/>
                </a:solidFill>
                <a:latin typeface="Calibri" panose="020F0502020204030204"/>
              </a:rPr>
              <a:t>How to Create and Sustain High-Quality Connections at Work</a:t>
            </a:r>
            <a:endParaRPr lang="nb-NO">
              <a:solidFill>
                <a:prstClr val="black"/>
              </a:solidFill>
              <a:latin typeface="Calibri" panose="020F0502020204030204"/>
            </a:endParaRPr>
          </a:p>
        </p:txBody>
      </p:sp>
    </p:spTree>
    <p:extLst>
      <p:ext uri="{BB962C8B-B14F-4D97-AF65-F5344CB8AC3E}">
        <p14:creationId xmlns:p14="http://schemas.microsoft.com/office/powerpoint/2010/main" val="4351298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ktangel 29">
            <a:extLst>
              <a:ext uri="{FF2B5EF4-FFF2-40B4-BE49-F238E27FC236}">
                <a16:creationId xmlns:a16="http://schemas.microsoft.com/office/drawing/2014/main" id="{60D721A2-9766-4F2E-81F6-862CFF808275}"/>
              </a:ext>
            </a:extLst>
          </p:cNvPr>
          <p:cNvSpPr/>
          <p:nvPr/>
        </p:nvSpPr>
        <p:spPr>
          <a:xfrm>
            <a:off x="2898248" y="2242070"/>
            <a:ext cx="1340038" cy="111525"/>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36" name="Rektangel 35">
            <a:extLst>
              <a:ext uri="{FF2B5EF4-FFF2-40B4-BE49-F238E27FC236}">
                <a16:creationId xmlns:a16="http://schemas.microsoft.com/office/drawing/2014/main" id="{F50909D9-1590-4767-B99A-6602F7296FFD}"/>
              </a:ext>
            </a:extLst>
          </p:cNvPr>
          <p:cNvSpPr/>
          <p:nvPr/>
        </p:nvSpPr>
        <p:spPr>
          <a:xfrm>
            <a:off x="10344735" y="6051748"/>
            <a:ext cx="1564472" cy="38448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2" name="Tittel 1">
            <a:extLst>
              <a:ext uri="{FF2B5EF4-FFF2-40B4-BE49-F238E27FC236}">
                <a16:creationId xmlns:a16="http://schemas.microsoft.com/office/drawing/2014/main" id="{6AF308CD-DFCE-BF73-00BF-4EB677D904B6}"/>
              </a:ext>
            </a:extLst>
          </p:cNvPr>
          <p:cNvSpPr>
            <a:spLocks noGrp="1"/>
          </p:cNvSpPr>
          <p:nvPr>
            <p:ph type="title"/>
          </p:nvPr>
        </p:nvSpPr>
        <p:spPr/>
        <p:txBody>
          <a:bodyPr/>
          <a:lstStyle/>
          <a:p>
            <a:r>
              <a:rPr lang="nb-NO"/>
              <a:t>Oppgave 2</a:t>
            </a:r>
          </a:p>
        </p:txBody>
      </p:sp>
      <p:sp>
        <p:nvSpPr>
          <p:cNvPr id="4" name="Plassholder for innhold 3">
            <a:extLst>
              <a:ext uri="{FF2B5EF4-FFF2-40B4-BE49-F238E27FC236}">
                <a16:creationId xmlns:a16="http://schemas.microsoft.com/office/drawing/2014/main" id="{A5816B8C-010B-A337-46F2-3BD1222652AC}"/>
              </a:ext>
            </a:extLst>
          </p:cNvPr>
          <p:cNvSpPr>
            <a:spLocks noGrp="1"/>
          </p:cNvSpPr>
          <p:nvPr>
            <p:ph idx="1"/>
          </p:nvPr>
        </p:nvSpPr>
        <p:spPr/>
        <p:txBody>
          <a:bodyPr/>
          <a:lstStyle/>
          <a:p>
            <a:r>
              <a:rPr lang="nb-NO"/>
              <a:t>Hvordan vil du beskrive relasjonen og samarbeidet med din praksisveileder? </a:t>
            </a:r>
          </a:p>
          <a:p>
            <a:pPr marL="0" indent="0">
              <a:buNone/>
            </a:pPr>
            <a:endParaRPr lang="nb-NO"/>
          </a:p>
          <a:p>
            <a:r>
              <a:rPr lang="nb-NO"/>
              <a:t>Hva kan du gjøre for å utvikle relasjonen videre? </a:t>
            </a:r>
          </a:p>
        </p:txBody>
      </p:sp>
    </p:spTree>
    <p:extLst>
      <p:ext uri="{BB962C8B-B14F-4D97-AF65-F5344CB8AC3E}">
        <p14:creationId xmlns:p14="http://schemas.microsoft.com/office/powerpoint/2010/main" val="15557511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descr="Et bilde som inneholder person, innendørs&#10;&#10;Automatisk generert beskrivelse">
            <a:extLst>
              <a:ext uri="{FF2B5EF4-FFF2-40B4-BE49-F238E27FC236}">
                <a16:creationId xmlns:a16="http://schemas.microsoft.com/office/drawing/2014/main" id="{C0C0DE43-55FF-2D8C-1E12-FD9B7494839F}"/>
              </a:ext>
            </a:extLst>
          </p:cNvPr>
          <p:cNvPicPr>
            <a:picLocks noChangeAspect="1"/>
          </p:cNvPicPr>
          <p:nvPr/>
        </p:nvPicPr>
        <p:blipFill rotWithShape="1">
          <a:blip r:embed="rId3"/>
          <a:srcRect t="5000" b="10730"/>
          <a:stretch/>
        </p:blipFill>
        <p:spPr>
          <a:xfrm>
            <a:off x="1" y="0"/>
            <a:ext cx="12191999" cy="6857999"/>
          </a:xfrm>
          <a:prstGeom prst="rect">
            <a:avLst/>
          </a:prstGeom>
          <a:noFill/>
        </p:spPr>
      </p:pic>
      <p:sp>
        <p:nvSpPr>
          <p:cNvPr id="3" name="TekstSylinder 2">
            <a:extLst>
              <a:ext uri="{FF2B5EF4-FFF2-40B4-BE49-F238E27FC236}">
                <a16:creationId xmlns:a16="http://schemas.microsoft.com/office/drawing/2014/main" id="{B00D53B3-EE0B-BABE-0BBE-27000CADA1C5}"/>
              </a:ext>
            </a:extLst>
          </p:cNvPr>
          <p:cNvSpPr txBox="1"/>
          <p:nvPr/>
        </p:nvSpPr>
        <p:spPr>
          <a:xfrm>
            <a:off x="283564" y="2766217"/>
            <a:ext cx="10515600" cy="1325563"/>
          </a:xfrm>
          <a:prstGeom prst="rect">
            <a:avLst/>
          </a:prstGeom>
        </p:spPr>
        <p:txBody>
          <a:bodyPr vert="horz" lIns="91440" tIns="45720" rIns="91440" bIns="45720" rtlCol="0" anchor="ctr">
            <a:normAutofit fontScale="85000" lnSpcReduction="20000"/>
          </a:bodyPr>
          <a:lstStyle/>
          <a:p>
            <a:pPr marL="0" marR="0" lvl="0" indent="0" algn="ctr" fontAlgn="auto">
              <a:lnSpc>
                <a:spcPct val="90000"/>
              </a:lnSpc>
              <a:spcBef>
                <a:spcPct val="0"/>
              </a:spcBef>
              <a:spcAft>
                <a:spcPts val="600"/>
              </a:spcAft>
              <a:buClrTx/>
              <a:buSzTx/>
              <a:tabLst/>
              <a:defRPr/>
            </a:pPr>
            <a:r>
              <a:rPr lang="nb-NO" sz="6000" b="1">
                <a:solidFill>
                  <a:schemeClr val="bg1"/>
                </a:solidFill>
                <a:effectLst>
                  <a:outerShdw blurRad="38100" dist="38100" dir="2700000" algn="tl">
                    <a:srgbClr val="000000">
                      <a:alpha val="43137"/>
                    </a:srgbClr>
                  </a:outerShdw>
                </a:effectLst>
                <a:latin typeface="Helvetica" pitchFamily="2" charset="0"/>
                <a:ea typeface="+mj-ea"/>
                <a:cs typeface="+mj-cs"/>
              </a:rPr>
              <a:t>Arbeidslivsrelevant </a:t>
            </a:r>
          </a:p>
          <a:p>
            <a:pPr marL="0" marR="0" lvl="0" indent="0" algn="ctr" fontAlgn="auto">
              <a:lnSpc>
                <a:spcPct val="90000"/>
              </a:lnSpc>
              <a:spcBef>
                <a:spcPct val="0"/>
              </a:spcBef>
              <a:spcAft>
                <a:spcPts val="600"/>
              </a:spcAft>
              <a:buClrTx/>
              <a:buSzTx/>
              <a:tabLst/>
              <a:defRPr/>
            </a:pPr>
            <a:r>
              <a:rPr lang="nb-NO" sz="6000" b="1" i="0" kern="1200">
                <a:solidFill>
                  <a:schemeClr val="bg1"/>
                </a:solidFill>
                <a:effectLst>
                  <a:outerShdw blurRad="38100" dist="38100" dir="2700000" algn="tl">
                    <a:srgbClr val="000000">
                      <a:alpha val="43137"/>
                    </a:srgbClr>
                  </a:outerShdw>
                </a:effectLst>
                <a:latin typeface="Helvetica" pitchFamily="2" charset="0"/>
                <a:ea typeface="+mj-ea"/>
                <a:cs typeface="+mj-cs"/>
              </a:rPr>
              <a:t>kompetanse </a:t>
            </a:r>
          </a:p>
        </p:txBody>
      </p:sp>
    </p:spTree>
    <p:extLst>
      <p:ext uri="{BB962C8B-B14F-4D97-AF65-F5344CB8AC3E}">
        <p14:creationId xmlns:p14="http://schemas.microsoft.com/office/powerpoint/2010/main" val="12543949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descr="Et bilde som inneholder tekst&#10;&#10;Automatisk generert beskrivelse">
            <a:extLst>
              <a:ext uri="{FF2B5EF4-FFF2-40B4-BE49-F238E27FC236}">
                <a16:creationId xmlns:a16="http://schemas.microsoft.com/office/drawing/2014/main" id="{71D5F36D-E952-5CDD-B1E0-7DB42F1B996B}"/>
              </a:ext>
            </a:extLst>
          </p:cNvPr>
          <p:cNvPicPr>
            <a:picLocks noChangeAspect="1"/>
          </p:cNvPicPr>
          <p:nvPr/>
        </p:nvPicPr>
        <p:blipFill>
          <a:blip r:embed="rId3"/>
          <a:stretch>
            <a:fillRect/>
          </a:stretch>
        </p:blipFill>
        <p:spPr>
          <a:xfrm>
            <a:off x="0" y="0"/>
            <a:ext cx="12192000" cy="8128883"/>
          </a:xfrm>
          <a:prstGeom prst="rect">
            <a:avLst/>
          </a:prstGeom>
        </p:spPr>
      </p:pic>
      <p:sp>
        <p:nvSpPr>
          <p:cNvPr id="7" name="TekstSylinder 6">
            <a:extLst>
              <a:ext uri="{FF2B5EF4-FFF2-40B4-BE49-F238E27FC236}">
                <a16:creationId xmlns:a16="http://schemas.microsoft.com/office/drawing/2014/main" id="{EAEBA5A2-9B64-BCFF-E34C-FC24FEC5D9AC}"/>
              </a:ext>
            </a:extLst>
          </p:cNvPr>
          <p:cNvSpPr txBox="1"/>
          <p:nvPr/>
        </p:nvSpPr>
        <p:spPr>
          <a:xfrm>
            <a:off x="8509819" y="6552758"/>
            <a:ext cx="6051638" cy="276999"/>
          </a:xfrm>
          <a:prstGeom prst="rect">
            <a:avLst/>
          </a:prstGeom>
          <a:noFill/>
        </p:spPr>
        <p:txBody>
          <a:bodyPr wrap="square">
            <a:spAutoFit/>
          </a:bodyPr>
          <a:lstStyle/>
          <a:p>
            <a:r>
              <a:rPr lang="en-US" sz="1200"/>
              <a:t>Photo by </a:t>
            </a:r>
            <a:r>
              <a:rPr lang="en-US" sz="1200">
                <a:hlinkClick r:id="rId4"/>
              </a:rPr>
              <a:t>JESHOOTS.COM</a:t>
            </a:r>
            <a:r>
              <a:rPr lang="en-US" sz="1200"/>
              <a:t> on </a:t>
            </a:r>
            <a:r>
              <a:rPr lang="en-US" sz="1200" err="1">
                <a:hlinkClick r:id="rId5"/>
              </a:rPr>
              <a:t>Unsplash</a:t>
            </a:r>
            <a:r>
              <a:rPr lang="en-US" sz="1200"/>
              <a:t> </a:t>
            </a:r>
            <a:endParaRPr lang="nb-NO" sz="1200"/>
          </a:p>
        </p:txBody>
      </p:sp>
      <p:sp>
        <p:nvSpPr>
          <p:cNvPr id="4" name="Tittel 1">
            <a:extLst>
              <a:ext uri="{FF2B5EF4-FFF2-40B4-BE49-F238E27FC236}">
                <a16:creationId xmlns:a16="http://schemas.microsoft.com/office/drawing/2014/main" id="{CF691E64-E0A6-6B95-4A0A-E263EB62C527}"/>
              </a:ext>
            </a:extLst>
          </p:cNvPr>
          <p:cNvSpPr txBox="1">
            <a:spLocks/>
          </p:cNvSpPr>
          <p:nvPr/>
        </p:nvSpPr>
        <p:spPr>
          <a:xfrm>
            <a:off x="385863" y="1287733"/>
            <a:ext cx="9144000" cy="23876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i="0" kern="1200">
                <a:solidFill>
                  <a:srgbClr val="D2002B"/>
                </a:solidFill>
                <a:latin typeface="Helvetica" pitchFamily="2" charset="0"/>
                <a:ea typeface="+mj-ea"/>
                <a:cs typeface="+mj-cs"/>
              </a:defRPr>
            </a:lvl1pPr>
          </a:lstStyle>
          <a:p>
            <a:r>
              <a:rPr lang="nb-NO" sz="2800"/>
              <a:t>All erfaring bygger kompetanse</a:t>
            </a:r>
          </a:p>
        </p:txBody>
      </p:sp>
    </p:spTree>
    <p:extLst>
      <p:ext uri="{BB962C8B-B14F-4D97-AF65-F5344CB8AC3E}">
        <p14:creationId xmlns:p14="http://schemas.microsoft.com/office/powerpoint/2010/main" val="35517886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uppe 7">
            <a:extLst>
              <a:ext uri="{FF2B5EF4-FFF2-40B4-BE49-F238E27FC236}">
                <a16:creationId xmlns:a16="http://schemas.microsoft.com/office/drawing/2014/main" id="{64D18E89-96CA-42CC-8F00-07224AA54540}"/>
              </a:ext>
            </a:extLst>
          </p:cNvPr>
          <p:cNvGrpSpPr/>
          <p:nvPr/>
        </p:nvGrpSpPr>
        <p:grpSpPr>
          <a:xfrm>
            <a:off x="-746526" y="702911"/>
            <a:ext cx="9969624" cy="4775221"/>
            <a:chOff x="1818936" y="294010"/>
            <a:chExt cx="8128000" cy="5072971"/>
          </a:xfrm>
          <a:effectLst>
            <a:glow rad="63500">
              <a:schemeClr val="accent3">
                <a:satMod val="175000"/>
                <a:alpha val="40000"/>
              </a:schemeClr>
            </a:glow>
          </a:effectLst>
        </p:grpSpPr>
        <p:sp>
          <p:nvSpPr>
            <p:cNvPr id="11" name="Rektangel 10">
              <a:extLst>
                <a:ext uri="{FF2B5EF4-FFF2-40B4-BE49-F238E27FC236}">
                  <a16:creationId xmlns:a16="http://schemas.microsoft.com/office/drawing/2014/main" id="{C62332CA-507F-4322-9EB7-ABFD7C28F308}"/>
                </a:ext>
              </a:extLst>
            </p:cNvPr>
            <p:cNvSpPr/>
            <p:nvPr/>
          </p:nvSpPr>
          <p:spPr>
            <a:xfrm>
              <a:off x="1818936" y="302416"/>
              <a:ext cx="8128000" cy="5064565"/>
            </a:xfrm>
            <a:prstGeom prst="rect">
              <a:avLst/>
            </a:prstGeom>
            <a:noFill/>
          </p:spPr>
          <p:txBody>
            <a:bodyPr/>
            <a:lstStyle/>
            <a:p>
              <a:endParaRPr lang="nb-NO"/>
            </a:p>
          </p:txBody>
        </p:sp>
        <p:sp>
          <p:nvSpPr>
            <p:cNvPr id="13" name="Frihåndsform: figur 12">
              <a:extLst>
                <a:ext uri="{FF2B5EF4-FFF2-40B4-BE49-F238E27FC236}">
                  <a16:creationId xmlns:a16="http://schemas.microsoft.com/office/drawing/2014/main" id="{136A4DAC-B2DC-4DA4-8C27-CB04121C45CA}"/>
                </a:ext>
              </a:extLst>
            </p:cNvPr>
            <p:cNvSpPr/>
            <p:nvPr/>
          </p:nvSpPr>
          <p:spPr>
            <a:xfrm>
              <a:off x="4610695" y="294010"/>
              <a:ext cx="2532282" cy="2532283"/>
            </a:xfrm>
            <a:custGeom>
              <a:avLst/>
              <a:gdLst>
                <a:gd name="connsiteX0" fmla="*/ 0 w 2532282"/>
                <a:gd name="connsiteY0" fmla="*/ 2532282 h 2532282"/>
                <a:gd name="connsiteX1" fmla="*/ 1266141 w 2532282"/>
                <a:gd name="connsiteY1" fmla="*/ 0 h 2532282"/>
                <a:gd name="connsiteX2" fmla="*/ 2532282 w 2532282"/>
                <a:gd name="connsiteY2" fmla="*/ 2532282 h 2532282"/>
                <a:gd name="connsiteX3" fmla="*/ 0 w 2532282"/>
                <a:gd name="connsiteY3" fmla="*/ 2532282 h 2532282"/>
              </a:gdLst>
              <a:ahLst/>
              <a:cxnLst>
                <a:cxn ang="0">
                  <a:pos x="connsiteX0" y="connsiteY0"/>
                </a:cxn>
                <a:cxn ang="0">
                  <a:pos x="connsiteX1" y="connsiteY1"/>
                </a:cxn>
                <a:cxn ang="0">
                  <a:pos x="connsiteX2" y="connsiteY2"/>
                </a:cxn>
                <a:cxn ang="0">
                  <a:pos x="connsiteX3" y="connsiteY3"/>
                </a:cxn>
              </a:cxnLst>
              <a:rect l="l" t="t" r="r" b="b"/>
              <a:pathLst>
                <a:path w="2532282" h="2532282">
                  <a:moveTo>
                    <a:pt x="0" y="2532282"/>
                  </a:moveTo>
                  <a:lnTo>
                    <a:pt x="1266141" y="0"/>
                  </a:lnTo>
                  <a:lnTo>
                    <a:pt x="2532282" y="2532282"/>
                  </a:lnTo>
                  <a:lnTo>
                    <a:pt x="0" y="2532282"/>
                  </a:lnTo>
                  <a:close/>
                </a:path>
              </a:pathLst>
            </a:custGeom>
          </p:spPr>
          <p:style>
            <a:lnRef idx="2">
              <a:schemeClr val="accent3">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674981" tIns="1308051" rIns="674980" bIns="41910"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r>
                <a:rPr lang="nb-NO" sz="1100">
                  <a:solidFill>
                    <a:prstClr val="black">
                      <a:hueOff val="0"/>
                      <a:satOff val="0"/>
                      <a:lumOff val="0"/>
                      <a:alphaOff val="0"/>
                    </a:prstClr>
                  </a:solidFill>
                  <a:latin typeface="Calibri" panose="020F0502020204030204"/>
                </a:rPr>
                <a:t>Teoretisk kunnskap </a:t>
              </a:r>
              <a:r>
                <a:rPr kumimoji="0" lang="nb-NO" sz="11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rPr>
                <a:t> </a:t>
              </a:r>
              <a:br>
                <a:rPr kumimoji="0" lang="nb-NO" sz="11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rPr>
              </a:br>
              <a:r>
                <a:rPr kumimoji="0" lang="nb-NO" sz="11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rPr>
                <a:t>=  </a:t>
              </a:r>
              <a:r>
                <a:rPr kumimoji="0" lang="nb-NO" sz="1100" b="1"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rPr>
                <a:t>vet</a:t>
              </a:r>
            </a:p>
          </p:txBody>
        </p:sp>
        <p:sp>
          <p:nvSpPr>
            <p:cNvPr id="17" name="Frihåndsform: figur 16">
              <a:extLst>
                <a:ext uri="{FF2B5EF4-FFF2-40B4-BE49-F238E27FC236}">
                  <a16:creationId xmlns:a16="http://schemas.microsoft.com/office/drawing/2014/main" id="{49A6BE11-3448-47BD-9FF4-8784BF959E6C}"/>
                </a:ext>
              </a:extLst>
            </p:cNvPr>
            <p:cNvSpPr/>
            <p:nvPr/>
          </p:nvSpPr>
          <p:spPr>
            <a:xfrm>
              <a:off x="3350653" y="2834698"/>
              <a:ext cx="2532282" cy="2532282"/>
            </a:xfrm>
            <a:custGeom>
              <a:avLst/>
              <a:gdLst>
                <a:gd name="connsiteX0" fmla="*/ 0 w 2532282"/>
                <a:gd name="connsiteY0" fmla="*/ 2532282 h 2532282"/>
                <a:gd name="connsiteX1" fmla="*/ 1266141 w 2532282"/>
                <a:gd name="connsiteY1" fmla="*/ 0 h 2532282"/>
                <a:gd name="connsiteX2" fmla="*/ 2532282 w 2532282"/>
                <a:gd name="connsiteY2" fmla="*/ 2532282 h 2532282"/>
                <a:gd name="connsiteX3" fmla="*/ 0 w 2532282"/>
                <a:gd name="connsiteY3" fmla="*/ 2532282 h 2532282"/>
              </a:gdLst>
              <a:ahLst/>
              <a:cxnLst>
                <a:cxn ang="0">
                  <a:pos x="connsiteX0" y="connsiteY0"/>
                </a:cxn>
                <a:cxn ang="0">
                  <a:pos x="connsiteX1" y="connsiteY1"/>
                </a:cxn>
                <a:cxn ang="0">
                  <a:pos x="connsiteX2" y="connsiteY2"/>
                </a:cxn>
                <a:cxn ang="0">
                  <a:pos x="connsiteX3" y="connsiteY3"/>
                </a:cxn>
              </a:cxnLst>
              <a:rect l="l" t="t" r="r" b="b"/>
              <a:pathLst>
                <a:path w="2532282" h="2532282">
                  <a:moveTo>
                    <a:pt x="0" y="2532282"/>
                  </a:moveTo>
                  <a:lnTo>
                    <a:pt x="1266141" y="0"/>
                  </a:lnTo>
                  <a:lnTo>
                    <a:pt x="2532282" y="2532282"/>
                  </a:lnTo>
                  <a:lnTo>
                    <a:pt x="0" y="2532282"/>
                  </a:lnTo>
                  <a:close/>
                </a:path>
              </a:pathLst>
            </a:custGeom>
          </p:spPr>
          <p:style>
            <a:lnRef idx="2">
              <a:schemeClr val="accent3">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674981" tIns="1308051" rIns="674980" bIns="41910"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r>
                <a:rPr kumimoji="0" lang="nb-NO" sz="11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rPr>
                <a:t>Personlige </a:t>
              </a:r>
              <a:r>
                <a:rPr lang="nb-NO" sz="1100">
                  <a:solidFill>
                    <a:prstClr val="black">
                      <a:hueOff val="0"/>
                      <a:satOff val="0"/>
                      <a:lumOff val="0"/>
                      <a:alphaOff val="0"/>
                    </a:prstClr>
                  </a:solidFill>
                  <a:latin typeface="Calibri" panose="020F0502020204030204"/>
                </a:rPr>
                <a:t>kompetanse </a:t>
              </a:r>
              <a:br>
                <a:rPr lang="nb-NO" sz="1100">
                  <a:solidFill>
                    <a:prstClr val="black">
                      <a:hueOff val="0"/>
                      <a:satOff val="0"/>
                      <a:lumOff val="0"/>
                      <a:alphaOff val="0"/>
                    </a:prstClr>
                  </a:solidFill>
                  <a:latin typeface="Calibri" panose="020F0502020204030204"/>
                </a:rPr>
              </a:br>
              <a:r>
                <a:rPr kumimoji="0" lang="nb-NO" sz="11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rPr>
                <a:t>= «</a:t>
              </a:r>
              <a:r>
                <a:rPr kumimoji="0" lang="nb-NO" sz="1100" b="1"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rPr>
                <a:t>er</a:t>
              </a:r>
              <a:r>
                <a:rPr kumimoji="0" lang="nb-NO" sz="11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rPr>
                <a:t>»</a:t>
              </a:r>
            </a:p>
          </p:txBody>
        </p:sp>
        <p:sp>
          <p:nvSpPr>
            <p:cNvPr id="19" name="Frihåndsform: figur 18">
              <a:extLst>
                <a:ext uri="{FF2B5EF4-FFF2-40B4-BE49-F238E27FC236}">
                  <a16:creationId xmlns:a16="http://schemas.microsoft.com/office/drawing/2014/main" id="{68048A5E-EAF4-45ED-B3D0-FE67DE12F3B9}"/>
                </a:ext>
              </a:extLst>
            </p:cNvPr>
            <p:cNvSpPr/>
            <p:nvPr/>
          </p:nvSpPr>
          <p:spPr>
            <a:xfrm rot="21600000">
              <a:off x="4616794" y="2834697"/>
              <a:ext cx="2532282" cy="2532283"/>
            </a:xfrm>
            <a:custGeom>
              <a:avLst/>
              <a:gdLst>
                <a:gd name="connsiteX0" fmla="*/ 0 w 2532282"/>
                <a:gd name="connsiteY0" fmla="*/ 2532282 h 2532282"/>
                <a:gd name="connsiteX1" fmla="*/ 1266141 w 2532282"/>
                <a:gd name="connsiteY1" fmla="*/ 0 h 2532282"/>
                <a:gd name="connsiteX2" fmla="*/ 2532282 w 2532282"/>
                <a:gd name="connsiteY2" fmla="*/ 2532282 h 2532282"/>
                <a:gd name="connsiteX3" fmla="*/ 0 w 2532282"/>
                <a:gd name="connsiteY3" fmla="*/ 2532282 h 2532282"/>
              </a:gdLst>
              <a:ahLst/>
              <a:cxnLst>
                <a:cxn ang="0">
                  <a:pos x="connsiteX0" y="connsiteY0"/>
                </a:cxn>
                <a:cxn ang="0">
                  <a:pos x="connsiteX1" y="connsiteY1"/>
                </a:cxn>
                <a:cxn ang="0">
                  <a:pos x="connsiteX2" y="connsiteY2"/>
                </a:cxn>
                <a:cxn ang="0">
                  <a:pos x="connsiteX3" y="connsiteY3"/>
                </a:cxn>
              </a:cxnLst>
              <a:rect l="l" t="t" r="r" b="b"/>
              <a:pathLst>
                <a:path w="2532282" h="2532282">
                  <a:moveTo>
                    <a:pt x="2532282" y="0"/>
                  </a:moveTo>
                  <a:lnTo>
                    <a:pt x="1266141" y="2532282"/>
                  </a:lnTo>
                  <a:lnTo>
                    <a:pt x="0" y="0"/>
                  </a:lnTo>
                  <a:lnTo>
                    <a:pt x="2532282" y="0"/>
                  </a:lnTo>
                  <a:close/>
                </a:path>
              </a:pathLst>
            </a:custGeom>
            <a:ln w="28575"/>
          </p:spPr>
          <p:style>
            <a:lnRef idx="2">
              <a:schemeClr val="accent3">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674980" tIns="41911" rIns="674981" bIns="1308051"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endParaRPr kumimoji="0" lang="nb-NO" sz="1600" b="1"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a:p>
              <a:pPr marL="0" marR="0" lvl="0" indent="0" algn="ctr" defTabSz="488950" rtl="0" eaLnBrk="1" fontAlgn="auto" latinLnBrk="0" hangingPunct="1">
                <a:lnSpc>
                  <a:spcPct val="90000"/>
                </a:lnSpc>
                <a:spcBef>
                  <a:spcPct val="0"/>
                </a:spcBef>
                <a:spcAft>
                  <a:spcPct val="35000"/>
                </a:spcAft>
                <a:buClrTx/>
                <a:buSzTx/>
                <a:buFontTx/>
                <a:buNone/>
                <a:tabLst/>
                <a:defRPr/>
              </a:pPr>
              <a:r>
                <a:rPr lang="nb-NO" sz="1600" b="1">
                  <a:solidFill>
                    <a:prstClr val="black">
                      <a:hueOff val="0"/>
                      <a:satOff val="0"/>
                      <a:lumOff val="0"/>
                      <a:alphaOff val="0"/>
                    </a:prstClr>
                  </a:solidFill>
                  <a:latin typeface="Calibri" panose="020F0502020204030204"/>
                </a:rPr>
                <a:t>Kompetanse </a:t>
              </a:r>
              <a:br>
                <a:rPr lang="nb-NO" sz="1600" b="1">
                  <a:solidFill>
                    <a:prstClr val="black">
                      <a:hueOff val="0"/>
                      <a:satOff val="0"/>
                      <a:lumOff val="0"/>
                      <a:alphaOff val="0"/>
                    </a:prstClr>
                  </a:solidFill>
                  <a:latin typeface="Calibri" panose="020F0502020204030204"/>
                </a:rPr>
              </a:br>
              <a:r>
                <a:rPr lang="nb-NO" sz="1600" b="1">
                  <a:solidFill>
                    <a:prstClr val="black">
                      <a:hueOff val="0"/>
                      <a:satOff val="0"/>
                      <a:lumOff val="0"/>
                      <a:alphaOff val="0"/>
                    </a:prstClr>
                  </a:solidFill>
                  <a:latin typeface="Calibri" panose="020F0502020204030204"/>
                </a:rPr>
                <a:t>gir muligheter </a:t>
              </a:r>
              <a:br>
                <a:rPr lang="nb-NO" sz="1600" b="1">
                  <a:solidFill>
                    <a:prstClr val="black">
                      <a:hueOff val="0"/>
                      <a:satOff val="0"/>
                      <a:lumOff val="0"/>
                      <a:alphaOff val="0"/>
                    </a:prstClr>
                  </a:solidFill>
                  <a:latin typeface="Calibri" panose="020F0502020204030204"/>
                </a:rPr>
              </a:br>
              <a:r>
                <a:rPr lang="nb-NO" sz="1600" b="1">
                  <a:solidFill>
                    <a:prstClr val="black">
                      <a:hueOff val="0"/>
                      <a:satOff val="0"/>
                      <a:lumOff val="0"/>
                      <a:alphaOff val="0"/>
                    </a:prstClr>
                  </a:solidFill>
                  <a:latin typeface="Calibri" panose="020F0502020204030204"/>
                </a:rPr>
                <a:t>  </a:t>
              </a:r>
              <a:endParaRPr kumimoji="0" lang="nb-NO" sz="1600" b="1"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21" name="Frihåndsform: figur 20">
              <a:extLst>
                <a:ext uri="{FF2B5EF4-FFF2-40B4-BE49-F238E27FC236}">
                  <a16:creationId xmlns:a16="http://schemas.microsoft.com/office/drawing/2014/main" id="{ED3F49D7-5ACE-4DD7-8409-CF0C9CBE6C39}"/>
                </a:ext>
              </a:extLst>
            </p:cNvPr>
            <p:cNvSpPr/>
            <p:nvPr/>
          </p:nvSpPr>
          <p:spPr>
            <a:xfrm>
              <a:off x="5876835" y="2834694"/>
              <a:ext cx="2532282" cy="2532282"/>
            </a:xfrm>
            <a:custGeom>
              <a:avLst/>
              <a:gdLst>
                <a:gd name="connsiteX0" fmla="*/ 0 w 2532282"/>
                <a:gd name="connsiteY0" fmla="*/ 2532282 h 2532282"/>
                <a:gd name="connsiteX1" fmla="*/ 1266141 w 2532282"/>
                <a:gd name="connsiteY1" fmla="*/ 0 h 2532282"/>
                <a:gd name="connsiteX2" fmla="*/ 2532282 w 2532282"/>
                <a:gd name="connsiteY2" fmla="*/ 2532282 h 2532282"/>
                <a:gd name="connsiteX3" fmla="*/ 0 w 2532282"/>
                <a:gd name="connsiteY3" fmla="*/ 2532282 h 2532282"/>
              </a:gdLst>
              <a:ahLst/>
              <a:cxnLst>
                <a:cxn ang="0">
                  <a:pos x="connsiteX0" y="connsiteY0"/>
                </a:cxn>
                <a:cxn ang="0">
                  <a:pos x="connsiteX1" y="connsiteY1"/>
                </a:cxn>
                <a:cxn ang="0">
                  <a:pos x="connsiteX2" y="connsiteY2"/>
                </a:cxn>
                <a:cxn ang="0">
                  <a:pos x="connsiteX3" y="connsiteY3"/>
                </a:cxn>
              </a:cxnLst>
              <a:rect l="l" t="t" r="r" b="b"/>
              <a:pathLst>
                <a:path w="2532282" h="2532282">
                  <a:moveTo>
                    <a:pt x="0" y="2532282"/>
                  </a:moveTo>
                  <a:lnTo>
                    <a:pt x="1266141" y="0"/>
                  </a:lnTo>
                  <a:lnTo>
                    <a:pt x="2532282" y="2532282"/>
                  </a:lnTo>
                  <a:lnTo>
                    <a:pt x="0" y="2532282"/>
                  </a:lnTo>
                  <a:close/>
                </a:path>
              </a:pathLst>
            </a:custGeom>
          </p:spPr>
          <p:style>
            <a:lnRef idx="2">
              <a:schemeClr val="accent3">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674981" tIns="1308051" rIns="674980" bIns="41910"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r>
                <a:rPr lang="nb-NO" sz="1100">
                  <a:solidFill>
                    <a:prstClr val="black">
                      <a:hueOff val="0"/>
                      <a:satOff val="0"/>
                      <a:lumOff val="0"/>
                      <a:alphaOff val="0"/>
                    </a:prstClr>
                  </a:solidFill>
                  <a:latin typeface="Calibri" panose="020F0502020204030204"/>
                </a:rPr>
                <a:t>Yrkesrelevante ferdigheter </a:t>
              </a:r>
              <a:r>
                <a:rPr kumimoji="0" lang="nb-NO" sz="11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rPr>
                <a:t>= </a:t>
              </a:r>
              <a:r>
                <a:rPr kumimoji="0" lang="nb-NO" sz="1100" b="1"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rPr>
                <a:t>kan</a:t>
              </a:r>
            </a:p>
          </p:txBody>
        </p:sp>
      </p:grpSp>
      <p:pic>
        <p:nvPicPr>
          <p:cNvPr id="5" name="Grafikk 4" descr="Bøker med heldekkende fyll">
            <a:extLst>
              <a:ext uri="{FF2B5EF4-FFF2-40B4-BE49-F238E27FC236}">
                <a16:creationId xmlns:a16="http://schemas.microsoft.com/office/drawing/2014/main" id="{409BE224-E3E7-4EC2-890B-B4AA5F2A413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983668" y="1844363"/>
            <a:ext cx="509232" cy="509232"/>
          </a:xfrm>
          <a:prstGeom prst="rect">
            <a:avLst/>
          </a:prstGeom>
        </p:spPr>
      </p:pic>
      <p:pic>
        <p:nvPicPr>
          <p:cNvPr id="6" name="Grafikk 5" descr="Ambisjon med heldekkende fyll">
            <a:extLst>
              <a:ext uri="{FF2B5EF4-FFF2-40B4-BE49-F238E27FC236}">
                <a16:creationId xmlns:a16="http://schemas.microsoft.com/office/drawing/2014/main" id="{4B7978A2-36F7-4F8F-9069-102A0C9C02E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401558" y="4183511"/>
            <a:ext cx="552450" cy="552450"/>
          </a:xfrm>
          <a:prstGeom prst="rect">
            <a:avLst/>
          </a:prstGeom>
        </p:spPr>
      </p:pic>
      <p:pic>
        <p:nvPicPr>
          <p:cNvPr id="7" name="Grafikk 6" descr="Hode med tannhjul med heldekkende fyll">
            <a:extLst>
              <a:ext uri="{FF2B5EF4-FFF2-40B4-BE49-F238E27FC236}">
                <a16:creationId xmlns:a16="http://schemas.microsoft.com/office/drawing/2014/main" id="{05292EFC-A6A4-438A-9F33-837567950C6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564605" y="4150680"/>
            <a:ext cx="552450" cy="552450"/>
          </a:xfrm>
          <a:prstGeom prst="rect">
            <a:avLst/>
          </a:prstGeom>
        </p:spPr>
      </p:pic>
      <p:sp>
        <p:nvSpPr>
          <p:cNvPr id="30" name="Rektangel 29">
            <a:extLst>
              <a:ext uri="{FF2B5EF4-FFF2-40B4-BE49-F238E27FC236}">
                <a16:creationId xmlns:a16="http://schemas.microsoft.com/office/drawing/2014/main" id="{60D721A2-9766-4F2E-81F6-862CFF808275}"/>
              </a:ext>
            </a:extLst>
          </p:cNvPr>
          <p:cNvSpPr/>
          <p:nvPr/>
        </p:nvSpPr>
        <p:spPr>
          <a:xfrm>
            <a:off x="2898248" y="2242070"/>
            <a:ext cx="1340038" cy="111525"/>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nb-NO"/>
          </a:p>
        </p:txBody>
      </p:sp>
      <p:sp>
        <p:nvSpPr>
          <p:cNvPr id="9" name="Rektangel: avrundede hjørner 8">
            <a:extLst>
              <a:ext uri="{FF2B5EF4-FFF2-40B4-BE49-F238E27FC236}">
                <a16:creationId xmlns:a16="http://schemas.microsoft.com/office/drawing/2014/main" id="{0EE87FA2-A55E-EAD1-4E81-FDB34E9EDE0D}"/>
              </a:ext>
            </a:extLst>
          </p:cNvPr>
          <p:cNvSpPr/>
          <p:nvPr/>
        </p:nvSpPr>
        <p:spPr>
          <a:xfrm>
            <a:off x="457635" y="3362465"/>
            <a:ext cx="2334827" cy="813135"/>
          </a:xfrm>
          <a:prstGeom prst="roundRect">
            <a:avLst/>
          </a:prstGeom>
          <a:ln>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marR="0" lvl="0" algn="l" defTabSz="914400" rtl="0" eaLnBrk="1" fontAlgn="auto" latinLnBrk="0" hangingPunct="1">
              <a:lnSpc>
                <a:spcPct val="100000"/>
              </a:lnSpc>
              <a:spcBef>
                <a:spcPts val="0"/>
              </a:spcBef>
              <a:spcAft>
                <a:spcPts val="0"/>
              </a:spcAft>
              <a:buClrTx/>
              <a:buSzTx/>
              <a:tabLst/>
              <a:defRPr/>
            </a:pPr>
            <a:r>
              <a:rPr lang="nb-NO" sz="1100" dirty="0">
                <a:ln w="0"/>
                <a:solidFill>
                  <a:prstClr val="black"/>
                </a:solidFill>
                <a:effectLst>
                  <a:outerShdw blurRad="38100" dist="19050" dir="2700000" algn="tl" rotWithShape="0">
                    <a:prstClr val="black">
                      <a:alpha val="40000"/>
                    </a:prstClr>
                  </a:outerShdw>
                </a:effectLst>
                <a:latin typeface="Calibri" panose="020F0502020204030204"/>
              </a:rPr>
              <a:t>Eksempler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100" dirty="0">
                <a:ln w="0"/>
                <a:solidFill>
                  <a:prstClr val="black"/>
                </a:solidFill>
                <a:effectLst>
                  <a:outerShdw blurRad="38100" dist="19050" dir="2700000" algn="tl" rotWithShape="0">
                    <a:prstClr val="black">
                      <a:alpha val="40000"/>
                    </a:prstClr>
                  </a:outerShdw>
                </a:effectLst>
                <a:latin typeface="Calibri" panose="020F0502020204030204"/>
              </a:rPr>
              <a:t>Selvinnsikt egenskaper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100" dirty="0">
                <a:ln w="0"/>
                <a:solidFill>
                  <a:prstClr val="black"/>
                </a:solidFill>
                <a:effectLst>
                  <a:outerShdw blurRad="38100" dist="19050" dir="2700000" algn="tl" rotWithShape="0">
                    <a:prstClr val="black">
                      <a:alpha val="40000"/>
                    </a:prstClr>
                  </a:outerShdw>
                </a:effectLst>
                <a:latin typeface="Calibri" panose="020F0502020204030204"/>
              </a:rPr>
              <a:t>Holdninger (til </a:t>
            </a:r>
            <a:r>
              <a:rPr lang="nb-NO" sz="1100" dirty="0" err="1">
                <a:ln w="0"/>
                <a:solidFill>
                  <a:prstClr val="black"/>
                </a:solidFill>
                <a:effectLst>
                  <a:outerShdw blurRad="38100" dist="19050" dir="2700000" algn="tl" rotWithShape="0">
                    <a:prstClr val="black">
                      <a:alpha val="40000"/>
                    </a:prstClr>
                  </a:outerShdw>
                </a:effectLst>
                <a:latin typeface="Calibri" panose="020F0502020204030204"/>
              </a:rPr>
              <a:t>f.eks</a:t>
            </a:r>
            <a:r>
              <a:rPr lang="nb-NO" sz="1100" dirty="0">
                <a:ln w="0"/>
                <a:solidFill>
                  <a:prstClr val="black"/>
                </a:solidFill>
                <a:effectLst>
                  <a:outerShdw blurRad="38100" dist="19050" dir="2700000" algn="tl" rotWithShape="0">
                    <a:prstClr val="black">
                      <a:alpha val="40000"/>
                    </a:prstClr>
                  </a:outerShdw>
                </a:effectLst>
                <a:latin typeface="Calibri" panose="020F0502020204030204"/>
              </a:rPr>
              <a:t> </a:t>
            </a:r>
            <a:r>
              <a:rPr lang="nb-NO" sz="1100" dirty="0" err="1">
                <a:ln w="0"/>
                <a:solidFill>
                  <a:prstClr val="black"/>
                </a:solidFill>
                <a:effectLst>
                  <a:outerShdw blurRad="38100" dist="19050" dir="2700000" algn="tl" rotWithShape="0">
                    <a:prstClr val="black">
                      <a:alpha val="40000"/>
                    </a:prstClr>
                  </a:outerShdw>
                </a:effectLst>
                <a:latin typeface="Calibri" panose="020F0502020204030204"/>
              </a:rPr>
              <a:t>utfordinger</a:t>
            </a:r>
            <a:r>
              <a:rPr lang="nb-NO" sz="1100" dirty="0">
                <a:ln w="0"/>
                <a:solidFill>
                  <a:prstClr val="black"/>
                </a:solidFill>
                <a:effectLst>
                  <a:outerShdw blurRad="38100" dist="19050" dir="2700000" algn="tl" rotWithShape="0">
                    <a:prstClr val="black">
                      <a:alpha val="40000"/>
                    </a:prstClr>
                  </a:outerShdw>
                </a:effectLst>
                <a:latin typeface="Calibri" panose="020F0502020204030204"/>
              </a:rPr>
              <a:t>)</a:t>
            </a:r>
            <a:endParaRPr kumimoji="0" lang="nb-NO" sz="11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100" dirty="0">
                <a:ln w="0"/>
                <a:solidFill>
                  <a:prstClr val="black"/>
                </a:solidFill>
                <a:effectLst>
                  <a:outerShdw blurRad="38100" dist="19050" dir="2700000" algn="tl" rotWithShape="0">
                    <a:prstClr val="black">
                      <a:alpha val="40000"/>
                    </a:prstClr>
                  </a:outerShdw>
                </a:effectLst>
                <a:latin typeface="Calibri" panose="020F0502020204030204"/>
              </a:rPr>
              <a:t>Verdier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1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Vilje </a:t>
            </a:r>
          </a:p>
        </p:txBody>
      </p:sp>
      <p:sp>
        <p:nvSpPr>
          <p:cNvPr id="10" name="Rektangel: avrundede hjørner 9">
            <a:extLst>
              <a:ext uri="{FF2B5EF4-FFF2-40B4-BE49-F238E27FC236}">
                <a16:creationId xmlns:a16="http://schemas.microsoft.com/office/drawing/2014/main" id="{87A2B20C-EC21-B7D2-4CB0-EFF3D9573522}"/>
              </a:ext>
            </a:extLst>
          </p:cNvPr>
          <p:cNvSpPr/>
          <p:nvPr/>
        </p:nvSpPr>
        <p:spPr>
          <a:xfrm>
            <a:off x="6067830" y="3158836"/>
            <a:ext cx="2538027" cy="845097"/>
          </a:xfrm>
          <a:prstGeom prst="roundRect">
            <a:avLst/>
          </a:prstGeom>
          <a:ln w="12700">
            <a:solidFill>
              <a:schemeClr val="accent6">
                <a:lumMod val="75000"/>
              </a:schemeClr>
            </a:solidFill>
          </a:ln>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defRPr/>
            </a:pPr>
            <a:r>
              <a:rPr kumimoji="0" lang="nb-NO" sz="1100" b="0" i="0" u="none" strike="noStrike" kern="1200" cap="none" spc="0" normalizeH="0" baseline="0" noProof="0" dirty="0">
                <a:ln w="0"/>
                <a:effectLst>
                  <a:outerShdw blurRad="38100" dist="19050" dir="2700000" algn="tl" rotWithShape="0">
                    <a:prstClr val="black">
                      <a:alpha val="40000"/>
                    </a:prstClr>
                  </a:outerShdw>
                </a:effectLst>
                <a:uLnTx/>
                <a:uFillTx/>
                <a:latin typeface="Calibri" panose="020F0502020204030204"/>
                <a:ea typeface="+mn-ea"/>
                <a:cs typeface="+mn-cs"/>
              </a:rPr>
              <a:t>Eksempler</a:t>
            </a:r>
          </a:p>
          <a:p>
            <a:pPr marL="171450" indent="-171450">
              <a:buFont typeface="Arial" panose="020B0604020202020204" pitchFamily="34" charset="0"/>
              <a:buChar char="•"/>
              <a:defRPr/>
            </a:pPr>
            <a:r>
              <a:rPr kumimoji="0" lang="nb-NO" sz="1100" b="0" i="0" u="none" strike="noStrike" kern="1200" cap="none" spc="0" normalizeH="0" baseline="0" noProof="0" dirty="0">
                <a:ln w="0"/>
                <a:effectLst>
                  <a:outerShdw blurRad="38100" dist="19050" dir="2700000" algn="tl" rotWithShape="0">
                    <a:prstClr val="black">
                      <a:alpha val="40000"/>
                    </a:prstClr>
                  </a:outerShdw>
                </a:effectLst>
                <a:uLnTx/>
                <a:uFillTx/>
                <a:latin typeface="Calibri" panose="020F0502020204030204"/>
                <a:ea typeface="+mn-ea"/>
                <a:cs typeface="+mn-cs"/>
              </a:rPr>
              <a:t>Selvledelse</a:t>
            </a:r>
          </a:p>
          <a:p>
            <a:pPr marL="171450" indent="-171450">
              <a:buFont typeface="Arial" panose="020B0604020202020204" pitchFamily="34" charset="0"/>
              <a:buChar char="•"/>
              <a:defRPr/>
            </a:pPr>
            <a:r>
              <a:rPr lang="nb-NO" sz="1100" dirty="0">
                <a:ln w="0"/>
                <a:effectLst>
                  <a:outerShdw blurRad="38100" dist="19050" dir="2700000" algn="tl" rotWithShape="0">
                    <a:prstClr val="black">
                      <a:alpha val="40000"/>
                    </a:prstClr>
                  </a:outerShdw>
                </a:effectLst>
                <a:latin typeface="Calibri" panose="020F0502020204030204"/>
              </a:rPr>
              <a:t>Digitale verktøy og applikasjoner </a:t>
            </a:r>
          </a:p>
          <a:p>
            <a:pPr marL="171450" indent="-171450">
              <a:buFont typeface="Arial" panose="020B0604020202020204" pitchFamily="34" charset="0"/>
              <a:buChar char="•"/>
              <a:defRPr/>
            </a:pPr>
            <a:r>
              <a:rPr kumimoji="0" lang="nb-NO" sz="1100" b="0" i="0" u="none" strike="noStrike" kern="1200" cap="none" spc="0" normalizeH="0" baseline="0" noProof="0" dirty="0">
                <a:ln w="0"/>
                <a:effectLst>
                  <a:outerShdw blurRad="38100" dist="19050" dir="2700000" algn="tl" rotWithShape="0">
                    <a:prstClr val="black">
                      <a:alpha val="40000"/>
                    </a:prstClr>
                  </a:outerShdw>
                </a:effectLst>
                <a:uLnTx/>
                <a:uFillTx/>
                <a:latin typeface="Calibri" panose="020F0502020204030204"/>
                <a:ea typeface="+mn-ea"/>
                <a:cs typeface="+mn-cs"/>
              </a:rPr>
              <a:t>Rapportskriving</a:t>
            </a:r>
          </a:p>
          <a:p>
            <a:pPr marL="171450" indent="-171450">
              <a:buFont typeface="Arial" panose="020B0604020202020204" pitchFamily="34" charset="0"/>
              <a:buChar char="•"/>
              <a:defRPr/>
            </a:pPr>
            <a:r>
              <a:rPr kumimoji="0" lang="nb-NO" sz="1100" b="0" i="0" u="none" strike="noStrike" kern="1200" cap="none" spc="0" normalizeH="0" baseline="0" noProof="0" dirty="0">
                <a:ln w="0"/>
                <a:effectLst>
                  <a:outerShdw blurRad="38100" dist="19050" dir="2700000" algn="tl" rotWithShape="0">
                    <a:prstClr val="black">
                      <a:alpha val="40000"/>
                    </a:prstClr>
                  </a:outerShdw>
                </a:effectLst>
                <a:uLnTx/>
                <a:uFillTx/>
                <a:latin typeface="Calibri" panose="020F0502020204030204"/>
                <a:ea typeface="+mn-ea"/>
                <a:cs typeface="+mn-cs"/>
              </a:rPr>
              <a:t>Prosjektarbeid </a:t>
            </a:r>
            <a:endParaRPr lang="nb-NO" sz="1100" dirty="0">
              <a:ln w="0"/>
              <a:effectLst>
                <a:outerShdw blurRad="38100" dist="19050" dir="2700000" algn="tl" rotWithShape="0">
                  <a:prstClr val="black">
                    <a:alpha val="40000"/>
                  </a:prstClr>
                </a:outerShdw>
              </a:effectLst>
              <a:latin typeface="Calibri" panose="020F0502020204030204"/>
              <a:cs typeface="Calibri" panose="020F0502020204030204"/>
            </a:endParaRPr>
          </a:p>
        </p:txBody>
      </p:sp>
    </p:spTree>
    <p:extLst>
      <p:ext uri="{BB962C8B-B14F-4D97-AF65-F5344CB8AC3E}">
        <p14:creationId xmlns:p14="http://schemas.microsoft.com/office/powerpoint/2010/main" val="126021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tel 34">
            <a:extLst>
              <a:ext uri="{FF2B5EF4-FFF2-40B4-BE49-F238E27FC236}">
                <a16:creationId xmlns:a16="http://schemas.microsoft.com/office/drawing/2014/main" id="{78100814-9EFA-93BB-6A8C-F53D19053F3D}"/>
              </a:ext>
            </a:extLst>
          </p:cNvPr>
          <p:cNvSpPr>
            <a:spLocks noGrp="1"/>
          </p:cNvSpPr>
          <p:nvPr>
            <p:ph type="title"/>
          </p:nvPr>
        </p:nvSpPr>
        <p:spPr>
          <a:xfrm>
            <a:off x="8077603" y="281388"/>
            <a:ext cx="3153105" cy="1325563"/>
          </a:xfrm>
        </p:spPr>
        <p:txBody>
          <a:bodyPr/>
          <a:lstStyle/>
          <a:p>
            <a:r>
              <a:rPr lang="nb-NO"/>
              <a:t>Flytsonemodellen</a:t>
            </a:r>
          </a:p>
        </p:txBody>
      </p:sp>
      <p:sp>
        <p:nvSpPr>
          <p:cNvPr id="11" name="Content Placeholder 3">
            <a:extLst>
              <a:ext uri="{FF2B5EF4-FFF2-40B4-BE49-F238E27FC236}">
                <a16:creationId xmlns:a16="http://schemas.microsoft.com/office/drawing/2014/main" id="{D30C5D38-B179-9D68-17BF-34D69DD503AD}"/>
              </a:ext>
            </a:extLst>
          </p:cNvPr>
          <p:cNvSpPr>
            <a:spLocks noGrp="1"/>
          </p:cNvSpPr>
          <p:nvPr>
            <p:ph idx="1"/>
          </p:nvPr>
        </p:nvSpPr>
        <p:spPr/>
        <p:txBody>
          <a:bodyPr>
            <a:normAutofit/>
          </a:bodyPr>
          <a:lstStyle/>
          <a:p>
            <a:endParaRPr lang="en-US" dirty="0"/>
          </a:p>
          <a:p>
            <a:endParaRPr lang="en-US" dirty="0"/>
          </a:p>
          <a:p>
            <a:endParaRPr lang="en-US" dirty="0"/>
          </a:p>
        </p:txBody>
      </p:sp>
      <p:grpSp>
        <p:nvGrpSpPr>
          <p:cNvPr id="24" name="Gruppe 23">
            <a:extLst>
              <a:ext uri="{FF2B5EF4-FFF2-40B4-BE49-F238E27FC236}">
                <a16:creationId xmlns:a16="http://schemas.microsoft.com/office/drawing/2014/main" id="{84AD38E9-696D-9A33-F48A-9BAAC03C2A2E}"/>
              </a:ext>
            </a:extLst>
          </p:cNvPr>
          <p:cNvGrpSpPr/>
          <p:nvPr/>
        </p:nvGrpSpPr>
        <p:grpSpPr>
          <a:xfrm>
            <a:off x="961293" y="681037"/>
            <a:ext cx="9664962" cy="5593818"/>
            <a:chOff x="246377" y="761457"/>
            <a:chExt cx="7758182" cy="5164870"/>
          </a:xfrm>
        </p:grpSpPr>
        <p:sp>
          <p:nvSpPr>
            <p:cNvPr id="3" name="Pil: opp 2">
              <a:extLst>
                <a:ext uri="{FF2B5EF4-FFF2-40B4-BE49-F238E27FC236}">
                  <a16:creationId xmlns:a16="http://schemas.microsoft.com/office/drawing/2014/main" id="{0F07E265-D708-585E-36C1-591E7999EEE1}"/>
                </a:ext>
              </a:extLst>
            </p:cNvPr>
            <p:cNvSpPr/>
            <p:nvPr/>
          </p:nvSpPr>
          <p:spPr>
            <a:xfrm>
              <a:off x="769772" y="761457"/>
              <a:ext cx="174504" cy="4606898"/>
            </a:xfrm>
            <a:prstGeom prst="upArrow">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highlight>
                  <a:srgbClr val="000000"/>
                </a:highlight>
                <a:ea typeface="Calibri"/>
                <a:cs typeface="Calibri"/>
              </a:endParaRPr>
            </a:p>
          </p:txBody>
        </p:sp>
        <p:sp>
          <p:nvSpPr>
            <p:cNvPr id="4" name="Pil: høyre 3">
              <a:extLst>
                <a:ext uri="{FF2B5EF4-FFF2-40B4-BE49-F238E27FC236}">
                  <a16:creationId xmlns:a16="http://schemas.microsoft.com/office/drawing/2014/main" id="{426AB663-E914-540E-74CC-2692A20CA69C}"/>
                </a:ext>
              </a:extLst>
            </p:cNvPr>
            <p:cNvSpPr/>
            <p:nvPr/>
          </p:nvSpPr>
          <p:spPr>
            <a:xfrm>
              <a:off x="810274" y="5280722"/>
              <a:ext cx="6607876" cy="174506"/>
            </a:xfrm>
            <a:prstGeom prst="right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TekstSylinder 4">
              <a:extLst>
                <a:ext uri="{FF2B5EF4-FFF2-40B4-BE49-F238E27FC236}">
                  <a16:creationId xmlns:a16="http://schemas.microsoft.com/office/drawing/2014/main" id="{719E6245-A2C5-D3AE-180C-60EC7D62BF67}"/>
                </a:ext>
              </a:extLst>
            </p:cNvPr>
            <p:cNvSpPr txBox="1"/>
            <p:nvPr/>
          </p:nvSpPr>
          <p:spPr>
            <a:xfrm>
              <a:off x="1081109" y="1011849"/>
              <a:ext cx="3086389"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a:ea typeface="Calibri"/>
                  <a:cs typeface="Calibri"/>
                </a:rPr>
                <a:t>Angst </a:t>
              </a:r>
            </a:p>
            <a:p>
              <a:endParaRPr lang="nb-NO">
                <a:ea typeface="Calibri"/>
                <a:cs typeface="Calibri"/>
              </a:endParaRPr>
            </a:p>
            <a:p>
              <a:r>
                <a:rPr lang="nb-NO">
                  <a:ea typeface="Calibri"/>
                  <a:cs typeface="Calibri"/>
                </a:rPr>
                <a:t>Bekymring</a:t>
              </a:r>
            </a:p>
            <a:p>
              <a:endParaRPr lang="nb-NO"/>
            </a:p>
            <a:p>
              <a:r>
                <a:rPr lang="nb-NO">
                  <a:ea typeface="Calibri"/>
                  <a:cs typeface="Calibri"/>
                </a:rPr>
                <a:t>Frustrasjon </a:t>
              </a:r>
            </a:p>
            <a:p>
              <a:endParaRPr lang="nb-NO">
                <a:ea typeface="Calibri"/>
                <a:cs typeface="Calibri"/>
              </a:endParaRPr>
            </a:p>
            <a:p>
              <a:endParaRPr lang="nb-NO">
                <a:ea typeface="Calibri"/>
                <a:cs typeface="Calibri"/>
              </a:endParaRPr>
            </a:p>
          </p:txBody>
        </p:sp>
        <p:sp>
          <p:nvSpPr>
            <p:cNvPr id="8" name="TekstSylinder 7">
              <a:extLst>
                <a:ext uri="{FF2B5EF4-FFF2-40B4-BE49-F238E27FC236}">
                  <a16:creationId xmlns:a16="http://schemas.microsoft.com/office/drawing/2014/main" id="{B16EE1FE-C38A-3387-E0C8-F74A45723ED7}"/>
                </a:ext>
              </a:extLst>
            </p:cNvPr>
            <p:cNvSpPr txBox="1"/>
            <p:nvPr/>
          </p:nvSpPr>
          <p:spPr>
            <a:xfrm rot="-5400000">
              <a:off x="-960915" y="2464886"/>
              <a:ext cx="278391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a:ea typeface="Calibri"/>
                  <a:cs typeface="Calibri"/>
                </a:rPr>
                <a:t>Utfordringer </a:t>
              </a:r>
              <a:endParaRPr lang="nb-NO"/>
            </a:p>
          </p:txBody>
        </p:sp>
        <p:sp>
          <p:nvSpPr>
            <p:cNvPr id="9" name="TekstSylinder 8">
              <a:extLst>
                <a:ext uri="{FF2B5EF4-FFF2-40B4-BE49-F238E27FC236}">
                  <a16:creationId xmlns:a16="http://schemas.microsoft.com/office/drawing/2014/main" id="{384468E7-1F86-FA75-C614-2346E3442D2C}"/>
                </a:ext>
              </a:extLst>
            </p:cNvPr>
            <p:cNvSpPr txBox="1"/>
            <p:nvPr/>
          </p:nvSpPr>
          <p:spPr>
            <a:xfrm>
              <a:off x="3049195" y="5556995"/>
              <a:ext cx="232160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a:ea typeface="Calibri"/>
                  <a:cs typeface="Calibri"/>
                </a:rPr>
                <a:t>Kompetanse</a:t>
              </a:r>
              <a:endParaRPr lang="nb-NO"/>
            </a:p>
          </p:txBody>
        </p:sp>
        <p:sp>
          <p:nvSpPr>
            <p:cNvPr id="10" name="TekstSylinder 9">
              <a:extLst>
                <a:ext uri="{FF2B5EF4-FFF2-40B4-BE49-F238E27FC236}">
                  <a16:creationId xmlns:a16="http://schemas.microsoft.com/office/drawing/2014/main" id="{C8746A71-B97C-FE6C-501F-773457D2F884}"/>
                </a:ext>
              </a:extLst>
            </p:cNvPr>
            <p:cNvSpPr txBox="1"/>
            <p:nvPr/>
          </p:nvSpPr>
          <p:spPr>
            <a:xfrm>
              <a:off x="5825382" y="3959551"/>
              <a:ext cx="2179177"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dirty="0">
                  <a:ea typeface="Calibri"/>
                  <a:cs typeface="Calibri"/>
                </a:rPr>
                <a:t>Kjedsomhet </a:t>
              </a:r>
            </a:p>
            <a:p>
              <a:endParaRPr lang="nb-NO" dirty="0">
                <a:ea typeface="Calibri"/>
                <a:cs typeface="Calibri"/>
              </a:endParaRPr>
            </a:p>
            <a:p>
              <a:r>
                <a:rPr lang="nb-NO" dirty="0">
                  <a:ea typeface="Calibri"/>
                  <a:cs typeface="Calibri"/>
                </a:rPr>
                <a:t>Frustrasjon </a:t>
              </a:r>
            </a:p>
          </p:txBody>
        </p:sp>
        <p:cxnSp>
          <p:nvCxnSpPr>
            <p:cNvPr id="25" name="Rett pilkobling 24">
              <a:extLst>
                <a:ext uri="{FF2B5EF4-FFF2-40B4-BE49-F238E27FC236}">
                  <a16:creationId xmlns:a16="http://schemas.microsoft.com/office/drawing/2014/main" id="{B1589F39-A2C1-F30E-2658-A325E92F1689}"/>
                </a:ext>
              </a:extLst>
            </p:cNvPr>
            <p:cNvCxnSpPr>
              <a:cxnSpLocks/>
            </p:cNvCxnSpPr>
            <p:nvPr/>
          </p:nvCxnSpPr>
          <p:spPr>
            <a:xfrm flipV="1">
              <a:off x="2034569" y="2864626"/>
              <a:ext cx="3694826" cy="2476790"/>
            </a:xfrm>
            <a:prstGeom prst="straightConnector1">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Rett pilkobling 25">
              <a:extLst>
                <a:ext uri="{FF2B5EF4-FFF2-40B4-BE49-F238E27FC236}">
                  <a16:creationId xmlns:a16="http://schemas.microsoft.com/office/drawing/2014/main" id="{925C4A42-23EC-90D1-EC46-49CF5ECFAEC7}"/>
                </a:ext>
              </a:extLst>
            </p:cNvPr>
            <p:cNvCxnSpPr>
              <a:cxnSpLocks/>
            </p:cNvCxnSpPr>
            <p:nvPr/>
          </p:nvCxnSpPr>
          <p:spPr>
            <a:xfrm flipV="1">
              <a:off x="822132" y="1995379"/>
              <a:ext cx="3706460" cy="2465156"/>
            </a:xfrm>
            <a:prstGeom prst="straightConnector1">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Rett pilkobling 26">
              <a:extLst>
                <a:ext uri="{FF2B5EF4-FFF2-40B4-BE49-F238E27FC236}">
                  <a16:creationId xmlns:a16="http://schemas.microsoft.com/office/drawing/2014/main" id="{FD133FAD-3839-62B8-CBD9-BBA7DC916E24}"/>
                </a:ext>
              </a:extLst>
            </p:cNvPr>
            <p:cNvCxnSpPr>
              <a:cxnSpLocks/>
            </p:cNvCxnSpPr>
            <p:nvPr/>
          </p:nvCxnSpPr>
          <p:spPr>
            <a:xfrm flipV="1">
              <a:off x="4481207" y="1789491"/>
              <a:ext cx="1263407" cy="208241"/>
            </a:xfrm>
            <a:prstGeom prst="straightConnector1">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Rett pilkobling 27">
              <a:extLst>
                <a:ext uri="{FF2B5EF4-FFF2-40B4-BE49-F238E27FC236}">
                  <a16:creationId xmlns:a16="http://schemas.microsoft.com/office/drawing/2014/main" id="{13A797FE-CF47-3FEE-CA0E-450A04226BC0}"/>
                </a:ext>
              </a:extLst>
            </p:cNvPr>
            <p:cNvCxnSpPr>
              <a:cxnSpLocks/>
            </p:cNvCxnSpPr>
            <p:nvPr/>
          </p:nvCxnSpPr>
          <p:spPr>
            <a:xfrm flipV="1">
              <a:off x="5744614" y="1778052"/>
              <a:ext cx="25075" cy="1086574"/>
            </a:xfrm>
            <a:prstGeom prst="straightConnector1">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TekstSylinder 28">
              <a:extLst>
                <a:ext uri="{FF2B5EF4-FFF2-40B4-BE49-F238E27FC236}">
                  <a16:creationId xmlns:a16="http://schemas.microsoft.com/office/drawing/2014/main" id="{CFFDB1CA-F18E-5F82-2FE4-79C9A17FD014}"/>
                </a:ext>
              </a:extLst>
            </p:cNvPr>
            <p:cNvSpPr txBox="1"/>
            <p:nvPr/>
          </p:nvSpPr>
          <p:spPr>
            <a:xfrm rot="-2160000">
              <a:off x="2608913" y="2906114"/>
              <a:ext cx="2743199"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a:ea typeface="Calibri"/>
                  <a:cs typeface="Calibri"/>
                </a:rPr>
                <a:t>Flytsone </a:t>
              </a:r>
              <a:endParaRPr lang="nb-NO"/>
            </a:p>
          </p:txBody>
        </p:sp>
      </p:grpSp>
    </p:spTree>
    <p:extLst>
      <p:ext uri="{BB962C8B-B14F-4D97-AF65-F5344CB8AC3E}">
        <p14:creationId xmlns:p14="http://schemas.microsoft.com/office/powerpoint/2010/main" val="22752770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7">
            <a:extLst>
              <a:ext uri="{FF2B5EF4-FFF2-40B4-BE49-F238E27FC236}">
                <a16:creationId xmlns:a16="http://schemas.microsoft.com/office/drawing/2014/main" id="{12FDBCFC-51EC-4F4E-9A50-B6CF521B22EE}"/>
              </a:ext>
            </a:extLst>
          </p:cNvPr>
          <p:cNvSpPr>
            <a:spLocks noGrp="1"/>
          </p:cNvSpPr>
          <p:nvPr>
            <p:ph type="title"/>
          </p:nvPr>
        </p:nvSpPr>
        <p:spPr/>
        <p:txBody>
          <a:bodyPr/>
          <a:lstStyle/>
          <a:p>
            <a:r>
              <a:rPr lang="nb-NO"/>
              <a:t>Oppgave 3</a:t>
            </a:r>
          </a:p>
        </p:txBody>
      </p:sp>
      <p:sp>
        <p:nvSpPr>
          <p:cNvPr id="11" name="Content Placeholder 3">
            <a:extLst>
              <a:ext uri="{FF2B5EF4-FFF2-40B4-BE49-F238E27FC236}">
                <a16:creationId xmlns:a16="http://schemas.microsoft.com/office/drawing/2014/main" id="{D30C5D38-B179-9D68-17BF-34D69DD503AD}"/>
              </a:ext>
            </a:extLst>
          </p:cNvPr>
          <p:cNvSpPr>
            <a:spLocks noGrp="1"/>
          </p:cNvSpPr>
          <p:nvPr>
            <p:ph idx="1"/>
          </p:nvPr>
        </p:nvSpPr>
        <p:spPr/>
        <p:txBody>
          <a:bodyPr>
            <a:normAutofit/>
          </a:bodyPr>
          <a:lstStyle/>
          <a:p>
            <a:r>
              <a:rPr lang="nb-NO" dirty="0"/>
              <a:t>Gi eksempler på tre oppgaver du har gjort/vært med på eller er forespeilet. Diskuter hvor de kan plasseres i flytsonemodellen. </a:t>
            </a:r>
          </a:p>
          <a:p>
            <a:r>
              <a:rPr lang="nb-NO" dirty="0"/>
              <a:t>Hva slags studierelevante ferdigheter har du fått bruk for i </a:t>
            </a:r>
            <a:r>
              <a:rPr lang="nb-NO" dirty="0" err="1"/>
              <a:t>internshipet</a:t>
            </a:r>
            <a:r>
              <a:rPr lang="nb-NO" dirty="0"/>
              <a:t> så langt? </a:t>
            </a:r>
          </a:p>
          <a:p>
            <a:r>
              <a:rPr lang="nb-NO" dirty="0"/>
              <a:t>Tenk på en oppgave du har lyst til utvikle deg innenfor videre i praksisen og plasser den i flytsonemodellen</a:t>
            </a:r>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570741658"/>
      </p:ext>
    </p:extLst>
  </p:cSld>
  <p:clrMapOvr>
    <a:masterClrMapping/>
  </p:clrMapOvr>
</p:sld>
</file>

<file path=ppt/theme/theme1.xml><?xml version="1.0" encoding="utf-8"?>
<a:theme xmlns:a="http://schemas.openxmlformats.org/drawingml/2006/main" name="UiA - Ly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smal_aase_kompetanse" id="{EE1CA585-96C9-6549-AD62-C1F98B70B7F0}" vid="{B4C9B46E-BCA9-8E4A-BF35-1DCCB59BA24C}"/>
    </a:ext>
  </a:extLst>
</a:theme>
</file>

<file path=ppt/theme/theme2.xml><?xml version="1.0" encoding="utf-8"?>
<a:theme xmlns:a="http://schemas.openxmlformats.org/drawingml/2006/main" name="UiA - mørk">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smal_aase_kompetanse" id="{EE1CA585-96C9-6549-AD62-C1F98B70B7F0}" vid="{B4C9B46E-BCA9-8E4A-BF35-1DCCB59BA24C}"/>
    </a:ext>
  </a:extLst>
</a:theme>
</file>

<file path=ppt/theme/theme3.xml><?xml version="1.0" encoding="utf-8"?>
<a:theme xmlns:a="http://schemas.openxmlformats.org/drawingml/2006/main" name="Fargerik pallett">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5457829-19f4-4f22-b0ee-72dc3b672357" xsi:nil="true"/>
    <lcf76f155ced4ddcb4097134ff3c332f xmlns="cf30a2bd-2d20-49b9-8870-3cf76848e352">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515CF68D8185544B8673606525CE8A45" ma:contentTypeVersion="19" ma:contentTypeDescription="Opprett et nytt dokument." ma:contentTypeScope="" ma:versionID="b319af65b886744114e0ced99df88579">
  <xsd:schema xmlns:xsd="http://www.w3.org/2001/XMLSchema" xmlns:xs="http://www.w3.org/2001/XMLSchema" xmlns:p="http://schemas.microsoft.com/office/2006/metadata/properties" xmlns:ns2="cf30a2bd-2d20-49b9-8870-3cf76848e352" xmlns:ns3="25457829-19f4-4f22-b0ee-72dc3b672357" targetNamespace="http://schemas.microsoft.com/office/2006/metadata/properties" ma:root="true" ma:fieldsID="f47c59f190be8dd125f23105ed9ad0be" ns2:_="" ns3:_="">
    <xsd:import namespace="cf30a2bd-2d20-49b9-8870-3cf76848e352"/>
    <xsd:import namespace="25457829-19f4-4f22-b0ee-72dc3b67235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SearchProperties" minOccurs="0"/>
                <xsd:element ref="ns2:MediaServiceObjectDetectorVersion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f30a2bd-2d20-49b9-8870-3cf76848e35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Location" ma:index="11" nillable="true" ma:displayName="Location" ma:internalName="MediaServiceLocation"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Bildemerkelapper" ma:readOnly="false" ma:fieldId="{5cf76f15-5ced-4ddc-b409-7134ff3c332f}" ma:taxonomyMulti="true" ma:sspId="5da9934d-bfb1-4def-aef0-a37b7e29cbd2" ma:termSetId="09814cd3-568e-fe90-9814-8d621ff8fb84" ma:anchorId="fba54fb3-c3e1-fe81-a776-ca4b69148c4d" ma:open="tru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5457829-19f4-4f22-b0ee-72dc3b672357" elementFormDefault="qualified">
    <xsd:import namespace="http://schemas.microsoft.com/office/2006/documentManagement/types"/>
    <xsd:import namespace="http://schemas.microsoft.com/office/infopath/2007/PartnerControls"/>
    <xsd:element name="SharedWithUsers" ma:index="15"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Delingsdetaljer" ma:internalName="SharedWithDetails" ma:readOnly="true">
      <xsd:simpleType>
        <xsd:restriction base="dms:Note">
          <xsd:maxLength value="255"/>
        </xsd:restriction>
      </xsd:simpleType>
    </xsd:element>
    <xsd:element name="TaxCatchAll" ma:index="22" nillable="true" ma:displayName="Taxonomy Catch All Column" ma:hidden="true" ma:list="{1abb6725-ebc2-41a7-9ee7-14163997f9eb}" ma:internalName="TaxCatchAll" ma:showField="CatchAllData" ma:web="25457829-19f4-4f22-b0ee-72dc3b67235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AAA870E-72A9-4C18-9940-C4532BF5B8DC}">
  <ds:schemaRefs>
    <ds:schemaRef ds:uri="http://schemas.microsoft.com/office/infopath/2007/PartnerControls"/>
    <ds:schemaRef ds:uri="25457829-19f4-4f22-b0ee-72dc3b672357"/>
    <ds:schemaRef ds:uri="http://purl.org/dc/elements/1.1/"/>
    <ds:schemaRef ds:uri="http://schemas.microsoft.com/office/2006/metadata/properties"/>
    <ds:schemaRef ds:uri="http://purl.org/dc/terms/"/>
    <ds:schemaRef ds:uri="cf30a2bd-2d20-49b9-8870-3cf76848e352"/>
    <ds:schemaRef ds:uri="http://schemas.microsoft.com/office/2006/documentManagement/type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D0232B17-540E-49B9-91FF-844961551A1D}">
  <ds:schemaRefs>
    <ds:schemaRef ds:uri="http://schemas.microsoft.com/sharepoint/v3/contenttype/forms"/>
  </ds:schemaRefs>
</ds:datastoreItem>
</file>

<file path=customXml/itemProps3.xml><?xml version="1.0" encoding="utf-8"?>
<ds:datastoreItem xmlns:ds="http://schemas.openxmlformats.org/officeDocument/2006/customXml" ds:itemID="{34B03C92-0FB0-4A34-8A03-507CF64850E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f30a2bd-2d20-49b9-8870-3cf76848e352"/>
    <ds:schemaRef ds:uri="25457829-19f4-4f22-b0ee-72dc3b67235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Office-tema</Template>
  <TotalTime>2424</TotalTime>
  <Words>1485</Words>
  <Application>Microsoft Office PowerPoint</Application>
  <PresentationFormat>Widescreen</PresentationFormat>
  <Paragraphs>113</Paragraphs>
  <Slides>9</Slides>
  <Notes>9</Notes>
  <HiddenSlides>0</HiddenSlides>
  <MMClips>0</MMClips>
  <ScaleCrop>false</ScaleCrop>
  <HeadingPairs>
    <vt:vector size="6" baseType="variant">
      <vt:variant>
        <vt:lpstr>Brukte skrifter</vt:lpstr>
      </vt:variant>
      <vt:variant>
        <vt:i4>6</vt:i4>
      </vt:variant>
      <vt:variant>
        <vt:lpstr>Tema</vt:lpstr>
      </vt:variant>
      <vt:variant>
        <vt:i4>3</vt:i4>
      </vt:variant>
      <vt:variant>
        <vt:lpstr>Lysbildetitler</vt:lpstr>
      </vt:variant>
      <vt:variant>
        <vt:i4>9</vt:i4>
      </vt:variant>
    </vt:vector>
  </HeadingPairs>
  <TitlesOfParts>
    <vt:vector size="18" baseType="lpstr">
      <vt:lpstr>acumin-pro</vt:lpstr>
      <vt:lpstr>Arial</vt:lpstr>
      <vt:lpstr>Arial</vt:lpstr>
      <vt:lpstr>Calibri</vt:lpstr>
      <vt:lpstr>Calibri Light</vt:lpstr>
      <vt:lpstr>Helvetica</vt:lpstr>
      <vt:lpstr>UiA - Lys</vt:lpstr>
      <vt:lpstr>UiA - mørk</vt:lpstr>
      <vt:lpstr>Fargerik pallett</vt:lpstr>
      <vt:lpstr>Workshop Internship</vt:lpstr>
      <vt:lpstr>PowerPoint-presentasjon</vt:lpstr>
      <vt:lpstr>Du kan bidra til å skape en god relasjon </vt:lpstr>
      <vt:lpstr>Oppgave 2</vt:lpstr>
      <vt:lpstr>PowerPoint-presentasjon</vt:lpstr>
      <vt:lpstr>PowerPoint-presentasjon</vt:lpstr>
      <vt:lpstr>PowerPoint-presentasjon</vt:lpstr>
      <vt:lpstr>Flytsonemodellen</vt:lpstr>
      <vt:lpstr>Oppgave 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Thomas Eikeland Fiskå</dc:creator>
  <cp:lastModifiedBy>Silje Holteberg</cp:lastModifiedBy>
  <cp:revision>83</cp:revision>
  <cp:lastPrinted>2023-09-27T10:58:28Z</cp:lastPrinted>
  <dcterms:created xsi:type="dcterms:W3CDTF">2019-03-26T09:57:44Z</dcterms:created>
  <dcterms:modified xsi:type="dcterms:W3CDTF">2025-06-12T11:28:51Z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0x010100515CF68D8185544B8673606525CE8A45</vt:lpwstr>
  </property>
  <property fmtid="{D5CDD505-2E9C-101B-9397-08002B2CF9AE}" pid="3" name="MediaServiceImageTags">
    <vt:lpwstr/>
  </property>
  <property fmtid="{D5CDD505-2E9C-101B-9397-08002B2CF9AE}" pid="4" name="MSIP_Label_695cf23d-70b0-4a80-9221-1d774ac27fb2_Enabled">
    <vt:lpwstr>true</vt:lpwstr>
  </property>
  <property fmtid="{D5CDD505-2E9C-101B-9397-08002B2CF9AE}" pid="5" name="MSIP_Label_695cf23d-70b0-4a80-9221-1d774ac27fb2_SetDate">
    <vt:lpwstr>2025-06-12T11:01:01Z</vt:lpwstr>
  </property>
  <property fmtid="{D5CDD505-2E9C-101B-9397-08002B2CF9AE}" pid="6" name="MSIP_Label_695cf23d-70b0-4a80-9221-1d774ac27fb2_Method">
    <vt:lpwstr>Standard</vt:lpwstr>
  </property>
  <property fmtid="{D5CDD505-2E9C-101B-9397-08002B2CF9AE}" pid="7" name="MSIP_Label_695cf23d-70b0-4a80-9221-1d774ac27fb2_Name">
    <vt:lpwstr>Document internal</vt:lpwstr>
  </property>
  <property fmtid="{D5CDD505-2E9C-101B-9397-08002B2CF9AE}" pid="8" name="MSIP_Label_695cf23d-70b0-4a80-9221-1d774ac27fb2_SiteId">
    <vt:lpwstr>8482881e-3699-4b3f-b135-cf4800bc1efb</vt:lpwstr>
  </property>
  <property fmtid="{D5CDD505-2E9C-101B-9397-08002B2CF9AE}" pid="9" name="MSIP_Label_695cf23d-70b0-4a80-9221-1d774ac27fb2_ActionId">
    <vt:lpwstr>37981742-79e6-45f9-a0d8-ec0f248c05f7</vt:lpwstr>
  </property>
  <property fmtid="{D5CDD505-2E9C-101B-9397-08002B2CF9AE}" pid="10" name="MSIP_Label_695cf23d-70b0-4a80-9221-1d774ac27fb2_ContentBits">
    <vt:lpwstr>0</vt:lpwstr>
  </property>
  <property fmtid="{D5CDD505-2E9C-101B-9397-08002B2CF9AE}" pid="11" name="MSIP_Label_695cf23d-70b0-4a80-9221-1d774ac27fb2_Tag">
    <vt:lpwstr>10, 3, 0, 1</vt:lpwstr>
  </property>
</Properties>
</file>