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3.xml" ContentType="application/vnd.openxmlformats-officedocument.presentationml.notesSlide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4"/>
    <p:sldMasterId id="2147483665" r:id="rId5"/>
  </p:sldMasterIdLst>
  <p:notesMasterIdLst>
    <p:notesMasterId r:id="rId11"/>
  </p:notesMasterIdLst>
  <p:sldIdLst>
    <p:sldId id="2147375190" r:id="rId6"/>
    <p:sldId id="2147375140" r:id="rId7"/>
    <p:sldId id="2147375188" r:id="rId8"/>
    <p:sldId id="2147375177" r:id="rId9"/>
    <p:sldId id="2147375189" r:id="rId10"/>
  </p:sldIdLst>
  <p:sldSz cx="12192000" cy="6858000"/>
  <p:notesSz cx="6797675" cy="9926638"/>
  <p:defaultTextStyle>
    <a:defPPr>
      <a:defRPr lang="nb-NO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9E5C6E64-A902-F06B-A86C-24B8FDE48BC4}" name="Geir Torstveit" initials="GT" userId="S::geirt@uia.no::69d3c803-bb94-498c-bee3-31da752d6f83" providerId="AD"/>
  <p188:author id="{65C47869-A318-C712-5BAE-C57C3B09CD6B}" name="Lene Marie Tønnesen" initials="LT" userId="S::lenemt@uia.no::f5d846c0-6b50-4186-93f7-507198f9c479" providerId="AD"/>
  <p188:author id="{3985E87B-C0AA-46DC-104B-D8DA369455B8}" name="Greta Hilding" initials="GH" userId="S::gretah@uia.no::e340b5e1-9405-46f9-a5f4-ac04561009e2" providerId="AD"/>
  <p188:author id="{741A8D7C-5059-2BC1-A47B-2ECA0E9D9BAD}" name="Gøril Hannås" initials="GH" userId="S::gorilh@uia.no::711422e1-acf5-434d-9c23-a776463849ec" providerId="AD"/>
  <p188:author id="{FB55BEA8-48F4-85B5-5FBE-0A5FF94FF6AF}" name="Silje Holteberg" initials="SH" userId="S::siljeho@uia.no::2c3cbb91-d46f-4fdd-9305-697013e6b8d1" providerId="AD"/>
  <p188:author id="{3882B0D4-949E-2433-745F-8EBF4DD219ED}" name="Merethe Anette Ryen" initials="MAR" userId="S::merethear@uia.no::1a0d79ba-99a9-4ffc-bb02-a2067f6f93d6" providerId="AD"/>
</p188:authorLst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Gøril Hannås" initials="GH" lastIdx="1" clrIdx="0">
    <p:extLst>
      <p:ext uri="{19B8F6BF-5375-455C-9EA6-DF929625EA0E}">
        <p15:presenceInfo xmlns:p15="http://schemas.microsoft.com/office/powerpoint/2012/main" userId="S::gorilh@uia.no::711422e1-acf5-434d-9c23-a776463849ec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B5C4"/>
    <a:srgbClr val="FFF2F5"/>
    <a:srgbClr val="FFE1E7"/>
    <a:srgbClr val="D2002B"/>
    <a:srgbClr val="04A652"/>
    <a:srgbClr val="86001D"/>
    <a:srgbClr val="E1E2E8"/>
    <a:srgbClr val="F2F3F6"/>
    <a:srgbClr val="141E28"/>
    <a:srgbClr val="01168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7B1AB440-50F3-45F0-A7EF-CF4F0274034E}" v="12" dt="2025-06-05T09:19:52.582"/>
    <p1510:client id="{7CBA0EC1-957A-4330-A1E1-F43EA01A99FB}" v="912" dt="2025-06-05T09:49:05.398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iddels stil 2 – utheving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9448" autoAdjust="0"/>
    <p:restoredTop sz="80030" autoAdjust="0"/>
  </p:normalViewPr>
  <p:slideViewPr>
    <p:cSldViewPr snapToGrid="0">
      <p:cViewPr varScale="1">
        <p:scale>
          <a:sx n="58" d="100"/>
          <a:sy n="58" d="100"/>
        </p:scale>
        <p:origin x="820" y="5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3.xml"/><Relationship Id="rId13" Type="http://schemas.openxmlformats.org/officeDocument/2006/relationships/presProps" Target="presProps.xml"/><Relationship Id="rId18" Type="http://schemas.microsoft.com/office/2015/10/relationships/revisionInfo" Target="revisionInfo.xml"/><Relationship Id="rId3" Type="http://schemas.openxmlformats.org/officeDocument/2006/relationships/customXml" Target="../customXml/item3.xml"/><Relationship Id="rId7" Type="http://schemas.openxmlformats.org/officeDocument/2006/relationships/slide" Target="slides/slide2.xml"/><Relationship Id="rId12" Type="http://schemas.openxmlformats.org/officeDocument/2006/relationships/commentAuthors" Target="commentAuthors.xml"/><Relationship Id="rId17" Type="http://schemas.microsoft.com/office/2016/11/relationships/changesInfo" Target="changesInfos/changesInfo1.xml"/><Relationship Id="rId2" Type="http://schemas.openxmlformats.org/officeDocument/2006/relationships/customXml" Target="../customXml/item2.xml"/><Relationship Id="rId16" Type="http://schemas.openxmlformats.org/officeDocument/2006/relationships/tableStyles" Target="tableStyles.xml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1" Type="http://schemas.openxmlformats.org/officeDocument/2006/relationships/notesMaster" Target="notesMasters/notesMaster1.xml"/><Relationship Id="rId5" Type="http://schemas.openxmlformats.org/officeDocument/2006/relationships/slideMaster" Target="slideMasters/slideMaster2.xml"/><Relationship Id="rId15" Type="http://schemas.openxmlformats.org/officeDocument/2006/relationships/theme" Target="theme/theme1.xml"/><Relationship Id="rId10" Type="http://schemas.openxmlformats.org/officeDocument/2006/relationships/slide" Target="slides/slide5.xml"/><Relationship Id="rId19" Type="http://schemas.microsoft.com/office/2018/10/relationships/authors" Target="author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4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Merethe Anette Ryen" userId="S::merethear@uia.no::1a0d79ba-99a9-4ffc-bb02-a2067f6f93d6" providerId="AD" clId="Web-{2C9331C0-90C1-4F4D-AD26-CCF0F3D72DF1}"/>
    <pc:docChg chg="modSld">
      <pc:chgData name="Merethe Anette Ryen" userId="S::merethear@uia.no::1a0d79ba-99a9-4ffc-bb02-a2067f6f93d6" providerId="AD" clId="Web-{2C9331C0-90C1-4F4D-AD26-CCF0F3D72DF1}" dt="2025-04-04T08:04:40.122" v="9" actId="20577"/>
      <pc:docMkLst>
        <pc:docMk/>
      </pc:docMkLst>
      <pc:sldChg chg="modSp">
        <pc:chgData name="Merethe Anette Ryen" userId="S::merethear@uia.no::1a0d79ba-99a9-4ffc-bb02-a2067f6f93d6" providerId="AD" clId="Web-{2C9331C0-90C1-4F4D-AD26-CCF0F3D72DF1}" dt="2025-04-04T08:04:40.122" v="9" actId="20577"/>
        <pc:sldMkLst>
          <pc:docMk/>
          <pc:sldMk cId="897738225" sldId="2147375189"/>
        </pc:sldMkLst>
        <pc:spChg chg="mod">
          <ac:chgData name="Merethe Anette Ryen" userId="S::merethear@uia.no::1a0d79ba-99a9-4ffc-bb02-a2067f6f93d6" providerId="AD" clId="Web-{2C9331C0-90C1-4F4D-AD26-CCF0F3D72DF1}" dt="2025-04-04T08:04:40.122" v="9" actId="20577"/>
          <ac:spMkLst>
            <pc:docMk/>
            <pc:sldMk cId="897738225" sldId="2147375189"/>
            <ac:spMk id="3" creationId="{FAA94BD7-F887-170F-9A13-772B2167026D}"/>
          </ac:spMkLst>
        </pc:spChg>
      </pc:sldChg>
    </pc:docChg>
  </pc:docChgLst>
  <pc:docChgLst>
    <pc:chgData name="Merethe Anette Ryen" userId="S::merethear@uia.no::1a0d79ba-99a9-4ffc-bb02-a2067f6f93d6" providerId="AD" clId="Web-{AE20930F-3C98-4786-89FA-BF31EEF08656}"/>
    <pc:docChg chg="addSld">
      <pc:chgData name="Merethe Anette Ryen" userId="S::merethear@uia.no::1a0d79ba-99a9-4ffc-bb02-a2067f6f93d6" providerId="AD" clId="Web-{AE20930F-3C98-4786-89FA-BF31EEF08656}" dt="2025-02-26T13:03:53.938" v="1"/>
      <pc:docMkLst>
        <pc:docMk/>
      </pc:docMkLst>
      <pc:sldChg chg="add">
        <pc:chgData name="Merethe Anette Ryen" userId="S::merethear@uia.no::1a0d79ba-99a9-4ffc-bb02-a2067f6f93d6" providerId="AD" clId="Web-{AE20930F-3C98-4786-89FA-BF31EEF08656}" dt="2025-02-26T13:03:53.938" v="1"/>
        <pc:sldMkLst>
          <pc:docMk/>
          <pc:sldMk cId="478559102" sldId="2147375092"/>
        </pc:sldMkLst>
      </pc:sldChg>
      <pc:sldChg chg="add">
        <pc:chgData name="Merethe Anette Ryen" userId="S::merethear@uia.no::1a0d79ba-99a9-4ffc-bb02-a2067f6f93d6" providerId="AD" clId="Web-{AE20930F-3C98-4786-89FA-BF31EEF08656}" dt="2025-02-26T13:03:53.860" v="0"/>
        <pc:sldMkLst>
          <pc:docMk/>
          <pc:sldMk cId="2990464761" sldId="2147375161"/>
        </pc:sldMkLst>
      </pc:sldChg>
      <pc:sldMasterChg chg="addSldLayout">
        <pc:chgData name="Merethe Anette Ryen" userId="S::merethear@uia.no::1a0d79ba-99a9-4ffc-bb02-a2067f6f93d6" providerId="AD" clId="Web-{AE20930F-3C98-4786-89FA-BF31EEF08656}" dt="2025-02-26T13:03:53.938" v="1"/>
        <pc:sldMasterMkLst>
          <pc:docMk/>
          <pc:sldMasterMk cId="1025947034" sldId="2147483648"/>
        </pc:sldMasterMkLst>
        <pc:sldLayoutChg chg="add replId">
          <pc:chgData name="Merethe Anette Ryen" userId="S::merethear@uia.no::1a0d79ba-99a9-4ffc-bb02-a2067f6f93d6" providerId="AD" clId="Web-{AE20930F-3C98-4786-89FA-BF31EEF08656}" dt="2025-02-26T13:03:53.938" v="1"/>
          <pc:sldLayoutMkLst>
            <pc:docMk/>
            <pc:sldMasterMk cId="1025947034" sldId="2147483648"/>
            <pc:sldLayoutMk cId="3648129971" sldId="2147483798"/>
          </pc:sldLayoutMkLst>
        </pc:sldLayoutChg>
      </pc:sldMasterChg>
    </pc:docChg>
  </pc:docChgLst>
  <pc:docChgLst>
    <pc:chgData name="Merethe Anette Ryen" userId="S::merethear@uia.no::1a0d79ba-99a9-4ffc-bb02-a2067f6f93d6" providerId="AD" clId="Web-{85D28340-1A31-4566-ACA6-F8056AF11798}"/>
    <pc:docChg chg="modSld">
      <pc:chgData name="Merethe Anette Ryen" userId="S::merethear@uia.no::1a0d79ba-99a9-4ffc-bb02-a2067f6f93d6" providerId="AD" clId="Web-{85D28340-1A31-4566-ACA6-F8056AF11798}" dt="2024-10-03T10:10:53.943" v="1" actId="20577"/>
      <pc:docMkLst>
        <pc:docMk/>
      </pc:docMkLst>
      <pc:sldChg chg="modSp">
        <pc:chgData name="Merethe Anette Ryen" userId="S::merethear@uia.no::1a0d79ba-99a9-4ffc-bb02-a2067f6f93d6" providerId="AD" clId="Web-{85D28340-1A31-4566-ACA6-F8056AF11798}" dt="2024-10-03T10:10:53.943" v="1" actId="20577"/>
        <pc:sldMkLst>
          <pc:docMk/>
          <pc:sldMk cId="4106717032" sldId="2147374904"/>
        </pc:sldMkLst>
      </pc:sldChg>
    </pc:docChg>
  </pc:docChgLst>
  <pc:docChgLst>
    <pc:chgData name="Merethe Anette Ryen" userId="S::merethear@uia.no::1a0d79ba-99a9-4ffc-bb02-a2067f6f93d6" providerId="AD" clId="Web-{4AE029DA-CE86-4D89-AA58-EE236502F0CD}"/>
    <pc:docChg chg="modSld">
      <pc:chgData name="Merethe Anette Ryen" userId="S::merethear@uia.no::1a0d79ba-99a9-4ffc-bb02-a2067f6f93d6" providerId="AD" clId="Web-{4AE029DA-CE86-4D89-AA58-EE236502F0CD}" dt="2024-12-11T10:26:03.764" v="0" actId="1076"/>
      <pc:docMkLst>
        <pc:docMk/>
      </pc:docMkLst>
      <pc:sldChg chg="modSp">
        <pc:chgData name="Merethe Anette Ryen" userId="S::merethear@uia.no::1a0d79ba-99a9-4ffc-bb02-a2067f6f93d6" providerId="AD" clId="Web-{4AE029DA-CE86-4D89-AA58-EE236502F0CD}" dt="2024-12-11T10:26:03.764" v="0" actId="1076"/>
        <pc:sldMkLst>
          <pc:docMk/>
          <pc:sldMk cId="3409103397" sldId="2147375126"/>
        </pc:sldMkLst>
      </pc:sldChg>
    </pc:docChg>
  </pc:docChgLst>
  <pc:docChgLst>
    <pc:chgData name="Merethe Anette Ryen" userId="S::merethear@uia.no::1a0d79ba-99a9-4ffc-bb02-a2067f6f93d6" providerId="AD" clId="Web-{B7EE6DFE-6763-4F26-8B8E-7C6464B4B6E9}"/>
    <pc:docChg chg="addSld delSld modSld">
      <pc:chgData name="Merethe Anette Ryen" userId="S::merethear@uia.no::1a0d79ba-99a9-4ffc-bb02-a2067f6f93d6" providerId="AD" clId="Web-{B7EE6DFE-6763-4F26-8B8E-7C6464B4B6E9}" dt="2025-02-24T12:15:48.505" v="40" actId="20577"/>
      <pc:docMkLst>
        <pc:docMk/>
      </pc:docMkLst>
      <pc:sldChg chg="new del">
        <pc:chgData name="Merethe Anette Ryen" userId="S::merethear@uia.no::1a0d79ba-99a9-4ffc-bb02-a2067f6f93d6" providerId="AD" clId="Web-{B7EE6DFE-6763-4F26-8B8E-7C6464B4B6E9}" dt="2025-02-24T12:14:36.364" v="1"/>
        <pc:sldMkLst>
          <pc:docMk/>
          <pc:sldMk cId="75697543" sldId="2147375169"/>
        </pc:sldMkLst>
      </pc:sldChg>
      <pc:sldChg chg="delSp modSp add replId">
        <pc:chgData name="Merethe Anette Ryen" userId="S::merethear@uia.no::1a0d79ba-99a9-4ffc-bb02-a2067f6f93d6" providerId="AD" clId="Web-{B7EE6DFE-6763-4F26-8B8E-7C6464B4B6E9}" dt="2025-02-24T12:15:48.505" v="40" actId="20577"/>
        <pc:sldMkLst>
          <pc:docMk/>
          <pc:sldMk cId="4110841245" sldId="2147375169"/>
        </pc:sldMkLst>
      </pc:sldChg>
    </pc:docChg>
  </pc:docChgLst>
  <pc:docChgLst>
    <pc:chgData name="Merethe Anette Ryen" userId="S::merethear@uia.no::1a0d79ba-99a9-4ffc-bb02-a2067f6f93d6" providerId="AD" clId="Web-{7B1AB440-50F3-45F0-A7EF-CF4F0274034E}"/>
    <pc:docChg chg="delSld modSld sldOrd">
      <pc:chgData name="Merethe Anette Ryen" userId="S::merethear@uia.no::1a0d79ba-99a9-4ffc-bb02-a2067f6f93d6" providerId="AD" clId="Web-{7B1AB440-50F3-45F0-A7EF-CF4F0274034E}" dt="2025-06-05T09:19:51.894" v="21" actId="20577"/>
      <pc:docMkLst>
        <pc:docMk/>
      </pc:docMkLst>
      <pc:sldChg chg="del">
        <pc:chgData name="Merethe Anette Ryen" userId="S::merethear@uia.no::1a0d79ba-99a9-4ffc-bb02-a2067f6f93d6" providerId="AD" clId="Web-{7B1AB440-50F3-45F0-A7EF-CF4F0274034E}" dt="2025-06-05T09:19:25.394" v="15"/>
        <pc:sldMkLst>
          <pc:docMk/>
          <pc:sldMk cId="1681271319" sldId="2147374655"/>
        </pc:sldMkLst>
      </pc:sldChg>
      <pc:sldChg chg="del">
        <pc:chgData name="Merethe Anette Ryen" userId="S::merethear@uia.no::1a0d79ba-99a9-4ffc-bb02-a2067f6f93d6" providerId="AD" clId="Web-{7B1AB440-50F3-45F0-A7EF-CF4F0274034E}" dt="2025-06-05T09:19:23.394" v="14"/>
        <pc:sldMkLst>
          <pc:docMk/>
          <pc:sldMk cId="1803012668" sldId="2147374656"/>
        </pc:sldMkLst>
      </pc:sldChg>
      <pc:sldChg chg="del">
        <pc:chgData name="Merethe Anette Ryen" userId="S::merethear@uia.no::1a0d79ba-99a9-4ffc-bb02-a2067f6f93d6" providerId="AD" clId="Web-{7B1AB440-50F3-45F0-A7EF-CF4F0274034E}" dt="2025-06-05T09:19:20.706" v="13"/>
        <pc:sldMkLst>
          <pc:docMk/>
          <pc:sldMk cId="2156529490" sldId="2147375160"/>
        </pc:sldMkLst>
      </pc:sldChg>
      <pc:sldChg chg="del">
        <pc:chgData name="Merethe Anette Ryen" userId="S::merethear@uia.no::1a0d79ba-99a9-4ffc-bb02-a2067f6f93d6" providerId="AD" clId="Web-{7B1AB440-50F3-45F0-A7EF-CF4F0274034E}" dt="2025-06-05T09:19:04.237" v="11"/>
        <pc:sldMkLst>
          <pc:docMk/>
          <pc:sldMk cId="1275035330" sldId="2147375162"/>
        </pc:sldMkLst>
      </pc:sldChg>
      <pc:sldChg chg="del">
        <pc:chgData name="Merethe Anette Ryen" userId="S::merethear@uia.no::1a0d79ba-99a9-4ffc-bb02-a2067f6f93d6" providerId="AD" clId="Web-{7B1AB440-50F3-45F0-A7EF-CF4F0274034E}" dt="2025-06-05T09:19:06.565" v="12"/>
        <pc:sldMkLst>
          <pc:docMk/>
          <pc:sldMk cId="721586311" sldId="2147375177"/>
        </pc:sldMkLst>
      </pc:sldChg>
      <pc:sldChg chg="modSp ord">
        <pc:chgData name="Merethe Anette Ryen" userId="S::merethear@uia.no::1a0d79ba-99a9-4ffc-bb02-a2067f6f93d6" providerId="AD" clId="Web-{7B1AB440-50F3-45F0-A7EF-CF4F0274034E}" dt="2025-06-05T09:19:40.941" v="16"/>
        <pc:sldMkLst>
          <pc:docMk/>
          <pc:sldMk cId="2839225290" sldId="2147375188"/>
        </pc:sldMkLst>
        <pc:graphicFrameChg chg="modGraphic">
          <ac:chgData name="Merethe Anette Ryen" userId="S::merethear@uia.no::1a0d79ba-99a9-4ffc-bb02-a2067f6f93d6" providerId="AD" clId="Web-{7B1AB440-50F3-45F0-A7EF-CF4F0274034E}" dt="2025-06-05T09:18:55.721" v="10" actId="20577"/>
          <ac:graphicFrameMkLst>
            <pc:docMk/>
            <pc:sldMk cId="2839225290" sldId="2147375188"/>
            <ac:graphicFrameMk id="2" creationId="{F2D07AA7-2C49-7BC0-197B-A1EE5E062CF0}"/>
          </ac:graphicFrameMkLst>
        </pc:graphicFrameChg>
      </pc:sldChg>
      <pc:sldChg chg="modSp">
        <pc:chgData name="Merethe Anette Ryen" userId="S::merethear@uia.no::1a0d79ba-99a9-4ffc-bb02-a2067f6f93d6" providerId="AD" clId="Web-{7B1AB440-50F3-45F0-A7EF-CF4F0274034E}" dt="2025-06-05T09:19:51.894" v="21" actId="20577"/>
        <pc:sldMkLst>
          <pc:docMk/>
          <pc:sldMk cId="897738225" sldId="2147375189"/>
        </pc:sldMkLst>
        <pc:spChg chg="mod">
          <ac:chgData name="Merethe Anette Ryen" userId="S::merethear@uia.no::1a0d79ba-99a9-4ffc-bb02-a2067f6f93d6" providerId="AD" clId="Web-{7B1AB440-50F3-45F0-A7EF-CF4F0274034E}" dt="2025-06-05T09:19:51.894" v="21" actId="20577"/>
          <ac:spMkLst>
            <pc:docMk/>
            <pc:sldMk cId="897738225" sldId="2147375189"/>
            <ac:spMk id="3" creationId="{FAA94BD7-F887-170F-9A13-772B2167026D}"/>
          </ac:spMkLst>
        </pc:spChg>
      </pc:sldChg>
    </pc:docChg>
  </pc:docChgLst>
  <pc:docChgLst>
    <pc:chgData name="Merethe Anette Ryen" userId="S::merethear@uia.no::1a0d79ba-99a9-4ffc-bb02-a2067f6f93d6" providerId="AD" clId="Web-{BD32CC78-FD79-4D8F-983E-2EC22837D5F2}"/>
    <pc:docChg chg="modSld">
      <pc:chgData name="Merethe Anette Ryen" userId="S::merethear@uia.no::1a0d79ba-99a9-4ffc-bb02-a2067f6f93d6" providerId="AD" clId="Web-{BD32CC78-FD79-4D8F-983E-2EC22837D5F2}" dt="2024-08-22T10:48:26.064" v="17"/>
      <pc:docMkLst>
        <pc:docMk/>
      </pc:docMkLst>
      <pc:sldChg chg="modNotes">
        <pc:chgData name="Merethe Anette Ryen" userId="S::merethear@uia.no::1a0d79ba-99a9-4ffc-bb02-a2067f6f93d6" providerId="AD" clId="Web-{BD32CC78-FD79-4D8F-983E-2EC22837D5F2}" dt="2024-08-22T10:46:34.014" v="1"/>
        <pc:sldMkLst>
          <pc:docMk/>
          <pc:sldMk cId="4106717032" sldId="2147374904"/>
        </pc:sldMkLst>
      </pc:sldChg>
      <pc:sldChg chg="modNotes">
        <pc:chgData name="Merethe Anette Ryen" userId="S::merethear@uia.no::1a0d79ba-99a9-4ffc-bb02-a2067f6f93d6" providerId="AD" clId="Web-{BD32CC78-FD79-4D8F-983E-2EC22837D5F2}" dt="2024-08-22T10:48:26.064" v="17"/>
        <pc:sldMkLst>
          <pc:docMk/>
          <pc:sldMk cId="3433406856" sldId="2147374961"/>
        </pc:sldMkLst>
      </pc:sldChg>
    </pc:docChg>
  </pc:docChgLst>
  <pc:docChgLst>
    <pc:chgData name="Merethe Anette Ryen" userId="S::merethear@uia.no::1a0d79ba-99a9-4ffc-bb02-a2067f6f93d6" providerId="AD" clId="Web-{4C535298-DE3B-4D36-9F7B-4A9AACBA0B96}"/>
    <pc:docChg chg="delSld modSld sldOrd">
      <pc:chgData name="Merethe Anette Ryen" userId="S::merethear@uia.no::1a0d79ba-99a9-4ffc-bb02-a2067f6f93d6" providerId="AD" clId="Web-{4C535298-DE3B-4D36-9F7B-4A9AACBA0B96}" dt="2025-02-26T13:02:10.409" v="81"/>
      <pc:docMkLst>
        <pc:docMk/>
      </pc:docMkLst>
      <pc:sldChg chg="ord">
        <pc:chgData name="Merethe Anette Ryen" userId="S::merethear@uia.no::1a0d79ba-99a9-4ffc-bb02-a2067f6f93d6" providerId="AD" clId="Web-{4C535298-DE3B-4D36-9F7B-4A9AACBA0B96}" dt="2025-02-26T13:02:10.409" v="81"/>
        <pc:sldMkLst>
          <pc:docMk/>
          <pc:sldMk cId="867145122" sldId="2147374929"/>
        </pc:sldMkLst>
      </pc:sldChg>
      <pc:sldChg chg="del">
        <pc:chgData name="Merethe Anette Ryen" userId="S::merethear@uia.no::1a0d79ba-99a9-4ffc-bb02-a2067f6f93d6" providerId="AD" clId="Web-{4C535298-DE3B-4D36-9F7B-4A9AACBA0B96}" dt="2025-02-26T13:01:33.455" v="66"/>
        <pc:sldMkLst>
          <pc:docMk/>
          <pc:sldMk cId="1755328289" sldId="2147375027"/>
        </pc:sldMkLst>
      </pc:sldChg>
      <pc:sldChg chg="del">
        <pc:chgData name="Merethe Anette Ryen" userId="S::merethear@uia.no::1a0d79ba-99a9-4ffc-bb02-a2067f6f93d6" providerId="AD" clId="Web-{4C535298-DE3B-4D36-9F7B-4A9AACBA0B96}" dt="2025-02-26T13:01:41.315" v="69"/>
        <pc:sldMkLst>
          <pc:docMk/>
          <pc:sldMk cId="835834864" sldId="2147375048"/>
        </pc:sldMkLst>
      </pc:sldChg>
      <pc:sldChg chg="del">
        <pc:chgData name="Merethe Anette Ryen" userId="S::merethear@uia.no::1a0d79ba-99a9-4ffc-bb02-a2067f6f93d6" providerId="AD" clId="Web-{4C535298-DE3B-4D36-9F7B-4A9AACBA0B96}" dt="2025-02-26T13:01:43.424" v="70"/>
        <pc:sldMkLst>
          <pc:docMk/>
          <pc:sldMk cId="3890017153" sldId="2147375049"/>
        </pc:sldMkLst>
      </pc:sldChg>
      <pc:sldChg chg="del">
        <pc:chgData name="Merethe Anette Ryen" userId="S::merethear@uia.no::1a0d79ba-99a9-4ffc-bb02-a2067f6f93d6" providerId="AD" clId="Web-{4C535298-DE3B-4D36-9F7B-4A9AACBA0B96}" dt="2025-02-26T13:01:38.424" v="68"/>
        <pc:sldMkLst>
          <pc:docMk/>
          <pc:sldMk cId="4160144738" sldId="2147375117"/>
        </pc:sldMkLst>
      </pc:sldChg>
      <pc:sldChg chg="del">
        <pc:chgData name="Merethe Anette Ryen" userId="S::merethear@uia.no::1a0d79ba-99a9-4ffc-bb02-a2067f6f93d6" providerId="AD" clId="Web-{4C535298-DE3B-4D36-9F7B-4A9AACBA0B96}" dt="2025-02-26T13:01:47.612" v="72"/>
        <pc:sldMkLst>
          <pc:docMk/>
          <pc:sldMk cId="2043421533" sldId="2147375155"/>
        </pc:sldMkLst>
      </pc:sldChg>
      <pc:sldChg chg="mod modShow">
        <pc:chgData name="Merethe Anette Ryen" userId="S::merethear@uia.no::1a0d79ba-99a9-4ffc-bb02-a2067f6f93d6" providerId="AD" clId="Web-{4C535298-DE3B-4D36-9F7B-4A9AACBA0B96}" dt="2025-02-26T13:01:28.815" v="65"/>
        <pc:sldMkLst>
          <pc:docMk/>
          <pc:sldMk cId="2156529490" sldId="2147375160"/>
        </pc:sldMkLst>
      </pc:sldChg>
      <pc:sldChg chg="del">
        <pc:chgData name="Merethe Anette Ryen" userId="S::merethear@uia.no::1a0d79ba-99a9-4ffc-bb02-a2067f6f93d6" providerId="AD" clId="Web-{4C535298-DE3B-4D36-9F7B-4A9AACBA0B96}" dt="2025-02-26T13:01:36.080" v="67"/>
        <pc:sldMkLst>
          <pc:docMk/>
          <pc:sldMk cId="3942245644" sldId="2147375163"/>
        </pc:sldMkLst>
      </pc:sldChg>
      <pc:sldChg chg="del">
        <pc:chgData name="Merethe Anette Ryen" userId="S::merethear@uia.no::1a0d79ba-99a9-4ffc-bb02-a2067f6f93d6" providerId="AD" clId="Web-{4C535298-DE3B-4D36-9F7B-4A9AACBA0B96}" dt="2025-02-26T13:01:56.127" v="76"/>
        <pc:sldMkLst>
          <pc:docMk/>
          <pc:sldMk cId="1849183115" sldId="2147375165"/>
        </pc:sldMkLst>
      </pc:sldChg>
      <pc:sldChg chg="del">
        <pc:chgData name="Merethe Anette Ryen" userId="S::merethear@uia.no::1a0d79ba-99a9-4ffc-bb02-a2067f6f93d6" providerId="AD" clId="Web-{4C535298-DE3B-4D36-9F7B-4A9AACBA0B96}" dt="2025-02-26T13:01:59.331" v="77"/>
        <pc:sldMkLst>
          <pc:docMk/>
          <pc:sldMk cId="1800051757" sldId="2147375166"/>
        </pc:sldMkLst>
      </pc:sldChg>
      <pc:sldChg chg="del">
        <pc:chgData name="Merethe Anette Ryen" userId="S::merethear@uia.no::1a0d79ba-99a9-4ffc-bb02-a2067f6f93d6" providerId="AD" clId="Web-{4C535298-DE3B-4D36-9F7B-4A9AACBA0B96}" dt="2025-02-26T13:01:45.362" v="71"/>
        <pc:sldMkLst>
          <pc:docMk/>
          <pc:sldMk cId="300229297" sldId="2147375167"/>
        </pc:sldMkLst>
      </pc:sldChg>
      <pc:sldChg chg="del">
        <pc:chgData name="Merethe Anette Ryen" userId="S::merethear@uia.no::1a0d79ba-99a9-4ffc-bb02-a2067f6f93d6" providerId="AD" clId="Web-{4C535298-DE3B-4D36-9F7B-4A9AACBA0B96}" dt="2025-02-26T13:01:24.690" v="64"/>
        <pc:sldMkLst>
          <pc:docMk/>
          <pc:sldMk cId="4110841245" sldId="2147375169"/>
        </pc:sldMkLst>
      </pc:sldChg>
      <pc:sldChg chg="del">
        <pc:chgData name="Merethe Anette Ryen" userId="S::merethear@uia.no::1a0d79ba-99a9-4ffc-bb02-a2067f6f93d6" providerId="AD" clId="Web-{4C535298-DE3B-4D36-9F7B-4A9AACBA0B96}" dt="2025-02-26T13:01:20.986" v="63"/>
        <pc:sldMkLst>
          <pc:docMk/>
          <pc:sldMk cId="60016293" sldId="2147375170"/>
        </pc:sldMkLst>
      </pc:sldChg>
      <pc:sldChg chg="del">
        <pc:chgData name="Merethe Anette Ryen" userId="S::merethear@uia.no::1a0d79ba-99a9-4ffc-bb02-a2067f6f93d6" providerId="AD" clId="Web-{4C535298-DE3B-4D36-9F7B-4A9AACBA0B96}" dt="2025-02-26T13:01:50.143" v="73"/>
        <pc:sldMkLst>
          <pc:docMk/>
          <pc:sldMk cId="2290437818" sldId="2147375171"/>
        </pc:sldMkLst>
      </pc:sldChg>
      <pc:sldChg chg="del">
        <pc:chgData name="Merethe Anette Ryen" userId="S::merethear@uia.no::1a0d79ba-99a9-4ffc-bb02-a2067f6f93d6" providerId="AD" clId="Web-{4C535298-DE3B-4D36-9F7B-4A9AACBA0B96}" dt="2025-02-26T13:01:51.909" v="74"/>
        <pc:sldMkLst>
          <pc:docMk/>
          <pc:sldMk cId="910411937" sldId="2147375172"/>
        </pc:sldMkLst>
      </pc:sldChg>
      <pc:sldChg chg="del">
        <pc:chgData name="Merethe Anette Ryen" userId="S::merethear@uia.no::1a0d79ba-99a9-4ffc-bb02-a2067f6f93d6" providerId="AD" clId="Web-{4C535298-DE3B-4D36-9F7B-4A9AACBA0B96}" dt="2025-02-26T13:01:53.924" v="75"/>
        <pc:sldMkLst>
          <pc:docMk/>
          <pc:sldMk cId="2103097450" sldId="2147375173"/>
        </pc:sldMkLst>
      </pc:sldChg>
      <pc:sldChg chg="del">
        <pc:chgData name="Merethe Anette Ryen" userId="S::merethear@uia.no::1a0d79ba-99a9-4ffc-bb02-a2067f6f93d6" providerId="AD" clId="Web-{4C535298-DE3B-4D36-9F7B-4A9AACBA0B96}" dt="2025-02-26T13:02:04.018" v="79"/>
        <pc:sldMkLst>
          <pc:docMk/>
          <pc:sldMk cId="3006530260" sldId="2147375174"/>
        </pc:sldMkLst>
      </pc:sldChg>
      <pc:sldChg chg="del">
        <pc:chgData name="Merethe Anette Ryen" userId="S::merethear@uia.no::1a0d79ba-99a9-4ffc-bb02-a2067f6f93d6" providerId="AD" clId="Web-{4C535298-DE3B-4D36-9F7B-4A9AACBA0B96}" dt="2025-02-26T13:02:06.596" v="80"/>
        <pc:sldMkLst>
          <pc:docMk/>
          <pc:sldMk cId="1664120834" sldId="2147375176"/>
        </pc:sldMkLst>
      </pc:sldChg>
      <pc:sldChg chg="modSp mod modShow">
        <pc:chgData name="Merethe Anette Ryen" userId="S::merethear@uia.no::1a0d79ba-99a9-4ffc-bb02-a2067f6f93d6" providerId="AD" clId="Web-{4C535298-DE3B-4D36-9F7B-4A9AACBA0B96}" dt="2025-02-26T13:01:03.064" v="62" actId="20577"/>
        <pc:sldMkLst>
          <pc:docMk/>
          <pc:sldMk cId="2101454351" sldId="2147375178"/>
        </pc:sldMkLst>
      </pc:sldChg>
      <pc:sldChg chg="modSp mod modShow">
        <pc:chgData name="Merethe Anette Ryen" userId="S::merethear@uia.no::1a0d79ba-99a9-4ffc-bb02-a2067f6f93d6" providerId="AD" clId="Web-{4C535298-DE3B-4D36-9F7B-4A9AACBA0B96}" dt="2025-02-26T13:00:21.985" v="33" actId="20577"/>
        <pc:sldMkLst>
          <pc:docMk/>
          <pc:sldMk cId="2383325742" sldId="2147375182"/>
        </pc:sldMkLst>
      </pc:sldChg>
      <pc:sldChg chg="mod modShow">
        <pc:chgData name="Merethe Anette Ryen" userId="S::merethear@uia.no::1a0d79ba-99a9-4ffc-bb02-a2067f6f93d6" providerId="AD" clId="Web-{4C535298-DE3B-4D36-9F7B-4A9AACBA0B96}" dt="2025-02-26T12:59:46.501" v="0"/>
        <pc:sldMkLst>
          <pc:docMk/>
          <pc:sldMk cId="1075172111" sldId="2147375185"/>
        </pc:sldMkLst>
      </pc:sldChg>
      <pc:sldChg chg="del">
        <pc:chgData name="Merethe Anette Ryen" userId="S::merethear@uia.no::1a0d79ba-99a9-4ffc-bb02-a2067f6f93d6" providerId="AD" clId="Web-{4C535298-DE3B-4D36-9F7B-4A9AACBA0B96}" dt="2025-02-26T13:02:01.596" v="78"/>
        <pc:sldMkLst>
          <pc:docMk/>
          <pc:sldMk cId="1960188381" sldId="2147375187"/>
        </pc:sldMkLst>
      </pc:sldChg>
    </pc:docChg>
  </pc:docChgLst>
  <pc:docChgLst>
    <pc:chgData name="Merethe Anette Ryen" userId="S::merethear@uia.no::1a0d79ba-99a9-4ffc-bb02-a2067f6f93d6" providerId="AD" clId="Web-{6E6DE3DB-F2DF-8E51-8A92-C8F47CACA913}"/>
    <pc:docChg chg="modSld">
      <pc:chgData name="Merethe Anette Ryen" userId="S::merethear@uia.no::1a0d79ba-99a9-4ffc-bb02-a2067f6f93d6" providerId="AD" clId="Web-{6E6DE3DB-F2DF-8E51-8A92-C8F47CACA913}" dt="2025-02-12T11:28:09.721" v="11" actId="20577"/>
      <pc:docMkLst>
        <pc:docMk/>
      </pc:docMkLst>
      <pc:sldChg chg="modSp">
        <pc:chgData name="Merethe Anette Ryen" userId="S::merethear@uia.no::1a0d79ba-99a9-4ffc-bb02-a2067f6f93d6" providerId="AD" clId="Web-{6E6DE3DB-F2DF-8E51-8A92-C8F47CACA913}" dt="2025-02-12T11:28:09.721" v="11" actId="20577"/>
        <pc:sldMkLst>
          <pc:docMk/>
          <pc:sldMk cId="3942245644" sldId="2147375163"/>
        </pc:sldMkLst>
      </pc:sldChg>
    </pc:docChg>
  </pc:docChgLst>
  <pc:docChgLst>
    <pc:chgData name="Merethe Anette Ryen" userId="1a0d79ba-99a9-4ffc-bb02-a2067f6f93d6" providerId="ADAL" clId="{38F22C4D-C74C-4941-99A1-13DE67F325F6}"/>
    <pc:docChg chg="undo custSel addSld delSld modSld sldOrd">
      <pc:chgData name="Merethe Anette Ryen" userId="1a0d79ba-99a9-4ffc-bb02-a2067f6f93d6" providerId="ADAL" clId="{38F22C4D-C74C-4941-99A1-13DE67F325F6}" dt="2025-02-26T12:05:58.628" v="20544" actId="20577"/>
      <pc:docMkLst>
        <pc:docMk/>
      </pc:docMkLst>
      <pc:sldChg chg="modSp mod">
        <pc:chgData name="Merethe Anette Ryen" userId="1a0d79ba-99a9-4ffc-bb02-a2067f6f93d6" providerId="ADAL" clId="{38F22C4D-C74C-4941-99A1-13DE67F325F6}" dt="2025-02-24T12:23:03.496" v="2541" actId="1076"/>
        <pc:sldMkLst>
          <pc:docMk/>
          <pc:sldMk cId="1681271319" sldId="2147374655"/>
        </pc:sldMkLst>
      </pc:sldChg>
      <pc:sldChg chg="addSp delSp modSp mod">
        <pc:chgData name="Merethe Anette Ryen" userId="1a0d79ba-99a9-4ffc-bb02-a2067f6f93d6" providerId="ADAL" clId="{38F22C4D-C74C-4941-99A1-13DE67F325F6}" dt="2025-02-21T12:07:48.989" v="2040" actId="21"/>
        <pc:sldMkLst>
          <pc:docMk/>
          <pc:sldMk cId="1803012668" sldId="2147374656"/>
        </pc:sldMkLst>
      </pc:sldChg>
      <pc:sldChg chg="ord">
        <pc:chgData name="Merethe Anette Ryen" userId="1a0d79ba-99a9-4ffc-bb02-a2067f6f93d6" providerId="ADAL" clId="{38F22C4D-C74C-4941-99A1-13DE67F325F6}" dt="2025-02-24T12:37:40.642" v="3512"/>
        <pc:sldMkLst>
          <pc:docMk/>
          <pc:sldMk cId="867145122" sldId="2147374929"/>
        </pc:sldMkLst>
      </pc:sldChg>
      <pc:sldChg chg="mod modShow">
        <pc:chgData name="Merethe Anette Ryen" userId="1a0d79ba-99a9-4ffc-bb02-a2067f6f93d6" providerId="ADAL" clId="{38F22C4D-C74C-4941-99A1-13DE67F325F6}" dt="2025-02-24T12:37:17.809" v="3504" actId="729"/>
        <pc:sldMkLst>
          <pc:docMk/>
          <pc:sldMk cId="1755328289" sldId="2147375027"/>
        </pc:sldMkLst>
      </pc:sldChg>
      <pc:sldChg chg="addSp modSp mod">
        <pc:chgData name="Merethe Anette Ryen" userId="1a0d79ba-99a9-4ffc-bb02-a2067f6f93d6" providerId="ADAL" clId="{38F22C4D-C74C-4941-99A1-13DE67F325F6}" dt="2025-02-24T12:39:16.611" v="3518" actId="14100"/>
        <pc:sldMkLst>
          <pc:docMk/>
          <pc:sldMk cId="835834864" sldId="2147375048"/>
        </pc:sldMkLst>
      </pc:sldChg>
      <pc:sldChg chg="addSp delSp modSp add mod ord modShow modNotesTx">
        <pc:chgData name="Merethe Anette Ryen" userId="1a0d79ba-99a9-4ffc-bb02-a2067f6f93d6" providerId="ADAL" clId="{38F22C4D-C74C-4941-99A1-13DE67F325F6}" dt="2025-02-26T11:18:38.905" v="20439" actId="1076"/>
        <pc:sldMkLst>
          <pc:docMk/>
          <pc:sldMk cId="1774082670" sldId="2147375050"/>
        </pc:sldMkLst>
      </pc:sldChg>
      <pc:sldChg chg="modSp">
        <pc:chgData name="Merethe Anette Ryen" userId="1a0d79ba-99a9-4ffc-bb02-a2067f6f93d6" providerId="ADAL" clId="{38F22C4D-C74C-4941-99A1-13DE67F325F6}" dt="2025-02-24T12:38:16.098" v="3513" actId="113"/>
        <pc:sldMkLst>
          <pc:docMk/>
          <pc:sldMk cId="4160144738" sldId="2147375117"/>
        </pc:sldMkLst>
      </pc:sldChg>
      <pc:sldChg chg="addSp delSp modSp add mod">
        <pc:chgData name="Merethe Anette Ryen" userId="1a0d79ba-99a9-4ffc-bb02-a2067f6f93d6" providerId="ADAL" clId="{38F22C4D-C74C-4941-99A1-13DE67F325F6}" dt="2025-02-25T13:12:17.102" v="12532" actId="20577"/>
        <pc:sldMkLst>
          <pc:docMk/>
          <pc:sldMk cId="93699897" sldId="2147375140"/>
        </pc:sldMkLst>
      </pc:sldChg>
      <pc:sldChg chg="add">
        <pc:chgData name="Merethe Anette Ryen" userId="1a0d79ba-99a9-4ffc-bb02-a2067f6f93d6" providerId="ADAL" clId="{38F22C4D-C74C-4941-99A1-13DE67F325F6}" dt="2025-02-24T13:33:01.617" v="5301"/>
        <pc:sldMkLst>
          <pc:docMk/>
          <pc:sldMk cId="2043421533" sldId="2147375155"/>
        </pc:sldMkLst>
      </pc:sldChg>
      <pc:sldChg chg="mod modShow">
        <pc:chgData name="Merethe Anette Ryen" userId="1a0d79ba-99a9-4ffc-bb02-a2067f6f93d6" providerId="ADAL" clId="{38F22C4D-C74C-4941-99A1-13DE67F325F6}" dt="2025-02-24T12:37:15.603" v="3503" actId="729"/>
        <pc:sldMkLst>
          <pc:docMk/>
          <pc:sldMk cId="2156529490" sldId="2147375160"/>
        </pc:sldMkLst>
      </pc:sldChg>
      <pc:sldChg chg="addSp modSp add mod ord modShow">
        <pc:chgData name="Merethe Anette Ryen" userId="1a0d79ba-99a9-4ffc-bb02-a2067f6f93d6" providerId="ADAL" clId="{38F22C4D-C74C-4941-99A1-13DE67F325F6}" dt="2025-02-25T13:12:57.073" v="12533" actId="729"/>
        <pc:sldMkLst>
          <pc:docMk/>
          <pc:sldMk cId="1275035330" sldId="2147375162"/>
        </pc:sldMkLst>
      </pc:sldChg>
      <pc:sldChg chg="modSp mod">
        <pc:chgData name="Merethe Anette Ryen" userId="1a0d79ba-99a9-4ffc-bb02-a2067f6f93d6" providerId="ADAL" clId="{38F22C4D-C74C-4941-99A1-13DE67F325F6}" dt="2025-02-26T08:54:04.153" v="16714" actId="20577"/>
        <pc:sldMkLst>
          <pc:docMk/>
          <pc:sldMk cId="3942245644" sldId="2147375163"/>
        </pc:sldMkLst>
      </pc:sldChg>
      <pc:sldChg chg="del">
        <pc:chgData name="Merethe Anette Ryen" userId="1a0d79ba-99a9-4ffc-bb02-a2067f6f93d6" providerId="ADAL" clId="{38F22C4D-C74C-4941-99A1-13DE67F325F6}" dt="2025-02-24T12:39:50.127" v="3519" actId="2696"/>
        <pc:sldMkLst>
          <pc:docMk/>
          <pc:sldMk cId="3725487723" sldId="2147375164"/>
        </pc:sldMkLst>
      </pc:sldChg>
      <pc:sldChg chg="modSp mod">
        <pc:chgData name="Merethe Anette Ryen" userId="1a0d79ba-99a9-4ffc-bb02-a2067f6f93d6" providerId="ADAL" clId="{38F22C4D-C74C-4941-99A1-13DE67F325F6}" dt="2025-02-25T13:33:34.420" v="14456" actId="20577"/>
        <pc:sldMkLst>
          <pc:docMk/>
          <pc:sldMk cId="1849183115" sldId="2147375165"/>
        </pc:sldMkLst>
      </pc:sldChg>
      <pc:sldChg chg="modSp add mod">
        <pc:chgData name="Merethe Anette Ryen" userId="1a0d79ba-99a9-4ffc-bb02-a2067f6f93d6" providerId="ADAL" clId="{38F22C4D-C74C-4941-99A1-13DE67F325F6}" dt="2025-02-24T13:17:35.933" v="4760" actId="20577"/>
        <pc:sldMkLst>
          <pc:docMk/>
          <pc:sldMk cId="1800051757" sldId="2147375166"/>
        </pc:sldMkLst>
      </pc:sldChg>
      <pc:sldChg chg="addSp modSp add mod">
        <pc:chgData name="Merethe Anette Ryen" userId="1a0d79ba-99a9-4ffc-bb02-a2067f6f93d6" providerId="ADAL" clId="{38F22C4D-C74C-4941-99A1-13DE67F325F6}" dt="2025-02-24T12:51:07.058" v="3687" actId="27636"/>
        <pc:sldMkLst>
          <pc:docMk/>
          <pc:sldMk cId="300229297" sldId="2147375167"/>
        </pc:sldMkLst>
      </pc:sldChg>
      <pc:sldChg chg="addSp delSp modSp add del mod ord">
        <pc:chgData name="Merethe Anette Ryen" userId="1a0d79ba-99a9-4ffc-bb02-a2067f6f93d6" providerId="ADAL" clId="{38F22C4D-C74C-4941-99A1-13DE67F325F6}" dt="2025-02-25T13:56:18.718" v="15736" actId="2696"/>
        <pc:sldMkLst>
          <pc:docMk/>
          <pc:sldMk cId="2385629702" sldId="2147375168"/>
        </pc:sldMkLst>
      </pc:sldChg>
      <pc:sldChg chg="addSp modSp mod">
        <pc:chgData name="Merethe Anette Ryen" userId="1a0d79ba-99a9-4ffc-bb02-a2067f6f93d6" providerId="ADAL" clId="{38F22C4D-C74C-4941-99A1-13DE67F325F6}" dt="2025-02-25T14:18:54.750" v="16029" actId="20577"/>
        <pc:sldMkLst>
          <pc:docMk/>
          <pc:sldMk cId="4110841245" sldId="2147375169"/>
        </pc:sldMkLst>
      </pc:sldChg>
      <pc:sldChg chg="addSp delSp modSp new mod">
        <pc:chgData name="Merethe Anette Ryen" userId="1a0d79ba-99a9-4ffc-bb02-a2067f6f93d6" providerId="ADAL" clId="{38F22C4D-C74C-4941-99A1-13DE67F325F6}" dt="2025-02-26T10:32:57.165" v="16829" actId="20577"/>
        <pc:sldMkLst>
          <pc:docMk/>
          <pc:sldMk cId="60016293" sldId="2147375170"/>
        </pc:sldMkLst>
      </pc:sldChg>
      <pc:sldChg chg="addSp modSp new mod modShow">
        <pc:chgData name="Merethe Anette Ryen" userId="1a0d79ba-99a9-4ffc-bb02-a2067f6f93d6" providerId="ADAL" clId="{38F22C4D-C74C-4941-99A1-13DE67F325F6}" dt="2025-02-25T13:05:39.169" v="12311" actId="14100"/>
        <pc:sldMkLst>
          <pc:docMk/>
          <pc:sldMk cId="2290437818" sldId="2147375171"/>
        </pc:sldMkLst>
      </pc:sldChg>
      <pc:sldChg chg="addSp modSp new mod modShow">
        <pc:chgData name="Merethe Anette Ryen" userId="1a0d79ba-99a9-4ffc-bb02-a2067f6f93d6" providerId="ADAL" clId="{38F22C4D-C74C-4941-99A1-13DE67F325F6}" dt="2025-02-24T13:05:11.174" v="3834" actId="729"/>
        <pc:sldMkLst>
          <pc:docMk/>
          <pc:sldMk cId="910411937" sldId="2147375172"/>
        </pc:sldMkLst>
      </pc:sldChg>
      <pc:sldChg chg="addSp modSp new mod modShow">
        <pc:chgData name="Merethe Anette Ryen" userId="1a0d79ba-99a9-4ffc-bb02-a2067f6f93d6" providerId="ADAL" clId="{38F22C4D-C74C-4941-99A1-13DE67F325F6}" dt="2025-02-24T13:08:26.912" v="3899" actId="729"/>
        <pc:sldMkLst>
          <pc:docMk/>
          <pc:sldMk cId="2103097450" sldId="2147375173"/>
        </pc:sldMkLst>
      </pc:sldChg>
      <pc:sldChg chg="modSp add mod">
        <pc:chgData name="Merethe Anette Ryen" userId="1a0d79ba-99a9-4ffc-bb02-a2067f6f93d6" providerId="ADAL" clId="{38F22C4D-C74C-4941-99A1-13DE67F325F6}" dt="2025-02-25T13:33:18.748" v="14453" actId="13926"/>
        <pc:sldMkLst>
          <pc:docMk/>
          <pc:sldMk cId="3006530260" sldId="2147375174"/>
        </pc:sldMkLst>
      </pc:sldChg>
      <pc:sldChg chg="new del">
        <pc:chgData name="Merethe Anette Ryen" userId="1a0d79ba-99a9-4ffc-bb02-a2067f6f93d6" providerId="ADAL" clId="{38F22C4D-C74C-4941-99A1-13DE67F325F6}" dt="2025-02-24T13:13:54.205" v="4386" actId="2696"/>
        <pc:sldMkLst>
          <pc:docMk/>
          <pc:sldMk cId="602713735" sldId="2147375175"/>
        </pc:sldMkLst>
      </pc:sldChg>
      <pc:sldChg chg="modSp add mod">
        <pc:chgData name="Merethe Anette Ryen" userId="1a0d79ba-99a9-4ffc-bb02-a2067f6f93d6" providerId="ADAL" clId="{38F22C4D-C74C-4941-99A1-13DE67F325F6}" dt="2025-02-25T13:33:13.208" v="14452" actId="13926"/>
        <pc:sldMkLst>
          <pc:docMk/>
          <pc:sldMk cId="1664120834" sldId="2147375176"/>
        </pc:sldMkLst>
      </pc:sldChg>
      <pc:sldChg chg="modSp add mod modShow modNotesTx">
        <pc:chgData name="Merethe Anette Ryen" userId="1a0d79ba-99a9-4ffc-bb02-a2067f6f93d6" providerId="ADAL" clId="{38F22C4D-C74C-4941-99A1-13DE67F325F6}" dt="2025-02-26T12:05:58.628" v="20544" actId="20577"/>
        <pc:sldMkLst>
          <pc:docMk/>
          <pc:sldMk cId="721586311" sldId="2147375177"/>
        </pc:sldMkLst>
      </pc:sldChg>
      <pc:sldChg chg="modSp add mod">
        <pc:chgData name="Merethe Anette Ryen" userId="1a0d79ba-99a9-4ffc-bb02-a2067f6f93d6" providerId="ADAL" clId="{38F22C4D-C74C-4941-99A1-13DE67F325F6}" dt="2025-02-25T13:04:32.368" v="12306" actId="20577"/>
        <pc:sldMkLst>
          <pc:docMk/>
          <pc:sldMk cId="2101454351" sldId="2147375178"/>
        </pc:sldMkLst>
      </pc:sldChg>
      <pc:sldChg chg="add del">
        <pc:chgData name="Merethe Anette Ryen" userId="1a0d79ba-99a9-4ffc-bb02-a2067f6f93d6" providerId="ADAL" clId="{38F22C4D-C74C-4941-99A1-13DE67F325F6}" dt="2025-02-24T13:27:21.099" v="5178"/>
        <pc:sldMkLst>
          <pc:docMk/>
          <pc:sldMk cId="3864407545" sldId="2147375178"/>
        </pc:sldMkLst>
      </pc:sldChg>
      <pc:sldChg chg="addSp delSp modSp add del mod">
        <pc:chgData name="Merethe Anette Ryen" userId="1a0d79ba-99a9-4ffc-bb02-a2067f6f93d6" providerId="ADAL" clId="{38F22C4D-C74C-4941-99A1-13DE67F325F6}" dt="2025-02-24T13:56:44.050" v="5687" actId="2696"/>
        <pc:sldMkLst>
          <pc:docMk/>
          <pc:sldMk cId="180438658" sldId="2147375179"/>
        </pc:sldMkLst>
      </pc:sldChg>
      <pc:sldChg chg="addSp delSp modSp add mod modShow">
        <pc:chgData name="Merethe Anette Ryen" userId="1a0d79ba-99a9-4ffc-bb02-a2067f6f93d6" providerId="ADAL" clId="{38F22C4D-C74C-4941-99A1-13DE67F325F6}" dt="2025-02-25T13:49:12.569" v="15679" actId="20577"/>
        <pc:sldMkLst>
          <pc:docMk/>
          <pc:sldMk cId="962034206" sldId="2147375180"/>
        </pc:sldMkLst>
      </pc:sldChg>
      <pc:sldChg chg="modSp add mod">
        <pc:chgData name="Merethe Anette Ryen" userId="1a0d79ba-99a9-4ffc-bb02-a2067f6f93d6" providerId="ADAL" clId="{38F22C4D-C74C-4941-99A1-13DE67F325F6}" dt="2025-02-25T11:35:00.011" v="12072" actId="1076"/>
        <pc:sldMkLst>
          <pc:docMk/>
          <pc:sldMk cId="2689895995" sldId="2147375181"/>
        </pc:sldMkLst>
      </pc:sldChg>
      <pc:sldChg chg="addSp modSp add mod modShow">
        <pc:chgData name="Merethe Anette Ryen" userId="1a0d79ba-99a9-4ffc-bb02-a2067f6f93d6" providerId="ADAL" clId="{38F22C4D-C74C-4941-99A1-13DE67F325F6}" dt="2025-02-25T13:59:01.209" v="15972" actId="1076"/>
        <pc:sldMkLst>
          <pc:docMk/>
          <pc:sldMk cId="2383325742" sldId="2147375182"/>
        </pc:sldMkLst>
      </pc:sldChg>
      <pc:sldChg chg="modSp add mod">
        <pc:chgData name="Merethe Anette Ryen" userId="1a0d79ba-99a9-4ffc-bb02-a2067f6f93d6" providerId="ADAL" clId="{38F22C4D-C74C-4941-99A1-13DE67F325F6}" dt="2025-02-25T13:46:32.336" v="15675" actId="20577"/>
        <pc:sldMkLst>
          <pc:docMk/>
          <pc:sldMk cId="286699483" sldId="2147375183"/>
        </pc:sldMkLst>
      </pc:sldChg>
      <pc:sldChg chg="add del">
        <pc:chgData name="Merethe Anette Ryen" userId="1a0d79ba-99a9-4ffc-bb02-a2067f6f93d6" providerId="ADAL" clId="{38F22C4D-C74C-4941-99A1-13DE67F325F6}" dt="2025-02-25T13:07:43.155" v="12430" actId="2696"/>
        <pc:sldMkLst>
          <pc:docMk/>
          <pc:sldMk cId="2589357137" sldId="2147375183"/>
        </pc:sldMkLst>
      </pc:sldChg>
      <pc:sldChg chg="addSp delSp modSp add mod modShow">
        <pc:chgData name="Merethe Anette Ryen" userId="1a0d79ba-99a9-4ffc-bb02-a2067f6f93d6" providerId="ADAL" clId="{38F22C4D-C74C-4941-99A1-13DE67F325F6}" dt="2025-02-26T11:00:28.337" v="18584" actId="1076"/>
        <pc:sldMkLst>
          <pc:docMk/>
          <pc:sldMk cId="822264204" sldId="2147375184"/>
        </pc:sldMkLst>
      </pc:sldChg>
      <pc:sldChg chg="addSp delSp modSp add mod">
        <pc:chgData name="Merethe Anette Ryen" userId="1a0d79ba-99a9-4ffc-bb02-a2067f6f93d6" providerId="ADAL" clId="{38F22C4D-C74C-4941-99A1-13DE67F325F6}" dt="2025-02-26T11:10:51.523" v="20141" actId="27636"/>
        <pc:sldMkLst>
          <pc:docMk/>
          <pc:sldMk cId="1075172111" sldId="2147375185"/>
        </pc:sldMkLst>
      </pc:sldChg>
      <pc:sldChg chg="addSp delSp modSp add mod">
        <pc:chgData name="Merethe Anette Ryen" userId="1a0d79ba-99a9-4ffc-bb02-a2067f6f93d6" providerId="ADAL" clId="{38F22C4D-C74C-4941-99A1-13DE67F325F6}" dt="2025-02-26T11:13:23.530" v="20338"/>
        <pc:sldMkLst>
          <pc:docMk/>
          <pc:sldMk cId="2011327520" sldId="2147375186"/>
        </pc:sldMkLst>
      </pc:sldChg>
      <pc:sldChg chg="modSp add mod">
        <pc:chgData name="Merethe Anette Ryen" userId="1a0d79ba-99a9-4ffc-bb02-a2067f6f93d6" providerId="ADAL" clId="{38F22C4D-C74C-4941-99A1-13DE67F325F6}" dt="2025-02-25T13:34:51.987" v="14602" actId="20577"/>
        <pc:sldMkLst>
          <pc:docMk/>
          <pc:sldMk cId="1960188381" sldId="2147375187"/>
        </pc:sldMkLst>
      </pc:sldChg>
      <pc:sldChg chg="addSp modSp add mod">
        <pc:chgData name="Merethe Anette Ryen" userId="1a0d79ba-99a9-4ffc-bb02-a2067f6f93d6" providerId="ADAL" clId="{38F22C4D-C74C-4941-99A1-13DE67F325F6}" dt="2025-02-26T11:16:38.523" v="20369" actId="1076"/>
        <pc:sldMkLst>
          <pc:docMk/>
          <pc:sldMk cId="2839225290" sldId="2147375188"/>
        </pc:sldMkLst>
      </pc:sldChg>
      <pc:sldChg chg="modSp add mod modShow">
        <pc:chgData name="Merethe Anette Ryen" userId="1a0d79ba-99a9-4ffc-bb02-a2067f6f93d6" providerId="ADAL" clId="{38F22C4D-C74C-4941-99A1-13DE67F325F6}" dt="2025-02-26T12:05:19.768" v="20543" actId="20577"/>
        <pc:sldMkLst>
          <pc:docMk/>
          <pc:sldMk cId="897738225" sldId="2147375189"/>
        </pc:sldMkLst>
      </pc:sldChg>
    </pc:docChg>
  </pc:docChgLst>
  <pc:docChgLst>
    <pc:chgData name="Merethe Anette Ryen" userId="S::merethear@uia.no::1a0d79ba-99a9-4ffc-bb02-a2067f6f93d6" providerId="AD" clId="Web-{B25C219C-9265-BCA2-3978-D99CEBE12CBC}"/>
    <pc:docChg chg="addSld delSld modSld">
      <pc:chgData name="Merethe Anette Ryen" userId="S::merethear@uia.no::1a0d79ba-99a9-4ffc-bb02-a2067f6f93d6" providerId="AD" clId="Web-{B25C219C-9265-BCA2-3978-D99CEBE12CBC}" dt="2024-12-11T08:37:27.805" v="3" actId="1076"/>
      <pc:docMkLst>
        <pc:docMk/>
      </pc:docMkLst>
      <pc:sldChg chg="modSp">
        <pc:chgData name="Merethe Anette Ryen" userId="S::merethear@uia.no::1a0d79ba-99a9-4ffc-bb02-a2067f6f93d6" providerId="AD" clId="Web-{B25C219C-9265-BCA2-3978-D99CEBE12CBC}" dt="2024-12-11T08:37:27.805" v="3" actId="1076"/>
        <pc:sldMkLst>
          <pc:docMk/>
          <pc:sldMk cId="1774101802" sldId="2147374805"/>
        </pc:sldMkLst>
      </pc:sldChg>
      <pc:sldChg chg="del">
        <pc:chgData name="Merethe Anette Ryen" userId="S::merethear@uia.no::1a0d79ba-99a9-4ffc-bb02-a2067f6f93d6" providerId="AD" clId="Web-{B25C219C-9265-BCA2-3978-D99CEBE12CBC}" dt="2024-12-11T08:36:04.318" v="0"/>
        <pc:sldMkLst>
          <pc:docMk/>
          <pc:sldMk cId="1912098064" sldId="2147375102"/>
        </pc:sldMkLst>
      </pc:sldChg>
      <pc:sldChg chg="add">
        <pc:chgData name="Merethe Anette Ryen" userId="S::merethear@uia.no::1a0d79ba-99a9-4ffc-bb02-a2067f6f93d6" providerId="AD" clId="Web-{B25C219C-9265-BCA2-3978-D99CEBE12CBC}" dt="2024-12-11T08:36:30.866" v="1"/>
        <pc:sldMkLst>
          <pc:docMk/>
          <pc:sldMk cId="2939038888" sldId="2147375116"/>
        </pc:sldMkLst>
      </pc:sldChg>
      <pc:sldChg chg="add">
        <pc:chgData name="Merethe Anette Ryen" userId="S::merethear@uia.no::1a0d79ba-99a9-4ffc-bb02-a2067f6f93d6" providerId="AD" clId="Web-{B25C219C-9265-BCA2-3978-D99CEBE12CBC}" dt="2024-12-11T08:36:59.320" v="2"/>
        <pc:sldMkLst>
          <pc:docMk/>
          <pc:sldMk cId="3189720960" sldId="2147375125"/>
        </pc:sldMkLst>
      </pc:sldChg>
    </pc:docChg>
  </pc:docChgLst>
  <pc:docChgLst>
    <pc:chgData name="Merethe Anette Ryen" userId="S::merethear@uia.no::1a0d79ba-99a9-4ffc-bb02-a2067f6f93d6" providerId="AD" clId="Web-{307ADF05-090E-4538-8494-DC123F2F3B7B}"/>
    <pc:docChg chg="addSld modSld">
      <pc:chgData name="Merethe Anette Ryen" userId="S::merethear@uia.no::1a0d79ba-99a9-4ffc-bb02-a2067f6f93d6" providerId="AD" clId="Web-{307ADF05-090E-4538-8494-DC123F2F3B7B}" dt="2025-02-19T12:52:09.046" v="589" actId="20577"/>
      <pc:docMkLst>
        <pc:docMk/>
      </pc:docMkLst>
      <pc:sldChg chg="modSp">
        <pc:chgData name="Merethe Anette Ryen" userId="S::merethear@uia.no::1a0d79ba-99a9-4ffc-bb02-a2067f6f93d6" providerId="AD" clId="Web-{307ADF05-090E-4538-8494-DC123F2F3B7B}" dt="2025-02-19T12:03:56.945" v="3" actId="20577"/>
        <pc:sldMkLst>
          <pc:docMk/>
          <pc:sldMk cId="4160144738" sldId="2147375117"/>
        </pc:sldMkLst>
      </pc:sldChg>
      <pc:sldChg chg="modSp">
        <pc:chgData name="Merethe Anette Ryen" userId="S::merethear@uia.no::1a0d79ba-99a9-4ffc-bb02-a2067f6f93d6" providerId="AD" clId="Web-{307ADF05-090E-4538-8494-DC123F2F3B7B}" dt="2025-02-19T12:03:23.944" v="1" actId="20577"/>
        <pc:sldMkLst>
          <pc:docMk/>
          <pc:sldMk cId="3942245644" sldId="2147375163"/>
        </pc:sldMkLst>
      </pc:sldChg>
      <pc:sldChg chg="add replId">
        <pc:chgData name="Merethe Anette Ryen" userId="S::merethear@uia.no::1a0d79ba-99a9-4ffc-bb02-a2067f6f93d6" providerId="AD" clId="Web-{307ADF05-090E-4538-8494-DC123F2F3B7B}" dt="2025-02-19T12:04:06.304" v="4"/>
        <pc:sldMkLst>
          <pc:docMk/>
          <pc:sldMk cId="3725487723" sldId="2147375164"/>
        </pc:sldMkLst>
      </pc:sldChg>
      <pc:sldChg chg="addSp delSp modSp add replId">
        <pc:chgData name="Merethe Anette Ryen" userId="S::merethear@uia.no::1a0d79ba-99a9-4ffc-bb02-a2067f6f93d6" providerId="AD" clId="Web-{307ADF05-090E-4538-8494-DC123F2F3B7B}" dt="2025-02-19T12:52:09.046" v="589" actId="20577"/>
        <pc:sldMkLst>
          <pc:docMk/>
          <pc:sldMk cId="1849183115" sldId="2147375165"/>
        </pc:sldMkLst>
      </pc:sldChg>
    </pc:docChg>
  </pc:docChgLst>
  <pc:docChgLst>
    <pc:chgData name="Merethe Anette Ryen" userId="1a0d79ba-99a9-4ffc-bb02-a2067f6f93d6" providerId="ADAL" clId="{1BA31025-AA2E-4FEA-8AFA-A64AB3BB683A}"/>
    <pc:docChg chg="undo custSel addSld delSld modSld">
      <pc:chgData name="Merethe Anette Ryen" userId="1a0d79ba-99a9-4ffc-bb02-a2067f6f93d6" providerId="ADAL" clId="{1BA31025-AA2E-4FEA-8AFA-A64AB3BB683A}" dt="2024-08-22T10:01:21.513" v="2511" actId="20577"/>
      <pc:docMkLst>
        <pc:docMk/>
      </pc:docMkLst>
      <pc:sldChg chg="del">
        <pc:chgData name="Merethe Anette Ryen" userId="1a0d79ba-99a9-4ffc-bb02-a2067f6f93d6" providerId="ADAL" clId="{1BA31025-AA2E-4FEA-8AFA-A64AB3BB683A}" dt="2024-08-22T09:13:22.006" v="0" actId="2696"/>
        <pc:sldMkLst>
          <pc:docMk/>
          <pc:sldMk cId="437186577" sldId="461"/>
        </pc:sldMkLst>
      </pc:sldChg>
      <pc:sldChg chg="del">
        <pc:chgData name="Merethe Anette Ryen" userId="1a0d79ba-99a9-4ffc-bb02-a2067f6f93d6" providerId="ADAL" clId="{1BA31025-AA2E-4FEA-8AFA-A64AB3BB683A}" dt="2024-08-22T09:18:35.160" v="231" actId="2696"/>
        <pc:sldMkLst>
          <pc:docMk/>
          <pc:sldMk cId="3681664695" sldId="2147374895"/>
        </pc:sldMkLst>
      </pc:sldChg>
      <pc:sldChg chg="modNotesTx">
        <pc:chgData name="Merethe Anette Ryen" userId="1a0d79ba-99a9-4ffc-bb02-a2067f6f93d6" providerId="ADAL" clId="{1BA31025-AA2E-4FEA-8AFA-A64AB3BB683A}" dt="2024-08-22T09:32:39.163" v="681" actId="20577"/>
        <pc:sldMkLst>
          <pc:docMk/>
          <pc:sldMk cId="2863162504" sldId="2147374905"/>
        </pc:sldMkLst>
      </pc:sldChg>
      <pc:sldChg chg="del">
        <pc:chgData name="Merethe Anette Ryen" userId="1a0d79ba-99a9-4ffc-bb02-a2067f6f93d6" providerId="ADAL" clId="{1BA31025-AA2E-4FEA-8AFA-A64AB3BB683A}" dt="2024-08-22T09:13:25.528" v="1" actId="2696"/>
        <pc:sldMkLst>
          <pc:docMk/>
          <pc:sldMk cId="1734681543" sldId="2147374906"/>
        </pc:sldMkLst>
      </pc:sldChg>
      <pc:sldChg chg="modNotesTx">
        <pc:chgData name="Merethe Anette Ryen" userId="1a0d79ba-99a9-4ffc-bb02-a2067f6f93d6" providerId="ADAL" clId="{1BA31025-AA2E-4FEA-8AFA-A64AB3BB683A}" dt="2024-08-22T09:14:30.508" v="123" actId="20577"/>
        <pc:sldMkLst>
          <pc:docMk/>
          <pc:sldMk cId="2209855431" sldId="2147374908"/>
        </pc:sldMkLst>
      </pc:sldChg>
      <pc:sldChg chg="addSp delSp modSp add mod modNotesTx">
        <pc:chgData name="Merethe Anette Ryen" userId="1a0d79ba-99a9-4ffc-bb02-a2067f6f93d6" providerId="ADAL" clId="{1BA31025-AA2E-4FEA-8AFA-A64AB3BB683A}" dt="2024-08-22T10:01:21.513" v="2511" actId="20577"/>
        <pc:sldMkLst>
          <pc:docMk/>
          <pc:sldMk cId="3433406856" sldId="2147374961"/>
        </pc:sldMkLst>
      </pc:sldChg>
      <pc:sldChg chg="del">
        <pc:chgData name="Merethe Anette Ryen" userId="1a0d79ba-99a9-4ffc-bb02-a2067f6f93d6" providerId="ADAL" clId="{1BA31025-AA2E-4FEA-8AFA-A64AB3BB683A}" dt="2024-08-22T09:18:27.904" v="230" actId="2696"/>
        <pc:sldMkLst>
          <pc:docMk/>
          <pc:sldMk cId="2403951662" sldId="2147374971"/>
        </pc:sldMkLst>
      </pc:sldChg>
      <pc:sldChg chg="mod modShow">
        <pc:chgData name="Merethe Anette Ryen" userId="1a0d79ba-99a9-4ffc-bb02-a2067f6f93d6" providerId="ADAL" clId="{1BA31025-AA2E-4FEA-8AFA-A64AB3BB683A}" dt="2024-08-22T09:18:52.916" v="232" actId="729"/>
        <pc:sldMkLst>
          <pc:docMk/>
          <pc:sldMk cId="3750626931" sldId="2147374972"/>
        </pc:sldMkLst>
      </pc:sldChg>
      <pc:sldChg chg="del">
        <pc:chgData name="Merethe Anette Ryen" userId="1a0d79ba-99a9-4ffc-bb02-a2067f6f93d6" providerId="ADAL" clId="{1BA31025-AA2E-4FEA-8AFA-A64AB3BB683A}" dt="2024-08-22T09:49:31.210" v="1951" actId="2696"/>
        <pc:sldMkLst>
          <pc:docMk/>
          <pc:sldMk cId="1745693838" sldId="2147374973"/>
        </pc:sldMkLst>
      </pc:sldChg>
      <pc:sldChg chg="del">
        <pc:chgData name="Merethe Anette Ryen" userId="1a0d79ba-99a9-4ffc-bb02-a2067f6f93d6" providerId="ADAL" clId="{1BA31025-AA2E-4FEA-8AFA-A64AB3BB683A}" dt="2024-08-22T09:18:22.843" v="229" actId="2696"/>
        <pc:sldMkLst>
          <pc:docMk/>
          <pc:sldMk cId="788397027" sldId="2147374974"/>
        </pc:sldMkLst>
      </pc:sldChg>
      <pc:sldMasterChg chg="delSldLayout">
        <pc:chgData name="Merethe Anette Ryen" userId="1a0d79ba-99a9-4ffc-bb02-a2067f6f93d6" providerId="ADAL" clId="{1BA31025-AA2E-4FEA-8AFA-A64AB3BB683A}" dt="2024-08-22T09:13:25.528" v="1" actId="2696"/>
        <pc:sldMasterMkLst>
          <pc:docMk/>
          <pc:sldMasterMk cId="1025947034" sldId="2147483648"/>
        </pc:sldMasterMkLst>
        <pc:sldLayoutChg chg="del">
          <pc:chgData name="Merethe Anette Ryen" userId="1a0d79ba-99a9-4ffc-bb02-a2067f6f93d6" providerId="ADAL" clId="{1BA31025-AA2E-4FEA-8AFA-A64AB3BB683A}" dt="2024-08-22T09:13:25.528" v="1" actId="2696"/>
          <pc:sldLayoutMkLst>
            <pc:docMk/>
            <pc:sldMasterMk cId="1025947034" sldId="2147483648"/>
            <pc:sldLayoutMk cId="598159681" sldId="2147483691"/>
          </pc:sldLayoutMkLst>
        </pc:sldLayoutChg>
      </pc:sldMasterChg>
    </pc:docChg>
  </pc:docChgLst>
  <pc:docChgLst>
    <pc:chgData name="Merethe Anette Ryen" userId="S::merethear@uia.no::1a0d79ba-99a9-4ffc-bb02-a2067f6f93d6" providerId="AD" clId="Web-{8C0018B5-5DD6-40E5-B5B4-46D479CCC4DD}"/>
    <pc:docChg chg="addSld">
      <pc:chgData name="Merethe Anette Ryen" userId="S::merethear@uia.no::1a0d79ba-99a9-4ffc-bb02-a2067f6f93d6" providerId="AD" clId="Web-{8C0018B5-5DD6-40E5-B5B4-46D479CCC4DD}" dt="2025-02-21T11:52:25.449" v="0"/>
      <pc:docMkLst>
        <pc:docMk/>
      </pc:docMkLst>
      <pc:sldChg chg="new">
        <pc:chgData name="Merethe Anette Ryen" userId="S::merethear@uia.no::1a0d79ba-99a9-4ffc-bb02-a2067f6f93d6" providerId="AD" clId="Web-{8C0018B5-5DD6-40E5-B5B4-46D479CCC4DD}" dt="2025-02-21T11:52:25.449" v="0"/>
        <pc:sldMkLst>
          <pc:docMk/>
          <pc:sldMk cId="2385629702" sldId="2147375168"/>
        </pc:sldMkLst>
      </pc:sldChg>
    </pc:docChg>
  </pc:docChgLst>
  <pc:docChgLst>
    <pc:chgData name="Merethe Anette Ryen" userId="S::merethear@uia.no::1a0d79ba-99a9-4ffc-bb02-a2067f6f93d6" providerId="AD" clId="Web-{430BC989-7878-4B73-837E-8E5B7E18DBE7}"/>
    <pc:docChg chg="delSld">
      <pc:chgData name="Merethe Anette Ryen" userId="S::merethear@uia.no::1a0d79ba-99a9-4ffc-bb02-a2067f6f93d6" providerId="AD" clId="Web-{430BC989-7878-4B73-837E-8E5B7E18DBE7}" dt="2025-02-05T08:57:07.543" v="0"/>
      <pc:docMkLst>
        <pc:docMk/>
      </pc:docMkLst>
      <pc:sldChg chg="del">
        <pc:chgData name="Merethe Anette Ryen" userId="S::merethear@uia.no::1a0d79ba-99a9-4ffc-bb02-a2067f6f93d6" providerId="AD" clId="Web-{430BC989-7878-4B73-837E-8E5B7E18DBE7}" dt="2025-02-05T08:57:07.543" v="0"/>
        <pc:sldMkLst>
          <pc:docMk/>
          <pc:sldMk cId="2939103068" sldId="2147375161"/>
        </pc:sldMkLst>
      </pc:sldChg>
    </pc:docChg>
  </pc:docChgLst>
  <pc:docChgLst>
    <pc:chgData name="Merethe Anette Ryen" userId="S::merethear@uia.no::1a0d79ba-99a9-4ffc-bb02-a2067f6f93d6" providerId="AD" clId="Web-{4EFCC75E-2E6E-4382-AABD-CFAFDD185A88}"/>
    <pc:docChg chg="modSld">
      <pc:chgData name="Merethe Anette Ryen" userId="S::merethear@uia.no::1a0d79ba-99a9-4ffc-bb02-a2067f6f93d6" providerId="AD" clId="Web-{4EFCC75E-2E6E-4382-AABD-CFAFDD185A88}" dt="2025-02-25T11:20:34.865" v="1" actId="20577"/>
      <pc:docMkLst>
        <pc:docMk/>
      </pc:docMkLst>
      <pc:sldChg chg="modSp">
        <pc:chgData name="Merethe Anette Ryen" userId="S::merethear@uia.no::1a0d79ba-99a9-4ffc-bb02-a2067f6f93d6" providerId="AD" clId="Web-{4EFCC75E-2E6E-4382-AABD-CFAFDD185A88}" dt="2025-02-25T11:20:34.865" v="1" actId="20577"/>
        <pc:sldMkLst>
          <pc:docMk/>
          <pc:sldMk cId="93699897" sldId="2147375140"/>
        </pc:sldMkLst>
      </pc:sldChg>
    </pc:docChg>
  </pc:docChgLst>
  <pc:docChgLst>
    <pc:chgData name="Merethe Anette Ryen" userId="1a0d79ba-99a9-4ffc-bb02-a2067f6f93d6" providerId="ADAL" clId="{1061BA5F-9E21-4E70-986F-898D33C9A51C}"/>
    <pc:docChg chg="undo custSel addSld delSld modSld sldOrd">
      <pc:chgData name="Merethe Anette Ryen" userId="1a0d79ba-99a9-4ffc-bb02-a2067f6f93d6" providerId="ADAL" clId="{1061BA5F-9E21-4E70-986F-898D33C9A51C}" dt="2024-12-11T08:57:12.200" v="1328" actId="20577"/>
      <pc:docMkLst>
        <pc:docMk/>
      </pc:docMkLst>
      <pc:sldChg chg="modSp add del mod">
        <pc:chgData name="Merethe Anette Ryen" userId="1a0d79ba-99a9-4ffc-bb02-a2067f6f93d6" providerId="ADAL" clId="{1061BA5F-9E21-4E70-986F-898D33C9A51C}" dt="2024-12-11T08:57:06.370" v="1327" actId="2696"/>
        <pc:sldMkLst>
          <pc:docMk/>
          <pc:sldMk cId="396091329" sldId="2147374768"/>
        </pc:sldMkLst>
      </pc:sldChg>
      <pc:sldChg chg="modSp mod">
        <pc:chgData name="Merethe Anette Ryen" userId="1a0d79ba-99a9-4ffc-bb02-a2067f6f93d6" providerId="ADAL" clId="{1061BA5F-9E21-4E70-986F-898D33C9A51C}" dt="2024-11-26T21:35:07.593" v="456" actId="1038"/>
        <pc:sldMkLst>
          <pc:docMk/>
          <pc:sldMk cId="4066481527" sldId="2147374797"/>
        </pc:sldMkLst>
      </pc:sldChg>
      <pc:sldChg chg="addSp modSp mod">
        <pc:chgData name="Merethe Anette Ryen" userId="1a0d79ba-99a9-4ffc-bb02-a2067f6f93d6" providerId="ADAL" clId="{1061BA5F-9E21-4E70-986F-898D33C9A51C}" dt="2024-12-11T08:39:12.966" v="856" actId="14100"/>
        <pc:sldMkLst>
          <pc:docMk/>
          <pc:sldMk cId="1774101802" sldId="2147374805"/>
        </pc:sldMkLst>
      </pc:sldChg>
      <pc:sldChg chg="modSp add mod">
        <pc:chgData name="Merethe Anette Ryen" userId="1a0d79ba-99a9-4ffc-bb02-a2067f6f93d6" providerId="ADAL" clId="{1061BA5F-9E21-4E70-986F-898D33C9A51C}" dt="2024-11-26T21:36:55.600" v="460" actId="1076"/>
        <pc:sldMkLst>
          <pc:docMk/>
          <pc:sldMk cId="803540075" sldId="2147374853"/>
        </pc:sldMkLst>
      </pc:sldChg>
      <pc:sldChg chg="del mod ord modShow">
        <pc:chgData name="Merethe Anette Ryen" userId="1a0d79ba-99a9-4ffc-bb02-a2067f6f93d6" providerId="ADAL" clId="{1061BA5F-9E21-4E70-986F-898D33C9A51C}" dt="2024-11-26T21:31:20.349" v="254" actId="2696"/>
        <pc:sldMkLst>
          <pc:docMk/>
          <pc:sldMk cId="4106717032" sldId="2147374904"/>
        </pc:sldMkLst>
      </pc:sldChg>
      <pc:sldChg chg="addSp modSp mod ord">
        <pc:chgData name="Merethe Anette Ryen" userId="1a0d79ba-99a9-4ffc-bb02-a2067f6f93d6" providerId="ADAL" clId="{1061BA5F-9E21-4E70-986F-898D33C9A51C}" dt="2024-11-26T21:34:02.942" v="420"/>
        <pc:sldMkLst>
          <pc:docMk/>
          <pc:sldMk cId="2863162504" sldId="2147374905"/>
        </pc:sldMkLst>
      </pc:sldChg>
      <pc:sldChg chg="del mod modShow">
        <pc:chgData name="Merethe Anette Ryen" userId="1a0d79ba-99a9-4ffc-bb02-a2067f6f93d6" providerId="ADAL" clId="{1061BA5F-9E21-4E70-986F-898D33C9A51C}" dt="2024-11-26T21:31:20.349" v="254" actId="2696"/>
        <pc:sldMkLst>
          <pc:docMk/>
          <pc:sldMk cId="3300692878" sldId="2147374907"/>
        </pc:sldMkLst>
      </pc:sldChg>
      <pc:sldChg chg="del mod modShow">
        <pc:chgData name="Merethe Anette Ryen" userId="1a0d79ba-99a9-4ffc-bb02-a2067f6f93d6" providerId="ADAL" clId="{1061BA5F-9E21-4E70-986F-898D33C9A51C}" dt="2024-11-26T21:31:20.349" v="254" actId="2696"/>
        <pc:sldMkLst>
          <pc:docMk/>
          <pc:sldMk cId="2209855431" sldId="2147374908"/>
        </pc:sldMkLst>
      </pc:sldChg>
      <pc:sldChg chg="modSp mod ord">
        <pc:chgData name="Merethe Anette Ryen" userId="1a0d79ba-99a9-4ffc-bb02-a2067f6f93d6" providerId="ADAL" clId="{1061BA5F-9E21-4E70-986F-898D33C9A51C}" dt="2024-11-26T21:49:47.160" v="656" actId="27636"/>
        <pc:sldMkLst>
          <pc:docMk/>
          <pc:sldMk cId="3213237405" sldId="2147374947"/>
        </pc:sldMkLst>
      </pc:sldChg>
      <pc:sldChg chg="addSp delSp modSp del mod modShow">
        <pc:chgData name="Merethe Anette Ryen" userId="1a0d79ba-99a9-4ffc-bb02-a2067f6f93d6" providerId="ADAL" clId="{1061BA5F-9E21-4E70-986F-898D33C9A51C}" dt="2024-12-11T08:39:24.251" v="857" actId="2696"/>
        <pc:sldMkLst>
          <pc:docMk/>
          <pc:sldMk cId="523852222" sldId="2147374964"/>
        </pc:sldMkLst>
      </pc:sldChg>
      <pc:sldChg chg="ord">
        <pc:chgData name="Merethe Anette Ryen" userId="1a0d79ba-99a9-4ffc-bb02-a2067f6f93d6" providerId="ADAL" clId="{1061BA5F-9E21-4E70-986F-898D33C9A51C}" dt="2024-11-26T21:05:41.433" v="1"/>
        <pc:sldMkLst>
          <pc:docMk/>
          <pc:sldMk cId="3750626931" sldId="2147374972"/>
        </pc:sldMkLst>
      </pc:sldChg>
      <pc:sldChg chg="add">
        <pc:chgData name="Merethe Anette Ryen" userId="1a0d79ba-99a9-4ffc-bb02-a2067f6f93d6" providerId="ADAL" clId="{1061BA5F-9E21-4E70-986F-898D33C9A51C}" dt="2024-11-26T21:39:32.935" v="507"/>
        <pc:sldMkLst>
          <pc:docMk/>
          <pc:sldMk cId="1454645994" sldId="2147375013"/>
        </pc:sldMkLst>
      </pc:sldChg>
      <pc:sldChg chg="modSp add mod">
        <pc:chgData name="Merethe Anette Ryen" userId="1a0d79ba-99a9-4ffc-bb02-a2067f6f93d6" providerId="ADAL" clId="{1061BA5F-9E21-4E70-986F-898D33C9A51C}" dt="2024-11-26T21:45:06.952" v="517" actId="1076"/>
        <pc:sldMkLst>
          <pc:docMk/>
          <pc:sldMk cId="1755328289" sldId="2147375027"/>
        </pc:sldMkLst>
      </pc:sldChg>
      <pc:sldChg chg="modSp add mod modNotesTx">
        <pc:chgData name="Merethe Anette Ryen" userId="1a0d79ba-99a9-4ffc-bb02-a2067f6f93d6" providerId="ADAL" clId="{1061BA5F-9E21-4E70-986F-898D33C9A51C}" dt="2024-12-03T13:41:51.620" v="780" actId="20577"/>
        <pc:sldMkLst>
          <pc:docMk/>
          <pc:sldMk cId="835834864" sldId="2147375048"/>
        </pc:sldMkLst>
      </pc:sldChg>
      <pc:sldChg chg="add modNotesTx">
        <pc:chgData name="Merethe Anette Ryen" userId="1a0d79ba-99a9-4ffc-bb02-a2067f6f93d6" providerId="ADAL" clId="{1061BA5F-9E21-4E70-986F-898D33C9A51C}" dt="2024-11-26T21:33:57.187" v="418" actId="20577"/>
        <pc:sldMkLst>
          <pc:docMk/>
          <pc:sldMk cId="3890017153" sldId="2147375049"/>
        </pc:sldMkLst>
      </pc:sldChg>
      <pc:sldChg chg="modSp add mod modShow">
        <pc:chgData name="Merethe Anette Ryen" userId="1a0d79ba-99a9-4ffc-bb02-a2067f6f93d6" providerId="ADAL" clId="{1061BA5F-9E21-4E70-986F-898D33C9A51C}" dt="2024-12-11T08:39:44.533" v="858" actId="729"/>
        <pc:sldMkLst>
          <pc:docMk/>
          <pc:sldMk cId="1774082670" sldId="2147375050"/>
        </pc:sldMkLst>
      </pc:sldChg>
      <pc:sldChg chg="delSp modSp add mod delAnim">
        <pc:chgData name="Merethe Anette Ryen" userId="1a0d79ba-99a9-4ffc-bb02-a2067f6f93d6" providerId="ADAL" clId="{1061BA5F-9E21-4E70-986F-898D33C9A51C}" dt="2024-11-28T10:33:26.224" v="753" actId="20577"/>
        <pc:sldMkLst>
          <pc:docMk/>
          <pc:sldMk cId="2712152327" sldId="2147375058"/>
        </pc:sldMkLst>
      </pc:sldChg>
      <pc:sldChg chg="modSp add mod ord modNotesTx">
        <pc:chgData name="Merethe Anette Ryen" userId="1a0d79ba-99a9-4ffc-bb02-a2067f6f93d6" providerId="ADAL" clId="{1061BA5F-9E21-4E70-986F-898D33C9A51C}" dt="2024-11-26T22:03:38.599" v="736"/>
        <pc:sldMkLst>
          <pc:docMk/>
          <pc:sldMk cId="3075958768" sldId="2147375070"/>
        </pc:sldMkLst>
      </pc:sldChg>
      <pc:sldChg chg="add del ord">
        <pc:chgData name="Merethe Anette Ryen" userId="1a0d79ba-99a9-4ffc-bb02-a2067f6f93d6" providerId="ADAL" clId="{1061BA5F-9E21-4E70-986F-898D33C9A51C}" dt="2024-11-26T21:39:42.026" v="508" actId="2696"/>
        <pc:sldMkLst>
          <pc:docMk/>
          <pc:sldMk cId="478559102" sldId="2147375091"/>
        </pc:sldMkLst>
      </pc:sldChg>
      <pc:sldChg chg="add">
        <pc:chgData name="Merethe Anette Ryen" userId="1a0d79ba-99a9-4ffc-bb02-a2067f6f93d6" providerId="ADAL" clId="{1061BA5F-9E21-4E70-986F-898D33C9A51C}" dt="2024-11-26T21:40:56.703" v="509"/>
        <pc:sldMkLst>
          <pc:docMk/>
          <pc:sldMk cId="2090237813" sldId="2147375091"/>
        </pc:sldMkLst>
      </pc:sldChg>
      <pc:sldChg chg="add mod modShow">
        <pc:chgData name="Merethe Anette Ryen" userId="1a0d79ba-99a9-4ffc-bb02-a2067f6f93d6" providerId="ADAL" clId="{1061BA5F-9E21-4E70-986F-898D33C9A51C}" dt="2024-12-11T08:39:44.533" v="858" actId="729"/>
        <pc:sldMkLst>
          <pc:docMk/>
          <pc:sldMk cId="478559102" sldId="2147375092"/>
        </pc:sldMkLst>
      </pc:sldChg>
      <pc:sldChg chg="addSp delSp modSp add mod ord">
        <pc:chgData name="Merethe Anette Ryen" userId="1a0d79ba-99a9-4ffc-bb02-a2067f6f93d6" providerId="ADAL" clId="{1061BA5F-9E21-4E70-986F-898D33C9A51C}" dt="2024-12-11T08:40:24.339" v="860"/>
        <pc:sldMkLst>
          <pc:docMk/>
          <pc:sldMk cId="2362802073" sldId="2147375093"/>
        </pc:sldMkLst>
      </pc:sldChg>
      <pc:sldChg chg="modSp mod">
        <pc:chgData name="Merethe Anette Ryen" userId="1a0d79ba-99a9-4ffc-bb02-a2067f6f93d6" providerId="ADAL" clId="{1061BA5F-9E21-4E70-986F-898D33C9A51C}" dt="2024-12-11T08:47:14.566" v="1000" actId="14100"/>
        <pc:sldMkLst>
          <pc:docMk/>
          <pc:sldMk cId="3788592572" sldId="2147375122"/>
        </pc:sldMkLst>
      </pc:sldChg>
      <pc:sldChg chg="modSp add">
        <pc:chgData name="Merethe Anette Ryen" userId="1a0d79ba-99a9-4ffc-bb02-a2067f6f93d6" providerId="ADAL" clId="{1061BA5F-9E21-4E70-986F-898D33C9A51C}" dt="2024-12-11T08:57:12.200" v="1328" actId="20577"/>
        <pc:sldMkLst>
          <pc:docMk/>
          <pc:sldMk cId="3409103397" sldId="2147375126"/>
        </pc:sldMkLst>
      </pc:sldChg>
      <pc:sldMasterChg chg="delSldLayout">
        <pc:chgData name="Merethe Anette Ryen" userId="1a0d79ba-99a9-4ffc-bb02-a2067f6f93d6" providerId="ADAL" clId="{1061BA5F-9E21-4E70-986F-898D33C9A51C}" dt="2024-12-11T08:39:24.251" v="857" actId="2696"/>
        <pc:sldMasterMkLst>
          <pc:docMk/>
          <pc:sldMasterMk cId="1025947034" sldId="2147483648"/>
        </pc:sldMasterMkLst>
        <pc:sldLayoutChg chg="del">
          <pc:chgData name="Merethe Anette Ryen" userId="1a0d79ba-99a9-4ffc-bb02-a2067f6f93d6" providerId="ADAL" clId="{1061BA5F-9E21-4E70-986F-898D33C9A51C}" dt="2024-11-26T21:39:42.026" v="508" actId="2696"/>
          <pc:sldLayoutMkLst>
            <pc:docMk/>
            <pc:sldMasterMk cId="1025947034" sldId="2147483648"/>
            <pc:sldLayoutMk cId="1876773288" sldId="2147483694"/>
          </pc:sldLayoutMkLst>
        </pc:sldLayoutChg>
        <pc:sldLayoutChg chg="del">
          <pc:chgData name="Merethe Anette Ryen" userId="1a0d79ba-99a9-4ffc-bb02-a2067f6f93d6" providerId="ADAL" clId="{1061BA5F-9E21-4E70-986F-898D33C9A51C}" dt="2024-12-11T08:39:24.251" v="857" actId="2696"/>
          <pc:sldLayoutMkLst>
            <pc:docMk/>
            <pc:sldMasterMk cId="1025947034" sldId="2147483648"/>
            <pc:sldLayoutMk cId="2885835776" sldId="2147483798"/>
          </pc:sldLayoutMkLst>
        </pc:sldLayoutChg>
      </pc:sldMasterChg>
    </pc:docChg>
  </pc:docChgLst>
  <pc:docChgLst>
    <pc:chgData name="Merethe Anette Ryen" userId="S::merethear@uia.no::1a0d79ba-99a9-4ffc-bb02-a2067f6f93d6" providerId="AD" clId="Web-{8065D01A-1312-4633-9717-05976A2057E8}"/>
    <pc:docChg chg="modSld">
      <pc:chgData name="Merethe Anette Ryen" userId="S::merethear@uia.no::1a0d79ba-99a9-4ffc-bb02-a2067f6f93d6" providerId="AD" clId="Web-{8065D01A-1312-4633-9717-05976A2057E8}" dt="2024-10-14T08:41:10.280" v="1"/>
      <pc:docMkLst>
        <pc:docMk/>
      </pc:docMkLst>
      <pc:sldChg chg="mod modShow">
        <pc:chgData name="Merethe Anette Ryen" userId="S::merethear@uia.no::1a0d79ba-99a9-4ffc-bb02-a2067f6f93d6" providerId="AD" clId="Web-{8065D01A-1312-4633-9717-05976A2057E8}" dt="2024-10-14T08:41:10.280" v="1"/>
        <pc:sldMkLst>
          <pc:docMk/>
          <pc:sldMk cId="1774101802" sldId="2147374805"/>
        </pc:sldMkLst>
      </pc:sldChg>
      <pc:sldChg chg="mod modShow">
        <pc:chgData name="Merethe Anette Ryen" userId="S::merethear@uia.no::1a0d79ba-99a9-4ffc-bb02-a2067f6f93d6" providerId="AD" clId="Web-{8065D01A-1312-4633-9717-05976A2057E8}" dt="2024-10-14T08:39:49.496" v="0"/>
        <pc:sldMkLst>
          <pc:docMk/>
          <pc:sldMk cId="523852222" sldId="2147374964"/>
        </pc:sldMkLst>
      </pc:sldChg>
    </pc:docChg>
  </pc:docChgLst>
  <pc:docChgLst>
    <pc:chgData name="Merethe Anette Ryen" userId="S::merethear@uia.no::1a0d79ba-99a9-4ffc-bb02-a2067f6f93d6" providerId="AD" clId="Web-{1356AF78-8D98-41D4-9C67-0747EB291090}"/>
    <pc:docChg chg="delSld sldOrd">
      <pc:chgData name="Merethe Anette Ryen" userId="S::merethear@uia.no::1a0d79ba-99a9-4ffc-bb02-a2067f6f93d6" providerId="AD" clId="Web-{1356AF78-8D98-41D4-9C67-0747EB291090}" dt="2024-11-26T21:05:08.612" v="5"/>
      <pc:docMkLst>
        <pc:docMk/>
      </pc:docMkLst>
      <pc:sldChg chg="ord">
        <pc:chgData name="Merethe Anette Ryen" userId="S::merethear@uia.no::1a0d79ba-99a9-4ffc-bb02-a2067f6f93d6" providerId="AD" clId="Web-{1356AF78-8D98-41D4-9C67-0747EB291090}" dt="2024-11-26T21:04:14.642" v="1"/>
        <pc:sldMkLst>
          <pc:docMk/>
          <pc:sldMk cId="4066481527" sldId="2147374797"/>
        </pc:sldMkLst>
      </pc:sldChg>
      <pc:sldChg chg="ord">
        <pc:chgData name="Merethe Anette Ryen" userId="S::merethear@uia.no::1a0d79ba-99a9-4ffc-bb02-a2067f6f93d6" providerId="AD" clId="Web-{1356AF78-8D98-41D4-9C67-0747EB291090}" dt="2024-11-26T21:05:08.612" v="4"/>
        <pc:sldMkLst>
          <pc:docMk/>
          <pc:sldMk cId="1774101802" sldId="2147374805"/>
        </pc:sldMkLst>
      </pc:sldChg>
      <pc:sldChg chg="del">
        <pc:chgData name="Merethe Anette Ryen" userId="S::merethear@uia.no::1a0d79ba-99a9-4ffc-bb02-a2067f6f93d6" providerId="AD" clId="Web-{1356AF78-8D98-41D4-9C67-0747EB291090}" dt="2024-11-26T21:04:10.376" v="0"/>
        <pc:sldMkLst>
          <pc:docMk/>
          <pc:sldMk cId="69644256" sldId="2147374809"/>
        </pc:sldMkLst>
      </pc:sldChg>
      <pc:sldChg chg="del">
        <pc:chgData name="Merethe Anette Ryen" userId="S::merethear@uia.no::1a0d79ba-99a9-4ffc-bb02-a2067f6f93d6" providerId="AD" clId="Web-{1356AF78-8D98-41D4-9C67-0747EB291090}" dt="2024-11-26T21:04:53.674" v="3"/>
        <pc:sldMkLst>
          <pc:docMk/>
          <pc:sldMk cId="3433406856" sldId="2147374961"/>
        </pc:sldMkLst>
      </pc:sldChg>
      <pc:sldChg chg="ord">
        <pc:chgData name="Merethe Anette Ryen" userId="S::merethear@uia.no::1a0d79ba-99a9-4ffc-bb02-a2067f6f93d6" providerId="AD" clId="Web-{1356AF78-8D98-41D4-9C67-0747EB291090}" dt="2024-11-26T21:05:08.612" v="5"/>
        <pc:sldMkLst>
          <pc:docMk/>
          <pc:sldMk cId="523852222" sldId="2147374964"/>
        </pc:sldMkLst>
      </pc:sldChg>
      <pc:sldChg chg="del">
        <pc:chgData name="Merethe Anette Ryen" userId="S::merethear@uia.no::1a0d79ba-99a9-4ffc-bb02-a2067f6f93d6" providerId="AD" clId="Web-{1356AF78-8D98-41D4-9C67-0747EB291090}" dt="2024-11-26T21:04:51.158" v="2"/>
        <pc:sldMkLst>
          <pc:docMk/>
          <pc:sldMk cId="727897564" sldId="2147374974"/>
        </pc:sldMkLst>
      </pc:sldChg>
    </pc:docChg>
  </pc:docChgLst>
  <pc:docChgLst>
    <pc:chgData name="Merethe Anette Ryen" userId="1a0d79ba-99a9-4ffc-bb02-a2067f6f93d6" providerId="ADAL" clId="{4246FAFD-E1D0-4B77-A4B9-AA771965A515}"/>
    <pc:docChg chg="undo custSel addSld delSld modSld sldOrd">
      <pc:chgData name="Merethe Anette Ryen" userId="1a0d79ba-99a9-4ffc-bb02-a2067f6f93d6" providerId="ADAL" clId="{4246FAFD-E1D0-4B77-A4B9-AA771965A515}" dt="2025-02-04T10:17:37.458" v="1707" actId="1036"/>
      <pc:docMkLst>
        <pc:docMk/>
      </pc:docMkLst>
      <pc:sldChg chg="modSp mod">
        <pc:chgData name="Merethe Anette Ryen" userId="1a0d79ba-99a9-4ffc-bb02-a2067f6f93d6" providerId="ADAL" clId="{4246FAFD-E1D0-4B77-A4B9-AA771965A515}" dt="2025-01-10T08:37:00.671" v="15" actId="1076"/>
        <pc:sldMkLst>
          <pc:docMk/>
          <pc:sldMk cId="1681271319" sldId="2147374655"/>
        </pc:sldMkLst>
      </pc:sldChg>
      <pc:sldChg chg="del">
        <pc:chgData name="Merethe Anette Ryen" userId="1a0d79ba-99a9-4ffc-bb02-a2067f6f93d6" providerId="ADAL" clId="{4246FAFD-E1D0-4B77-A4B9-AA771965A515}" dt="2025-01-10T08:40:09.120" v="18" actId="2696"/>
        <pc:sldMkLst>
          <pc:docMk/>
          <pc:sldMk cId="4066481527" sldId="2147374797"/>
        </pc:sldMkLst>
      </pc:sldChg>
      <pc:sldChg chg="modSp del mod">
        <pc:chgData name="Merethe Anette Ryen" userId="1a0d79ba-99a9-4ffc-bb02-a2067f6f93d6" providerId="ADAL" clId="{4246FAFD-E1D0-4B77-A4B9-AA771965A515}" dt="2025-01-10T08:57:48.335" v="373" actId="2696"/>
        <pc:sldMkLst>
          <pc:docMk/>
          <pc:sldMk cId="1774101802" sldId="2147374805"/>
        </pc:sldMkLst>
      </pc:sldChg>
      <pc:sldChg chg="modSp mod">
        <pc:chgData name="Merethe Anette Ryen" userId="1a0d79ba-99a9-4ffc-bb02-a2067f6f93d6" providerId="ADAL" clId="{4246FAFD-E1D0-4B77-A4B9-AA771965A515}" dt="2025-01-10T08:44:24.787" v="24" actId="20577"/>
        <pc:sldMkLst>
          <pc:docMk/>
          <pc:sldMk cId="835834864" sldId="2147375048"/>
        </pc:sldMkLst>
      </pc:sldChg>
      <pc:sldChg chg="del">
        <pc:chgData name="Merethe Anette Ryen" userId="1a0d79ba-99a9-4ffc-bb02-a2067f6f93d6" providerId="ADAL" clId="{4246FAFD-E1D0-4B77-A4B9-AA771965A515}" dt="2025-01-10T08:56:25.587" v="330" actId="2696"/>
        <pc:sldMkLst>
          <pc:docMk/>
          <pc:sldMk cId="2712152327" sldId="2147375058"/>
        </pc:sldMkLst>
      </pc:sldChg>
      <pc:sldChg chg="ord">
        <pc:chgData name="Merethe Anette Ryen" userId="1a0d79ba-99a9-4ffc-bb02-a2067f6f93d6" providerId="ADAL" clId="{4246FAFD-E1D0-4B77-A4B9-AA771965A515}" dt="2025-01-10T09:07:58.866" v="424"/>
        <pc:sldMkLst>
          <pc:docMk/>
          <pc:sldMk cId="3075958768" sldId="2147375070"/>
        </pc:sldMkLst>
      </pc:sldChg>
      <pc:sldChg chg="modSp add mod modShow">
        <pc:chgData name="Merethe Anette Ryen" userId="1a0d79ba-99a9-4ffc-bb02-a2067f6f93d6" providerId="ADAL" clId="{4246FAFD-E1D0-4B77-A4B9-AA771965A515}" dt="2025-01-10T09:18:10.494" v="795" actId="729"/>
        <pc:sldMkLst>
          <pc:docMk/>
          <pc:sldMk cId="3034621226" sldId="2147375087"/>
        </pc:sldMkLst>
      </pc:sldChg>
      <pc:sldChg chg="del">
        <pc:chgData name="Merethe Anette Ryen" userId="1a0d79ba-99a9-4ffc-bb02-a2067f6f93d6" providerId="ADAL" clId="{4246FAFD-E1D0-4B77-A4B9-AA771965A515}" dt="2025-01-10T08:57:53.064" v="374" actId="2696"/>
        <pc:sldMkLst>
          <pc:docMk/>
          <pc:sldMk cId="2090237813" sldId="2147375091"/>
        </pc:sldMkLst>
      </pc:sldChg>
      <pc:sldChg chg="addSp delSp modSp mod ord">
        <pc:chgData name="Merethe Anette Ryen" userId="1a0d79ba-99a9-4ffc-bb02-a2067f6f93d6" providerId="ADAL" clId="{4246FAFD-E1D0-4B77-A4B9-AA771965A515}" dt="2025-01-10T08:56:21.780" v="329"/>
        <pc:sldMkLst>
          <pc:docMk/>
          <pc:sldMk cId="478559102" sldId="2147375092"/>
        </pc:sldMkLst>
      </pc:sldChg>
      <pc:sldChg chg="add">
        <pc:chgData name="Merethe Anette Ryen" userId="1a0d79ba-99a9-4ffc-bb02-a2067f6f93d6" providerId="ADAL" clId="{4246FAFD-E1D0-4B77-A4B9-AA771965A515}" dt="2025-01-28T12:20:18.658" v="1661"/>
        <pc:sldMkLst>
          <pc:docMk/>
          <pc:sldMk cId="1689284088" sldId="2147375093"/>
        </pc:sldMkLst>
      </pc:sldChg>
      <pc:sldChg chg="del">
        <pc:chgData name="Merethe Anette Ryen" userId="1a0d79ba-99a9-4ffc-bb02-a2067f6f93d6" providerId="ADAL" clId="{4246FAFD-E1D0-4B77-A4B9-AA771965A515}" dt="2025-01-10T08:57:42.469" v="372" actId="2696"/>
        <pc:sldMkLst>
          <pc:docMk/>
          <pc:sldMk cId="2362802073" sldId="2147375093"/>
        </pc:sldMkLst>
      </pc:sldChg>
      <pc:sldChg chg="add">
        <pc:chgData name="Merethe Anette Ryen" userId="1a0d79ba-99a9-4ffc-bb02-a2067f6f93d6" providerId="ADAL" clId="{4246FAFD-E1D0-4B77-A4B9-AA771965A515}" dt="2025-01-10T08:43:09.394" v="22"/>
        <pc:sldMkLst>
          <pc:docMk/>
          <pc:sldMk cId="1523191371" sldId="2147375097"/>
        </pc:sldMkLst>
      </pc:sldChg>
      <pc:sldChg chg="del">
        <pc:chgData name="Merethe Anette Ryen" userId="1a0d79ba-99a9-4ffc-bb02-a2067f6f93d6" providerId="ADAL" clId="{4246FAFD-E1D0-4B77-A4B9-AA771965A515}" dt="2025-01-10T08:58:08.387" v="375" actId="2696"/>
        <pc:sldMkLst>
          <pc:docMk/>
          <pc:sldMk cId="2939038888" sldId="2147375116"/>
        </pc:sldMkLst>
      </pc:sldChg>
      <pc:sldChg chg="modSp mod">
        <pc:chgData name="Merethe Anette Ryen" userId="1a0d79ba-99a9-4ffc-bb02-a2067f6f93d6" providerId="ADAL" clId="{4246FAFD-E1D0-4B77-A4B9-AA771965A515}" dt="2025-01-10T09:03:14.302" v="403" actId="20577"/>
        <pc:sldMkLst>
          <pc:docMk/>
          <pc:sldMk cId="3523054266" sldId="2147375121"/>
        </pc:sldMkLst>
      </pc:sldChg>
      <pc:sldChg chg="del">
        <pc:chgData name="Merethe Anette Ryen" userId="1a0d79ba-99a9-4ffc-bb02-a2067f6f93d6" providerId="ADAL" clId="{4246FAFD-E1D0-4B77-A4B9-AA771965A515}" dt="2025-01-10T09:06:08.049" v="407" actId="2696"/>
        <pc:sldMkLst>
          <pc:docMk/>
          <pc:sldMk cId="3189720960" sldId="2147375125"/>
        </pc:sldMkLst>
      </pc:sldChg>
      <pc:sldChg chg="addSp modSp mod ord">
        <pc:chgData name="Merethe Anette Ryen" userId="1a0d79ba-99a9-4ffc-bb02-a2067f6f93d6" providerId="ADAL" clId="{4246FAFD-E1D0-4B77-A4B9-AA771965A515}" dt="2025-02-04T10:17:09.445" v="1686" actId="20577"/>
        <pc:sldMkLst>
          <pc:docMk/>
          <pc:sldMk cId="3409103397" sldId="2147375126"/>
        </pc:sldMkLst>
      </pc:sldChg>
      <pc:sldChg chg="add">
        <pc:chgData name="Merethe Anette Ryen" userId="1a0d79ba-99a9-4ffc-bb02-a2067f6f93d6" providerId="ADAL" clId="{4246FAFD-E1D0-4B77-A4B9-AA771965A515}" dt="2025-01-10T09:15:16.571" v="479"/>
        <pc:sldMkLst>
          <pc:docMk/>
          <pc:sldMk cId="3207113980" sldId="2147375129"/>
        </pc:sldMkLst>
      </pc:sldChg>
      <pc:sldChg chg="modSp add mod">
        <pc:chgData name="Merethe Anette Ryen" userId="1a0d79ba-99a9-4ffc-bb02-a2067f6f93d6" providerId="ADAL" clId="{4246FAFD-E1D0-4B77-A4B9-AA771965A515}" dt="2025-01-15T12:01:34.178" v="1592" actId="20577"/>
        <pc:sldMkLst>
          <pc:docMk/>
          <pc:sldMk cId="2270509108" sldId="2147375130"/>
        </pc:sldMkLst>
      </pc:sldChg>
      <pc:sldChg chg="add mod modShow modNotesTx">
        <pc:chgData name="Merethe Anette Ryen" userId="1a0d79ba-99a9-4ffc-bb02-a2067f6f93d6" providerId="ADAL" clId="{4246FAFD-E1D0-4B77-A4B9-AA771965A515}" dt="2025-01-10T08:40:29.502" v="21" actId="729"/>
        <pc:sldMkLst>
          <pc:docMk/>
          <pc:sldMk cId="1927674037" sldId="2147375133"/>
        </pc:sldMkLst>
      </pc:sldChg>
      <pc:sldChg chg="add">
        <pc:chgData name="Merethe Anette Ryen" userId="1a0d79ba-99a9-4ffc-bb02-a2067f6f93d6" providerId="ADAL" clId="{4246FAFD-E1D0-4B77-A4B9-AA771965A515}" dt="2025-01-10T09:10:22.052" v="474"/>
        <pc:sldMkLst>
          <pc:docMk/>
          <pc:sldMk cId="3034412104" sldId="2147375139"/>
        </pc:sldMkLst>
      </pc:sldChg>
      <pc:sldChg chg="add">
        <pc:chgData name="Merethe Anette Ryen" userId="1a0d79ba-99a9-4ffc-bb02-a2067f6f93d6" providerId="ADAL" clId="{4246FAFD-E1D0-4B77-A4B9-AA771965A515}" dt="2025-01-10T09:14:31.691" v="477"/>
        <pc:sldMkLst>
          <pc:docMk/>
          <pc:sldMk cId="381269129" sldId="2147375144"/>
        </pc:sldMkLst>
      </pc:sldChg>
      <pc:sldChg chg="add">
        <pc:chgData name="Merethe Anette Ryen" userId="1a0d79ba-99a9-4ffc-bb02-a2067f6f93d6" providerId="ADAL" clId="{4246FAFD-E1D0-4B77-A4B9-AA771965A515}" dt="2025-01-10T09:12:50.473" v="475"/>
        <pc:sldMkLst>
          <pc:docMk/>
          <pc:sldMk cId="4267653180" sldId="2147375146"/>
        </pc:sldMkLst>
      </pc:sldChg>
      <pc:sldChg chg="addSp modSp add mod">
        <pc:chgData name="Merethe Anette Ryen" userId="1a0d79ba-99a9-4ffc-bb02-a2067f6f93d6" providerId="ADAL" clId="{4246FAFD-E1D0-4B77-A4B9-AA771965A515}" dt="2025-01-10T08:36:47.301" v="14" actId="1038"/>
        <pc:sldMkLst>
          <pc:docMk/>
          <pc:sldMk cId="4016271313" sldId="2147375148"/>
        </pc:sldMkLst>
      </pc:sldChg>
      <pc:sldChg chg="modSp add del mod">
        <pc:chgData name="Merethe Anette Ryen" userId="1a0d79ba-99a9-4ffc-bb02-a2067f6f93d6" providerId="ADAL" clId="{4246FAFD-E1D0-4B77-A4B9-AA771965A515}" dt="2025-01-28T12:20:28.602" v="1662" actId="2696"/>
        <pc:sldMkLst>
          <pc:docMk/>
          <pc:sldMk cId="3454460616" sldId="2147375149"/>
        </pc:sldMkLst>
      </pc:sldChg>
      <pc:sldChg chg="addSp modSp new mod">
        <pc:chgData name="Merethe Anette Ryen" userId="1a0d79ba-99a9-4ffc-bb02-a2067f6f93d6" providerId="ADAL" clId="{4246FAFD-E1D0-4B77-A4B9-AA771965A515}" dt="2025-01-10T09:02:14.397" v="401" actId="1076"/>
        <pc:sldMkLst>
          <pc:docMk/>
          <pc:sldMk cId="953953484" sldId="2147375150"/>
        </pc:sldMkLst>
      </pc:sldChg>
      <pc:sldChg chg="addSp new mod">
        <pc:chgData name="Merethe Anette Ryen" userId="1a0d79ba-99a9-4ffc-bb02-a2067f6f93d6" providerId="ADAL" clId="{4246FAFD-E1D0-4B77-A4B9-AA771965A515}" dt="2025-01-10T09:05:37.730" v="405" actId="22"/>
        <pc:sldMkLst>
          <pc:docMk/>
          <pc:sldMk cId="2963899322" sldId="2147375151"/>
        </pc:sldMkLst>
      </pc:sldChg>
      <pc:sldChg chg="addSp delSp modSp new mod">
        <pc:chgData name="Merethe Anette Ryen" userId="1a0d79ba-99a9-4ffc-bb02-a2067f6f93d6" providerId="ADAL" clId="{4246FAFD-E1D0-4B77-A4B9-AA771965A515}" dt="2025-01-10T09:07:15.747" v="420" actId="1076"/>
        <pc:sldMkLst>
          <pc:docMk/>
          <pc:sldMk cId="2971801537" sldId="2147375152"/>
        </pc:sldMkLst>
      </pc:sldChg>
      <pc:sldChg chg="addSp delSp modSp new mod">
        <pc:chgData name="Merethe Anette Ryen" userId="1a0d79ba-99a9-4ffc-bb02-a2067f6f93d6" providerId="ADAL" clId="{4246FAFD-E1D0-4B77-A4B9-AA771965A515}" dt="2025-01-10T09:18:44.383" v="806" actId="20577"/>
        <pc:sldMkLst>
          <pc:docMk/>
          <pc:sldMk cId="2804905959" sldId="2147375153"/>
        </pc:sldMkLst>
      </pc:sldChg>
      <pc:sldChg chg="add">
        <pc:chgData name="Merethe Anette Ryen" userId="1a0d79ba-99a9-4ffc-bb02-a2067f6f93d6" providerId="ADAL" clId="{4246FAFD-E1D0-4B77-A4B9-AA771965A515}" dt="2025-01-10T09:14:31.691" v="477"/>
        <pc:sldMkLst>
          <pc:docMk/>
          <pc:sldMk cId="1260433499" sldId="2147375154"/>
        </pc:sldMkLst>
      </pc:sldChg>
      <pc:sldChg chg="add">
        <pc:chgData name="Merethe Anette Ryen" userId="1a0d79ba-99a9-4ffc-bb02-a2067f6f93d6" providerId="ADAL" clId="{4246FAFD-E1D0-4B77-A4B9-AA771965A515}" dt="2025-01-10T09:15:05.256" v="478"/>
        <pc:sldMkLst>
          <pc:docMk/>
          <pc:sldMk cId="2624057439" sldId="2147375155"/>
        </pc:sldMkLst>
      </pc:sldChg>
      <pc:sldChg chg="add">
        <pc:chgData name="Merethe Anette Ryen" userId="1a0d79ba-99a9-4ffc-bb02-a2067f6f93d6" providerId="ADAL" clId="{4246FAFD-E1D0-4B77-A4B9-AA771965A515}" dt="2025-01-10T09:15:28.177" v="480"/>
        <pc:sldMkLst>
          <pc:docMk/>
          <pc:sldMk cId="3805971300" sldId="2147375156"/>
        </pc:sldMkLst>
      </pc:sldChg>
      <pc:sldChg chg="addSp delSp modSp new mod">
        <pc:chgData name="Merethe Anette Ryen" userId="1a0d79ba-99a9-4ffc-bb02-a2067f6f93d6" providerId="ADAL" clId="{4246FAFD-E1D0-4B77-A4B9-AA771965A515}" dt="2025-01-10T09:21:00.793" v="909" actId="1076"/>
        <pc:sldMkLst>
          <pc:docMk/>
          <pc:sldMk cId="3958561077" sldId="2147375157"/>
        </pc:sldMkLst>
      </pc:sldChg>
      <pc:sldChg chg="modSp add mod">
        <pc:chgData name="Merethe Anette Ryen" userId="1a0d79ba-99a9-4ffc-bb02-a2067f6f93d6" providerId="ADAL" clId="{4246FAFD-E1D0-4B77-A4B9-AA771965A515}" dt="2025-01-17T14:12:45.231" v="1638" actId="20577"/>
        <pc:sldMkLst>
          <pc:docMk/>
          <pc:sldMk cId="305765445" sldId="2147375158"/>
        </pc:sldMkLst>
      </pc:sldChg>
      <pc:sldChg chg="addSp delSp modSp add mod">
        <pc:chgData name="Merethe Anette Ryen" userId="1a0d79ba-99a9-4ffc-bb02-a2067f6f93d6" providerId="ADAL" clId="{4246FAFD-E1D0-4B77-A4B9-AA771965A515}" dt="2025-02-04T10:17:37.458" v="1707" actId="1036"/>
        <pc:sldMkLst>
          <pc:docMk/>
          <pc:sldMk cId="1275035330" sldId="2147375159"/>
        </pc:sldMkLst>
      </pc:sldChg>
      <pc:sldChg chg="new del">
        <pc:chgData name="Merethe Anette Ryen" userId="1a0d79ba-99a9-4ffc-bb02-a2067f6f93d6" providerId="ADAL" clId="{4246FAFD-E1D0-4B77-A4B9-AA771965A515}" dt="2025-02-04T10:16:30.854" v="1665" actId="680"/>
        <pc:sldMkLst>
          <pc:docMk/>
          <pc:sldMk cId="1676966665" sldId="2147375160"/>
        </pc:sldMkLst>
      </pc:sldChg>
    </pc:docChg>
  </pc:docChgLst>
  <pc:docChgLst>
    <pc:chgData name="Merethe Anette Ryen" userId="S::merethear@uia.no::1a0d79ba-99a9-4ffc-bb02-a2067f6f93d6" providerId="AD" clId="Web-{F9E696CD-DEE2-4690-8945-10B6F8665B7F}"/>
    <pc:docChg chg="addSld modSld sldOrd">
      <pc:chgData name="Merethe Anette Ryen" userId="S::merethear@uia.no::1a0d79ba-99a9-4ffc-bb02-a2067f6f93d6" providerId="AD" clId="Web-{F9E696CD-DEE2-4690-8945-10B6F8665B7F}" dt="2025-02-09T20:46:24.260" v="36" actId="20577"/>
      <pc:docMkLst>
        <pc:docMk/>
      </pc:docMkLst>
      <pc:sldChg chg="ord">
        <pc:chgData name="Merethe Anette Ryen" userId="S::merethear@uia.no::1a0d79ba-99a9-4ffc-bb02-a2067f6f93d6" providerId="AD" clId="Web-{F9E696CD-DEE2-4690-8945-10B6F8665B7F}" dt="2025-02-09T20:45:09.675" v="24"/>
        <pc:sldMkLst>
          <pc:docMk/>
          <pc:sldMk cId="867145122" sldId="2147374929"/>
        </pc:sldMkLst>
      </pc:sldChg>
      <pc:sldChg chg="add">
        <pc:chgData name="Merethe Anette Ryen" userId="S::merethear@uia.no::1a0d79ba-99a9-4ffc-bb02-a2067f6f93d6" providerId="AD" clId="Web-{F9E696CD-DEE2-4690-8945-10B6F8665B7F}" dt="2025-02-09T20:44:46.487" v="23"/>
        <pc:sldMkLst>
          <pc:docMk/>
          <pc:sldMk cId="1755328289" sldId="2147375027"/>
        </pc:sldMkLst>
      </pc:sldChg>
      <pc:sldChg chg="add mod modShow">
        <pc:chgData name="Merethe Anette Ryen" userId="S::merethear@uia.no::1a0d79ba-99a9-4ffc-bb02-a2067f6f93d6" providerId="AD" clId="Web-{F9E696CD-DEE2-4690-8945-10B6F8665B7F}" dt="2025-02-09T20:41:18.703" v="22"/>
        <pc:sldMkLst>
          <pc:docMk/>
          <pc:sldMk cId="835834864" sldId="2147375048"/>
        </pc:sldMkLst>
      </pc:sldChg>
      <pc:sldChg chg="add mod modShow">
        <pc:chgData name="Merethe Anette Ryen" userId="S::merethear@uia.no::1a0d79ba-99a9-4ffc-bb02-a2067f6f93d6" providerId="AD" clId="Web-{F9E696CD-DEE2-4690-8945-10B6F8665B7F}" dt="2025-02-09T20:41:18.656" v="21"/>
        <pc:sldMkLst>
          <pc:docMk/>
          <pc:sldMk cId="3890017153" sldId="2147375049"/>
        </pc:sldMkLst>
      </pc:sldChg>
      <pc:sldChg chg="modSp">
        <pc:chgData name="Merethe Anette Ryen" userId="S::merethear@uia.no::1a0d79ba-99a9-4ffc-bb02-a2067f6f93d6" providerId="AD" clId="Web-{F9E696CD-DEE2-4690-8945-10B6F8665B7F}" dt="2025-02-09T20:46:24.260" v="36" actId="20577"/>
        <pc:sldMkLst>
          <pc:docMk/>
          <pc:sldMk cId="3942245644" sldId="2147375163"/>
        </pc:sldMkLst>
      </pc:sldChg>
    </pc:docChg>
  </pc:docChgLst>
  <pc:docChgLst>
    <pc:chgData name="Merethe Anette Ryen" userId="S::merethear@uia.no::1a0d79ba-99a9-4ffc-bb02-a2067f6f93d6" providerId="AD" clId="Web-{C59DF042-025D-0527-7979-262A5CCD0DC2}"/>
    <pc:docChg chg="addSld delSld">
      <pc:chgData name="Merethe Anette Ryen" userId="S::merethear@uia.no::1a0d79ba-99a9-4ffc-bb02-a2067f6f93d6" providerId="AD" clId="Web-{C59DF042-025D-0527-7979-262A5CCD0DC2}" dt="2024-12-11T08:30:56.126" v="3"/>
      <pc:docMkLst>
        <pc:docMk/>
      </pc:docMkLst>
      <pc:sldChg chg="del">
        <pc:chgData name="Merethe Anette Ryen" userId="S::merethear@uia.no::1a0d79ba-99a9-4ffc-bb02-a2067f6f93d6" providerId="AD" clId="Web-{C59DF042-025D-0527-7979-262A5CCD0DC2}" dt="2024-12-11T08:29:23.701" v="0"/>
        <pc:sldMkLst>
          <pc:docMk/>
          <pc:sldMk cId="1454645994" sldId="2147375013"/>
        </pc:sldMkLst>
      </pc:sldChg>
      <pc:sldChg chg="add">
        <pc:chgData name="Merethe Anette Ryen" userId="S::merethear@uia.no::1a0d79ba-99a9-4ffc-bb02-a2067f6f93d6" providerId="AD" clId="Web-{C59DF042-025D-0527-7979-262A5CCD0DC2}" dt="2024-12-11T08:30:36.563" v="1"/>
        <pc:sldMkLst>
          <pc:docMk/>
          <pc:sldMk cId="1912098064" sldId="2147375102"/>
        </pc:sldMkLst>
      </pc:sldChg>
      <pc:sldChg chg="add">
        <pc:chgData name="Merethe Anette Ryen" userId="S::merethear@uia.no::1a0d79ba-99a9-4ffc-bb02-a2067f6f93d6" providerId="AD" clId="Web-{C59DF042-025D-0527-7979-262A5CCD0DC2}" dt="2024-12-11T08:30:56.095" v="2"/>
        <pc:sldMkLst>
          <pc:docMk/>
          <pc:sldMk cId="3523054266" sldId="2147375121"/>
        </pc:sldMkLst>
      </pc:sldChg>
      <pc:sldChg chg="add">
        <pc:chgData name="Merethe Anette Ryen" userId="S::merethear@uia.no::1a0d79ba-99a9-4ffc-bb02-a2067f6f93d6" providerId="AD" clId="Web-{C59DF042-025D-0527-7979-262A5CCD0DC2}" dt="2024-12-11T08:30:56.126" v="3"/>
        <pc:sldMkLst>
          <pc:docMk/>
          <pc:sldMk cId="3788592572" sldId="2147375122"/>
        </pc:sldMkLst>
      </pc:sldChg>
    </pc:docChg>
  </pc:docChgLst>
  <pc:docChgLst>
    <pc:chgData name="Merethe Anette Ryen" userId="1a0d79ba-99a9-4ffc-bb02-a2067f6f93d6" providerId="ADAL" clId="{D7F7CBB2-BE9C-44FD-9A99-2F252A214EC7}"/>
    <pc:docChg chg="undo custSel addSld delSld modSld">
      <pc:chgData name="Merethe Anette Ryen" userId="1a0d79ba-99a9-4ffc-bb02-a2067f6f93d6" providerId="ADAL" clId="{D7F7CBB2-BE9C-44FD-9A99-2F252A214EC7}" dt="2025-02-05T08:54:27.478" v="3445" actId="207"/>
      <pc:docMkLst>
        <pc:docMk/>
      </pc:docMkLst>
      <pc:sldChg chg="delSp modSp add del mod">
        <pc:chgData name="Merethe Anette Ryen" userId="1a0d79ba-99a9-4ffc-bb02-a2067f6f93d6" providerId="ADAL" clId="{D7F7CBB2-BE9C-44FD-9A99-2F252A214EC7}" dt="2025-02-04T21:25:56.738" v="2105" actId="2696"/>
        <pc:sldMkLst>
          <pc:docMk/>
          <pc:sldMk cId="3339813252" sldId="8498"/>
        </pc:sldMkLst>
      </pc:sldChg>
      <pc:sldChg chg="del">
        <pc:chgData name="Merethe Anette Ryen" userId="1a0d79ba-99a9-4ffc-bb02-a2067f6f93d6" providerId="ADAL" clId="{D7F7CBB2-BE9C-44FD-9A99-2F252A214EC7}" dt="2025-02-04T21:27:42.680" v="2109" actId="2696"/>
        <pc:sldMkLst>
          <pc:docMk/>
          <pc:sldMk cId="803540075" sldId="2147374853"/>
        </pc:sldMkLst>
      </pc:sldChg>
      <pc:sldChg chg="del">
        <pc:chgData name="Merethe Anette Ryen" userId="1a0d79ba-99a9-4ffc-bb02-a2067f6f93d6" providerId="ADAL" clId="{D7F7CBB2-BE9C-44FD-9A99-2F252A214EC7}" dt="2025-02-04T21:27:42.680" v="2109" actId="2696"/>
        <pc:sldMkLst>
          <pc:docMk/>
          <pc:sldMk cId="2863162504" sldId="2147374905"/>
        </pc:sldMkLst>
      </pc:sldChg>
      <pc:sldChg chg="add modNotesTx">
        <pc:chgData name="Merethe Anette Ryen" userId="1a0d79ba-99a9-4ffc-bb02-a2067f6f93d6" providerId="ADAL" clId="{D7F7CBB2-BE9C-44FD-9A99-2F252A214EC7}" dt="2025-02-05T08:38:41.466" v="3183" actId="20577"/>
        <pc:sldMkLst>
          <pc:docMk/>
          <pc:sldMk cId="867145122" sldId="2147374929"/>
        </pc:sldMkLst>
      </pc:sldChg>
      <pc:sldChg chg="del">
        <pc:chgData name="Merethe Anette Ryen" userId="1a0d79ba-99a9-4ffc-bb02-a2067f6f93d6" providerId="ADAL" clId="{D7F7CBB2-BE9C-44FD-9A99-2F252A214EC7}" dt="2025-02-04T21:27:42.680" v="2109" actId="2696"/>
        <pc:sldMkLst>
          <pc:docMk/>
          <pc:sldMk cId="3213237405" sldId="2147374947"/>
        </pc:sldMkLst>
      </pc:sldChg>
      <pc:sldChg chg="del">
        <pc:chgData name="Merethe Anette Ryen" userId="1a0d79ba-99a9-4ffc-bb02-a2067f6f93d6" providerId="ADAL" clId="{D7F7CBB2-BE9C-44FD-9A99-2F252A214EC7}" dt="2025-02-04T21:25:04.748" v="2100" actId="2696"/>
        <pc:sldMkLst>
          <pc:docMk/>
          <pc:sldMk cId="3750626931" sldId="2147374972"/>
        </pc:sldMkLst>
      </pc:sldChg>
      <pc:sldChg chg="del">
        <pc:chgData name="Merethe Anette Ryen" userId="1a0d79ba-99a9-4ffc-bb02-a2067f6f93d6" providerId="ADAL" clId="{D7F7CBB2-BE9C-44FD-9A99-2F252A214EC7}" dt="2025-02-04T21:28:02.047" v="2111" actId="2696"/>
        <pc:sldMkLst>
          <pc:docMk/>
          <pc:sldMk cId="1755328289" sldId="2147375027"/>
        </pc:sldMkLst>
      </pc:sldChg>
      <pc:sldChg chg="mod modShow">
        <pc:chgData name="Merethe Anette Ryen" userId="1a0d79ba-99a9-4ffc-bb02-a2067f6f93d6" providerId="ADAL" clId="{D7F7CBB2-BE9C-44FD-9A99-2F252A214EC7}" dt="2025-02-05T08:01:27.837" v="3145" actId="729"/>
        <pc:sldMkLst>
          <pc:docMk/>
          <pc:sldMk cId="835834864" sldId="2147375048"/>
        </pc:sldMkLst>
      </pc:sldChg>
      <pc:sldChg chg="mod modShow">
        <pc:chgData name="Merethe Anette Ryen" userId="1a0d79ba-99a9-4ffc-bb02-a2067f6f93d6" providerId="ADAL" clId="{D7F7CBB2-BE9C-44FD-9A99-2F252A214EC7}" dt="2025-02-05T08:01:31.579" v="3146" actId="729"/>
        <pc:sldMkLst>
          <pc:docMk/>
          <pc:sldMk cId="3890017153" sldId="2147375049"/>
        </pc:sldMkLst>
      </pc:sldChg>
      <pc:sldChg chg="del">
        <pc:chgData name="Merethe Anette Ryen" userId="1a0d79ba-99a9-4ffc-bb02-a2067f6f93d6" providerId="ADAL" clId="{D7F7CBB2-BE9C-44FD-9A99-2F252A214EC7}" dt="2025-02-04T21:25:31.710" v="2102" actId="2696"/>
        <pc:sldMkLst>
          <pc:docMk/>
          <pc:sldMk cId="1774082670" sldId="2147375050"/>
        </pc:sldMkLst>
      </pc:sldChg>
      <pc:sldChg chg="del">
        <pc:chgData name="Merethe Anette Ryen" userId="1a0d79ba-99a9-4ffc-bb02-a2067f6f93d6" providerId="ADAL" clId="{D7F7CBB2-BE9C-44FD-9A99-2F252A214EC7}" dt="2025-02-04T21:25:31.710" v="2102" actId="2696"/>
        <pc:sldMkLst>
          <pc:docMk/>
          <pc:sldMk cId="3075958768" sldId="2147375070"/>
        </pc:sldMkLst>
      </pc:sldChg>
      <pc:sldChg chg="del">
        <pc:chgData name="Merethe Anette Ryen" userId="1a0d79ba-99a9-4ffc-bb02-a2067f6f93d6" providerId="ADAL" clId="{D7F7CBB2-BE9C-44FD-9A99-2F252A214EC7}" dt="2025-02-04T21:25:14.932" v="2101" actId="2696"/>
        <pc:sldMkLst>
          <pc:docMk/>
          <pc:sldMk cId="3034621226" sldId="2147375087"/>
        </pc:sldMkLst>
      </pc:sldChg>
      <pc:sldChg chg="del">
        <pc:chgData name="Merethe Anette Ryen" userId="1a0d79ba-99a9-4ffc-bb02-a2067f6f93d6" providerId="ADAL" clId="{D7F7CBB2-BE9C-44FD-9A99-2F252A214EC7}" dt="2025-02-04T21:25:31.710" v="2102" actId="2696"/>
        <pc:sldMkLst>
          <pc:docMk/>
          <pc:sldMk cId="478559102" sldId="2147375092"/>
        </pc:sldMkLst>
      </pc:sldChg>
      <pc:sldChg chg="del">
        <pc:chgData name="Merethe Anette Ryen" userId="1a0d79ba-99a9-4ffc-bb02-a2067f6f93d6" providerId="ADAL" clId="{D7F7CBB2-BE9C-44FD-9A99-2F252A214EC7}" dt="2025-02-04T21:26:04.466" v="2107" actId="2696"/>
        <pc:sldMkLst>
          <pc:docMk/>
          <pc:sldMk cId="1689284088" sldId="2147375093"/>
        </pc:sldMkLst>
      </pc:sldChg>
      <pc:sldChg chg="del">
        <pc:chgData name="Merethe Anette Ryen" userId="1a0d79ba-99a9-4ffc-bb02-a2067f6f93d6" providerId="ADAL" clId="{D7F7CBB2-BE9C-44FD-9A99-2F252A214EC7}" dt="2025-02-04T21:27:47.052" v="2110" actId="2696"/>
        <pc:sldMkLst>
          <pc:docMk/>
          <pc:sldMk cId="1523191371" sldId="2147375097"/>
        </pc:sldMkLst>
      </pc:sldChg>
      <pc:sldChg chg="modSp add mod">
        <pc:chgData name="Merethe Anette Ryen" userId="1a0d79ba-99a9-4ffc-bb02-a2067f6f93d6" providerId="ADAL" clId="{D7F7CBB2-BE9C-44FD-9A99-2F252A214EC7}" dt="2025-02-05T08:54:27.478" v="3445" actId="207"/>
        <pc:sldMkLst>
          <pc:docMk/>
          <pc:sldMk cId="4160144738" sldId="2147375117"/>
        </pc:sldMkLst>
      </pc:sldChg>
      <pc:sldChg chg="addSp delSp modSp mod modCm">
        <pc:chgData name="Merethe Anette Ryen" userId="1a0d79ba-99a9-4ffc-bb02-a2067f6f93d6" providerId="ADAL" clId="{D7F7CBB2-BE9C-44FD-9A99-2F252A214EC7}" dt="2025-02-04T21:40:02.111" v="3144" actId="20577"/>
        <pc:sldMkLst>
          <pc:docMk/>
          <pc:sldMk cId="3523054266" sldId="2147375121"/>
        </pc:sldMkLst>
        <pc:extLst>
          <p:ext xmlns:p="http://schemas.openxmlformats.org/presentationml/2006/main" uri="{D6D511B9-2390-475A-947B-AFAB55BFBCF1}">
            <pc226:cmChg xmlns:pc226="http://schemas.microsoft.com/office/powerpoint/2022/06/main/command" chg="mod">
              <pc226:chgData name="Merethe Anette Ryen" userId="1a0d79ba-99a9-4ffc-bb02-a2067f6f93d6" providerId="ADAL" clId="{D7F7CBB2-BE9C-44FD-9A99-2F252A214EC7}" dt="2025-02-04T21:24:02.179" v="2097" actId="20577"/>
              <pc2:cmMkLst xmlns:pc2="http://schemas.microsoft.com/office/powerpoint/2019/9/main/command">
                <pc:docMk/>
                <pc:sldMk cId="3523054266" sldId="2147375121"/>
                <pc2:cmMk id="{A38816B6-2E55-4E84-95E4-6914109F0016}"/>
              </pc2:cmMkLst>
            </pc226:cmChg>
          </p:ext>
        </pc:extLst>
      </pc:sldChg>
      <pc:sldChg chg="del">
        <pc:chgData name="Merethe Anette Ryen" userId="1a0d79ba-99a9-4ffc-bb02-a2067f6f93d6" providerId="ADAL" clId="{D7F7CBB2-BE9C-44FD-9A99-2F252A214EC7}" dt="2025-02-04T21:25:46.901" v="2104" actId="2696"/>
        <pc:sldMkLst>
          <pc:docMk/>
          <pc:sldMk cId="3788592572" sldId="2147375122"/>
        </pc:sldMkLst>
      </pc:sldChg>
      <pc:sldChg chg="del">
        <pc:chgData name="Merethe Anette Ryen" userId="1a0d79ba-99a9-4ffc-bb02-a2067f6f93d6" providerId="ADAL" clId="{D7F7CBB2-BE9C-44FD-9A99-2F252A214EC7}" dt="2025-02-04T21:25:31.710" v="2102" actId="2696"/>
        <pc:sldMkLst>
          <pc:docMk/>
          <pc:sldMk cId="3409103397" sldId="2147375126"/>
        </pc:sldMkLst>
      </pc:sldChg>
      <pc:sldChg chg="add del">
        <pc:chgData name="Merethe Anette Ryen" userId="1a0d79ba-99a9-4ffc-bb02-a2067f6f93d6" providerId="ADAL" clId="{D7F7CBB2-BE9C-44FD-9A99-2F252A214EC7}" dt="2025-02-04T21:27:10.365" v="2108" actId="2696"/>
        <pc:sldMkLst>
          <pc:docMk/>
          <pc:sldMk cId="2530105111" sldId="2147375127"/>
        </pc:sldMkLst>
      </pc:sldChg>
      <pc:sldChg chg="del">
        <pc:chgData name="Merethe Anette Ryen" userId="1a0d79ba-99a9-4ffc-bb02-a2067f6f93d6" providerId="ADAL" clId="{D7F7CBB2-BE9C-44FD-9A99-2F252A214EC7}" dt="2025-02-04T21:25:04.748" v="2100" actId="2696"/>
        <pc:sldMkLst>
          <pc:docMk/>
          <pc:sldMk cId="3207113980" sldId="2147375129"/>
        </pc:sldMkLst>
      </pc:sldChg>
      <pc:sldChg chg="del">
        <pc:chgData name="Merethe Anette Ryen" userId="1a0d79ba-99a9-4ffc-bb02-a2067f6f93d6" providerId="ADAL" clId="{D7F7CBB2-BE9C-44FD-9A99-2F252A214EC7}" dt="2025-02-04T21:25:14.932" v="2101" actId="2696"/>
        <pc:sldMkLst>
          <pc:docMk/>
          <pc:sldMk cId="2270509108" sldId="2147375130"/>
        </pc:sldMkLst>
      </pc:sldChg>
      <pc:sldChg chg="del">
        <pc:chgData name="Merethe Anette Ryen" userId="1a0d79ba-99a9-4ffc-bb02-a2067f6f93d6" providerId="ADAL" clId="{D7F7CBB2-BE9C-44FD-9A99-2F252A214EC7}" dt="2025-02-04T21:27:42.680" v="2109" actId="2696"/>
        <pc:sldMkLst>
          <pc:docMk/>
          <pc:sldMk cId="1927674037" sldId="2147375133"/>
        </pc:sldMkLst>
      </pc:sldChg>
      <pc:sldChg chg="del">
        <pc:chgData name="Merethe Anette Ryen" userId="1a0d79ba-99a9-4ffc-bb02-a2067f6f93d6" providerId="ADAL" clId="{D7F7CBB2-BE9C-44FD-9A99-2F252A214EC7}" dt="2025-02-04T21:25:14.932" v="2101" actId="2696"/>
        <pc:sldMkLst>
          <pc:docMk/>
          <pc:sldMk cId="3034412104" sldId="2147375139"/>
        </pc:sldMkLst>
      </pc:sldChg>
      <pc:sldChg chg="del">
        <pc:chgData name="Merethe Anette Ryen" userId="1a0d79ba-99a9-4ffc-bb02-a2067f6f93d6" providerId="ADAL" clId="{D7F7CBB2-BE9C-44FD-9A99-2F252A214EC7}" dt="2025-02-04T21:24:51.500" v="2099" actId="2696"/>
        <pc:sldMkLst>
          <pc:docMk/>
          <pc:sldMk cId="381269129" sldId="2147375144"/>
        </pc:sldMkLst>
      </pc:sldChg>
      <pc:sldChg chg="del">
        <pc:chgData name="Merethe Anette Ryen" userId="1a0d79ba-99a9-4ffc-bb02-a2067f6f93d6" providerId="ADAL" clId="{D7F7CBB2-BE9C-44FD-9A99-2F252A214EC7}" dt="2025-02-04T21:25:14.932" v="2101" actId="2696"/>
        <pc:sldMkLst>
          <pc:docMk/>
          <pc:sldMk cId="4267653180" sldId="2147375146"/>
        </pc:sldMkLst>
      </pc:sldChg>
      <pc:sldChg chg="del">
        <pc:chgData name="Merethe Anette Ryen" userId="1a0d79ba-99a9-4ffc-bb02-a2067f6f93d6" providerId="ADAL" clId="{D7F7CBB2-BE9C-44FD-9A99-2F252A214EC7}" dt="2025-02-04T21:25:59.768" v="2106" actId="2696"/>
        <pc:sldMkLst>
          <pc:docMk/>
          <pc:sldMk cId="4016271313" sldId="2147375148"/>
        </pc:sldMkLst>
      </pc:sldChg>
      <pc:sldChg chg="del">
        <pc:chgData name="Merethe Anette Ryen" userId="1a0d79ba-99a9-4ffc-bb02-a2067f6f93d6" providerId="ADAL" clId="{D7F7CBB2-BE9C-44FD-9A99-2F252A214EC7}" dt="2025-02-04T21:28:06.715" v="2112" actId="2696"/>
        <pc:sldMkLst>
          <pc:docMk/>
          <pc:sldMk cId="953953484" sldId="2147375150"/>
        </pc:sldMkLst>
      </pc:sldChg>
      <pc:sldChg chg="del">
        <pc:chgData name="Merethe Anette Ryen" userId="1a0d79ba-99a9-4ffc-bb02-a2067f6f93d6" providerId="ADAL" clId="{D7F7CBB2-BE9C-44FD-9A99-2F252A214EC7}" dt="2025-02-04T21:25:42.946" v="2103" actId="2696"/>
        <pc:sldMkLst>
          <pc:docMk/>
          <pc:sldMk cId="2971801537" sldId="2147375152"/>
        </pc:sldMkLst>
      </pc:sldChg>
      <pc:sldChg chg="del">
        <pc:chgData name="Merethe Anette Ryen" userId="1a0d79ba-99a9-4ffc-bb02-a2067f6f93d6" providerId="ADAL" clId="{D7F7CBB2-BE9C-44FD-9A99-2F252A214EC7}" dt="2025-02-04T21:25:14.932" v="2101" actId="2696"/>
        <pc:sldMkLst>
          <pc:docMk/>
          <pc:sldMk cId="2804905959" sldId="2147375153"/>
        </pc:sldMkLst>
      </pc:sldChg>
      <pc:sldChg chg="del">
        <pc:chgData name="Merethe Anette Ryen" userId="1a0d79ba-99a9-4ffc-bb02-a2067f6f93d6" providerId="ADAL" clId="{D7F7CBB2-BE9C-44FD-9A99-2F252A214EC7}" dt="2025-02-04T21:25:14.932" v="2101" actId="2696"/>
        <pc:sldMkLst>
          <pc:docMk/>
          <pc:sldMk cId="1260433499" sldId="2147375154"/>
        </pc:sldMkLst>
      </pc:sldChg>
      <pc:sldChg chg="del">
        <pc:chgData name="Merethe Anette Ryen" userId="1a0d79ba-99a9-4ffc-bb02-a2067f6f93d6" providerId="ADAL" clId="{D7F7CBB2-BE9C-44FD-9A99-2F252A214EC7}" dt="2025-02-04T21:25:04.748" v="2100" actId="2696"/>
        <pc:sldMkLst>
          <pc:docMk/>
          <pc:sldMk cId="2624057439" sldId="2147375155"/>
        </pc:sldMkLst>
      </pc:sldChg>
      <pc:sldChg chg="del">
        <pc:chgData name="Merethe Anette Ryen" userId="1a0d79ba-99a9-4ffc-bb02-a2067f6f93d6" providerId="ADAL" clId="{D7F7CBB2-BE9C-44FD-9A99-2F252A214EC7}" dt="2025-02-04T21:25:04.748" v="2100" actId="2696"/>
        <pc:sldMkLst>
          <pc:docMk/>
          <pc:sldMk cId="3805971300" sldId="2147375156"/>
        </pc:sldMkLst>
      </pc:sldChg>
      <pc:sldChg chg="del">
        <pc:chgData name="Merethe Anette Ryen" userId="1a0d79ba-99a9-4ffc-bb02-a2067f6f93d6" providerId="ADAL" clId="{D7F7CBB2-BE9C-44FD-9A99-2F252A214EC7}" dt="2025-02-04T21:25:04.748" v="2100" actId="2696"/>
        <pc:sldMkLst>
          <pc:docMk/>
          <pc:sldMk cId="3958561077" sldId="2147375157"/>
        </pc:sldMkLst>
      </pc:sldChg>
      <pc:sldChg chg="del">
        <pc:chgData name="Merethe Anette Ryen" userId="1a0d79ba-99a9-4ffc-bb02-a2067f6f93d6" providerId="ADAL" clId="{D7F7CBB2-BE9C-44FD-9A99-2F252A214EC7}" dt="2025-02-04T21:24:13.120" v="2098" actId="2696"/>
        <pc:sldMkLst>
          <pc:docMk/>
          <pc:sldMk cId="305765445" sldId="2147375158"/>
        </pc:sldMkLst>
      </pc:sldChg>
      <pc:sldChg chg="del">
        <pc:chgData name="Merethe Anette Ryen" userId="1a0d79ba-99a9-4ffc-bb02-a2067f6f93d6" providerId="ADAL" clId="{D7F7CBB2-BE9C-44FD-9A99-2F252A214EC7}" dt="2025-02-04T21:25:31.710" v="2102" actId="2696"/>
        <pc:sldMkLst>
          <pc:docMk/>
          <pc:sldMk cId="1275035330" sldId="2147375159"/>
        </pc:sldMkLst>
      </pc:sldChg>
      <pc:sldChg chg="addSp delSp modSp add mod">
        <pc:chgData name="Merethe Anette Ryen" userId="1a0d79ba-99a9-4ffc-bb02-a2067f6f93d6" providerId="ADAL" clId="{D7F7CBB2-BE9C-44FD-9A99-2F252A214EC7}" dt="2025-02-04T20:37:56.003" v="163" actId="1076"/>
        <pc:sldMkLst>
          <pc:docMk/>
          <pc:sldMk cId="2939103068" sldId="2147375161"/>
        </pc:sldMkLst>
      </pc:sldChg>
      <pc:sldChg chg="addSp delSp modSp new del mod">
        <pc:chgData name="Merethe Anette Ryen" userId="1a0d79ba-99a9-4ffc-bb02-a2067f6f93d6" providerId="ADAL" clId="{D7F7CBB2-BE9C-44FD-9A99-2F252A214EC7}" dt="2025-02-04T20:41:09.764" v="216" actId="2696"/>
        <pc:sldMkLst>
          <pc:docMk/>
          <pc:sldMk cId="1674896242" sldId="2147375162"/>
        </pc:sldMkLst>
      </pc:sldChg>
      <pc:sldChg chg="modSp add mod modShow">
        <pc:chgData name="Merethe Anette Ryen" userId="1a0d79ba-99a9-4ffc-bb02-a2067f6f93d6" providerId="ADAL" clId="{D7F7CBB2-BE9C-44FD-9A99-2F252A214EC7}" dt="2025-02-05T08:51:26.067" v="3191" actId="20577"/>
        <pc:sldMkLst>
          <pc:docMk/>
          <pc:sldMk cId="2291400217" sldId="2147375162"/>
        </pc:sldMkLst>
      </pc:sldChg>
      <pc:sldChg chg="addSp delSp modSp new mod modNotesTx">
        <pc:chgData name="Merethe Anette Ryen" userId="1a0d79ba-99a9-4ffc-bb02-a2067f6f93d6" providerId="ADAL" clId="{D7F7CBB2-BE9C-44FD-9A99-2F252A214EC7}" dt="2025-02-04T21:12:57.235" v="1835" actId="20577"/>
        <pc:sldMkLst>
          <pc:docMk/>
          <pc:sldMk cId="3942245644" sldId="2147375163"/>
        </pc:sldMkLst>
      </pc:sldChg>
      <pc:sldMasterChg chg="delSldLayout">
        <pc:chgData name="Merethe Anette Ryen" userId="1a0d79ba-99a9-4ffc-bb02-a2067f6f93d6" providerId="ADAL" clId="{D7F7CBB2-BE9C-44FD-9A99-2F252A214EC7}" dt="2025-02-04T21:26:04.466" v="2107" actId="2696"/>
        <pc:sldMasterMkLst>
          <pc:docMk/>
          <pc:sldMasterMk cId="1025947034" sldId="2147483648"/>
        </pc:sldMasterMkLst>
        <pc:sldLayoutChg chg="del">
          <pc:chgData name="Merethe Anette Ryen" userId="1a0d79ba-99a9-4ffc-bb02-a2067f6f93d6" providerId="ADAL" clId="{D7F7CBB2-BE9C-44FD-9A99-2F252A214EC7}" dt="2025-02-04T21:25:31.710" v="2102" actId="2696"/>
          <pc:sldLayoutMkLst>
            <pc:docMk/>
            <pc:sldMasterMk cId="1025947034" sldId="2147483648"/>
            <pc:sldLayoutMk cId="4118869379" sldId="2147483799"/>
          </pc:sldLayoutMkLst>
        </pc:sldLayoutChg>
        <pc:sldLayoutChg chg="del">
          <pc:chgData name="Merethe Anette Ryen" userId="1a0d79ba-99a9-4ffc-bb02-a2067f6f93d6" providerId="ADAL" clId="{D7F7CBB2-BE9C-44FD-9A99-2F252A214EC7}" dt="2025-02-04T21:26:04.466" v="2107" actId="2696"/>
          <pc:sldLayoutMkLst>
            <pc:docMk/>
            <pc:sldMasterMk cId="1025947034" sldId="2147483648"/>
            <pc:sldLayoutMk cId="2007730702" sldId="2147483800"/>
          </pc:sldLayoutMkLst>
        </pc:sldLayoutChg>
        <pc:sldLayoutChg chg="del">
          <pc:chgData name="Merethe Anette Ryen" userId="1a0d79ba-99a9-4ffc-bb02-a2067f6f93d6" providerId="ADAL" clId="{D7F7CBB2-BE9C-44FD-9A99-2F252A214EC7}" dt="2025-02-04T21:25:14.932" v="2101" actId="2696"/>
          <pc:sldLayoutMkLst>
            <pc:docMk/>
            <pc:sldMasterMk cId="1025947034" sldId="2147483648"/>
            <pc:sldLayoutMk cId="71684723" sldId="2147483801"/>
          </pc:sldLayoutMkLst>
        </pc:sldLayoutChg>
        <pc:sldLayoutChg chg="del">
          <pc:chgData name="Merethe Anette Ryen" userId="1a0d79ba-99a9-4ffc-bb02-a2067f6f93d6" providerId="ADAL" clId="{D7F7CBB2-BE9C-44FD-9A99-2F252A214EC7}" dt="2025-02-04T21:25:56.738" v="2105" actId="2696"/>
          <pc:sldLayoutMkLst>
            <pc:docMk/>
            <pc:sldMasterMk cId="1025947034" sldId="2147483648"/>
            <pc:sldLayoutMk cId="4172482164" sldId="2147483802"/>
          </pc:sldLayoutMkLst>
        </pc:sldLayoutChg>
      </pc:sldMasterChg>
    </pc:docChg>
  </pc:docChgLst>
  <pc:docChgLst>
    <pc:chgData name="Merethe Anette Ryen" userId="S::merethear@uia.no::1a0d79ba-99a9-4ffc-bb02-a2067f6f93d6" providerId="AD" clId="Web-{52C6DF8C-E4C7-497C-9F12-74EB5EFD363F}"/>
    <pc:docChg chg="modSld">
      <pc:chgData name="Merethe Anette Ryen" userId="S::merethear@uia.no::1a0d79ba-99a9-4ffc-bb02-a2067f6f93d6" providerId="AD" clId="Web-{52C6DF8C-E4C7-497C-9F12-74EB5EFD363F}" dt="2025-02-20T11:30:45.190" v="47" actId="20577"/>
      <pc:docMkLst>
        <pc:docMk/>
      </pc:docMkLst>
      <pc:sldChg chg="modSp">
        <pc:chgData name="Merethe Anette Ryen" userId="S::merethear@uia.no::1a0d79ba-99a9-4ffc-bb02-a2067f6f93d6" providerId="AD" clId="Web-{52C6DF8C-E4C7-497C-9F12-74EB5EFD363F}" dt="2025-02-20T11:30:45.190" v="47" actId="20577"/>
        <pc:sldMkLst>
          <pc:docMk/>
          <pc:sldMk cId="1800051757" sldId="2147375166"/>
        </pc:sldMkLst>
      </pc:sldChg>
    </pc:docChg>
  </pc:docChgLst>
  <pc:docChgLst>
    <pc:chgData name="Merethe Anette Ryen" userId="S::merethear@uia.no::1a0d79ba-99a9-4ffc-bb02-a2067f6f93d6" providerId="AD" clId="Web-{12915E1D-1261-D70B-35DA-653A121A3BB4}"/>
    <pc:docChg chg="modSld">
      <pc:chgData name="Merethe Anette Ryen" userId="S::merethear@uia.no::1a0d79ba-99a9-4ffc-bb02-a2067f6f93d6" providerId="AD" clId="Web-{12915E1D-1261-D70B-35DA-653A121A3BB4}" dt="2024-12-16T12:54:08.347" v="78" actId="20577"/>
      <pc:docMkLst>
        <pc:docMk/>
      </pc:docMkLst>
      <pc:sldChg chg="modSp">
        <pc:chgData name="Merethe Anette Ryen" userId="S::merethear@uia.no::1a0d79ba-99a9-4ffc-bb02-a2067f6f93d6" providerId="AD" clId="Web-{12915E1D-1261-D70B-35DA-653A121A3BB4}" dt="2024-12-16T12:54:08.347" v="78" actId="20577"/>
        <pc:sldMkLst>
          <pc:docMk/>
          <pc:sldMk cId="3409103397" sldId="2147375126"/>
        </pc:sldMkLst>
      </pc:sldChg>
    </pc:docChg>
  </pc:docChgLst>
  <pc:docChgLst>
    <pc:chgData name="Merethe Anette Ryen" userId="S::merethear@uia.no::1a0d79ba-99a9-4ffc-bb02-a2067f6f93d6" providerId="AD" clId="Web-{291CC154-B163-4964-A142-07E9C6267D32}"/>
    <pc:docChg chg="delSld modSld">
      <pc:chgData name="Merethe Anette Ryen" userId="S::merethear@uia.no::1a0d79ba-99a9-4ffc-bb02-a2067f6f93d6" providerId="AD" clId="Web-{291CC154-B163-4964-A142-07E9C6267D32}" dt="2025-03-31T06:43:59.517" v="12"/>
      <pc:docMkLst>
        <pc:docMk/>
      </pc:docMkLst>
      <pc:sldChg chg="del">
        <pc:chgData name="Merethe Anette Ryen" userId="S::merethear@uia.no::1a0d79ba-99a9-4ffc-bb02-a2067f6f93d6" providerId="AD" clId="Web-{291CC154-B163-4964-A142-07E9C6267D32}" dt="2025-03-31T06:43:17.860" v="4"/>
        <pc:sldMkLst>
          <pc:docMk/>
          <pc:sldMk cId="478559102" sldId="2147375092"/>
        </pc:sldMkLst>
      </pc:sldChg>
      <pc:sldChg chg="del">
        <pc:chgData name="Merethe Anette Ryen" userId="S::merethear@uia.no::1a0d79ba-99a9-4ffc-bb02-a2067f6f93d6" providerId="AD" clId="Web-{291CC154-B163-4964-A142-07E9C6267D32}" dt="2025-03-31T06:43:59.486" v="8"/>
        <pc:sldMkLst>
          <pc:docMk/>
          <pc:sldMk cId="93699897" sldId="2147375140"/>
        </pc:sldMkLst>
      </pc:sldChg>
      <pc:sldChg chg="del">
        <pc:chgData name="Merethe Anette Ryen" userId="S::merethear@uia.no::1a0d79ba-99a9-4ffc-bb02-a2067f6f93d6" providerId="AD" clId="Web-{291CC154-B163-4964-A142-07E9C6267D32}" dt="2025-03-31T06:43:17.860" v="5"/>
        <pc:sldMkLst>
          <pc:docMk/>
          <pc:sldMk cId="2990464761" sldId="2147375161"/>
        </pc:sldMkLst>
      </pc:sldChg>
      <pc:sldChg chg="del">
        <pc:chgData name="Merethe Anette Ryen" userId="S::merethear@uia.no::1a0d79ba-99a9-4ffc-bb02-a2067f6f93d6" providerId="AD" clId="Web-{291CC154-B163-4964-A142-07E9C6267D32}" dt="2025-03-31T06:43:59.501" v="10"/>
        <pc:sldMkLst>
          <pc:docMk/>
          <pc:sldMk cId="962034206" sldId="2147375180"/>
        </pc:sldMkLst>
      </pc:sldChg>
      <pc:sldChg chg="del">
        <pc:chgData name="Merethe Anette Ryen" userId="S::merethear@uia.no::1a0d79ba-99a9-4ffc-bb02-a2067f6f93d6" providerId="AD" clId="Web-{291CC154-B163-4964-A142-07E9C6267D32}" dt="2025-03-31T06:43:59.486" v="7"/>
        <pc:sldMkLst>
          <pc:docMk/>
          <pc:sldMk cId="2689895995" sldId="2147375181"/>
        </pc:sldMkLst>
      </pc:sldChg>
      <pc:sldChg chg="del">
        <pc:chgData name="Merethe Anette Ryen" userId="S::merethear@uia.no::1a0d79ba-99a9-4ffc-bb02-a2067f6f93d6" providerId="AD" clId="Web-{291CC154-B163-4964-A142-07E9C6267D32}" dt="2025-03-31T06:42:57.094" v="0"/>
        <pc:sldMkLst>
          <pc:docMk/>
          <pc:sldMk cId="2383325742" sldId="2147375182"/>
        </pc:sldMkLst>
      </pc:sldChg>
      <pc:sldChg chg="del">
        <pc:chgData name="Merethe Anette Ryen" userId="S::merethear@uia.no::1a0d79ba-99a9-4ffc-bb02-a2067f6f93d6" providerId="AD" clId="Web-{291CC154-B163-4964-A142-07E9C6267D32}" dt="2025-03-31T06:43:59.517" v="11"/>
        <pc:sldMkLst>
          <pc:docMk/>
          <pc:sldMk cId="286699483" sldId="2147375183"/>
        </pc:sldMkLst>
      </pc:sldChg>
      <pc:sldChg chg="del">
        <pc:chgData name="Merethe Anette Ryen" userId="S::merethear@uia.no::1a0d79ba-99a9-4ffc-bb02-a2067f6f93d6" providerId="AD" clId="Web-{291CC154-B163-4964-A142-07E9C6267D32}" dt="2025-03-31T06:43:59.517" v="12"/>
        <pc:sldMkLst>
          <pc:docMk/>
          <pc:sldMk cId="822264204" sldId="2147375184"/>
        </pc:sldMkLst>
      </pc:sldChg>
      <pc:sldChg chg="del">
        <pc:chgData name="Merethe Anette Ryen" userId="S::merethear@uia.no::1a0d79ba-99a9-4ffc-bb02-a2067f6f93d6" providerId="AD" clId="Web-{291CC154-B163-4964-A142-07E9C6267D32}" dt="2025-03-31T06:43:59.501" v="9"/>
        <pc:sldMkLst>
          <pc:docMk/>
          <pc:sldMk cId="1075172111" sldId="2147375185"/>
        </pc:sldMkLst>
      </pc:sldChg>
      <pc:sldChg chg="del">
        <pc:chgData name="Merethe Anette Ryen" userId="S::merethear@uia.no::1a0d79ba-99a9-4ffc-bb02-a2067f6f93d6" providerId="AD" clId="Web-{291CC154-B163-4964-A142-07E9C6267D32}" dt="2025-03-31T06:43:45.720" v="6"/>
        <pc:sldMkLst>
          <pc:docMk/>
          <pc:sldMk cId="2011327520" sldId="2147375186"/>
        </pc:sldMkLst>
      </pc:sldChg>
      <pc:sldChg chg="modSp">
        <pc:chgData name="Merethe Anette Ryen" userId="S::merethear@uia.no::1a0d79ba-99a9-4ffc-bb02-a2067f6f93d6" providerId="AD" clId="Web-{291CC154-B163-4964-A142-07E9C6267D32}" dt="2025-03-31T06:43:11.969" v="3" actId="14100"/>
        <pc:sldMkLst>
          <pc:docMk/>
          <pc:sldMk cId="897738225" sldId="2147375189"/>
        </pc:sldMkLst>
        <pc:spChg chg="mod">
          <ac:chgData name="Merethe Anette Ryen" userId="S::merethear@uia.no::1a0d79ba-99a9-4ffc-bb02-a2067f6f93d6" providerId="AD" clId="Web-{291CC154-B163-4964-A142-07E9C6267D32}" dt="2025-03-31T06:43:11.969" v="3" actId="14100"/>
          <ac:spMkLst>
            <pc:docMk/>
            <pc:sldMk cId="897738225" sldId="2147375189"/>
            <ac:spMk id="3" creationId="{FAA94BD7-F887-170F-9A13-772B2167026D}"/>
          </ac:spMkLst>
        </pc:spChg>
      </pc:sldChg>
    </pc:docChg>
  </pc:docChgLst>
  <pc:docChgLst>
    <pc:chgData name="Merethe Anette Ryen" userId="S::merethear@uia.no::1a0d79ba-99a9-4ffc-bb02-a2067f6f93d6" providerId="AD" clId="Web-{665669FC-3E5D-40FA-99ED-6FCEDD4C9D71}"/>
    <pc:docChg chg="addSld delSld modSld">
      <pc:chgData name="Merethe Anette Ryen" userId="S::merethear@uia.no::1a0d79ba-99a9-4ffc-bb02-a2067f6f93d6" providerId="AD" clId="Web-{665669FC-3E5D-40FA-99ED-6FCEDD4C9D71}" dt="2024-08-23T12:29:42.944" v="1492" actId="1076"/>
      <pc:docMkLst>
        <pc:docMk/>
      </pc:docMkLst>
      <pc:sldChg chg="modNotes">
        <pc:chgData name="Merethe Anette Ryen" userId="S::merethear@uia.no::1a0d79ba-99a9-4ffc-bb02-a2067f6f93d6" providerId="AD" clId="Web-{665669FC-3E5D-40FA-99ED-6FCEDD4C9D71}" dt="2024-08-23T12:01:00.917" v="82"/>
        <pc:sldMkLst>
          <pc:docMk/>
          <pc:sldMk cId="3213237405" sldId="2147374947"/>
        </pc:sldMkLst>
      </pc:sldChg>
      <pc:sldChg chg="mod modShow modNotes">
        <pc:chgData name="Merethe Anette Ryen" userId="S::merethear@uia.no::1a0d79ba-99a9-4ffc-bb02-a2067f6f93d6" providerId="AD" clId="Web-{665669FC-3E5D-40FA-99ED-6FCEDD4C9D71}" dt="2024-08-23T12:02:21.480" v="85"/>
        <pc:sldMkLst>
          <pc:docMk/>
          <pc:sldMk cId="3433406856" sldId="2147374961"/>
        </pc:sldMkLst>
      </pc:sldChg>
      <pc:sldChg chg="addSp delSp modSp add del modNotes">
        <pc:chgData name="Merethe Anette Ryen" userId="S::merethear@uia.no::1a0d79ba-99a9-4ffc-bb02-a2067f6f93d6" providerId="AD" clId="Web-{665669FC-3E5D-40FA-99ED-6FCEDD4C9D71}" dt="2024-08-23T12:29:42.944" v="1492" actId="1076"/>
        <pc:sldMkLst>
          <pc:docMk/>
          <pc:sldMk cId="727897564" sldId="2147374974"/>
        </pc:sldMkLst>
      </pc:sldChg>
    </pc:docChg>
  </pc:docChgLst>
  <pc:docChgLst>
    <pc:chgData name="Merethe Anette Ryen" userId="S::merethear@uia.no::1a0d79ba-99a9-4ffc-bb02-a2067f6f93d6" providerId="AD" clId="Web-{020F12F2-CF41-4321-BBBB-F2AE57A52DD3}"/>
    <pc:docChg chg="delSld">
      <pc:chgData name="Merethe Anette Ryen" userId="S::merethear@uia.no::1a0d79ba-99a9-4ffc-bb02-a2067f6f93d6" providerId="AD" clId="Web-{020F12F2-CF41-4321-BBBB-F2AE57A52DD3}" dt="2025-03-31T06:37:09.771" v="5"/>
      <pc:docMkLst>
        <pc:docMk/>
      </pc:docMkLst>
      <pc:sldChg chg="del">
        <pc:chgData name="Merethe Anette Ryen" userId="S::merethear@uia.no::1a0d79ba-99a9-4ffc-bb02-a2067f6f93d6" providerId="AD" clId="Web-{020F12F2-CF41-4321-BBBB-F2AE57A52DD3}" dt="2025-03-31T06:36:36.302" v="1"/>
        <pc:sldMkLst>
          <pc:docMk/>
          <pc:sldMk cId="2049957321" sldId="2147374838"/>
        </pc:sldMkLst>
      </pc:sldChg>
      <pc:sldChg chg="del">
        <pc:chgData name="Merethe Anette Ryen" userId="S::merethear@uia.no::1a0d79ba-99a9-4ffc-bb02-a2067f6f93d6" providerId="AD" clId="Web-{020F12F2-CF41-4321-BBBB-F2AE57A52DD3}" dt="2025-03-31T06:36:59.052" v="4"/>
        <pc:sldMkLst>
          <pc:docMk/>
          <pc:sldMk cId="867145122" sldId="2147374929"/>
        </pc:sldMkLst>
      </pc:sldChg>
      <pc:sldChg chg="del">
        <pc:chgData name="Merethe Anette Ryen" userId="S::merethear@uia.no::1a0d79ba-99a9-4ffc-bb02-a2067f6f93d6" providerId="AD" clId="Web-{020F12F2-CF41-4321-BBBB-F2AE57A52DD3}" dt="2025-03-31T06:36:52.146" v="3"/>
        <pc:sldMkLst>
          <pc:docMk/>
          <pc:sldMk cId="756642279" sldId="2147375015"/>
        </pc:sldMkLst>
      </pc:sldChg>
      <pc:sldChg chg="del">
        <pc:chgData name="Merethe Anette Ryen" userId="S::merethear@uia.no::1a0d79ba-99a9-4ffc-bb02-a2067f6f93d6" providerId="AD" clId="Web-{020F12F2-CF41-4321-BBBB-F2AE57A52DD3}" dt="2025-03-31T06:36:25.333" v="0"/>
        <pc:sldMkLst>
          <pc:docMk/>
          <pc:sldMk cId="1774082670" sldId="2147375050"/>
        </pc:sldMkLst>
      </pc:sldChg>
      <pc:sldChg chg="del">
        <pc:chgData name="Merethe Anette Ryen" userId="S::merethear@uia.no::1a0d79ba-99a9-4ffc-bb02-a2067f6f93d6" providerId="AD" clId="Web-{020F12F2-CF41-4321-BBBB-F2AE57A52DD3}" dt="2025-03-31T06:36:43.083" v="2"/>
        <pc:sldMkLst>
          <pc:docMk/>
          <pc:sldMk cId="2043421533" sldId="2147375155"/>
        </pc:sldMkLst>
      </pc:sldChg>
      <pc:sldChg chg="del">
        <pc:chgData name="Merethe Anette Ryen" userId="S::merethear@uia.no::1a0d79ba-99a9-4ffc-bb02-a2067f6f93d6" providerId="AD" clId="Web-{020F12F2-CF41-4321-BBBB-F2AE57A52DD3}" dt="2025-03-31T06:37:09.771" v="5"/>
        <pc:sldMkLst>
          <pc:docMk/>
          <pc:sldMk cId="2101454351" sldId="2147375178"/>
        </pc:sldMkLst>
      </pc:sldChg>
    </pc:docChg>
  </pc:docChgLst>
  <pc:docChgLst>
    <pc:chgData name="Merethe Anette Ryen" userId="S::merethear@uia.no::1a0d79ba-99a9-4ffc-bb02-a2067f6f93d6" providerId="AD" clId="Web-{5DEC55FD-9028-43B9-B282-9C7C0710C529}"/>
    <pc:docChg chg="modSld">
      <pc:chgData name="Merethe Anette Ryen" userId="S::merethear@uia.no::1a0d79ba-99a9-4ffc-bb02-a2067f6f93d6" providerId="AD" clId="Web-{5DEC55FD-9028-43B9-B282-9C7C0710C529}" dt="2025-02-13T13:06:11.788" v="5" actId="20577"/>
      <pc:docMkLst>
        <pc:docMk/>
      </pc:docMkLst>
      <pc:sldChg chg="modSp">
        <pc:chgData name="Merethe Anette Ryen" userId="S::merethear@uia.no::1a0d79ba-99a9-4ffc-bb02-a2067f6f93d6" providerId="AD" clId="Web-{5DEC55FD-9028-43B9-B282-9C7C0710C529}" dt="2025-02-13T13:06:11.788" v="5" actId="20577"/>
        <pc:sldMkLst>
          <pc:docMk/>
          <pc:sldMk cId="3942245644" sldId="2147375163"/>
        </pc:sldMkLst>
      </pc:sldChg>
    </pc:docChg>
  </pc:docChgLst>
  <pc:docChgLst>
    <pc:chgData name="Merethe Anette Ryen" userId="1a0d79ba-99a9-4ffc-bb02-a2067f6f93d6" providerId="ADAL" clId="{7CBA0EC1-957A-4330-A1E1-F43EA01A99FB}"/>
    <pc:docChg chg="custSel addSld modSld sldOrd">
      <pc:chgData name="Merethe Anette Ryen" userId="1a0d79ba-99a9-4ffc-bb02-a2067f6f93d6" providerId="ADAL" clId="{7CBA0EC1-957A-4330-A1E1-F43EA01A99FB}" dt="2025-06-05T09:49:05.395" v="912"/>
      <pc:docMkLst>
        <pc:docMk/>
      </pc:docMkLst>
      <pc:sldChg chg="add">
        <pc:chgData name="Merethe Anette Ryen" userId="1a0d79ba-99a9-4ffc-bb02-a2067f6f93d6" providerId="ADAL" clId="{7CBA0EC1-957A-4330-A1E1-F43EA01A99FB}" dt="2025-06-05T09:47:21.613" v="911"/>
        <pc:sldMkLst>
          <pc:docMk/>
          <pc:sldMk cId="93699897" sldId="2147375140"/>
        </pc:sldMkLst>
      </pc:sldChg>
      <pc:sldChg chg="add">
        <pc:chgData name="Merethe Anette Ryen" userId="1a0d79ba-99a9-4ffc-bb02-a2067f6f93d6" providerId="ADAL" clId="{7CBA0EC1-957A-4330-A1E1-F43EA01A99FB}" dt="2025-06-05T09:49:05.395" v="912"/>
        <pc:sldMkLst>
          <pc:docMk/>
          <pc:sldMk cId="721586311" sldId="2147375177"/>
        </pc:sldMkLst>
      </pc:sldChg>
      <pc:sldChg chg="ord">
        <pc:chgData name="Merethe Anette Ryen" userId="1a0d79ba-99a9-4ffc-bb02-a2067f6f93d6" providerId="ADAL" clId="{7CBA0EC1-957A-4330-A1E1-F43EA01A99FB}" dt="2025-06-05T09:21:55.786" v="96"/>
        <pc:sldMkLst>
          <pc:docMk/>
          <pc:sldMk cId="2839225290" sldId="2147375188"/>
        </pc:sldMkLst>
      </pc:sldChg>
      <pc:sldChg chg="addSp delSp modSp add mod">
        <pc:chgData name="Merethe Anette Ryen" userId="1a0d79ba-99a9-4ffc-bb02-a2067f6f93d6" providerId="ADAL" clId="{7CBA0EC1-957A-4330-A1E1-F43EA01A99FB}" dt="2025-06-05T09:40:22.174" v="910" actId="20577"/>
        <pc:sldMkLst>
          <pc:docMk/>
          <pc:sldMk cId="1907733623" sldId="2147375190"/>
        </pc:sldMkLst>
        <pc:spChg chg="mod">
          <ac:chgData name="Merethe Anette Ryen" userId="1a0d79ba-99a9-4ffc-bb02-a2067f6f93d6" providerId="ADAL" clId="{7CBA0EC1-957A-4330-A1E1-F43EA01A99FB}" dt="2025-06-05T09:21:51.644" v="94" actId="20577"/>
          <ac:spMkLst>
            <pc:docMk/>
            <pc:sldMk cId="1907733623" sldId="2147375190"/>
            <ac:spMk id="2" creationId="{806CD98B-97D8-F67A-E6B2-CFB13D9C2042}"/>
          </ac:spMkLst>
        </pc:spChg>
        <pc:spChg chg="add del mod">
          <ac:chgData name="Merethe Anette Ryen" userId="1a0d79ba-99a9-4ffc-bb02-a2067f6f93d6" providerId="ADAL" clId="{7CBA0EC1-957A-4330-A1E1-F43EA01A99FB}" dt="2025-06-05T09:24:43.443" v="210" actId="21"/>
          <ac:spMkLst>
            <pc:docMk/>
            <pc:sldMk cId="1907733623" sldId="2147375190"/>
            <ac:spMk id="3" creationId="{80A68BC0-153C-D5BC-A24E-E5C5B0F37E42}"/>
          </ac:spMkLst>
        </pc:spChg>
        <pc:spChg chg="mod">
          <ac:chgData name="Merethe Anette Ryen" userId="1a0d79ba-99a9-4ffc-bb02-a2067f6f93d6" providerId="ADAL" clId="{7CBA0EC1-957A-4330-A1E1-F43EA01A99FB}" dt="2025-06-05T09:31:21.458" v="501" actId="20577"/>
          <ac:spMkLst>
            <pc:docMk/>
            <pc:sldMk cId="1907733623" sldId="2147375190"/>
            <ac:spMk id="5" creationId="{E46CA184-C890-F77E-45F9-89985972620B}"/>
          </ac:spMkLst>
        </pc:spChg>
        <pc:spChg chg="del">
          <ac:chgData name="Merethe Anette Ryen" userId="1a0d79ba-99a9-4ffc-bb02-a2067f6f93d6" providerId="ADAL" clId="{7CBA0EC1-957A-4330-A1E1-F43EA01A99FB}" dt="2025-06-05T09:22:03.054" v="97" actId="21"/>
          <ac:spMkLst>
            <pc:docMk/>
            <pc:sldMk cId="1907733623" sldId="2147375190"/>
            <ac:spMk id="7" creationId="{59DD1914-C7A5-E61A-8399-32F95ECBFF58}"/>
          </ac:spMkLst>
        </pc:spChg>
        <pc:spChg chg="mod">
          <ac:chgData name="Merethe Anette Ryen" userId="1a0d79ba-99a9-4ffc-bb02-a2067f6f93d6" providerId="ADAL" clId="{7CBA0EC1-957A-4330-A1E1-F43EA01A99FB}" dt="2025-06-05T09:40:22.174" v="910" actId="20577"/>
          <ac:spMkLst>
            <pc:docMk/>
            <pc:sldMk cId="1907733623" sldId="2147375190"/>
            <ac:spMk id="9" creationId="{C0B2AD1D-4DE8-44CE-793F-8462C8C967E8}"/>
          </ac:spMkLst>
        </pc:spChg>
        <pc:spChg chg="mod">
          <ac:chgData name="Merethe Anette Ryen" userId="1a0d79ba-99a9-4ffc-bb02-a2067f6f93d6" providerId="ADAL" clId="{7CBA0EC1-957A-4330-A1E1-F43EA01A99FB}" dt="2025-06-05T09:38:42.110" v="828" actId="1076"/>
          <ac:spMkLst>
            <pc:docMk/>
            <pc:sldMk cId="1907733623" sldId="2147375190"/>
            <ac:spMk id="11" creationId="{5B687238-84E8-CC1F-A085-CF14B4D87CE3}"/>
          </ac:spMkLst>
        </pc:spChg>
        <pc:spChg chg="add del">
          <ac:chgData name="Merethe Anette Ryen" userId="1a0d79ba-99a9-4ffc-bb02-a2067f6f93d6" providerId="ADAL" clId="{7CBA0EC1-957A-4330-A1E1-F43EA01A99FB}" dt="2025-06-05T09:24:51.392" v="212" actId="21"/>
          <ac:spMkLst>
            <pc:docMk/>
            <pc:sldMk cId="1907733623" sldId="2147375190"/>
            <ac:spMk id="14" creationId="{2DB39D28-64DE-433B-C1A7-986C4AB0BA46}"/>
          </ac:spMkLst>
        </pc:spChg>
        <pc:spChg chg="del">
          <ac:chgData name="Merethe Anette Ryen" userId="1a0d79ba-99a9-4ffc-bb02-a2067f6f93d6" providerId="ADAL" clId="{7CBA0EC1-957A-4330-A1E1-F43EA01A99FB}" dt="2025-06-05T09:22:12.592" v="101" actId="21"/>
          <ac:spMkLst>
            <pc:docMk/>
            <pc:sldMk cId="1907733623" sldId="2147375190"/>
            <ac:spMk id="15" creationId="{D44263F1-2164-5422-3821-5CB98EF5B032}"/>
          </ac:spMkLst>
        </pc:spChg>
        <pc:spChg chg="del">
          <ac:chgData name="Merethe Anette Ryen" userId="1a0d79ba-99a9-4ffc-bb02-a2067f6f93d6" providerId="ADAL" clId="{7CBA0EC1-957A-4330-A1E1-F43EA01A99FB}" dt="2025-06-05T09:23:47.153" v="164" actId="21"/>
          <ac:spMkLst>
            <pc:docMk/>
            <pc:sldMk cId="1907733623" sldId="2147375190"/>
            <ac:spMk id="17" creationId="{6D51280B-D37C-EDFB-3FA9-D217CB51C336}"/>
          </ac:spMkLst>
        </pc:spChg>
        <pc:spChg chg="del">
          <ac:chgData name="Merethe Anette Ryen" userId="1a0d79ba-99a9-4ffc-bb02-a2067f6f93d6" providerId="ADAL" clId="{7CBA0EC1-957A-4330-A1E1-F43EA01A99FB}" dt="2025-06-05T09:23:55.759" v="166" actId="21"/>
          <ac:spMkLst>
            <pc:docMk/>
            <pc:sldMk cId="1907733623" sldId="2147375190"/>
            <ac:spMk id="19" creationId="{E2B133B3-38B0-9DC2-ADFF-0F12FAD5EB0A}"/>
          </ac:spMkLst>
        </pc:spChg>
        <pc:spChg chg="del">
          <ac:chgData name="Merethe Anette Ryen" userId="1a0d79ba-99a9-4ffc-bb02-a2067f6f93d6" providerId="ADAL" clId="{7CBA0EC1-957A-4330-A1E1-F43EA01A99FB}" dt="2025-06-05T09:24:03.829" v="169" actId="21"/>
          <ac:spMkLst>
            <pc:docMk/>
            <pc:sldMk cId="1907733623" sldId="2147375190"/>
            <ac:spMk id="22" creationId="{9AD7B6D2-1E56-1ABE-0500-709D4402765E}"/>
          </ac:spMkLst>
        </pc:spChg>
        <pc:spChg chg="add mod">
          <ac:chgData name="Merethe Anette Ryen" userId="1a0d79ba-99a9-4ffc-bb02-a2067f6f93d6" providerId="ADAL" clId="{7CBA0EC1-957A-4330-A1E1-F43EA01A99FB}" dt="2025-06-05T09:33:41.178" v="569" actId="1076"/>
          <ac:spMkLst>
            <pc:docMk/>
            <pc:sldMk cId="1907733623" sldId="2147375190"/>
            <ac:spMk id="23" creationId="{0F81BCA6-8001-710D-EDFE-A6860882E2ED}"/>
          </ac:spMkLst>
        </pc:spChg>
        <pc:spChg chg="add mod">
          <ac:chgData name="Merethe Anette Ryen" userId="1a0d79ba-99a9-4ffc-bb02-a2067f6f93d6" providerId="ADAL" clId="{7CBA0EC1-957A-4330-A1E1-F43EA01A99FB}" dt="2025-06-05T09:31:56.136" v="519" actId="20577"/>
          <ac:spMkLst>
            <pc:docMk/>
            <pc:sldMk cId="1907733623" sldId="2147375190"/>
            <ac:spMk id="26" creationId="{5BC7A4C6-397E-FCF5-655C-12C93E5C88F6}"/>
          </ac:spMkLst>
        </pc:spChg>
        <pc:spChg chg="add mod">
          <ac:chgData name="Merethe Anette Ryen" userId="1a0d79ba-99a9-4ffc-bb02-a2067f6f93d6" providerId="ADAL" clId="{7CBA0EC1-957A-4330-A1E1-F43EA01A99FB}" dt="2025-06-05T09:34:43.561" v="630" actId="20577"/>
          <ac:spMkLst>
            <pc:docMk/>
            <pc:sldMk cId="1907733623" sldId="2147375190"/>
            <ac:spMk id="28" creationId="{95C1E38F-BE6D-850A-E535-297E6FB7EF1A}"/>
          </ac:spMkLst>
        </pc:spChg>
        <pc:picChg chg="mod">
          <ac:chgData name="Merethe Anette Ryen" userId="1a0d79ba-99a9-4ffc-bb02-a2067f6f93d6" providerId="ADAL" clId="{7CBA0EC1-957A-4330-A1E1-F43EA01A99FB}" dt="2025-06-05T09:28:38.952" v="408" actId="1076"/>
          <ac:picMkLst>
            <pc:docMk/>
            <pc:sldMk cId="1907733623" sldId="2147375190"/>
            <ac:picMk id="4" creationId="{E286991E-8AE3-1BFC-20E5-9804527CB9AC}"/>
          </ac:picMkLst>
        </pc:picChg>
        <pc:picChg chg="del">
          <ac:chgData name="Merethe Anette Ryen" userId="1a0d79ba-99a9-4ffc-bb02-a2067f6f93d6" providerId="ADAL" clId="{7CBA0EC1-957A-4330-A1E1-F43EA01A99FB}" dt="2025-06-05T09:22:09.568" v="100" actId="21"/>
          <ac:picMkLst>
            <pc:docMk/>
            <pc:sldMk cId="1907733623" sldId="2147375190"/>
            <ac:picMk id="6" creationId="{860E555C-DD48-F53C-44CB-AA973559BFDC}"/>
          </ac:picMkLst>
        </pc:picChg>
        <pc:picChg chg="mod">
          <ac:chgData name="Merethe Anette Ryen" userId="1a0d79ba-99a9-4ffc-bb02-a2067f6f93d6" providerId="ADAL" clId="{7CBA0EC1-957A-4330-A1E1-F43EA01A99FB}" dt="2025-06-05T09:39:52.264" v="847" actId="1037"/>
          <ac:picMkLst>
            <pc:docMk/>
            <pc:sldMk cId="1907733623" sldId="2147375190"/>
            <ac:picMk id="8" creationId="{C35C8789-C232-813D-13CC-05F64FB8F8EB}"/>
          </ac:picMkLst>
        </pc:picChg>
        <pc:picChg chg="del">
          <ac:chgData name="Merethe Anette Ryen" userId="1a0d79ba-99a9-4ffc-bb02-a2067f6f93d6" providerId="ADAL" clId="{7CBA0EC1-957A-4330-A1E1-F43EA01A99FB}" dt="2025-06-05T09:22:44.323" v="103" actId="21"/>
          <ac:picMkLst>
            <pc:docMk/>
            <pc:sldMk cId="1907733623" sldId="2147375190"/>
            <ac:picMk id="10" creationId="{75723DB5-9FF6-CF67-124C-EB3B430922D3}"/>
          </ac:picMkLst>
        </pc:picChg>
        <pc:picChg chg="del">
          <ac:chgData name="Merethe Anette Ryen" userId="1a0d79ba-99a9-4ffc-bb02-a2067f6f93d6" providerId="ADAL" clId="{7CBA0EC1-957A-4330-A1E1-F43EA01A99FB}" dt="2025-06-05T09:22:05.490" v="98" actId="21"/>
          <ac:picMkLst>
            <pc:docMk/>
            <pc:sldMk cId="1907733623" sldId="2147375190"/>
            <ac:picMk id="12" creationId="{4EEBC598-27C9-4694-E873-EE712A8F3349}"/>
          </ac:picMkLst>
        </pc:picChg>
        <pc:picChg chg="del">
          <ac:chgData name="Merethe Anette Ryen" userId="1a0d79ba-99a9-4ffc-bb02-a2067f6f93d6" providerId="ADAL" clId="{7CBA0EC1-957A-4330-A1E1-F43EA01A99FB}" dt="2025-06-05T09:22:07.942" v="99" actId="21"/>
          <ac:picMkLst>
            <pc:docMk/>
            <pc:sldMk cId="1907733623" sldId="2147375190"/>
            <ac:picMk id="13" creationId="{D8F7B385-4DE9-27C5-C517-5A513CC07D1E}"/>
          </ac:picMkLst>
        </pc:picChg>
        <pc:picChg chg="del">
          <ac:chgData name="Merethe Anette Ryen" userId="1a0d79ba-99a9-4ffc-bb02-a2067f6f93d6" providerId="ADAL" clId="{7CBA0EC1-957A-4330-A1E1-F43EA01A99FB}" dt="2025-06-05T09:22:15.441" v="102" actId="21"/>
          <ac:picMkLst>
            <pc:docMk/>
            <pc:sldMk cId="1907733623" sldId="2147375190"/>
            <ac:picMk id="16" creationId="{AF8FFDED-44DA-6A1C-B24C-1556A76D8DC1}"/>
          </ac:picMkLst>
        </pc:picChg>
        <pc:picChg chg="del">
          <ac:chgData name="Merethe Anette Ryen" userId="1a0d79ba-99a9-4ffc-bb02-a2067f6f93d6" providerId="ADAL" clId="{7CBA0EC1-957A-4330-A1E1-F43EA01A99FB}" dt="2025-06-05T09:23:49.238" v="165" actId="21"/>
          <ac:picMkLst>
            <pc:docMk/>
            <pc:sldMk cId="1907733623" sldId="2147375190"/>
            <ac:picMk id="18" creationId="{B808FB89-4B5A-42AD-AA79-319ADD0AEBF8}"/>
          </ac:picMkLst>
        </pc:picChg>
        <pc:picChg chg="add mod">
          <ac:chgData name="Merethe Anette Ryen" userId="1a0d79ba-99a9-4ffc-bb02-a2067f6f93d6" providerId="ADAL" clId="{7CBA0EC1-957A-4330-A1E1-F43EA01A99FB}" dt="2025-06-05T09:28:34.730" v="406" actId="1076"/>
          <ac:picMkLst>
            <pc:docMk/>
            <pc:sldMk cId="1907733623" sldId="2147375190"/>
            <ac:picMk id="20" creationId="{2A03617F-664C-AA6B-0BA1-586184F9EB5D}"/>
          </ac:picMkLst>
        </pc:picChg>
        <pc:picChg chg="del">
          <ac:chgData name="Merethe Anette Ryen" userId="1a0d79ba-99a9-4ffc-bb02-a2067f6f93d6" providerId="ADAL" clId="{7CBA0EC1-957A-4330-A1E1-F43EA01A99FB}" dt="2025-06-05T09:23:58.291" v="167" actId="21"/>
          <ac:picMkLst>
            <pc:docMk/>
            <pc:sldMk cId="1907733623" sldId="2147375190"/>
            <ac:picMk id="21" creationId="{2E7BAE03-074F-C8EB-2D79-B409F574FF87}"/>
          </ac:picMkLst>
        </pc:picChg>
        <pc:picChg chg="del">
          <ac:chgData name="Merethe Anette Ryen" userId="1a0d79ba-99a9-4ffc-bb02-a2067f6f93d6" providerId="ADAL" clId="{7CBA0EC1-957A-4330-A1E1-F43EA01A99FB}" dt="2025-06-05T09:22:46.281" v="104" actId="21"/>
          <ac:picMkLst>
            <pc:docMk/>
            <pc:sldMk cId="1907733623" sldId="2147375190"/>
            <ac:picMk id="24" creationId="{119B82B3-3C2F-E042-8684-0D41B1FB01D2}"/>
          </ac:picMkLst>
        </pc:picChg>
        <pc:picChg chg="add mod">
          <ac:chgData name="Merethe Anette Ryen" userId="1a0d79ba-99a9-4ffc-bb02-a2067f6f93d6" providerId="ADAL" clId="{7CBA0EC1-957A-4330-A1E1-F43EA01A99FB}" dt="2025-06-05T09:28:50.059" v="411" actId="1076"/>
          <ac:picMkLst>
            <pc:docMk/>
            <pc:sldMk cId="1907733623" sldId="2147375190"/>
            <ac:picMk id="25" creationId="{9F645DF6-E316-8AD4-28E0-500D0FD368E6}"/>
          </ac:picMkLst>
        </pc:picChg>
        <pc:picChg chg="add mod">
          <ac:chgData name="Merethe Anette Ryen" userId="1a0d79ba-99a9-4ffc-bb02-a2067f6f93d6" providerId="ADAL" clId="{7CBA0EC1-957A-4330-A1E1-F43EA01A99FB}" dt="2025-06-05T09:39:17.682" v="833" actId="1036"/>
          <ac:picMkLst>
            <pc:docMk/>
            <pc:sldMk cId="1907733623" sldId="2147375190"/>
            <ac:picMk id="27" creationId="{CCD351E8-4EA6-CC97-5303-38A24F0CE379}"/>
          </ac:picMkLst>
        </pc:picChg>
        <pc:picChg chg="add mod">
          <ac:chgData name="Merethe Anette Ryen" userId="1a0d79ba-99a9-4ffc-bb02-a2067f6f93d6" providerId="ADAL" clId="{7CBA0EC1-957A-4330-A1E1-F43EA01A99FB}" dt="2025-06-05T09:39:11.527" v="829" actId="1076"/>
          <ac:picMkLst>
            <pc:docMk/>
            <pc:sldMk cId="1907733623" sldId="2147375190"/>
            <ac:picMk id="30" creationId="{AB31BF03-25AA-8464-7C88-9F78F5072667}"/>
          </ac:picMkLst>
        </pc:picChg>
        <pc:picChg chg="del">
          <ac:chgData name="Merethe Anette Ryen" userId="1a0d79ba-99a9-4ffc-bb02-a2067f6f93d6" providerId="ADAL" clId="{7CBA0EC1-957A-4330-A1E1-F43EA01A99FB}" dt="2025-06-05T09:24:00.925" v="168" actId="21"/>
          <ac:picMkLst>
            <pc:docMk/>
            <pc:sldMk cId="1907733623" sldId="2147375190"/>
            <ac:picMk id="31" creationId="{45205C28-A742-F20F-7FEB-72211B1C3555}"/>
          </ac:picMkLst>
        </pc:picChg>
        <pc:picChg chg="add mod">
          <ac:chgData name="Merethe Anette Ryen" userId="1a0d79ba-99a9-4ffc-bb02-a2067f6f93d6" providerId="ADAL" clId="{7CBA0EC1-957A-4330-A1E1-F43EA01A99FB}" dt="2025-06-05T09:38:28.694" v="824" actId="1076"/>
          <ac:picMkLst>
            <pc:docMk/>
            <pc:sldMk cId="1907733623" sldId="2147375190"/>
            <ac:picMk id="32" creationId="{1B85FCE6-8C4D-95BD-A5D9-7BD5F74B0286}"/>
          </ac:picMkLst>
        </pc:picChg>
      </pc:sldChg>
    </pc:docChg>
  </pc:docChgLst>
  <pc:docChgLst>
    <pc:chgData name="Merethe Anette Ryen" userId="S::merethear@uia.no::1a0d79ba-99a9-4ffc-bb02-a2067f6f93d6" providerId="AD" clId="Web-{853E4288-99D8-4B08-B517-BE7E656E9E0A}"/>
    <pc:docChg chg="modSld">
      <pc:chgData name="Merethe Anette Ryen" userId="S::merethear@uia.no::1a0d79ba-99a9-4ffc-bb02-a2067f6f93d6" providerId="AD" clId="Web-{853E4288-99D8-4B08-B517-BE7E656E9E0A}" dt="2024-10-23T20:13:40.656" v="1" actId="20577"/>
      <pc:docMkLst>
        <pc:docMk/>
      </pc:docMkLst>
      <pc:sldChg chg="modSp">
        <pc:chgData name="Merethe Anette Ryen" userId="S::merethear@uia.no::1a0d79ba-99a9-4ffc-bb02-a2067f6f93d6" providerId="AD" clId="Web-{853E4288-99D8-4B08-B517-BE7E656E9E0A}" dt="2024-10-23T20:13:40.656" v="1" actId="20577"/>
        <pc:sldMkLst>
          <pc:docMk/>
          <pc:sldMk cId="2863162504" sldId="2147374905"/>
        </pc:sldMkLst>
      </pc:sldChg>
    </pc:docChg>
  </pc:docChgLst>
  <pc:docChgLst>
    <pc:chgData name="Merethe Anette Ryen" userId="S::merethear@uia.no::1a0d79ba-99a9-4ffc-bb02-a2067f6f93d6" providerId="AD" clId="Web-{68B45657-8B68-4B0F-B9FB-8BFFA837A81C}"/>
    <pc:docChg chg="modSld">
      <pc:chgData name="Merethe Anette Ryen" userId="S::merethear@uia.no::1a0d79ba-99a9-4ffc-bb02-a2067f6f93d6" providerId="AD" clId="Web-{68B45657-8B68-4B0F-B9FB-8BFFA837A81C}" dt="2024-12-11T08:45:05.911" v="1"/>
      <pc:docMkLst>
        <pc:docMk/>
      </pc:docMkLst>
      <pc:sldChg chg="mod modShow">
        <pc:chgData name="Merethe Anette Ryen" userId="S::merethear@uia.no::1a0d79ba-99a9-4ffc-bb02-a2067f6f93d6" providerId="AD" clId="Web-{68B45657-8B68-4B0F-B9FB-8BFFA837A81C}" dt="2024-12-11T08:45:05.911" v="1"/>
        <pc:sldMkLst>
          <pc:docMk/>
          <pc:sldMk cId="1774082670" sldId="2147375050"/>
        </pc:sldMkLst>
      </pc:sldChg>
      <pc:sldChg chg="mod modShow">
        <pc:chgData name="Merethe Anette Ryen" userId="S::merethear@uia.no::1a0d79ba-99a9-4ffc-bb02-a2067f6f93d6" providerId="AD" clId="Web-{68B45657-8B68-4B0F-B9FB-8BFFA837A81C}" dt="2024-12-11T08:45:02.974" v="0"/>
        <pc:sldMkLst>
          <pc:docMk/>
          <pc:sldMk cId="478559102" sldId="2147375092"/>
        </pc:sldMkLst>
      </pc:sldChg>
    </pc:docChg>
  </pc:docChgLst>
  <pc:docChgLst>
    <pc:chgData name="Merethe Anette Ryen" userId="1a0d79ba-99a9-4ffc-bb02-a2067f6f93d6" providerId="ADAL" clId="{F341BFE3-A3E2-441C-B8AE-22465F355185}"/>
    <pc:docChg chg="undo custSel addSld delSld modSld sldOrd">
      <pc:chgData name="Merethe Anette Ryen" userId="1a0d79ba-99a9-4ffc-bb02-a2067f6f93d6" providerId="ADAL" clId="{F341BFE3-A3E2-441C-B8AE-22465F355185}" dt="2025-02-05T09:17:32.780" v="472" actId="20577"/>
      <pc:docMkLst>
        <pc:docMk/>
      </pc:docMkLst>
      <pc:sldChg chg="mod modShow">
        <pc:chgData name="Merethe Anette Ryen" userId="1a0d79ba-99a9-4ffc-bb02-a2067f6f93d6" providerId="ADAL" clId="{F341BFE3-A3E2-441C-B8AE-22465F355185}" dt="2025-02-05T09:14:49.264" v="356" actId="729"/>
        <pc:sldMkLst>
          <pc:docMk/>
          <pc:sldMk cId="1681271319" sldId="2147374655"/>
        </pc:sldMkLst>
      </pc:sldChg>
      <pc:sldChg chg="modSp mod">
        <pc:chgData name="Merethe Anette Ryen" userId="1a0d79ba-99a9-4ffc-bb02-a2067f6f93d6" providerId="ADAL" clId="{F341BFE3-A3E2-441C-B8AE-22465F355185}" dt="2025-02-05T09:08:21.226" v="285" actId="1038"/>
        <pc:sldMkLst>
          <pc:docMk/>
          <pc:sldMk cId="867145122" sldId="2147374929"/>
        </pc:sldMkLst>
      </pc:sldChg>
      <pc:sldChg chg="del">
        <pc:chgData name="Merethe Anette Ryen" userId="1a0d79ba-99a9-4ffc-bb02-a2067f6f93d6" providerId="ADAL" clId="{F341BFE3-A3E2-441C-B8AE-22465F355185}" dt="2025-02-05T09:02:39.749" v="0" actId="2696"/>
        <pc:sldMkLst>
          <pc:docMk/>
          <pc:sldMk cId="835834864" sldId="2147375048"/>
        </pc:sldMkLst>
      </pc:sldChg>
      <pc:sldChg chg="del">
        <pc:chgData name="Merethe Anette Ryen" userId="1a0d79ba-99a9-4ffc-bb02-a2067f6f93d6" providerId="ADAL" clId="{F341BFE3-A3E2-441C-B8AE-22465F355185}" dt="2025-02-05T09:02:42.321" v="1" actId="2696"/>
        <pc:sldMkLst>
          <pc:docMk/>
          <pc:sldMk cId="3890017153" sldId="2147375049"/>
        </pc:sldMkLst>
      </pc:sldChg>
      <pc:sldChg chg="modSp mod">
        <pc:chgData name="Merethe Anette Ryen" userId="1a0d79ba-99a9-4ffc-bb02-a2067f6f93d6" providerId="ADAL" clId="{F341BFE3-A3E2-441C-B8AE-22465F355185}" dt="2025-02-05T09:16:57.593" v="455" actId="20577"/>
        <pc:sldMkLst>
          <pc:docMk/>
          <pc:sldMk cId="4160144738" sldId="2147375117"/>
        </pc:sldMkLst>
      </pc:sldChg>
      <pc:sldChg chg="modSp del mod">
        <pc:chgData name="Merethe Anette Ryen" userId="1a0d79ba-99a9-4ffc-bb02-a2067f6f93d6" providerId="ADAL" clId="{F341BFE3-A3E2-441C-B8AE-22465F355185}" dt="2025-02-05T09:14:38.207" v="355" actId="2696"/>
        <pc:sldMkLst>
          <pc:docMk/>
          <pc:sldMk cId="3523054266" sldId="2147375121"/>
        </pc:sldMkLst>
      </pc:sldChg>
      <pc:sldChg chg="add del">
        <pc:chgData name="Merethe Anette Ryen" userId="1a0d79ba-99a9-4ffc-bb02-a2067f6f93d6" providerId="ADAL" clId="{F341BFE3-A3E2-441C-B8AE-22465F355185}" dt="2025-02-05T09:14:29.387" v="354" actId="2696"/>
        <pc:sldMkLst>
          <pc:docMk/>
          <pc:sldMk cId="2963899322" sldId="2147375151"/>
        </pc:sldMkLst>
      </pc:sldChg>
      <pc:sldChg chg="del">
        <pc:chgData name="Merethe Anette Ryen" userId="1a0d79ba-99a9-4ffc-bb02-a2067f6f93d6" providerId="ADAL" clId="{F341BFE3-A3E2-441C-B8AE-22465F355185}" dt="2025-02-05T09:02:52.781" v="2" actId="2696"/>
        <pc:sldMkLst>
          <pc:docMk/>
          <pc:sldMk cId="2291400217" sldId="2147375162"/>
        </pc:sldMkLst>
      </pc:sldChg>
      <pc:sldChg chg="modSp mod ord modNotesTx">
        <pc:chgData name="Merethe Anette Ryen" userId="1a0d79ba-99a9-4ffc-bb02-a2067f6f93d6" providerId="ADAL" clId="{F341BFE3-A3E2-441C-B8AE-22465F355185}" dt="2025-02-05T09:17:32.780" v="472" actId="20577"/>
        <pc:sldMkLst>
          <pc:docMk/>
          <pc:sldMk cId="3942245644" sldId="2147375163"/>
        </pc:sldMkLst>
      </pc:sldChg>
    </pc:docChg>
  </pc:docChgLst>
  <pc:docChgLst>
    <pc:chgData name="Merethe Anette Ryen" userId="S::merethear@uia.no::1a0d79ba-99a9-4ffc-bb02-a2067f6f93d6" providerId="AD" clId="Web-{B669EBA6-8C49-4A7B-82E5-7A06A4DE8E6F}"/>
    <pc:docChg chg="modSld">
      <pc:chgData name="Merethe Anette Ryen" userId="S::merethear@uia.no::1a0d79ba-99a9-4ffc-bb02-a2067f6f93d6" providerId="AD" clId="Web-{B669EBA6-8C49-4A7B-82E5-7A06A4DE8E6F}" dt="2024-08-22T11:00:33.102" v="8"/>
      <pc:docMkLst>
        <pc:docMk/>
      </pc:docMkLst>
      <pc:sldChg chg="modNotes">
        <pc:chgData name="Merethe Anette Ryen" userId="S::merethear@uia.no::1a0d79ba-99a9-4ffc-bb02-a2067f6f93d6" providerId="AD" clId="Web-{B669EBA6-8C49-4A7B-82E5-7A06A4DE8E6F}" dt="2024-08-22T11:00:33.102" v="8"/>
        <pc:sldMkLst>
          <pc:docMk/>
          <pc:sldMk cId="3433406856" sldId="2147374961"/>
        </pc:sldMkLst>
      </pc:sldChg>
    </pc:docChg>
  </pc:docChgLst>
  <pc:docChgLst>
    <pc:chgData name="Merethe Anette Ryen" userId="S::merethear@uia.no::1a0d79ba-99a9-4ffc-bb02-a2067f6f93d6" providerId="AD" clId="Web-{2C6DEC2D-AEC8-4508-A6C3-D3C711CC5DDC}"/>
    <pc:docChg chg="modSld">
      <pc:chgData name="Merethe Anette Ryen" userId="S::merethear@uia.no::1a0d79ba-99a9-4ffc-bb02-a2067f6f93d6" providerId="AD" clId="Web-{2C6DEC2D-AEC8-4508-A6C3-D3C711CC5DDC}" dt="2025-02-20T09:51:07.045" v="20" actId="20577"/>
      <pc:docMkLst>
        <pc:docMk/>
      </pc:docMkLst>
      <pc:sldChg chg="modSp">
        <pc:chgData name="Merethe Anette Ryen" userId="S::merethear@uia.no::1a0d79ba-99a9-4ffc-bb02-a2067f6f93d6" providerId="AD" clId="Web-{2C6DEC2D-AEC8-4508-A6C3-D3C711CC5DDC}" dt="2025-02-20T09:46:51.071" v="7" actId="20577"/>
        <pc:sldMkLst>
          <pc:docMk/>
          <pc:sldMk cId="3942245644" sldId="2147375163"/>
        </pc:sldMkLst>
      </pc:sldChg>
      <pc:sldChg chg="modSp">
        <pc:chgData name="Merethe Anette Ryen" userId="S::merethear@uia.no::1a0d79ba-99a9-4ffc-bb02-a2067f6f93d6" providerId="AD" clId="Web-{2C6DEC2D-AEC8-4508-A6C3-D3C711CC5DDC}" dt="2025-02-20T09:50:52.794" v="18" actId="20577"/>
        <pc:sldMkLst>
          <pc:docMk/>
          <pc:sldMk cId="1849183115" sldId="2147375165"/>
        </pc:sldMkLst>
      </pc:sldChg>
      <pc:sldChg chg="modSp">
        <pc:chgData name="Merethe Anette Ryen" userId="S::merethear@uia.no::1a0d79ba-99a9-4ffc-bb02-a2067f6f93d6" providerId="AD" clId="Web-{2C6DEC2D-AEC8-4508-A6C3-D3C711CC5DDC}" dt="2025-02-20T09:51:07.045" v="20" actId="20577"/>
        <pc:sldMkLst>
          <pc:docMk/>
          <pc:sldMk cId="1800051757" sldId="2147375166"/>
        </pc:sldMkLst>
      </pc:sldChg>
    </pc:docChg>
  </pc:docChgLst>
  <pc:docChgLst>
    <pc:chgData name="Merethe Anette Ryen" userId="S::merethear@uia.no::1a0d79ba-99a9-4ffc-bb02-a2067f6f93d6" providerId="AD" clId="Web-{D33B1FA5-C81C-478D-9B99-EDE9EE9C77B1}"/>
    <pc:docChg chg="addSld sldOrd">
      <pc:chgData name="Merethe Anette Ryen" userId="S::merethear@uia.no::1a0d79ba-99a9-4ffc-bb02-a2067f6f93d6" providerId="AD" clId="Web-{D33B1FA5-C81C-478D-9B99-EDE9EE9C77B1}" dt="2025-02-04T20:25:23.477" v="2"/>
      <pc:docMkLst>
        <pc:docMk/>
      </pc:docMkLst>
      <pc:sldChg chg="ord">
        <pc:chgData name="Merethe Anette Ryen" userId="S::merethear@uia.no::1a0d79ba-99a9-4ffc-bb02-a2067f6f93d6" providerId="AD" clId="Web-{D33B1FA5-C81C-478D-9B99-EDE9EE9C77B1}" dt="2025-02-04T20:25:17.039" v="1"/>
        <pc:sldMkLst>
          <pc:docMk/>
          <pc:sldMk cId="835834864" sldId="2147375048"/>
        </pc:sldMkLst>
      </pc:sldChg>
      <pc:sldChg chg="ord">
        <pc:chgData name="Merethe Anette Ryen" userId="S::merethear@uia.no::1a0d79ba-99a9-4ffc-bb02-a2067f6f93d6" providerId="AD" clId="Web-{D33B1FA5-C81C-478D-9B99-EDE9EE9C77B1}" dt="2025-02-04T20:25:23.477" v="2"/>
        <pc:sldMkLst>
          <pc:docMk/>
          <pc:sldMk cId="3890017153" sldId="2147375049"/>
        </pc:sldMkLst>
      </pc:sldChg>
      <pc:sldChg chg="add">
        <pc:chgData name="Merethe Anette Ryen" userId="S::merethear@uia.no::1a0d79ba-99a9-4ffc-bb02-a2067f6f93d6" providerId="AD" clId="Web-{D33B1FA5-C81C-478D-9B99-EDE9EE9C77B1}" dt="2025-02-04T20:24:27.163" v="0"/>
        <pc:sldMkLst>
          <pc:docMk/>
          <pc:sldMk cId="2156529490" sldId="2147375160"/>
        </pc:sldMkLst>
      </pc:sldChg>
    </pc:docChg>
  </pc:docChgLst>
  <pc:docChgLst>
    <pc:chgData name="Merethe Anette Ryen" userId="S::merethear@uia.no::1a0d79ba-99a9-4ffc-bb02-a2067f6f93d6" providerId="AD" clId="Web-{329EF42C-327D-4991-94C7-5BEAF9150169}"/>
    <pc:docChg chg="addSld modSld sldOrd">
      <pc:chgData name="Merethe Anette Ryen" userId="S::merethear@uia.no::1a0d79ba-99a9-4ffc-bb02-a2067f6f93d6" providerId="AD" clId="Web-{329EF42C-327D-4991-94C7-5BEAF9150169}" dt="2025-02-26T13:07:49.383" v="38"/>
      <pc:docMkLst>
        <pc:docMk/>
      </pc:docMkLst>
      <pc:sldChg chg="add">
        <pc:chgData name="Merethe Anette Ryen" userId="S::merethear@uia.no::1a0d79ba-99a9-4ffc-bb02-a2067f6f93d6" providerId="AD" clId="Web-{329EF42C-327D-4991-94C7-5BEAF9150169}" dt="2025-02-26T13:06:56.867" v="2"/>
        <pc:sldMkLst>
          <pc:docMk/>
          <pc:sldMk cId="2049957321" sldId="2147374838"/>
        </pc:sldMkLst>
      </pc:sldChg>
      <pc:sldChg chg="modSp add ord">
        <pc:chgData name="Merethe Anette Ryen" userId="S::merethear@uia.no::1a0d79ba-99a9-4ffc-bb02-a2067f6f93d6" providerId="AD" clId="Web-{329EF42C-327D-4991-94C7-5BEAF9150169}" dt="2025-02-26T13:07:49.383" v="38"/>
        <pc:sldMkLst>
          <pc:docMk/>
          <pc:sldMk cId="756642279" sldId="2147375015"/>
        </pc:sldMkLst>
      </pc:sldChg>
      <pc:sldChg chg="add">
        <pc:chgData name="Merethe Anette Ryen" userId="S::merethear@uia.no::1a0d79ba-99a9-4ffc-bb02-a2067f6f93d6" providerId="AD" clId="Web-{329EF42C-327D-4991-94C7-5BEAF9150169}" dt="2025-02-26T13:06:56.836" v="1"/>
        <pc:sldMkLst>
          <pc:docMk/>
          <pc:sldMk cId="2043421533" sldId="2147375155"/>
        </pc:sldMkLst>
      </pc:sldChg>
    </pc:docChg>
  </pc:docChgLst>
</pc:chgInfo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0_1">
  <dgm:title val=""/>
  <dgm:desc val=""/>
  <dgm:catLst>
    <dgm:cat type="mainScheme" pri="10100"/>
  </dgm:catLst>
  <dgm:styleLbl name="node0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dk1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dk1"/>
    </dgm:fillClrLst>
    <dgm:linClrLst meth="repeat">
      <a:schemeClr val="dk1"/>
    </dgm:linClrLst>
    <dgm:effectClrLst/>
    <dgm:txLinClrLst/>
    <dgm:txFillClrLst/>
    <dgm:txEffectClrLst/>
  </dgm:styleLbl>
  <dgm:styleLbl name="parChTrans2D3">
    <dgm:fillClrLst meth="repeat">
      <a:schemeClr val="dk1"/>
    </dgm:fillClrLst>
    <dgm:linClrLst meth="repeat">
      <a:schemeClr val="dk1"/>
    </dgm:linClrLst>
    <dgm:effectClrLst/>
    <dgm:txLinClrLst/>
    <dgm:txFillClrLst/>
    <dgm:txEffectClrLst/>
  </dgm:styleLbl>
  <dgm:styleLbl name="parChTrans2D4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dk1"/>
    </dgm:fillClrLst>
    <dgm:linClrLst meth="repeat">
      <a:schemeClr val="dk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1"/>
    </dgm:fillClrLst>
    <dgm:linClrLst meth="repeat">
      <a:schemeClr val="dk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1"/>
    </dgm:fillClrLst>
    <dgm:linClrLst meth="repeat">
      <a:schemeClr val="dk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1"/>
    </dgm:fillClrLst>
    <dgm:linClrLst meth="repeat">
      <a:schemeClr val="dk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dk1">
        <a:alpha val="4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1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1">
        <a:shade val="8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1">
        <a:tint val="50000"/>
        <a:alpha val="4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0_1">
  <dgm:title val=""/>
  <dgm:desc val=""/>
  <dgm:catLst>
    <dgm:cat type="mainScheme" pri="10100"/>
  </dgm:catLst>
  <dgm:styleLbl name="node0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dk1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dk1"/>
    </dgm:fillClrLst>
    <dgm:linClrLst meth="repeat">
      <a:schemeClr val="dk1"/>
    </dgm:linClrLst>
    <dgm:effectClrLst/>
    <dgm:txLinClrLst/>
    <dgm:txFillClrLst/>
    <dgm:txEffectClrLst/>
  </dgm:styleLbl>
  <dgm:styleLbl name="parChTrans2D3">
    <dgm:fillClrLst meth="repeat">
      <a:schemeClr val="dk1"/>
    </dgm:fillClrLst>
    <dgm:linClrLst meth="repeat">
      <a:schemeClr val="dk1"/>
    </dgm:linClrLst>
    <dgm:effectClrLst/>
    <dgm:txLinClrLst/>
    <dgm:txFillClrLst/>
    <dgm:txEffectClrLst/>
  </dgm:styleLbl>
  <dgm:styleLbl name="parChTrans2D4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dk1"/>
    </dgm:fillClrLst>
    <dgm:linClrLst meth="repeat">
      <a:schemeClr val="dk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1"/>
    </dgm:fillClrLst>
    <dgm:linClrLst meth="repeat">
      <a:schemeClr val="dk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1"/>
    </dgm:fillClrLst>
    <dgm:linClrLst meth="repeat">
      <a:schemeClr val="dk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1"/>
    </dgm:fillClrLst>
    <dgm:linClrLst meth="repeat">
      <a:schemeClr val="dk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dk1">
        <a:alpha val="4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1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1">
        <a:shade val="8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1">
        <a:tint val="50000"/>
        <a:alpha val="4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148EC095-8D47-4CB2-A7F3-017C1878BE8E}" type="doc">
      <dgm:prSet loTypeId="urn:microsoft.com/office/officeart/2005/8/layout/hList3" loCatId="list" qsTypeId="urn:microsoft.com/office/officeart/2005/8/quickstyle/simple1" qsCatId="simple" csTypeId="urn:microsoft.com/office/officeart/2005/8/colors/accent0_1" csCatId="mainScheme" phldr="1"/>
      <dgm:spPr/>
      <dgm:t>
        <a:bodyPr/>
        <a:lstStyle/>
        <a:p>
          <a:endParaRPr lang="nb-NO"/>
        </a:p>
      </dgm:t>
    </dgm:pt>
    <dgm:pt modelId="{215EE9C2-7C94-426E-8125-EBDC05AA75D0}">
      <dgm:prSet phldrT="[Tekst]" phldr="0"/>
      <dgm:spPr>
        <a:solidFill>
          <a:srgbClr val="C00000"/>
        </a:solidFill>
      </dgm:spPr>
      <dgm:t>
        <a:bodyPr/>
        <a:lstStyle/>
        <a:p>
          <a:pPr rtl="0"/>
          <a:r>
            <a:rPr lang="nb-NO" dirty="0">
              <a:latin typeface="Calibri Light" panose="020F0302020204030204"/>
            </a:rPr>
            <a:t>Hvordan involvere arbeidslivet</a:t>
          </a:r>
        </a:p>
        <a:p>
          <a:pPr rtl="0"/>
          <a:r>
            <a:rPr lang="nb-NO" dirty="0">
              <a:latin typeface="Calibri Light" panose="020F0302020204030204"/>
            </a:rPr>
            <a:t> mer i studieutvikling og gjennomføring?</a:t>
          </a:r>
        </a:p>
      </dgm:t>
    </dgm:pt>
    <dgm:pt modelId="{1C3DFB0B-539D-47AB-8D63-97628119F4CD}" type="parTrans" cxnId="{D41E71DE-B85B-4948-904C-F5E6C5A42134}">
      <dgm:prSet/>
      <dgm:spPr/>
      <dgm:t>
        <a:bodyPr/>
        <a:lstStyle/>
        <a:p>
          <a:endParaRPr lang="nb-NO"/>
        </a:p>
      </dgm:t>
    </dgm:pt>
    <dgm:pt modelId="{8F006543-165F-43CE-AFD9-1F530FFE073D}" type="sibTrans" cxnId="{D41E71DE-B85B-4948-904C-F5E6C5A42134}">
      <dgm:prSet/>
      <dgm:spPr/>
      <dgm:t>
        <a:bodyPr/>
        <a:lstStyle/>
        <a:p>
          <a:endParaRPr lang="nb-NO"/>
        </a:p>
      </dgm:t>
    </dgm:pt>
    <dgm:pt modelId="{853CF58F-3D96-43F8-B2A4-B2A283BBF053}">
      <dgm:prSet phldrT="[Tekst]" custT="1"/>
      <dgm:spPr/>
      <dgm:t>
        <a:bodyPr/>
        <a:lstStyle/>
        <a:p>
          <a:pPr rtl="0">
            <a:lnSpc>
              <a:spcPct val="90000"/>
            </a:lnSpc>
          </a:pPr>
          <a:endParaRPr lang="nb-NO" sz="2700" kern="1200" dirty="0"/>
        </a:p>
        <a:p>
          <a:endParaRPr lang="nb-NO" dirty="0"/>
        </a:p>
        <a:p>
          <a:pPr>
            <a:lnSpc>
              <a:spcPct val="90000"/>
            </a:lnSpc>
          </a:pPr>
          <a:endParaRPr lang="nb-NO" sz="2700" kern="1200" dirty="0"/>
        </a:p>
      </dgm:t>
    </dgm:pt>
    <dgm:pt modelId="{278E3C75-EF35-493A-8C03-96DFB5D49564}" type="parTrans" cxnId="{8198A36D-7C59-4138-A328-C0AA9E757DBA}">
      <dgm:prSet/>
      <dgm:spPr/>
      <dgm:t>
        <a:bodyPr/>
        <a:lstStyle/>
        <a:p>
          <a:endParaRPr lang="nb-NO"/>
        </a:p>
      </dgm:t>
    </dgm:pt>
    <dgm:pt modelId="{89E0192B-CC1C-4318-A0DD-AFBE17207BA3}" type="sibTrans" cxnId="{8198A36D-7C59-4138-A328-C0AA9E757DBA}">
      <dgm:prSet/>
      <dgm:spPr/>
      <dgm:t>
        <a:bodyPr/>
        <a:lstStyle/>
        <a:p>
          <a:endParaRPr lang="nb-NO"/>
        </a:p>
      </dgm:t>
    </dgm:pt>
    <dgm:pt modelId="{9D52A396-AB18-489D-B042-2C0E7A2B731F}">
      <dgm:prSet phldrT="[Tekst]" custT="1"/>
      <dgm:spPr/>
      <dgm:t>
        <a:bodyPr/>
        <a:lstStyle/>
        <a:p>
          <a:endParaRPr lang="nb-NO" sz="2700" dirty="0"/>
        </a:p>
      </dgm:t>
    </dgm:pt>
    <dgm:pt modelId="{A742D69E-7157-4825-BCF3-CCC523D5328D}" type="parTrans" cxnId="{CFA0E21F-309D-4E78-89AA-56FBAD5292EC}">
      <dgm:prSet/>
      <dgm:spPr/>
      <dgm:t>
        <a:bodyPr/>
        <a:lstStyle/>
        <a:p>
          <a:endParaRPr lang="nb-NO"/>
        </a:p>
      </dgm:t>
    </dgm:pt>
    <dgm:pt modelId="{38C64557-47FE-4CC8-90EA-D177D55AE5A2}" type="sibTrans" cxnId="{CFA0E21F-309D-4E78-89AA-56FBAD5292EC}">
      <dgm:prSet/>
      <dgm:spPr/>
      <dgm:t>
        <a:bodyPr/>
        <a:lstStyle/>
        <a:p>
          <a:endParaRPr lang="nb-NO"/>
        </a:p>
      </dgm:t>
    </dgm:pt>
    <dgm:pt modelId="{649D31ED-20FD-4E17-B760-395F95E9763D}">
      <dgm:prSet phldrT="[Tekst]" custT="1"/>
      <dgm:spPr/>
      <dgm:t>
        <a:bodyPr/>
        <a:lstStyle/>
        <a:p>
          <a:endParaRPr lang="nb-NO" sz="2700" dirty="0">
            <a:latin typeface="Calibri Light" panose="020F0302020204030204"/>
          </a:endParaRPr>
        </a:p>
      </dgm:t>
    </dgm:pt>
    <dgm:pt modelId="{89937C65-DAA2-4EC6-98AE-8C2C3FC4C1C5}" type="parTrans" cxnId="{E2E15819-7D96-4777-8EDD-690C84735E54}">
      <dgm:prSet/>
      <dgm:spPr/>
      <dgm:t>
        <a:bodyPr/>
        <a:lstStyle/>
        <a:p>
          <a:endParaRPr lang="nb-NO"/>
        </a:p>
      </dgm:t>
    </dgm:pt>
    <dgm:pt modelId="{90C0CB4D-B9F0-437E-AE16-C8423BD6EA48}" type="sibTrans" cxnId="{E2E15819-7D96-4777-8EDD-690C84735E54}">
      <dgm:prSet/>
      <dgm:spPr/>
      <dgm:t>
        <a:bodyPr/>
        <a:lstStyle/>
        <a:p>
          <a:endParaRPr lang="nb-NO"/>
        </a:p>
      </dgm:t>
    </dgm:pt>
    <dgm:pt modelId="{58DF4D0E-A8C6-41F7-A160-598B5B635D35}">
      <dgm:prSet phldrT="[Tekst]"/>
      <dgm:spPr/>
      <dgm:t>
        <a:bodyPr/>
        <a:lstStyle/>
        <a:p>
          <a:endParaRPr lang="nb-NO"/>
        </a:p>
      </dgm:t>
    </dgm:pt>
    <dgm:pt modelId="{E8A9C0AB-09AD-48D6-915E-42F3AB147CD8}" type="parTrans" cxnId="{8052CCE5-E71E-4F9A-B4E6-39D252495D6B}">
      <dgm:prSet/>
      <dgm:spPr/>
      <dgm:t>
        <a:bodyPr/>
        <a:lstStyle/>
        <a:p>
          <a:endParaRPr lang="nb-NO"/>
        </a:p>
      </dgm:t>
    </dgm:pt>
    <dgm:pt modelId="{B4CB27DB-225E-4F08-AF0B-B40835A37071}" type="sibTrans" cxnId="{8052CCE5-E71E-4F9A-B4E6-39D252495D6B}">
      <dgm:prSet/>
      <dgm:spPr/>
      <dgm:t>
        <a:bodyPr/>
        <a:lstStyle/>
        <a:p>
          <a:endParaRPr lang="nb-NO"/>
        </a:p>
      </dgm:t>
    </dgm:pt>
    <dgm:pt modelId="{4F288E9C-96A9-4CCB-A1E1-93EF997CB8C3}">
      <dgm:prSet custT="1"/>
      <dgm:spPr/>
      <dgm:t>
        <a:bodyPr/>
        <a:lstStyle/>
        <a:p>
          <a:endParaRPr lang="nb-NO" sz="1200" baseline="0" dirty="0"/>
        </a:p>
      </dgm:t>
    </dgm:pt>
    <dgm:pt modelId="{C1426FBA-366E-4710-9055-3A7071D1E489}" type="parTrans" cxnId="{76D28C6B-85FA-4DF6-A7F2-C8F62A2A815C}">
      <dgm:prSet/>
      <dgm:spPr/>
      <dgm:t>
        <a:bodyPr/>
        <a:lstStyle/>
        <a:p>
          <a:endParaRPr lang="nb-NO"/>
        </a:p>
      </dgm:t>
    </dgm:pt>
    <dgm:pt modelId="{65BF3863-BDBC-43DB-883A-4FE7A2FDA9B2}" type="sibTrans" cxnId="{76D28C6B-85FA-4DF6-A7F2-C8F62A2A815C}">
      <dgm:prSet/>
      <dgm:spPr/>
      <dgm:t>
        <a:bodyPr/>
        <a:lstStyle/>
        <a:p>
          <a:endParaRPr lang="nb-NO"/>
        </a:p>
      </dgm:t>
    </dgm:pt>
    <dgm:pt modelId="{8941D92E-02E5-4E71-A73E-1294441DAC99}" type="pres">
      <dgm:prSet presAssocID="{148EC095-8D47-4CB2-A7F3-017C1878BE8E}" presName="composite" presStyleCnt="0">
        <dgm:presLayoutVars>
          <dgm:chMax val="1"/>
          <dgm:dir/>
          <dgm:resizeHandles val="exact"/>
        </dgm:presLayoutVars>
      </dgm:prSet>
      <dgm:spPr/>
    </dgm:pt>
    <dgm:pt modelId="{3FD8EE23-086C-4D61-82C9-F157C4BA020F}" type="pres">
      <dgm:prSet presAssocID="{215EE9C2-7C94-426E-8125-EBDC05AA75D0}" presName="roof" presStyleLbl="dkBgShp" presStyleIdx="0" presStyleCnt="2" custLinFactNeighborX="-5" custLinFactNeighborY="-1255"/>
      <dgm:spPr/>
    </dgm:pt>
    <dgm:pt modelId="{748419E2-6240-4EEE-B83F-D0ED68464AE8}" type="pres">
      <dgm:prSet presAssocID="{215EE9C2-7C94-426E-8125-EBDC05AA75D0}" presName="pillars" presStyleCnt="0"/>
      <dgm:spPr/>
    </dgm:pt>
    <dgm:pt modelId="{CDF0CCDD-81E4-475B-8AF3-C18253FCBFE3}" type="pres">
      <dgm:prSet presAssocID="{215EE9C2-7C94-426E-8125-EBDC05AA75D0}" presName="pillar1" presStyleLbl="node1" presStyleIdx="0" presStyleCnt="4">
        <dgm:presLayoutVars>
          <dgm:bulletEnabled val="1"/>
        </dgm:presLayoutVars>
      </dgm:prSet>
      <dgm:spPr/>
    </dgm:pt>
    <dgm:pt modelId="{5B90D98E-CDDA-45BE-876B-6F201FB2DB1E}" type="pres">
      <dgm:prSet presAssocID="{853CF58F-3D96-43F8-B2A4-B2A283BBF053}" presName="pillarX" presStyleLbl="node1" presStyleIdx="1" presStyleCnt="4" custLinFactNeighborX="1984" custLinFactNeighborY="554">
        <dgm:presLayoutVars>
          <dgm:bulletEnabled val="1"/>
        </dgm:presLayoutVars>
      </dgm:prSet>
      <dgm:spPr/>
    </dgm:pt>
    <dgm:pt modelId="{1D3B206A-04EE-4B34-AA76-5F323D07DDDC}" type="pres">
      <dgm:prSet presAssocID="{9D52A396-AB18-489D-B042-2C0E7A2B731F}" presName="pillarX" presStyleLbl="node1" presStyleIdx="2" presStyleCnt="4">
        <dgm:presLayoutVars>
          <dgm:bulletEnabled val="1"/>
        </dgm:presLayoutVars>
      </dgm:prSet>
      <dgm:spPr/>
    </dgm:pt>
    <dgm:pt modelId="{BB11ACAC-8DF5-4BB1-8110-B433FA39EA48}" type="pres">
      <dgm:prSet presAssocID="{649D31ED-20FD-4E17-B760-395F95E9763D}" presName="pillarX" presStyleLbl="node1" presStyleIdx="3" presStyleCnt="4">
        <dgm:presLayoutVars>
          <dgm:bulletEnabled val="1"/>
        </dgm:presLayoutVars>
      </dgm:prSet>
      <dgm:spPr/>
    </dgm:pt>
    <dgm:pt modelId="{4143B25C-BB94-4DF3-9465-E28999690D3A}" type="pres">
      <dgm:prSet presAssocID="{215EE9C2-7C94-426E-8125-EBDC05AA75D0}" presName="base" presStyleLbl="dkBgShp" presStyleIdx="1" presStyleCnt="2"/>
      <dgm:spPr/>
    </dgm:pt>
  </dgm:ptLst>
  <dgm:cxnLst>
    <dgm:cxn modelId="{7E902015-2EC0-474A-8CA4-DCFE9FE87485}" type="presOf" srcId="{649D31ED-20FD-4E17-B760-395F95E9763D}" destId="{BB11ACAC-8DF5-4BB1-8110-B433FA39EA48}" srcOrd="0" destOrd="0" presId="urn:microsoft.com/office/officeart/2005/8/layout/hList3"/>
    <dgm:cxn modelId="{E2E15819-7D96-4777-8EDD-690C84735E54}" srcId="{215EE9C2-7C94-426E-8125-EBDC05AA75D0}" destId="{649D31ED-20FD-4E17-B760-395F95E9763D}" srcOrd="3" destOrd="0" parTransId="{89937C65-DAA2-4EC6-98AE-8C2C3FC4C1C5}" sibTransId="{90C0CB4D-B9F0-437E-AE16-C8423BD6EA48}"/>
    <dgm:cxn modelId="{1CCE621C-319B-486E-BB4E-15EF0BDC8040}" type="presOf" srcId="{9D52A396-AB18-489D-B042-2C0E7A2B731F}" destId="{1D3B206A-04EE-4B34-AA76-5F323D07DDDC}" srcOrd="0" destOrd="0" presId="urn:microsoft.com/office/officeart/2005/8/layout/hList3"/>
    <dgm:cxn modelId="{CFA0E21F-309D-4E78-89AA-56FBAD5292EC}" srcId="{215EE9C2-7C94-426E-8125-EBDC05AA75D0}" destId="{9D52A396-AB18-489D-B042-2C0E7A2B731F}" srcOrd="2" destOrd="0" parTransId="{A742D69E-7157-4825-BCF3-CCC523D5328D}" sibTransId="{38C64557-47FE-4CC8-90EA-D177D55AE5A2}"/>
    <dgm:cxn modelId="{DBFC7E33-BE7C-40EB-9421-470C0FB54AA4}" type="presOf" srcId="{148EC095-8D47-4CB2-A7F3-017C1878BE8E}" destId="{8941D92E-02E5-4E71-A73E-1294441DAC99}" srcOrd="0" destOrd="0" presId="urn:microsoft.com/office/officeart/2005/8/layout/hList3"/>
    <dgm:cxn modelId="{76D28C6B-85FA-4DF6-A7F2-C8F62A2A815C}" srcId="{215EE9C2-7C94-426E-8125-EBDC05AA75D0}" destId="{4F288E9C-96A9-4CCB-A1E1-93EF997CB8C3}" srcOrd="0" destOrd="0" parTransId="{C1426FBA-366E-4710-9055-3A7071D1E489}" sibTransId="{65BF3863-BDBC-43DB-883A-4FE7A2FDA9B2}"/>
    <dgm:cxn modelId="{8198A36D-7C59-4138-A328-C0AA9E757DBA}" srcId="{215EE9C2-7C94-426E-8125-EBDC05AA75D0}" destId="{853CF58F-3D96-43F8-B2A4-B2A283BBF053}" srcOrd="1" destOrd="0" parTransId="{278E3C75-EF35-493A-8C03-96DFB5D49564}" sibTransId="{89E0192B-CC1C-4318-A0DD-AFBE17207BA3}"/>
    <dgm:cxn modelId="{A35A197C-EEED-4C4B-85A6-0C567D927CA8}" type="presOf" srcId="{4F288E9C-96A9-4CCB-A1E1-93EF997CB8C3}" destId="{CDF0CCDD-81E4-475B-8AF3-C18253FCBFE3}" srcOrd="0" destOrd="0" presId="urn:microsoft.com/office/officeart/2005/8/layout/hList3"/>
    <dgm:cxn modelId="{E9C95A7C-7FAE-4E4F-B3E4-15C2269E32D9}" type="presOf" srcId="{853CF58F-3D96-43F8-B2A4-B2A283BBF053}" destId="{5B90D98E-CDDA-45BE-876B-6F201FB2DB1E}" srcOrd="0" destOrd="0" presId="urn:microsoft.com/office/officeart/2005/8/layout/hList3"/>
    <dgm:cxn modelId="{2F0E52D3-6104-41D4-992E-C87397292361}" type="presOf" srcId="{215EE9C2-7C94-426E-8125-EBDC05AA75D0}" destId="{3FD8EE23-086C-4D61-82C9-F157C4BA020F}" srcOrd="0" destOrd="0" presId="urn:microsoft.com/office/officeart/2005/8/layout/hList3"/>
    <dgm:cxn modelId="{D41E71DE-B85B-4948-904C-F5E6C5A42134}" srcId="{148EC095-8D47-4CB2-A7F3-017C1878BE8E}" destId="{215EE9C2-7C94-426E-8125-EBDC05AA75D0}" srcOrd="0" destOrd="0" parTransId="{1C3DFB0B-539D-47AB-8D63-97628119F4CD}" sibTransId="{8F006543-165F-43CE-AFD9-1F530FFE073D}"/>
    <dgm:cxn modelId="{8052CCE5-E71E-4F9A-B4E6-39D252495D6B}" srcId="{148EC095-8D47-4CB2-A7F3-017C1878BE8E}" destId="{58DF4D0E-A8C6-41F7-A160-598B5B635D35}" srcOrd="1" destOrd="0" parTransId="{E8A9C0AB-09AD-48D6-915E-42F3AB147CD8}" sibTransId="{B4CB27DB-225E-4F08-AF0B-B40835A37071}"/>
    <dgm:cxn modelId="{6BE5E120-CB48-463A-813E-160B3ECD1602}" type="presParOf" srcId="{8941D92E-02E5-4E71-A73E-1294441DAC99}" destId="{3FD8EE23-086C-4D61-82C9-F157C4BA020F}" srcOrd="0" destOrd="0" presId="urn:microsoft.com/office/officeart/2005/8/layout/hList3"/>
    <dgm:cxn modelId="{E7B61705-8EA7-4AC6-9ACC-B43F7178A66E}" type="presParOf" srcId="{8941D92E-02E5-4E71-A73E-1294441DAC99}" destId="{748419E2-6240-4EEE-B83F-D0ED68464AE8}" srcOrd="1" destOrd="0" presId="urn:microsoft.com/office/officeart/2005/8/layout/hList3"/>
    <dgm:cxn modelId="{A485A191-14B2-4766-AE85-0E6BCC353AC3}" type="presParOf" srcId="{748419E2-6240-4EEE-B83F-D0ED68464AE8}" destId="{CDF0CCDD-81E4-475B-8AF3-C18253FCBFE3}" srcOrd="0" destOrd="0" presId="urn:microsoft.com/office/officeart/2005/8/layout/hList3"/>
    <dgm:cxn modelId="{38C6A9EB-288C-48A5-B0A0-DC829CD5DDEA}" type="presParOf" srcId="{748419E2-6240-4EEE-B83F-D0ED68464AE8}" destId="{5B90D98E-CDDA-45BE-876B-6F201FB2DB1E}" srcOrd="1" destOrd="0" presId="urn:microsoft.com/office/officeart/2005/8/layout/hList3"/>
    <dgm:cxn modelId="{7F7A1A54-52CA-44C6-98C9-8418C568932D}" type="presParOf" srcId="{748419E2-6240-4EEE-B83F-D0ED68464AE8}" destId="{1D3B206A-04EE-4B34-AA76-5F323D07DDDC}" srcOrd="2" destOrd="0" presId="urn:microsoft.com/office/officeart/2005/8/layout/hList3"/>
    <dgm:cxn modelId="{4FB873F1-8E02-4D16-8D77-F19E4B0A3846}" type="presParOf" srcId="{748419E2-6240-4EEE-B83F-D0ED68464AE8}" destId="{BB11ACAC-8DF5-4BB1-8110-B433FA39EA48}" srcOrd="3" destOrd="0" presId="urn:microsoft.com/office/officeart/2005/8/layout/hList3"/>
    <dgm:cxn modelId="{1932F765-7FB5-4225-9376-AAC08C8B6BCA}" type="presParOf" srcId="{8941D92E-02E5-4E71-A73E-1294441DAC99}" destId="{4143B25C-BB94-4DF3-9465-E28999690D3A}" srcOrd="2" destOrd="0" presId="urn:microsoft.com/office/officeart/2005/8/layout/hList3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148EC095-8D47-4CB2-A7F3-017C1878BE8E}" type="doc">
      <dgm:prSet loTypeId="urn:microsoft.com/office/officeart/2005/8/layout/hList3" loCatId="list" qsTypeId="urn:microsoft.com/office/officeart/2005/8/quickstyle/simple1" qsCatId="simple" csTypeId="urn:microsoft.com/office/officeart/2005/8/colors/accent0_1" csCatId="mainScheme" phldr="1"/>
      <dgm:spPr/>
      <dgm:t>
        <a:bodyPr/>
        <a:lstStyle/>
        <a:p>
          <a:endParaRPr lang="nb-NO"/>
        </a:p>
      </dgm:t>
    </dgm:pt>
    <dgm:pt modelId="{215EE9C2-7C94-426E-8125-EBDC05AA75D0}">
      <dgm:prSet phldrT="[Tekst]" phldr="0"/>
      <dgm:spPr>
        <a:solidFill>
          <a:srgbClr val="C00000"/>
        </a:solidFill>
      </dgm:spPr>
      <dgm:t>
        <a:bodyPr/>
        <a:lstStyle/>
        <a:p>
          <a:pPr rtl="0"/>
          <a:r>
            <a:rPr lang="nb-NO" dirty="0">
              <a:latin typeface="Calibri Light" panose="020F0302020204030204"/>
            </a:rPr>
            <a:t>Her kan vi bruker alumner </a:t>
          </a:r>
        </a:p>
        <a:p>
          <a:pPr rtl="0"/>
          <a:r>
            <a:rPr lang="nb-NO" dirty="0">
              <a:latin typeface="Calibri Light" panose="020F0302020204030204"/>
            </a:rPr>
            <a:t>på dette emnet/studieprogrammet:</a:t>
          </a:r>
        </a:p>
      </dgm:t>
    </dgm:pt>
    <dgm:pt modelId="{1C3DFB0B-539D-47AB-8D63-97628119F4CD}" type="parTrans" cxnId="{D41E71DE-B85B-4948-904C-F5E6C5A42134}">
      <dgm:prSet/>
      <dgm:spPr/>
      <dgm:t>
        <a:bodyPr/>
        <a:lstStyle/>
        <a:p>
          <a:endParaRPr lang="nb-NO"/>
        </a:p>
      </dgm:t>
    </dgm:pt>
    <dgm:pt modelId="{8F006543-165F-43CE-AFD9-1F530FFE073D}" type="sibTrans" cxnId="{D41E71DE-B85B-4948-904C-F5E6C5A42134}">
      <dgm:prSet/>
      <dgm:spPr/>
      <dgm:t>
        <a:bodyPr/>
        <a:lstStyle/>
        <a:p>
          <a:endParaRPr lang="nb-NO"/>
        </a:p>
      </dgm:t>
    </dgm:pt>
    <dgm:pt modelId="{853CF58F-3D96-43F8-B2A4-B2A283BBF053}">
      <dgm:prSet phldrT="[Tekst]" custT="1"/>
      <dgm:spPr/>
      <dgm:t>
        <a:bodyPr/>
        <a:lstStyle/>
        <a:p>
          <a:pPr rtl="0">
            <a:lnSpc>
              <a:spcPct val="90000"/>
            </a:lnSpc>
          </a:pPr>
          <a:endParaRPr lang="nb-NO" sz="2700" kern="1200" dirty="0"/>
        </a:p>
        <a:p>
          <a:endParaRPr lang="nb-NO" dirty="0"/>
        </a:p>
        <a:p>
          <a:pPr>
            <a:lnSpc>
              <a:spcPct val="90000"/>
            </a:lnSpc>
          </a:pPr>
          <a:endParaRPr lang="nb-NO" sz="2700" kern="1200" dirty="0"/>
        </a:p>
      </dgm:t>
    </dgm:pt>
    <dgm:pt modelId="{278E3C75-EF35-493A-8C03-96DFB5D49564}" type="parTrans" cxnId="{8198A36D-7C59-4138-A328-C0AA9E757DBA}">
      <dgm:prSet/>
      <dgm:spPr/>
      <dgm:t>
        <a:bodyPr/>
        <a:lstStyle/>
        <a:p>
          <a:endParaRPr lang="nb-NO"/>
        </a:p>
      </dgm:t>
    </dgm:pt>
    <dgm:pt modelId="{89E0192B-CC1C-4318-A0DD-AFBE17207BA3}" type="sibTrans" cxnId="{8198A36D-7C59-4138-A328-C0AA9E757DBA}">
      <dgm:prSet/>
      <dgm:spPr/>
      <dgm:t>
        <a:bodyPr/>
        <a:lstStyle/>
        <a:p>
          <a:endParaRPr lang="nb-NO"/>
        </a:p>
      </dgm:t>
    </dgm:pt>
    <dgm:pt modelId="{9D52A396-AB18-489D-B042-2C0E7A2B731F}">
      <dgm:prSet phldrT="[Tekst]" custT="1"/>
      <dgm:spPr/>
      <dgm:t>
        <a:bodyPr/>
        <a:lstStyle/>
        <a:p>
          <a:endParaRPr lang="nb-NO" sz="2700" dirty="0"/>
        </a:p>
      </dgm:t>
    </dgm:pt>
    <dgm:pt modelId="{A742D69E-7157-4825-BCF3-CCC523D5328D}" type="parTrans" cxnId="{CFA0E21F-309D-4E78-89AA-56FBAD5292EC}">
      <dgm:prSet/>
      <dgm:spPr/>
      <dgm:t>
        <a:bodyPr/>
        <a:lstStyle/>
        <a:p>
          <a:endParaRPr lang="nb-NO"/>
        </a:p>
      </dgm:t>
    </dgm:pt>
    <dgm:pt modelId="{38C64557-47FE-4CC8-90EA-D177D55AE5A2}" type="sibTrans" cxnId="{CFA0E21F-309D-4E78-89AA-56FBAD5292EC}">
      <dgm:prSet/>
      <dgm:spPr/>
      <dgm:t>
        <a:bodyPr/>
        <a:lstStyle/>
        <a:p>
          <a:endParaRPr lang="nb-NO"/>
        </a:p>
      </dgm:t>
    </dgm:pt>
    <dgm:pt modelId="{649D31ED-20FD-4E17-B760-395F95E9763D}">
      <dgm:prSet phldrT="[Tekst]" custT="1"/>
      <dgm:spPr/>
      <dgm:t>
        <a:bodyPr/>
        <a:lstStyle/>
        <a:p>
          <a:endParaRPr lang="nb-NO" sz="2700" dirty="0">
            <a:latin typeface="Calibri Light" panose="020F0302020204030204"/>
          </a:endParaRPr>
        </a:p>
      </dgm:t>
    </dgm:pt>
    <dgm:pt modelId="{89937C65-DAA2-4EC6-98AE-8C2C3FC4C1C5}" type="parTrans" cxnId="{E2E15819-7D96-4777-8EDD-690C84735E54}">
      <dgm:prSet/>
      <dgm:spPr/>
      <dgm:t>
        <a:bodyPr/>
        <a:lstStyle/>
        <a:p>
          <a:endParaRPr lang="nb-NO"/>
        </a:p>
      </dgm:t>
    </dgm:pt>
    <dgm:pt modelId="{90C0CB4D-B9F0-437E-AE16-C8423BD6EA48}" type="sibTrans" cxnId="{E2E15819-7D96-4777-8EDD-690C84735E54}">
      <dgm:prSet/>
      <dgm:spPr/>
      <dgm:t>
        <a:bodyPr/>
        <a:lstStyle/>
        <a:p>
          <a:endParaRPr lang="nb-NO"/>
        </a:p>
      </dgm:t>
    </dgm:pt>
    <dgm:pt modelId="{58DF4D0E-A8C6-41F7-A160-598B5B635D35}">
      <dgm:prSet phldrT="[Tekst]"/>
      <dgm:spPr/>
      <dgm:t>
        <a:bodyPr/>
        <a:lstStyle/>
        <a:p>
          <a:endParaRPr lang="nb-NO"/>
        </a:p>
      </dgm:t>
    </dgm:pt>
    <dgm:pt modelId="{E8A9C0AB-09AD-48D6-915E-42F3AB147CD8}" type="parTrans" cxnId="{8052CCE5-E71E-4F9A-B4E6-39D252495D6B}">
      <dgm:prSet/>
      <dgm:spPr/>
      <dgm:t>
        <a:bodyPr/>
        <a:lstStyle/>
        <a:p>
          <a:endParaRPr lang="nb-NO"/>
        </a:p>
      </dgm:t>
    </dgm:pt>
    <dgm:pt modelId="{B4CB27DB-225E-4F08-AF0B-B40835A37071}" type="sibTrans" cxnId="{8052CCE5-E71E-4F9A-B4E6-39D252495D6B}">
      <dgm:prSet/>
      <dgm:spPr/>
      <dgm:t>
        <a:bodyPr/>
        <a:lstStyle/>
        <a:p>
          <a:endParaRPr lang="nb-NO"/>
        </a:p>
      </dgm:t>
    </dgm:pt>
    <dgm:pt modelId="{4F288E9C-96A9-4CCB-A1E1-93EF997CB8C3}">
      <dgm:prSet custT="1"/>
      <dgm:spPr/>
      <dgm:t>
        <a:bodyPr/>
        <a:lstStyle/>
        <a:p>
          <a:endParaRPr lang="nb-NO" sz="1200" baseline="0" dirty="0"/>
        </a:p>
      </dgm:t>
    </dgm:pt>
    <dgm:pt modelId="{C1426FBA-366E-4710-9055-3A7071D1E489}" type="parTrans" cxnId="{76D28C6B-85FA-4DF6-A7F2-C8F62A2A815C}">
      <dgm:prSet/>
      <dgm:spPr/>
      <dgm:t>
        <a:bodyPr/>
        <a:lstStyle/>
        <a:p>
          <a:endParaRPr lang="nb-NO"/>
        </a:p>
      </dgm:t>
    </dgm:pt>
    <dgm:pt modelId="{65BF3863-BDBC-43DB-883A-4FE7A2FDA9B2}" type="sibTrans" cxnId="{76D28C6B-85FA-4DF6-A7F2-C8F62A2A815C}">
      <dgm:prSet/>
      <dgm:spPr/>
      <dgm:t>
        <a:bodyPr/>
        <a:lstStyle/>
        <a:p>
          <a:endParaRPr lang="nb-NO"/>
        </a:p>
      </dgm:t>
    </dgm:pt>
    <dgm:pt modelId="{8941D92E-02E5-4E71-A73E-1294441DAC99}" type="pres">
      <dgm:prSet presAssocID="{148EC095-8D47-4CB2-A7F3-017C1878BE8E}" presName="composite" presStyleCnt="0">
        <dgm:presLayoutVars>
          <dgm:chMax val="1"/>
          <dgm:dir/>
          <dgm:resizeHandles val="exact"/>
        </dgm:presLayoutVars>
      </dgm:prSet>
      <dgm:spPr/>
    </dgm:pt>
    <dgm:pt modelId="{3FD8EE23-086C-4D61-82C9-F157C4BA020F}" type="pres">
      <dgm:prSet presAssocID="{215EE9C2-7C94-426E-8125-EBDC05AA75D0}" presName="roof" presStyleLbl="dkBgShp" presStyleIdx="0" presStyleCnt="2" custLinFactNeighborX="-5" custLinFactNeighborY="-1255"/>
      <dgm:spPr/>
    </dgm:pt>
    <dgm:pt modelId="{748419E2-6240-4EEE-B83F-D0ED68464AE8}" type="pres">
      <dgm:prSet presAssocID="{215EE9C2-7C94-426E-8125-EBDC05AA75D0}" presName="pillars" presStyleCnt="0"/>
      <dgm:spPr/>
    </dgm:pt>
    <dgm:pt modelId="{CDF0CCDD-81E4-475B-8AF3-C18253FCBFE3}" type="pres">
      <dgm:prSet presAssocID="{215EE9C2-7C94-426E-8125-EBDC05AA75D0}" presName="pillar1" presStyleLbl="node1" presStyleIdx="0" presStyleCnt="4">
        <dgm:presLayoutVars>
          <dgm:bulletEnabled val="1"/>
        </dgm:presLayoutVars>
      </dgm:prSet>
      <dgm:spPr/>
    </dgm:pt>
    <dgm:pt modelId="{5B90D98E-CDDA-45BE-876B-6F201FB2DB1E}" type="pres">
      <dgm:prSet presAssocID="{853CF58F-3D96-43F8-B2A4-B2A283BBF053}" presName="pillarX" presStyleLbl="node1" presStyleIdx="1" presStyleCnt="4" custScaleX="97916" custScaleY="103760" custLinFactNeighborX="-266" custLinFactNeighborY="2072">
        <dgm:presLayoutVars>
          <dgm:bulletEnabled val="1"/>
        </dgm:presLayoutVars>
      </dgm:prSet>
      <dgm:spPr/>
    </dgm:pt>
    <dgm:pt modelId="{1D3B206A-04EE-4B34-AA76-5F323D07DDDC}" type="pres">
      <dgm:prSet presAssocID="{9D52A396-AB18-489D-B042-2C0E7A2B731F}" presName="pillarX" presStyleLbl="node1" presStyleIdx="2" presStyleCnt="4">
        <dgm:presLayoutVars>
          <dgm:bulletEnabled val="1"/>
        </dgm:presLayoutVars>
      </dgm:prSet>
      <dgm:spPr/>
    </dgm:pt>
    <dgm:pt modelId="{BB11ACAC-8DF5-4BB1-8110-B433FA39EA48}" type="pres">
      <dgm:prSet presAssocID="{649D31ED-20FD-4E17-B760-395F95E9763D}" presName="pillarX" presStyleLbl="node1" presStyleIdx="3" presStyleCnt="4">
        <dgm:presLayoutVars>
          <dgm:bulletEnabled val="1"/>
        </dgm:presLayoutVars>
      </dgm:prSet>
      <dgm:spPr/>
    </dgm:pt>
    <dgm:pt modelId="{4143B25C-BB94-4DF3-9465-E28999690D3A}" type="pres">
      <dgm:prSet presAssocID="{215EE9C2-7C94-426E-8125-EBDC05AA75D0}" presName="base" presStyleLbl="dkBgShp" presStyleIdx="1" presStyleCnt="2"/>
      <dgm:spPr/>
    </dgm:pt>
  </dgm:ptLst>
  <dgm:cxnLst>
    <dgm:cxn modelId="{7E902015-2EC0-474A-8CA4-DCFE9FE87485}" type="presOf" srcId="{649D31ED-20FD-4E17-B760-395F95E9763D}" destId="{BB11ACAC-8DF5-4BB1-8110-B433FA39EA48}" srcOrd="0" destOrd="0" presId="urn:microsoft.com/office/officeart/2005/8/layout/hList3"/>
    <dgm:cxn modelId="{E2E15819-7D96-4777-8EDD-690C84735E54}" srcId="{215EE9C2-7C94-426E-8125-EBDC05AA75D0}" destId="{649D31ED-20FD-4E17-B760-395F95E9763D}" srcOrd="3" destOrd="0" parTransId="{89937C65-DAA2-4EC6-98AE-8C2C3FC4C1C5}" sibTransId="{90C0CB4D-B9F0-437E-AE16-C8423BD6EA48}"/>
    <dgm:cxn modelId="{1CCE621C-319B-486E-BB4E-15EF0BDC8040}" type="presOf" srcId="{9D52A396-AB18-489D-B042-2C0E7A2B731F}" destId="{1D3B206A-04EE-4B34-AA76-5F323D07DDDC}" srcOrd="0" destOrd="0" presId="urn:microsoft.com/office/officeart/2005/8/layout/hList3"/>
    <dgm:cxn modelId="{CFA0E21F-309D-4E78-89AA-56FBAD5292EC}" srcId="{215EE9C2-7C94-426E-8125-EBDC05AA75D0}" destId="{9D52A396-AB18-489D-B042-2C0E7A2B731F}" srcOrd="2" destOrd="0" parTransId="{A742D69E-7157-4825-BCF3-CCC523D5328D}" sibTransId="{38C64557-47FE-4CC8-90EA-D177D55AE5A2}"/>
    <dgm:cxn modelId="{DBFC7E33-BE7C-40EB-9421-470C0FB54AA4}" type="presOf" srcId="{148EC095-8D47-4CB2-A7F3-017C1878BE8E}" destId="{8941D92E-02E5-4E71-A73E-1294441DAC99}" srcOrd="0" destOrd="0" presId="urn:microsoft.com/office/officeart/2005/8/layout/hList3"/>
    <dgm:cxn modelId="{76D28C6B-85FA-4DF6-A7F2-C8F62A2A815C}" srcId="{215EE9C2-7C94-426E-8125-EBDC05AA75D0}" destId="{4F288E9C-96A9-4CCB-A1E1-93EF997CB8C3}" srcOrd="0" destOrd="0" parTransId="{C1426FBA-366E-4710-9055-3A7071D1E489}" sibTransId="{65BF3863-BDBC-43DB-883A-4FE7A2FDA9B2}"/>
    <dgm:cxn modelId="{8198A36D-7C59-4138-A328-C0AA9E757DBA}" srcId="{215EE9C2-7C94-426E-8125-EBDC05AA75D0}" destId="{853CF58F-3D96-43F8-B2A4-B2A283BBF053}" srcOrd="1" destOrd="0" parTransId="{278E3C75-EF35-493A-8C03-96DFB5D49564}" sibTransId="{89E0192B-CC1C-4318-A0DD-AFBE17207BA3}"/>
    <dgm:cxn modelId="{A35A197C-EEED-4C4B-85A6-0C567D927CA8}" type="presOf" srcId="{4F288E9C-96A9-4CCB-A1E1-93EF997CB8C3}" destId="{CDF0CCDD-81E4-475B-8AF3-C18253FCBFE3}" srcOrd="0" destOrd="0" presId="urn:microsoft.com/office/officeart/2005/8/layout/hList3"/>
    <dgm:cxn modelId="{E9C95A7C-7FAE-4E4F-B3E4-15C2269E32D9}" type="presOf" srcId="{853CF58F-3D96-43F8-B2A4-B2A283BBF053}" destId="{5B90D98E-CDDA-45BE-876B-6F201FB2DB1E}" srcOrd="0" destOrd="0" presId="urn:microsoft.com/office/officeart/2005/8/layout/hList3"/>
    <dgm:cxn modelId="{2F0E52D3-6104-41D4-992E-C87397292361}" type="presOf" srcId="{215EE9C2-7C94-426E-8125-EBDC05AA75D0}" destId="{3FD8EE23-086C-4D61-82C9-F157C4BA020F}" srcOrd="0" destOrd="0" presId="urn:microsoft.com/office/officeart/2005/8/layout/hList3"/>
    <dgm:cxn modelId="{D41E71DE-B85B-4948-904C-F5E6C5A42134}" srcId="{148EC095-8D47-4CB2-A7F3-017C1878BE8E}" destId="{215EE9C2-7C94-426E-8125-EBDC05AA75D0}" srcOrd="0" destOrd="0" parTransId="{1C3DFB0B-539D-47AB-8D63-97628119F4CD}" sibTransId="{8F006543-165F-43CE-AFD9-1F530FFE073D}"/>
    <dgm:cxn modelId="{8052CCE5-E71E-4F9A-B4E6-39D252495D6B}" srcId="{148EC095-8D47-4CB2-A7F3-017C1878BE8E}" destId="{58DF4D0E-A8C6-41F7-A160-598B5B635D35}" srcOrd="1" destOrd="0" parTransId="{E8A9C0AB-09AD-48D6-915E-42F3AB147CD8}" sibTransId="{B4CB27DB-225E-4F08-AF0B-B40835A37071}"/>
    <dgm:cxn modelId="{6BE5E120-CB48-463A-813E-160B3ECD1602}" type="presParOf" srcId="{8941D92E-02E5-4E71-A73E-1294441DAC99}" destId="{3FD8EE23-086C-4D61-82C9-F157C4BA020F}" srcOrd="0" destOrd="0" presId="urn:microsoft.com/office/officeart/2005/8/layout/hList3"/>
    <dgm:cxn modelId="{E7B61705-8EA7-4AC6-9ACC-B43F7178A66E}" type="presParOf" srcId="{8941D92E-02E5-4E71-A73E-1294441DAC99}" destId="{748419E2-6240-4EEE-B83F-D0ED68464AE8}" srcOrd="1" destOrd="0" presId="urn:microsoft.com/office/officeart/2005/8/layout/hList3"/>
    <dgm:cxn modelId="{A485A191-14B2-4766-AE85-0E6BCC353AC3}" type="presParOf" srcId="{748419E2-6240-4EEE-B83F-D0ED68464AE8}" destId="{CDF0CCDD-81E4-475B-8AF3-C18253FCBFE3}" srcOrd="0" destOrd="0" presId="urn:microsoft.com/office/officeart/2005/8/layout/hList3"/>
    <dgm:cxn modelId="{38C6A9EB-288C-48A5-B0A0-DC829CD5DDEA}" type="presParOf" srcId="{748419E2-6240-4EEE-B83F-D0ED68464AE8}" destId="{5B90D98E-CDDA-45BE-876B-6F201FB2DB1E}" srcOrd="1" destOrd="0" presId="urn:microsoft.com/office/officeart/2005/8/layout/hList3"/>
    <dgm:cxn modelId="{7F7A1A54-52CA-44C6-98C9-8418C568932D}" type="presParOf" srcId="{748419E2-6240-4EEE-B83F-D0ED68464AE8}" destId="{1D3B206A-04EE-4B34-AA76-5F323D07DDDC}" srcOrd="2" destOrd="0" presId="urn:microsoft.com/office/officeart/2005/8/layout/hList3"/>
    <dgm:cxn modelId="{4FB873F1-8E02-4D16-8D77-F19E4B0A3846}" type="presParOf" srcId="{748419E2-6240-4EEE-B83F-D0ED68464AE8}" destId="{BB11ACAC-8DF5-4BB1-8110-B433FA39EA48}" srcOrd="3" destOrd="0" presId="urn:microsoft.com/office/officeart/2005/8/layout/hList3"/>
    <dgm:cxn modelId="{1932F765-7FB5-4225-9376-AAC08C8B6BCA}" type="presParOf" srcId="{8941D92E-02E5-4E71-A73E-1294441DAC99}" destId="{4143B25C-BB94-4DF3-9465-E28999690D3A}" srcOrd="2" destOrd="0" presId="urn:microsoft.com/office/officeart/2005/8/layout/hList3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FD8EE23-086C-4D61-82C9-F157C4BA020F}">
      <dsp:nvSpPr>
        <dsp:cNvPr id="0" name=""/>
        <dsp:cNvSpPr/>
      </dsp:nvSpPr>
      <dsp:spPr>
        <a:xfrm>
          <a:off x="0" y="0"/>
          <a:ext cx="11574379" cy="2046972"/>
        </a:xfrm>
        <a:prstGeom prst="rect">
          <a:avLst/>
        </a:prstGeom>
        <a:solidFill>
          <a:srgbClr val="C00000"/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86690" tIns="186690" rIns="186690" bIns="186690" numCol="1" spcCol="1270" anchor="ctr" anchorCtr="0">
          <a:noAutofit/>
        </a:bodyPr>
        <a:lstStyle/>
        <a:p>
          <a:pPr marL="0" lvl="0" indent="0" algn="ctr" defTabSz="217805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b-NO" sz="4900" kern="1200" dirty="0">
              <a:latin typeface="Calibri Light" panose="020F0302020204030204"/>
            </a:rPr>
            <a:t>Hvordan involvere arbeidslivet</a:t>
          </a:r>
        </a:p>
        <a:p>
          <a:pPr marL="0" lvl="0" indent="0" algn="ctr" defTabSz="217805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b-NO" sz="4900" kern="1200" dirty="0">
              <a:latin typeface="Calibri Light" panose="020F0302020204030204"/>
            </a:rPr>
            <a:t> mer i studieutvikling og gjennomføring?</a:t>
          </a:r>
        </a:p>
      </dsp:txBody>
      <dsp:txXfrm>
        <a:off x="0" y="0"/>
        <a:ext cx="11574379" cy="2046972"/>
      </dsp:txXfrm>
    </dsp:sp>
    <dsp:sp modelId="{CDF0CCDD-81E4-475B-8AF3-C18253FCBFE3}">
      <dsp:nvSpPr>
        <dsp:cNvPr id="0" name=""/>
        <dsp:cNvSpPr/>
      </dsp:nvSpPr>
      <dsp:spPr>
        <a:xfrm>
          <a:off x="0" y="2046972"/>
          <a:ext cx="2893594" cy="4298642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nb-NO" sz="1200" kern="1200" baseline="0" dirty="0"/>
        </a:p>
      </dsp:txBody>
      <dsp:txXfrm>
        <a:off x="0" y="2046972"/>
        <a:ext cx="2893594" cy="4298642"/>
      </dsp:txXfrm>
    </dsp:sp>
    <dsp:sp modelId="{5B90D98E-CDDA-45BE-876B-6F201FB2DB1E}">
      <dsp:nvSpPr>
        <dsp:cNvPr id="0" name=""/>
        <dsp:cNvSpPr/>
      </dsp:nvSpPr>
      <dsp:spPr>
        <a:xfrm>
          <a:off x="2951003" y="2070787"/>
          <a:ext cx="2893594" cy="4298642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2870" tIns="102870" rIns="102870" bIns="102870" numCol="1" spcCol="1270" anchor="ctr" anchorCtr="0">
          <a:noAutofit/>
        </a:bodyPr>
        <a:lstStyle/>
        <a:p>
          <a:pPr marL="0" lvl="0" indent="0" algn="ctr" defTabSz="120015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nb-NO" sz="2700" kern="1200" dirty="0"/>
        </a:p>
        <a:p>
          <a:pPr marL="0" lvl="0" indent="0" algn="ctr" defTabSz="1200150">
            <a:spcBef>
              <a:spcPct val="0"/>
            </a:spcBef>
            <a:spcAft>
              <a:spcPct val="35000"/>
            </a:spcAft>
            <a:buNone/>
          </a:pPr>
          <a:endParaRPr lang="nb-NO" dirty="0"/>
        </a:p>
        <a:p>
          <a:pPr marL="0" lvl="0" indent="0" algn="ctr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nb-NO" sz="2700" kern="1200" dirty="0"/>
        </a:p>
      </dsp:txBody>
      <dsp:txXfrm>
        <a:off x="2951003" y="2070787"/>
        <a:ext cx="2893594" cy="4298642"/>
      </dsp:txXfrm>
    </dsp:sp>
    <dsp:sp modelId="{1D3B206A-04EE-4B34-AA76-5F323D07DDDC}">
      <dsp:nvSpPr>
        <dsp:cNvPr id="0" name=""/>
        <dsp:cNvSpPr/>
      </dsp:nvSpPr>
      <dsp:spPr>
        <a:xfrm>
          <a:off x="5787189" y="2046972"/>
          <a:ext cx="2893594" cy="4298642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2870" tIns="102870" rIns="102870" bIns="102870" numCol="1" spcCol="1270" anchor="ctr" anchorCtr="0">
          <a:noAutofit/>
        </a:bodyPr>
        <a:lstStyle/>
        <a:p>
          <a:pPr marL="0" lvl="0" indent="0" algn="ctr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nb-NO" sz="2700" kern="1200" dirty="0"/>
        </a:p>
      </dsp:txBody>
      <dsp:txXfrm>
        <a:off x="5787189" y="2046972"/>
        <a:ext cx="2893594" cy="4298642"/>
      </dsp:txXfrm>
    </dsp:sp>
    <dsp:sp modelId="{BB11ACAC-8DF5-4BB1-8110-B433FA39EA48}">
      <dsp:nvSpPr>
        <dsp:cNvPr id="0" name=""/>
        <dsp:cNvSpPr/>
      </dsp:nvSpPr>
      <dsp:spPr>
        <a:xfrm>
          <a:off x="8680784" y="2046972"/>
          <a:ext cx="2893594" cy="4298642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2870" tIns="102870" rIns="102870" bIns="102870" numCol="1" spcCol="1270" anchor="ctr" anchorCtr="0">
          <a:noAutofit/>
        </a:bodyPr>
        <a:lstStyle/>
        <a:p>
          <a:pPr marL="0" lvl="0" indent="0" algn="ctr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nb-NO" sz="2700" kern="1200" dirty="0">
            <a:latin typeface="Calibri Light" panose="020F0302020204030204"/>
          </a:endParaRPr>
        </a:p>
      </dsp:txBody>
      <dsp:txXfrm>
        <a:off x="8680784" y="2046972"/>
        <a:ext cx="2893594" cy="4298642"/>
      </dsp:txXfrm>
    </dsp:sp>
    <dsp:sp modelId="{4143B25C-BB94-4DF3-9465-E28999690D3A}">
      <dsp:nvSpPr>
        <dsp:cNvPr id="0" name=""/>
        <dsp:cNvSpPr/>
      </dsp:nvSpPr>
      <dsp:spPr>
        <a:xfrm>
          <a:off x="0" y="6345615"/>
          <a:ext cx="11574379" cy="477626"/>
        </a:xfrm>
        <a:prstGeom prst="rect">
          <a:avLst/>
        </a:prstGeom>
        <a:solidFill>
          <a:schemeClr val="dk1">
            <a:shade val="8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FD8EE23-086C-4D61-82C9-F157C4BA020F}">
      <dsp:nvSpPr>
        <dsp:cNvPr id="0" name=""/>
        <dsp:cNvSpPr/>
      </dsp:nvSpPr>
      <dsp:spPr>
        <a:xfrm>
          <a:off x="0" y="0"/>
          <a:ext cx="11574379" cy="2046972"/>
        </a:xfrm>
        <a:prstGeom prst="rect">
          <a:avLst/>
        </a:prstGeom>
        <a:solidFill>
          <a:srgbClr val="C00000"/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86690" tIns="186690" rIns="186690" bIns="186690" numCol="1" spcCol="1270" anchor="ctr" anchorCtr="0">
          <a:noAutofit/>
        </a:bodyPr>
        <a:lstStyle/>
        <a:p>
          <a:pPr marL="0" lvl="0" indent="0" algn="ctr" defTabSz="217805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b-NO" sz="4900" kern="1200" dirty="0">
              <a:latin typeface="Calibri Light" panose="020F0302020204030204"/>
            </a:rPr>
            <a:t>Her kan vi bruker alumner </a:t>
          </a:r>
        </a:p>
        <a:p>
          <a:pPr marL="0" lvl="0" indent="0" algn="ctr" defTabSz="217805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b-NO" sz="4900" kern="1200" dirty="0">
              <a:latin typeface="Calibri Light" panose="020F0302020204030204"/>
            </a:rPr>
            <a:t>på dette emnet/studieprogrammet:</a:t>
          </a:r>
        </a:p>
      </dsp:txBody>
      <dsp:txXfrm>
        <a:off x="0" y="0"/>
        <a:ext cx="11574379" cy="2046972"/>
      </dsp:txXfrm>
    </dsp:sp>
    <dsp:sp modelId="{CDF0CCDD-81E4-475B-8AF3-C18253FCBFE3}">
      <dsp:nvSpPr>
        <dsp:cNvPr id="0" name=""/>
        <dsp:cNvSpPr/>
      </dsp:nvSpPr>
      <dsp:spPr>
        <a:xfrm>
          <a:off x="7662" y="2046972"/>
          <a:ext cx="2904897" cy="4298642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nb-NO" sz="1200" kern="1200" baseline="0" dirty="0"/>
        </a:p>
      </dsp:txBody>
      <dsp:txXfrm>
        <a:off x="7662" y="2046972"/>
        <a:ext cx="2904897" cy="4298642"/>
      </dsp:txXfrm>
    </dsp:sp>
    <dsp:sp modelId="{5B90D98E-CDDA-45BE-876B-6F201FB2DB1E}">
      <dsp:nvSpPr>
        <dsp:cNvPr id="0" name=""/>
        <dsp:cNvSpPr/>
      </dsp:nvSpPr>
      <dsp:spPr>
        <a:xfrm>
          <a:off x="2904833" y="2055225"/>
          <a:ext cx="2844359" cy="4460271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2870" tIns="102870" rIns="102870" bIns="102870" numCol="1" spcCol="1270" anchor="ctr" anchorCtr="0">
          <a:noAutofit/>
        </a:bodyPr>
        <a:lstStyle/>
        <a:p>
          <a:pPr marL="0" lvl="0" indent="0" algn="ctr" defTabSz="120015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nb-NO" sz="2700" kern="1200" dirty="0"/>
        </a:p>
        <a:p>
          <a:pPr marL="0" lvl="0" indent="0" algn="ctr" defTabSz="1200150">
            <a:spcBef>
              <a:spcPct val="0"/>
            </a:spcBef>
            <a:spcAft>
              <a:spcPct val="35000"/>
            </a:spcAft>
            <a:buNone/>
          </a:pPr>
          <a:endParaRPr lang="nb-NO" dirty="0"/>
        </a:p>
        <a:p>
          <a:pPr marL="0" lvl="0" indent="0" algn="ctr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nb-NO" sz="2700" kern="1200" dirty="0"/>
        </a:p>
      </dsp:txBody>
      <dsp:txXfrm>
        <a:off x="2904833" y="2055225"/>
        <a:ext cx="2844359" cy="4460271"/>
      </dsp:txXfrm>
    </dsp:sp>
    <dsp:sp modelId="{1D3B206A-04EE-4B34-AA76-5F323D07DDDC}">
      <dsp:nvSpPr>
        <dsp:cNvPr id="0" name=""/>
        <dsp:cNvSpPr/>
      </dsp:nvSpPr>
      <dsp:spPr>
        <a:xfrm>
          <a:off x="5756920" y="2046972"/>
          <a:ext cx="2904897" cy="4298642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2870" tIns="102870" rIns="102870" bIns="102870" numCol="1" spcCol="1270" anchor="ctr" anchorCtr="0">
          <a:noAutofit/>
        </a:bodyPr>
        <a:lstStyle/>
        <a:p>
          <a:pPr marL="0" lvl="0" indent="0" algn="ctr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nb-NO" sz="2700" kern="1200" dirty="0"/>
        </a:p>
      </dsp:txBody>
      <dsp:txXfrm>
        <a:off x="5756920" y="2046972"/>
        <a:ext cx="2904897" cy="4298642"/>
      </dsp:txXfrm>
    </dsp:sp>
    <dsp:sp modelId="{BB11ACAC-8DF5-4BB1-8110-B433FA39EA48}">
      <dsp:nvSpPr>
        <dsp:cNvPr id="0" name=""/>
        <dsp:cNvSpPr/>
      </dsp:nvSpPr>
      <dsp:spPr>
        <a:xfrm>
          <a:off x="8661818" y="2046972"/>
          <a:ext cx="2904897" cy="4298642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2870" tIns="102870" rIns="102870" bIns="102870" numCol="1" spcCol="1270" anchor="ctr" anchorCtr="0">
          <a:noAutofit/>
        </a:bodyPr>
        <a:lstStyle/>
        <a:p>
          <a:pPr marL="0" lvl="0" indent="0" algn="ctr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nb-NO" sz="2700" kern="1200" dirty="0">
            <a:latin typeface="Calibri Light" panose="020F0302020204030204"/>
          </a:endParaRPr>
        </a:p>
      </dsp:txBody>
      <dsp:txXfrm>
        <a:off x="8661818" y="2046972"/>
        <a:ext cx="2904897" cy="4298642"/>
      </dsp:txXfrm>
    </dsp:sp>
    <dsp:sp modelId="{4143B25C-BB94-4DF3-9465-E28999690D3A}">
      <dsp:nvSpPr>
        <dsp:cNvPr id="0" name=""/>
        <dsp:cNvSpPr/>
      </dsp:nvSpPr>
      <dsp:spPr>
        <a:xfrm>
          <a:off x="0" y="6345615"/>
          <a:ext cx="11574379" cy="477626"/>
        </a:xfrm>
        <a:prstGeom prst="rect">
          <a:avLst/>
        </a:prstGeom>
        <a:solidFill>
          <a:schemeClr val="dk1">
            <a:shade val="8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hList3">
  <dgm:title val=""/>
  <dgm:desc val=""/>
  <dgm:catLst>
    <dgm:cat type="list" pri="19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  <dgm:pt modelId="3"/>
      </dgm:ptLst>
      <dgm:cxnLst>
        <dgm:cxn modelId="5" srcId="0" destId="1" srcOrd="0" destOrd="0"/>
        <dgm:cxn modelId="6" srcId="1" destId="2" srcOrd="0" destOrd="0"/>
        <dgm:cxn modelId="7" srcId="1" destId="3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</dgm:ptLst>
      <dgm:cxnLst>
        <dgm:cxn modelId="6" srcId="0" destId="1" srcOrd="0" destOrd="0"/>
        <dgm:cxn modelId="7" srcId="1" destId="2" srcOrd="0" destOrd="0"/>
        <dgm:cxn modelId="8" srcId="1" destId="3" srcOrd="1" destOrd="0"/>
        <dgm:cxn modelId="9" srcId="1" destId="4" srcOrd="2" destOrd="0"/>
        <dgm:cxn modelId="10" srcId="1" destId="5" srcOrd="3" destOrd="0"/>
      </dgm:cxnLst>
      <dgm:bg/>
      <dgm:whole/>
    </dgm:dataModel>
  </dgm:clrData>
  <dgm:layoutNode name="composite">
    <dgm:varLst>
      <dgm:chMax val="1"/>
      <dgm:dir/>
      <dgm:resizeHandles val="exact"/>
    </dgm:varLst>
    <dgm:alg type="composite"/>
    <dgm:shape xmlns:r="http://schemas.openxmlformats.org/officeDocument/2006/relationships" r:blip="">
      <dgm:adjLst/>
    </dgm:shape>
    <dgm:presOf/>
    <dgm:constrLst>
      <dgm:constr type="w" for="ch" forName="roof" refType="w"/>
      <dgm:constr type="h" for="ch" forName="roof" refType="h" fact="0.3"/>
      <dgm:constr type="primFontSz" for="ch" forName="roof" val="65"/>
      <dgm:constr type="w" for="ch" forName="pillars" refType="w"/>
      <dgm:constr type="h" for="ch" forName="pillars" refType="h" fact="0.63"/>
      <dgm:constr type="t" for="ch" forName="pillars" refType="h" fact="0.3"/>
      <dgm:constr type="primFontSz" for="des" forName="pillar1" val="65"/>
      <dgm:constr type="primFontSz" for="des" forName="pillarX" refType="primFontSz" refFor="des" refForName="pillar1" op="equ"/>
      <dgm:constr type="w" for="ch" forName="base" refType="w"/>
      <dgm:constr type="h" for="ch" forName="base" refType="h" fact="0.07"/>
      <dgm:constr type="t" for="ch" forName="base" refType="h" fact="0.93"/>
    </dgm:constrLst>
    <dgm:ruleLst/>
    <dgm:forEach name="Name0" axis="ch" ptType="node" cnt="1">
      <dgm:layoutNode name="roof" styleLbl="dkBgShp">
        <dgm:alg type="tx"/>
        <dgm:shape xmlns:r="http://schemas.openxmlformats.org/officeDocument/2006/relationships" type="rect" r:blip="">
          <dgm:adjLst/>
        </dgm:shape>
        <dgm:presOf axis="self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layoutNode name="pillars" styleLbl="node1">
        <dgm:choose name="Name1">
          <dgm:if name="Name2" func="var" arg="dir" op="equ" val="norm">
            <dgm:alg type="lin">
              <dgm:param type="linDir" val="fromL"/>
            </dgm:alg>
          </dgm:if>
          <dgm:else name="Name3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illar1" refType="w"/>
          <dgm:constr type="h" for="ch" forName="pillar1" refType="h"/>
          <dgm:constr type="w" for="ch" forName="pillarX" refType="w"/>
          <dgm:constr type="h" for="ch" forName="pillarX" refType="h"/>
        </dgm:constrLst>
        <dgm:ruleLst/>
        <dgm:layoutNode name="pillar1" styleLbl="node1">
          <dgm:varLst>
            <dgm:bulletEnabled val="1"/>
          </dgm:varLst>
          <dgm:alg type="tx"/>
          <dgm:shape xmlns:r="http://schemas.openxmlformats.org/officeDocument/2006/relationships" type="rect" r:blip="">
            <dgm:adjLst/>
          </dgm:shape>
          <dgm:presOf axis="ch desOrSelf" ptType="node node" st="1 1" cnt="1 0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  <dgm:forEach name="Name4" axis="ch" ptType="node" st="2">
          <dgm:layoutNode name="pillarX" styleLbl="node1">
            <dgm:varLst>
              <dgm:bulletEnabled val="1"/>
            </dgm:varLst>
            <dgm:alg type="tx"/>
            <dgm:shape xmlns:r="http://schemas.openxmlformats.org/officeDocument/2006/relationships" type="rect" r:blip="">
              <dgm:adjLst/>
            </dgm:shape>
            <dgm:presOf axis="desOrSelf" ptType="node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forEach>
      </dgm:layoutNode>
      <dgm:layoutNode name="base" styleLbl="dkBgShp">
        <dgm:alg type="sp"/>
        <dgm:shape xmlns:r="http://schemas.openxmlformats.org/officeDocument/2006/relationships" type="rect" r:blip="">
          <dgm:adjLst/>
        </dgm:shape>
        <dgm:presOf/>
        <dgm:constrLst/>
        <dgm:ruleLst/>
      </dgm:layoutNod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hList3">
  <dgm:title val=""/>
  <dgm:desc val=""/>
  <dgm:catLst>
    <dgm:cat type="list" pri="19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  <dgm:pt modelId="3"/>
      </dgm:ptLst>
      <dgm:cxnLst>
        <dgm:cxn modelId="5" srcId="0" destId="1" srcOrd="0" destOrd="0"/>
        <dgm:cxn modelId="6" srcId="1" destId="2" srcOrd="0" destOrd="0"/>
        <dgm:cxn modelId="7" srcId="1" destId="3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</dgm:ptLst>
      <dgm:cxnLst>
        <dgm:cxn modelId="6" srcId="0" destId="1" srcOrd="0" destOrd="0"/>
        <dgm:cxn modelId="7" srcId="1" destId="2" srcOrd="0" destOrd="0"/>
        <dgm:cxn modelId="8" srcId="1" destId="3" srcOrd="1" destOrd="0"/>
        <dgm:cxn modelId="9" srcId="1" destId="4" srcOrd="2" destOrd="0"/>
        <dgm:cxn modelId="10" srcId="1" destId="5" srcOrd="3" destOrd="0"/>
      </dgm:cxnLst>
      <dgm:bg/>
      <dgm:whole/>
    </dgm:dataModel>
  </dgm:clrData>
  <dgm:layoutNode name="composite">
    <dgm:varLst>
      <dgm:chMax val="1"/>
      <dgm:dir/>
      <dgm:resizeHandles val="exact"/>
    </dgm:varLst>
    <dgm:alg type="composite"/>
    <dgm:shape xmlns:r="http://schemas.openxmlformats.org/officeDocument/2006/relationships" r:blip="">
      <dgm:adjLst/>
    </dgm:shape>
    <dgm:presOf/>
    <dgm:constrLst>
      <dgm:constr type="w" for="ch" forName="roof" refType="w"/>
      <dgm:constr type="h" for="ch" forName="roof" refType="h" fact="0.3"/>
      <dgm:constr type="primFontSz" for="ch" forName="roof" val="65"/>
      <dgm:constr type="w" for="ch" forName="pillars" refType="w"/>
      <dgm:constr type="h" for="ch" forName="pillars" refType="h" fact="0.63"/>
      <dgm:constr type="t" for="ch" forName="pillars" refType="h" fact="0.3"/>
      <dgm:constr type="primFontSz" for="des" forName="pillar1" val="65"/>
      <dgm:constr type="primFontSz" for="des" forName="pillarX" refType="primFontSz" refFor="des" refForName="pillar1" op="equ"/>
      <dgm:constr type="w" for="ch" forName="base" refType="w"/>
      <dgm:constr type="h" for="ch" forName="base" refType="h" fact="0.07"/>
      <dgm:constr type="t" for="ch" forName="base" refType="h" fact="0.93"/>
    </dgm:constrLst>
    <dgm:ruleLst/>
    <dgm:forEach name="Name0" axis="ch" ptType="node" cnt="1">
      <dgm:layoutNode name="roof" styleLbl="dkBgShp">
        <dgm:alg type="tx"/>
        <dgm:shape xmlns:r="http://schemas.openxmlformats.org/officeDocument/2006/relationships" type="rect" r:blip="">
          <dgm:adjLst/>
        </dgm:shape>
        <dgm:presOf axis="self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layoutNode name="pillars" styleLbl="node1">
        <dgm:choose name="Name1">
          <dgm:if name="Name2" func="var" arg="dir" op="equ" val="norm">
            <dgm:alg type="lin">
              <dgm:param type="linDir" val="fromL"/>
            </dgm:alg>
          </dgm:if>
          <dgm:else name="Name3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illar1" refType="w"/>
          <dgm:constr type="h" for="ch" forName="pillar1" refType="h"/>
          <dgm:constr type="w" for="ch" forName="pillarX" refType="w"/>
          <dgm:constr type="h" for="ch" forName="pillarX" refType="h"/>
        </dgm:constrLst>
        <dgm:ruleLst/>
        <dgm:layoutNode name="pillar1" styleLbl="node1">
          <dgm:varLst>
            <dgm:bulletEnabled val="1"/>
          </dgm:varLst>
          <dgm:alg type="tx"/>
          <dgm:shape xmlns:r="http://schemas.openxmlformats.org/officeDocument/2006/relationships" type="rect" r:blip="">
            <dgm:adjLst/>
          </dgm:shape>
          <dgm:presOf axis="ch desOrSelf" ptType="node node" st="1 1" cnt="1 0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  <dgm:forEach name="Name4" axis="ch" ptType="node" st="2">
          <dgm:layoutNode name="pillarX" styleLbl="node1">
            <dgm:varLst>
              <dgm:bulletEnabled val="1"/>
            </dgm:varLst>
            <dgm:alg type="tx"/>
            <dgm:shape xmlns:r="http://schemas.openxmlformats.org/officeDocument/2006/relationships" type="rect" r:blip="">
              <dgm:adjLst/>
            </dgm:shape>
            <dgm:presOf axis="desOrSelf" ptType="node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forEach>
      </dgm:layoutNode>
      <dgm:layoutNode name="base" styleLbl="dkBgShp">
        <dgm:alg type="sp"/>
        <dgm:shape xmlns:r="http://schemas.openxmlformats.org/officeDocument/2006/relationships" type="rect" r:blip="">
          <dgm:adjLst/>
        </dgm:shape>
        <dgm:presOf/>
        <dgm:constrLst/>
        <dgm:ruleLst/>
      </dgm:layoutNod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topptekst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nb-NO"/>
          </a:p>
        </p:txBody>
      </p:sp>
      <p:sp>
        <p:nvSpPr>
          <p:cNvPr id="3" name="Plassholder for dato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B3FED17-5FBD-1E4B-BF0D-610BD3BE4D53}" type="datetimeFigureOut">
              <a:rPr lang="nb-NO" smtClean="0"/>
              <a:t>05.06.2025</a:t>
            </a:fld>
            <a:endParaRPr lang="nb-NO"/>
          </a:p>
        </p:txBody>
      </p:sp>
      <p:sp>
        <p:nvSpPr>
          <p:cNvPr id="4" name="Plassholder for lysbilde 3"/>
          <p:cNvSpPr>
            <a:spLocks noGrp="1" noRot="1" noChangeAspect="1"/>
          </p:cNvSpPr>
          <p:nvPr>
            <p:ph type="sldImg" idx="2"/>
          </p:nvPr>
        </p:nvSpPr>
        <p:spPr>
          <a:xfrm>
            <a:off x="422275" y="1241425"/>
            <a:ext cx="5953125" cy="33496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nb-NO"/>
          </a:p>
        </p:txBody>
      </p:sp>
      <p:sp>
        <p:nvSpPr>
          <p:cNvPr id="5" name="Plassholder for notater 4"/>
          <p:cNvSpPr>
            <a:spLocks noGrp="1"/>
          </p:cNvSpPr>
          <p:nvPr>
            <p:ph type="body" sz="quarter" idx="3"/>
          </p:nvPr>
        </p:nvSpPr>
        <p:spPr>
          <a:xfrm>
            <a:off x="679768" y="4777194"/>
            <a:ext cx="5438140" cy="3908614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nb-NO"/>
              <a:t>Rediger tekststiler i malen
Andre nivå
Tredje nivå
Fjerde nivå
Femte nivå</a:t>
            </a:r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4"/>
          </p:nvPr>
        </p:nvSpPr>
        <p:spPr>
          <a:xfrm>
            <a:off x="0" y="9428584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nb-NO"/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5"/>
          </p:nvPr>
        </p:nvSpPr>
        <p:spPr>
          <a:xfrm>
            <a:off x="3850443" y="9428584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EBEB604-C9F2-B44F-BBD0-B423C6B3A96A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7512718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b-NO" b="1" dirty="0"/>
              <a:t>Verktøykasse: </a:t>
            </a:r>
          </a:p>
          <a:p>
            <a:r>
              <a:rPr lang="nb-NO" dirty="0"/>
              <a:t>Ressursside på nett for ansatte</a:t>
            </a:r>
          </a:p>
          <a:p>
            <a:r>
              <a:rPr lang="nb-NO" dirty="0"/>
              <a:t>Erfaringsutveksling </a:t>
            </a:r>
          </a:p>
          <a:p>
            <a:r>
              <a:rPr lang="nb-NO" dirty="0"/>
              <a:t>Workshopmaler</a:t>
            </a:r>
          </a:p>
          <a:p>
            <a:r>
              <a:rPr lang="nb-NO" dirty="0"/>
              <a:t>Oversikt over utviklingsmidler mm</a:t>
            </a:r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EBEB604-C9F2-B44F-BBD0-B423C6B3A96A}" type="slidenum">
              <a:rPr lang="nb-NO" smtClean="0"/>
              <a:t>1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17502710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FCF4BC5-5E0A-0396-CFC7-48F9D89D41B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>
            <a:extLst>
              <a:ext uri="{FF2B5EF4-FFF2-40B4-BE49-F238E27FC236}">
                <a16:creationId xmlns:a16="http://schemas.microsoft.com/office/drawing/2014/main" id="{5ECEE321-C909-8055-F5D2-F94C805E3440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>
            <a:extLst>
              <a:ext uri="{FF2B5EF4-FFF2-40B4-BE49-F238E27FC236}">
                <a16:creationId xmlns:a16="http://schemas.microsoft.com/office/drawing/2014/main" id="{5DD559F8-B0B4-234F-1FD1-AB5DCF81252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>
              <a:defRPr/>
            </a:pPr>
            <a:endParaRPr lang="nb-NO" b="1" dirty="0">
              <a:ea typeface="Calibri"/>
              <a:cs typeface="Calibri"/>
            </a:endParaRPr>
          </a:p>
        </p:txBody>
      </p:sp>
      <p:sp>
        <p:nvSpPr>
          <p:cNvPr id="4" name="Plassholder for lysbildenummer 3">
            <a:extLst>
              <a:ext uri="{FF2B5EF4-FFF2-40B4-BE49-F238E27FC236}">
                <a16:creationId xmlns:a16="http://schemas.microsoft.com/office/drawing/2014/main" id="{43375E9C-9A86-E146-5134-7C47088C5D80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EBEB604-C9F2-B44F-BBD0-B423C6B3A96A}" type="slidenum">
              <a:rPr lang="nb-NO" smtClean="0"/>
              <a:t>2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38175870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44AA1A6-97BF-7DC9-A411-E3F193AB734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>
            <a:extLst>
              <a:ext uri="{FF2B5EF4-FFF2-40B4-BE49-F238E27FC236}">
                <a16:creationId xmlns:a16="http://schemas.microsoft.com/office/drawing/2014/main" id="{B225688C-4915-1500-4D9B-69D9B5406252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>
            <a:extLst>
              <a:ext uri="{FF2B5EF4-FFF2-40B4-BE49-F238E27FC236}">
                <a16:creationId xmlns:a16="http://schemas.microsoft.com/office/drawing/2014/main" id="{63EAE8AD-FB97-0A3D-ED0D-31011F2FBCF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>
              <a:defRPr/>
            </a:pPr>
            <a:r>
              <a:rPr lang="nb-NO" b="1" dirty="0">
                <a:cs typeface="Calibri"/>
              </a:rPr>
              <a:t>Bør kanskje her også legge på fasen før studiestart. Gjennomtenkte studievalg – hvorfor vil jeg ta dette studiet, hvordan kan jeg bruke dette i videre jobb og karriere, lese seg opp, høre med andre, karriereveilening. Hvordan kan jeg bruke kompetansen jeg opparbeider meg gjennom dette studiet i videre jobb og karriere. </a:t>
            </a:r>
          </a:p>
          <a:p>
            <a:pPr>
              <a:defRPr/>
            </a:pPr>
            <a:endParaRPr lang="nb-NO" b="1" dirty="0">
              <a:ea typeface="Calibri"/>
              <a:cs typeface="Calibri"/>
            </a:endParaRPr>
          </a:p>
          <a:p>
            <a:pPr>
              <a:defRPr/>
            </a:pPr>
            <a:r>
              <a:rPr lang="nb-NO" b="1" dirty="0">
                <a:ea typeface="Calibri"/>
                <a:cs typeface="Calibri"/>
              </a:rPr>
              <a:t>Når ferdigutviklet også legges ut på </a:t>
            </a:r>
            <a:r>
              <a:rPr lang="nb-NO" b="1" dirty="0" err="1">
                <a:ea typeface="Calibri"/>
                <a:cs typeface="Calibri"/>
              </a:rPr>
              <a:t>UiA</a:t>
            </a:r>
            <a:r>
              <a:rPr lang="nb-NO" b="1" dirty="0">
                <a:ea typeface="Calibri"/>
                <a:cs typeface="Calibri"/>
              </a:rPr>
              <a:t> studentsider?</a:t>
            </a:r>
          </a:p>
        </p:txBody>
      </p:sp>
      <p:sp>
        <p:nvSpPr>
          <p:cNvPr id="4" name="Plassholder for lysbildenummer 3">
            <a:extLst>
              <a:ext uri="{FF2B5EF4-FFF2-40B4-BE49-F238E27FC236}">
                <a16:creationId xmlns:a16="http://schemas.microsoft.com/office/drawing/2014/main" id="{FB9A219F-FB53-6195-7077-C3F6C8105876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EBEB604-C9F2-B44F-BBD0-B423C6B3A96A}" type="slidenum">
              <a:rPr lang="nb-NO" smtClean="0"/>
              <a:t>3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96027267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C7E988F-428A-5CF4-DD8B-EF2462D6221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>
            <a:extLst>
              <a:ext uri="{FF2B5EF4-FFF2-40B4-BE49-F238E27FC236}">
                <a16:creationId xmlns:a16="http://schemas.microsoft.com/office/drawing/2014/main" id="{C564EB64-5A75-B73B-AE25-10E13B6D0BE2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>
            <a:extLst>
              <a:ext uri="{FF2B5EF4-FFF2-40B4-BE49-F238E27FC236}">
                <a16:creationId xmlns:a16="http://schemas.microsoft.com/office/drawing/2014/main" id="{16EFF81C-1305-32F7-8329-F9AB671E80A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b-NO" dirty="0" err="1">
                <a:cs typeface="Calibri"/>
              </a:rPr>
              <a:t>Mindset</a:t>
            </a:r>
            <a:r>
              <a:rPr lang="nb-NO" dirty="0">
                <a:cs typeface="Calibri"/>
              </a:rPr>
              <a:t> studieprogramlederopplæring – </a:t>
            </a:r>
            <a:r>
              <a:rPr lang="nb-NO" dirty="0" err="1">
                <a:cs typeface="Calibri"/>
              </a:rPr>
              <a:t>ref</a:t>
            </a:r>
            <a:r>
              <a:rPr lang="nb-NO" dirty="0">
                <a:cs typeface="Calibri"/>
              </a:rPr>
              <a:t> Nadia – </a:t>
            </a:r>
            <a:r>
              <a:rPr lang="nb-NO" dirty="0" err="1">
                <a:cs typeface="Calibri"/>
              </a:rPr>
              <a:t>Cybersecurity</a:t>
            </a:r>
            <a:r>
              <a:rPr lang="nb-NO" dirty="0">
                <a:cs typeface="Calibri"/>
              </a:rPr>
              <a:t> – «Å alltid være i beta»</a:t>
            </a:r>
          </a:p>
          <a:p>
            <a:r>
              <a:rPr lang="nb-NO" dirty="0">
                <a:cs typeface="Calibri"/>
              </a:rPr>
              <a:t>Teste, evaluere, justere og bygge delingskultur. </a:t>
            </a:r>
          </a:p>
          <a:p>
            <a:endParaRPr lang="nb-NO" dirty="0">
              <a:cs typeface="Calibri"/>
            </a:endParaRPr>
          </a:p>
          <a:p>
            <a:r>
              <a:rPr lang="nb-NO" dirty="0">
                <a:cs typeface="Calibri"/>
              </a:rPr>
              <a:t>Attraktiv for fremtiden</a:t>
            </a:r>
          </a:p>
          <a:p>
            <a:r>
              <a:rPr lang="nb-NO" dirty="0">
                <a:cs typeface="Calibri"/>
              </a:rPr>
              <a:t>CC – Finn din fremtid?</a:t>
            </a:r>
          </a:p>
          <a:p>
            <a:endParaRPr lang="nb-NO" dirty="0">
              <a:cs typeface="Calibri"/>
            </a:endParaRPr>
          </a:p>
        </p:txBody>
      </p:sp>
      <p:sp>
        <p:nvSpPr>
          <p:cNvPr id="4" name="Plassholder for lysbildenummer 3">
            <a:extLst>
              <a:ext uri="{FF2B5EF4-FFF2-40B4-BE49-F238E27FC236}">
                <a16:creationId xmlns:a16="http://schemas.microsoft.com/office/drawing/2014/main" id="{F5E46CEF-D226-5B43-8A29-19FBD13C3F24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EBEB604-C9F2-B44F-BBD0-B423C6B3A96A}" type="slidenum">
              <a:rPr lang="nb-NO" smtClean="0"/>
              <a:t>4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44522118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995992F-FC9E-04B1-2AAE-951B57E902C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>
            <a:extLst>
              <a:ext uri="{FF2B5EF4-FFF2-40B4-BE49-F238E27FC236}">
                <a16:creationId xmlns:a16="http://schemas.microsoft.com/office/drawing/2014/main" id="{0559ECA6-B008-9BA3-A7DD-03AAE58ABD92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>
            <a:extLst>
              <a:ext uri="{FF2B5EF4-FFF2-40B4-BE49-F238E27FC236}">
                <a16:creationId xmlns:a16="http://schemas.microsoft.com/office/drawing/2014/main" id="{98721127-BF15-7F78-E88D-638B83EA1B8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>
              <a:defRPr/>
            </a:pPr>
            <a:r>
              <a:rPr lang="nb-NO"/>
              <a:t>På oppdrag fra styret har vi utdanningsavdelingen UiA Karriere gjennomført et toårige prosjektarbeid som ble styrebehandlet på onsdag</a:t>
            </a:r>
          </a:p>
          <a:p>
            <a:pPr>
              <a:defRPr/>
            </a:pPr>
            <a:r>
              <a:rPr lang="nb-NO"/>
              <a:t> </a:t>
            </a:r>
            <a:endParaRPr lang="nb-NO" sz="1800">
              <a:latin typeface="Calibri"/>
              <a:ea typeface="Calibri" panose="020F0502020204030204" pitchFamily="34" charset="0"/>
              <a:cs typeface="Calibri"/>
            </a:endParaRPr>
          </a:p>
          <a:p>
            <a:pPr>
              <a:defRPr/>
            </a:pPr>
            <a:endParaRPr lang="nb-NO"/>
          </a:p>
          <a:p>
            <a:pPr>
              <a:defRPr/>
            </a:pPr>
            <a:endParaRPr lang="nb-NO" sz="1800">
              <a:latin typeface="Calibri"/>
              <a:ea typeface="Calibri" panose="020F0502020204030204" pitchFamily="34" charset="0"/>
              <a:cs typeface="Calibri"/>
            </a:endParaRPr>
          </a:p>
          <a:p>
            <a:pPr>
              <a:defRPr/>
            </a:pPr>
            <a:endParaRPr lang="nb-NO" sz="1800">
              <a:latin typeface="Calibri"/>
              <a:ea typeface="Calibri" panose="020F0502020204030204" pitchFamily="34" charset="0"/>
              <a:cs typeface="Calibri"/>
            </a:endParaRPr>
          </a:p>
          <a:p>
            <a:pPr>
              <a:defRPr/>
            </a:pPr>
            <a:endParaRPr lang="nb-NO" sz="1800">
              <a:latin typeface="Calibri"/>
              <a:ea typeface="Calibri" panose="020F0502020204030204" pitchFamily="34" charset="0"/>
              <a:cs typeface="Calibri"/>
            </a:endParaRPr>
          </a:p>
          <a:p>
            <a:pPr>
              <a:defRPr/>
            </a:pPr>
            <a:endParaRPr lang="nb-NO" sz="1800">
              <a:latin typeface="Calibri"/>
              <a:ea typeface="Calibri" panose="020F0502020204030204" pitchFamily="34" charset="0"/>
              <a:cs typeface="Calibri"/>
            </a:endParaRPr>
          </a:p>
          <a:p>
            <a:pPr>
              <a:defRPr/>
            </a:pPr>
            <a:endParaRPr lang="nb-NO" sz="1800">
              <a:latin typeface="Calibri"/>
              <a:ea typeface="Calibri" panose="020F0502020204030204" pitchFamily="34" charset="0"/>
              <a:cs typeface="Calibri"/>
            </a:endParaRPr>
          </a:p>
          <a:p>
            <a:pPr>
              <a:defRPr/>
            </a:pPr>
            <a:endParaRPr lang="nb-NO" sz="1800">
              <a:latin typeface="Calibri"/>
              <a:ea typeface="Calibri" panose="020F0502020204030204" pitchFamily="34" charset="0"/>
              <a:cs typeface="Calibri"/>
            </a:endParaRPr>
          </a:p>
          <a:p>
            <a:pPr>
              <a:defRPr/>
            </a:pPr>
            <a:endParaRPr lang="nb-NO" sz="1800">
              <a:latin typeface="Calibri"/>
              <a:ea typeface="Calibri" panose="020F0502020204030204" pitchFamily="34" charset="0"/>
              <a:cs typeface="Calibri"/>
            </a:endParaRPr>
          </a:p>
          <a:p>
            <a:pPr>
              <a:defRPr/>
            </a:pPr>
            <a:r>
              <a:rPr lang="nb-NO" sz="1800">
                <a:effectLst/>
                <a:latin typeface="Calibri"/>
                <a:ea typeface="Calibri" panose="020F0502020204030204" pitchFamily="34" charset="0"/>
                <a:cs typeface="Calibri"/>
              </a:rPr>
              <a:t>Nasjonalt og lokalt forventes det at vi øker omfang av EVU.</a:t>
            </a:r>
            <a:r>
              <a:rPr lang="nb-NO" sz="1800">
                <a:latin typeface="Calibri"/>
                <a:ea typeface="Calibri" panose="020F0502020204030204" pitchFamily="34" charset="0"/>
                <a:cs typeface="Calibri"/>
              </a:rPr>
              <a:t> </a:t>
            </a:r>
            <a:endParaRPr lang="nb-NO" sz="1800">
              <a:effectLst/>
              <a:latin typeface="Calibri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nb-NO" sz="180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>
              <a:defRPr/>
            </a:pPr>
            <a:endParaRPr lang="nb-NO" sz="1800">
              <a:latin typeface="Calibri" panose="020F0502020204030204" pitchFamily="34" charset="0"/>
              <a:ea typeface="Calibri" panose="020F0502020204030204" pitchFamily="34" charset="0"/>
              <a:cs typeface="Calibri"/>
            </a:endParaRPr>
          </a:p>
        </p:txBody>
      </p:sp>
      <p:sp>
        <p:nvSpPr>
          <p:cNvPr id="4" name="Plassholder for lysbildenummer 3">
            <a:extLst>
              <a:ext uri="{FF2B5EF4-FFF2-40B4-BE49-F238E27FC236}">
                <a16:creationId xmlns:a16="http://schemas.microsoft.com/office/drawing/2014/main" id="{AA90C662-A109-724C-8968-612C70F88947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EBEB604-C9F2-B44F-BBD0-B423C6B3A96A}" type="slidenum">
              <a:rPr lang="nb-NO" smtClean="0"/>
              <a:t>5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28577971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7.jpe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7.jpeg"/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1.xml"/></Relationships>
</file>

<file path=ppt/slideLayouts/_rels/slideLayout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1.xml"/></Relationships>
</file>

<file path=ppt/slideLayouts/_rels/slideLayout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1.xml"/></Relationships>
</file>

<file path=ppt/slideLayouts/_rels/slideLayout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1.xml"/></Relationships>
</file>

<file path=ppt/slideLayouts/_rels/slideLayout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1.xml"/></Relationships>
</file>

<file path=ppt/slideLayouts/_rels/slideLayout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1.xml"/></Relationships>
</file>

<file path=ppt/slideLayouts/_rels/slideLayout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1.xml"/></Relationships>
</file>

<file path=ppt/slideLayouts/_rels/slideLayout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1.xml"/></Relationships>
</file>

<file path=ppt/slideLayouts/_rels/slideLayout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1.xml"/></Relationships>
</file>

<file path=ppt/slideLayouts/_rels/slideLayout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1.xml"/></Relationships>
</file>

<file path=ppt/slideLayouts/_rels/slideLayout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7.jpeg"/><Relationship Id="rId1" Type="http://schemas.openxmlformats.org/officeDocument/2006/relationships/slideMaster" Target="../slideMasters/slideMaster1.xml"/></Relationships>
</file>

<file path=ppt/slideLayouts/_rels/slideLayout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1.xml"/></Relationships>
</file>

<file path=ppt/slideLayouts/_rels/slideLayout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7.jpeg"/><Relationship Id="rId1" Type="http://schemas.openxmlformats.org/officeDocument/2006/relationships/slideMaster" Target="../slideMasters/slideMaster1.xml"/></Relationships>
</file>

<file path=ppt/slideLayouts/_rels/slideLayout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1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.xml"/></Relationships>
</file>

<file path=ppt/slideLayouts/_rels/slideLayout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2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2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2.xml"/></Relationships>
</file>

<file path=ppt/slideLayouts/_rels/slideLayout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2.xml"/></Relationships>
</file>

<file path=ppt/slideLayouts/_rels/slideLayout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2.xml"/></Relationships>
</file>

<file path=ppt/slideLayouts/_rels/slideLayout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2.xml"/></Relationships>
</file>

<file path=ppt/slideLayouts/_rels/slideLayout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2.xml"/></Relationships>
</file>

<file path=ppt/slideLayouts/_rels/slideLayout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2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7.jpeg"/><Relationship Id="rId1" Type="http://schemas.openxmlformats.org/officeDocument/2006/relationships/slideMaster" Target="../slideMasters/slideMaster2.xml"/></Relationships>
</file>

<file path=ppt/slideLayouts/_rels/slideLayout5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ød log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Bilde 5" descr="Et bilde som inneholder objekt&#10;&#10;&#10;&#10;Automatisk generert beskrivelse">
            <a:extLst>
              <a:ext uri="{FF2B5EF4-FFF2-40B4-BE49-F238E27FC236}">
                <a16:creationId xmlns:a16="http://schemas.microsoft.com/office/drawing/2014/main" id="{F28135A9-7864-EA42-BC35-11CA46B6CBC0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3765550" y="2901950"/>
            <a:ext cx="4660900" cy="10541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1332879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ogo på rød bakgrunn">
    <p:bg>
      <p:bgPr>
        <a:solidFill>
          <a:srgbClr val="D2002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Bilde 2">
            <a:extLst>
              <a:ext uri="{FF2B5EF4-FFF2-40B4-BE49-F238E27FC236}">
                <a16:creationId xmlns:a16="http://schemas.microsoft.com/office/drawing/2014/main" id="{14C717CD-C564-444B-9B54-49514DB5E238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3765550" y="2901950"/>
            <a:ext cx="4660900" cy="10541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0256941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Logo på rød bakgrunn">
    <p:bg>
      <p:bgPr>
        <a:solidFill>
          <a:srgbClr val="D2002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Bilde 3" descr="Et bilde som inneholder tegning&#10;&#10;Automatisk generert beskrivelse">
            <a:extLst>
              <a:ext uri="{FF2B5EF4-FFF2-40B4-BE49-F238E27FC236}">
                <a16:creationId xmlns:a16="http://schemas.microsoft.com/office/drawing/2014/main" id="{2553CEAE-3B2B-EC4C-A4D3-CC85C555EFAA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652084" y="2949993"/>
            <a:ext cx="4887832" cy="9580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7460845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ed log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Bilde 4">
            <a:extLst>
              <a:ext uri="{FF2B5EF4-FFF2-40B4-BE49-F238E27FC236}">
                <a16:creationId xmlns:a16="http://schemas.microsoft.com/office/drawing/2014/main" id="{C3D1DC64-24A8-7C45-B7B6-71B1E06786B8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3771900" y="2997200"/>
            <a:ext cx="4648200" cy="863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6720254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ogo on red background">
    <p:bg>
      <p:bgPr>
        <a:solidFill>
          <a:srgbClr val="D2002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Bilde 2">
            <a:extLst>
              <a:ext uri="{FF2B5EF4-FFF2-40B4-BE49-F238E27FC236}">
                <a16:creationId xmlns:a16="http://schemas.microsoft.com/office/drawing/2014/main" id="{2E5B0986-EDA4-E645-A2CC-7235DFEBFA32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3771900" y="2997200"/>
            <a:ext cx="4648200" cy="863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7005234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Kapit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000B2ABB-797D-6D4E-8B9C-7322AB6B542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>
                <a:solidFill>
                  <a:srgbClr val="D2002B"/>
                </a:solidFill>
              </a:defRPr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Undertittel 2">
            <a:extLst>
              <a:ext uri="{FF2B5EF4-FFF2-40B4-BE49-F238E27FC236}">
                <a16:creationId xmlns:a16="http://schemas.microsoft.com/office/drawing/2014/main" id="{DC16EDBB-B8D9-674E-B664-6D4E9C1BB60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nb-NO"/>
              <a:t>Klikk for å redigere undertittelstil i malen</a:t>
            </a:r>
          </a:p>
        </p:txBody>
      </p:sp>
      <p:pic>
        <p:nvPicPr>
          <p:cNvPr id="5" name="Bilde 4">
            <a:extLst>
              <a:ext uri="{FF2B5EF4-FFF2-40B4-BE49-F238E27FC236}">
                <a16:creationId xmlns:a16="http://schemas.microsoft.com/office/drawing/2014/main" id="{911BBE4A-C00E-5649-91D8-9C0E408B4EDD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42768" y="6073079"/>
            <a:ext cx="1022976" cy="4276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8356016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Punktlis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B2C68AED-3A99-704D-8F97-DB2A70EDEE2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rgbClr val="D2002B"/>
                </a:solidFill>
              </a:defRPr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FE4A1D1D-C8A3-914A-83EF-30FC6150C8F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>
            <a:lvl1pPr>
              <a:defRPr sz="2000" b="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</a:lstStyle>
          <a:p>
            <a:r>
              <a:rPr lang="nb-NO"/>
              <a:t>Rediger tekststiler i malen
Andre nivå
Tredje nivå
Fjerde nivå
Femte nivå</a:t>
            </a:r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76F18708-A87B-1B46-B96E-29C6E8ABB95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7315200" cy="365125"/>
          </a:xfrm>
          <a:prstGeom prst="rect">
            <a:avLst/>
          </a:prstGeom>
        </p:spPr>
        <p:txBody>
          <a:bodyPr/>
          <a:lstStyle/>
          <a:p>
            <a:r>
              <a:rPr lang="nb-NO"/>
              <a:t>Kildehenvisning</a:t>
            </a:r>
          </a:p>
        </p:txBody>
      </p:sp>
      <p:pic>
        <p:nvPicPr>
          <p:cNvPr id="8" name="Bilde 7">
            <a:extLst>
              <a:ext uri="{FF2B5EF4-FFF2-40B4-BE49-F238E27FC236}">
                <a16:creationId xmlns:a16="http://schemas.microsoft.com/office/drawing/2014/main" id="{6D576525-A9DD-134A-B8A4-C33D341D6275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42768" y="6073079"/>
            <a:ext cx="1022976" cy="4276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999787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Smart punktlis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B2C68AED-3A99-704D-8F97-DB2A70EDEE2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rgbClr val="D2002B"/>
                </a:solidFill>
              </a:defRPr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FE4A1D1D-C8A3-914A-83EF-30FC6150C8F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>
            <a:lvl1pPr>
              <a:defRPr sz="2000" b="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</a:lstStyle>
          <a:p>
            <a:r>
              <a:rPr lang="nb-NO"/>
              <a:t>Rediger tekststiler i malen
Andre nivå
Tredje nivå
Fjerde nivå
Femte nivå</a:t>
            </a:r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76F18708-A87B-1B46-B96E-29C6E8ABB95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7315200" cy="365125"/>
          </a:xfrm>
          <a:prstGeom prst="rect">
            <a:avLst/>
          </a:prstGeom>
        </p:spPr>
        <p:txBody>
          <a:bodyPr/>
          <a:lstStyle/>
          <a:p>
            <a:r>
              <a:rPr lang="nb-NO"/>
              <a:t>Kildehenvisning</a:t>
            </a:r>
          </a:p>
        </p:txBody>
      </p:sp>
      <p:pic>
        <p:nvPicPr>
          <p:cNvPr id="8" name="Bilde 7">
            <a:extLst>
              <a:ext uri="{FF2B5EF4-FFF2-40B4-BE49-F238E27FC236}">
                <a16:creationId xmlns:a16="http://schemas.microsoft.com/office/drawing/2014/main" id="{A8F34021-95FB-D242-9C05-021599F2B012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42768" y="6073079"/>
            <a:ext cx="1022976" cy="4276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7982477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C1C1C1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>
        <p:tmplLst>
          <p:tmpl lvl="1">
            <p:tnLst>
              <p:par>
                <p:cTn presetID="1" presetClass="entr" presetSubtype="0" fill="hold" nodeType="click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</p:childTnLst>
                  <p:subTnLst>
                    <p:animClr clrSpc="rgb" dir="cw">
                      <p:cBhvr override="childStyle">
                        <p:cTn dur="1" fill="hold" display="0" masterRel="nextClick" afterEffect="1"/>
                        <p:tgtEl>
                          <p:spTgt spid="3"/>
                        </p:tgtEl>
                        <p:attrNameLst>
                          <p:attrName>ppt_c</p:attrName>
                        </p:attrNameLst>
                      </p:cBhvr>
                      <p:to>
                        <a:srgbClr val="C1C1C1"/>
                      </p:to>
                    </p:animClr>
                  </p:subTnLst>
                </p:cTn>
              </p:par>
            </p:tnLst>
          </p:tmpl>
        </p:tmplLst>
      </p:bldP>
    </p:bld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kst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FE4A1D1D-C8A3-914A-83EF-30FC6150C8F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61292" y="949569"/>
            <a:ext cx="10392507" cy="4655100"/>
          </a:xfrm>
        </p:spPr>
        <p:txBody>
          <a:bodyPr>
            <a:normAutofit/>
          </a:bodyPr>
          <a:lstStyle>
            <a:lvl1pPr marL="0" indent="0">
              <a:buNone/>
              <a:defRPr sz="2000" b="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</a:lstStyle>
          <a:p>
            <a:r>
              <a:rPr lang="nb-NO"/>
              <a:t>Rediger tekststiler i malen
Andre nivå
Tredje nivå
Fjerde nivå
Femte nivå</a:t>
            </a:r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76F18708-A87B-1B46-B96E-29C6E8ABB95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5908431"/>
            <a:ext cx="7315200" cy="365125"/>
          </a:xfrm>
          <a:prstGeom prst="rect">
            <a:avLst/>
          </a:prstGeom>
        </p:spPr>
        <p:txBody>
          <a:bodyPr/>
          <a:lstStyle/>
          <a:p>
            <a:r>
              <a:rPr lang="nb-NO"/>
              <a:t>Kildehenvisning</a:t>
            </a:r>
          </a:p>
        </p:txBody>
      </p:sp>
      <p:pic>
        <p:nvPicPr>
          <p:cNvPr id="7" name="Bilde 6">
            <a:extLst>
              <a:ext uri="{FF2B5EF4-FFF2-40B4-BE49-F238E27FC236}">
                <a16:creationId xmlns:a16="http://schemas.microsoft.com/office/drawing/2014/main" id="{2E32101C-9D0A-874D-B2A1-659D9078999F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42768" y="6073079"/>
            <a:ext cx="1022976" cy="4276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0630003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>
        <p:tmplLst>
          <p:tmpl lvl="1">
            <p:tnLst>
              <p:par>
                <p:cTn presetID="1" presetClass="entr" presetSubtype="0" fill="hold" nodeType="click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</p:childTnLst>
                </p:cTn>
              </p:par>
            </p:tnLst>
          </p:tmpl>
        </p:tmplLst>
      </p:bldP>
    </p:bld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ita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lassholder for tekst 7">
            <a:extLst>
              <a:ext uri="{FF2B5EF4-FFF2-40B4-BE49-F238E27FC236}">
                <a16:creationId xmlns:a16="http://schemas.microsoft.com/office/drawing/2014/main" id="{313A3025-CD08-FD43-8BF8-D83B80F2D372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008405" y="1917700"/>
            <a:ext cx="6486258" cy="2070100"/>
          </a:xfrm>
        </p:spPr>
        <p:txBody>
          <a:bodyPr anchor="b">
            <a:normAutofit/>
          </a:bodyPr>
          <a:lstStyle>
            <a:lvl1pPr marL="0" indent="0">
              <a:buNone/>
              <a:defRPr sz="360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</a:lstStyle>
          <a:p>
            <a:r>
              <a:rPr lang="nb-NO"/>
              <a:t>Sitat fra kjent person</a:t>
            </a:r>
          </a:p>
        </p:txBody>
      </p:sp>
      <p:sp>
        <p:nvSpPr>
          <p:cNvPr id="12" name="Plassholder for tekst 11">
            <a:extLst>
              <a:ext uri="{FF2B5EF4-FFF2-40B4-BE49-F238E27FC236}">
                <a16:creationId xmlns:a16="http://schemas.microsoft.com/office/drawing/2014/main" id="{AD0A5E21-6A22-7D43-B2F4-6F47285A42E8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008405" y="4203700"/>
            <a:ext cx="6486258" cy="482600"/>
          </a:xfrm>
        </p:spPr>
        <p:txBody>
          <a:bodyPr/>
          <a:lstStyle>
            <a:lvl1pPr marL="0" indent="0">
              <a:buNone/>
              <a:defRPr b="1">
                <a:solidFill>
                  <a:srgbClr val="C00000"/>
                </a:solidFill>
              </a:defRPr>
            </a:lvl1pPr>
          </a:lstStyle>
          <a:p>
            <a:r>
              <a:rPr lang="nb-NO"/>
              <a:t>Navn på person</a:t>
            </a:r>
          </a:p>
        </p:txBody>
      </p:sp>
      <p:sp>
        <p:nvSpPr>
          <p:cNvPr id="14" name="Plassholder for tekst 13">
            <a:extLst>
              <a:ext uri="{FF2B5EF4-FFF2-40B4-BE49-F238E27FC236}">
                <a16:creationId xmlns:a16="http://schemas.microsoft.com/office/drawing/2014/main" id="{C06D30DD-C9AA-A74E-8236-A55A61266FB6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1008405" y="4686300"/>
            <a:ext cx="6486258" cy="482600"/>
          </a:xfrm>
        </p:spPr>
        <p:txBody>
          <a:bodyPr>
            <a:normAutofit/>
          </a:bodyPr>
          <a:lstStyle>
            <a:lvl1pPr marL="0" indent="0">
              <a:buNone/>
              <a:defRPr sz="200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</a:lstStyle>
          <a:p>
            <a:r>
              <a:rPr lang="nb-NO"/>
              <a:t>Tittel på person</a:t>
            </a:r>
          </a:p>
        </p:txBody>
      </p:sp>
      <p:sp>
        <p:nvSpPr>
          <p:cNvPr id="16" name="Plassholder for bilde 15">
            <a:extLst>
              <a:ext uri="{FF2B5EF4-FFF2-40B4-BE49-F238E27FC236}">
                <a16:creationId xmlns:a16="http://schemas.microsoft.com/office/drawing/2014/main" id="{C642F17B-7F49-F045-B8A0-848CC25C0D7F}"/>
              </a:ext>
            </a:extLst>
          </p:cNvPr>
          <p:cNvSpPr>
            <a:spLocks noGrp="1"/>
          </p:cNvSpPr>
          <p:nvPr>
            <p:ph type="pic" sz="quarter" idx="16" hasCustomPrompt="1"/>
          </p:nvPr>
        </p:nvSpPr>
        <p:spPr>
          <a:xfrm>
            <a:off x="7672699" y="1404938"/>
            <a:ext cx="3810000" cy="4302125"/>
          </a:xfrm>
        </p:spPr>
        <p:txBody>
          <a:bodyPr/>
          <a:lstStyle/>
          <a:p>
            <a:r>
              <a:rPr lang="nb-NO"/>
              <a:t>Bilde av person</a:t>
            </a:r>
          </a:p>
        </p:txBody>
      </p:sp>
      <p:pic>
        <p:nvPicPr>
          <p:cNvPr id="9" name="Bilde 8">
            <a:extLst>
              <a:ext uri="{FF2B5EF4-FFF2-40B4-BE49-F238E27FC236}">
                <a16:creationId xmlns:a16="http://schemas.microsoft.com/office/drawing/2014/main" id="{919A7B9F-5930-C948-A4DE-88F9CF947A64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42768" y="6073079"/>
            <a:ext cx="1022976" cy="4276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1517049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1ACA2F30-5B48-0D4B-A64D-C11205F3E28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86678" y="365125"/>
            <a:ext cx="10267122" cy="1325563"/>
          </a:xfrm>
        </p:spPr>
        <p:txBody>
          <a:bodyPr/>
          <a:lstStyle>
            <a:lvl1pPr>
              <a:defRPr>
                <a:solidFill>
                  <a:srgbClr val="D2002B"/>
                </a:solidFill>
              </a:defRPr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80FB60E4-9D32-0846-B8BB-D8ACEE6ED18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1086678" y="1825625"/>
            <a:ext cx="4933122" cy="4351338"/>
          </a:xfrm>
        </p:spPr>
        <p:txBody>
          <a:bodyPr>
            <a:normAutofit/>
          </a:bodyPr>
          <a:lstStyle>
            <a:lvl1pPr>
              <a:defRPr sz="2000" b="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</a:lstStyle>
          <a:p>
            <a:r>
              <a:rPr lang="nb-NO"/>
              <a:t>Rediger tekststiler i malen
Andre nivå
Tredje nivå
Fjerde nivå
Femte nivå</a:t>
            </a:r>
          </a:p>
        </p:txBody>
      </p:sp>
      <p:sp>
        <p:nvSpPr>
          <p:cNvPr id="4" name="Plassholder for innhold 3">
            <a:extLst>
              <a:ext uri="{FF2B5EF4-FFF2-40B4-BE49-F238E27FC236}">
                <a16:creationId xmlns:a16="http://schemas.microsoft.com/office/drawing/2014/main" id="{4A7ACAD7-72B5-0D48-840B-452B3A1E131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420676" y="1825625"/>
            <a:ext cx="4933123" cy="4351338"/>
          </a:xfrm>
        </p:spPr>
        <p:txBody>
          <a:bodyPr>
            <a:normAutofit/>
          </a:bodyPr>
          <a:lstStyle>
            <a:lvl1pPr>
              <a:defRPr sz="2000" b="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</a:lstStyle>
          <a:p>
            <a:r>
              <a:rPr lang="nb-NO"/>
              <a:t>Rediger tekststiler i malen
Andre nivå
Tredje nivå
Fjerde nivå
Femte nivå</a:t>
            </a:r>
          </a:p>
        </p:txBody>
      </p:sp>
      <p:pic>
        <p:nvPicPr>
          <p:cNvPr id="7" name="Bilde 6">
            <a:extLst>
              <a:ext uri="{FF2B5EF4-FFF2-40B4-BE49-F238E27FC236}">
                <a16:creationId xmlns:a16="http://schemas.microsoft.com/office/drawing/2014/main" id="{D197341D-3588-5C46-8574-6F5019C0FF1D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42768" y="6073079"/>
            <a:ext cx="1022976" cy="4276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7169563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ullskjerm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lassholder for bilde 6">
            <a:extLst>
              <a:ext uri="{FF2B5EF4-FFF2-40B4-BE49-F238E27FC236}">
                <a16:creationId xmlns:a16="http://schemas.microsoft.com/office/drawing/2014/main" id="{6650CA9E-144D-2B4B-8399-F29546F1AF91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0" y="0"/>
            <a:ext cx="12192000" cy="6858000"/>
          </a:xfrm>
        </p:spPr>
        <p:txBody>
          <a:bodyPr/>
          <a:lstStyle>
            <a:lvl1pPr>
              <a:defRPr>
                <a:solidFill>
                  <a:schemeClr val="tx1">
                    <a:alpha val="74000"/>
                  </a:schemeClr>
                </a:solidFill>
              </a:defRPr>
            </a:lvl1pPr>
          </a:lstStyle>
          <a:p>
            <a:r>
              <a:rPr lang="nb-NO"/>
              <a:t>Slipp et bilde her</a:t>
            </a:r>
          </a:p>
        </p:txBody>
      </p:sp>
      <p:sp>
        <p:nvSpPr>
          <p:cNvPr id="2" name="Tittel 1">
            <a:extLst>
              <a:ext uri="{FF2B5EF4-FFF2-40B4-BE49-F238E27FC236}">
                <a16:creationId xmlns:a16="http://schemas.microsoft.com/office/drawing/2014/main" id="{B155B4C0-4369-4842-A92C-0BEF7F14194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330325"/>
            <a:ext cx="10515600" cy="1325563"/>
          </a:xfrm>
        </p:spPr>
        <p:txBody>
          <a:bodyPr>
            <a:normAutofit/>
          </a:bodyPr>
          <a:lstStyle>
            <a:lvl1pPr>
              <a:defRPr sz="6000">
                <a:solidFill>
                  <a:srgbClr val="D2002B"/>
                </a:solidFill>
              </a:defRPr>
            </a:lvl1pPr>
          </a:lstStyle>
          <a:p>
            <a:r>
              <a:rPr lang="nb-NO"/>
              <a:t>Klikk for å redigere tittelstil</a:t>
            </a:r>
          </a:p>
        </p:txBody>
      </p:sp>
      <p:pic>
        <p:nvPicPr>
          <p:cNvPr id="6" name="Bilde 5">
            <a:extLst>
              <a:ext uri="{FF2B5EF4-FFF2-40B4-BE49-F238E27FC236}">
                <a16:creationId xmlns:a16="http://schemas.microsoft.com/office/drawing/2014/main" id="{DDDD14DF-A6E8-464B-9DFA-D66A7CDBFF37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42768" y="6073079"/>
            <a:ext cx="1022976" cy="4276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7763039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erson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ktangel 2"/>
          <p:cNvSpPr/>
          <p:nvPr userDrawn="1"/>
        </p:nvSpPr>
        <p:spPr>
          <a:xfrm>
            <a:off x="0" y="1"/>
            <a:ext cx="12192000" cy="2805695"/>
          </a:xfrm>
          <a:prstGeom prst="rect">
            <a:avLst/>
          </a:prstGeom>
          <a:solidFill>
            <a:srgbClr val="F2F3F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 sz="2400"/>
          </a:p>
        </p:txBody>
      </p:sp>
      <p:pic>
        <p:nvPicPr>
          <p:cNvPr id="14" name="Bilde 13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02237" y="1000124"/>
            <a:ext cx="2440153" cy="3050191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3972124" y="1499784"/>
            <a:ext cx="7983499" cy="1143000"/>
          </a:xfrm>
          <a:noFill/>
          <a:ln>
            <a:noFill/>
          </a:ln>
        </p:spPr>
        <p:txBody>
          <a:bodyPr>
            <a:normAutofit/>
          </a:bodyPr>
          <a:lstStyle>
            <a:lvl1pPr algn="l">
              <a:defRPr sz="4000" b="1">
                <a:solidFill>
                  <a:srgbClr val="D2002B"/>
                </a:solidFill>
              </a:defRPr>
            </a:lvl1pPr>
          </a:lstStyle>
          <a:p>
            <a:r>
              <a:rPr lang="nb-NO"/>
              <a:t>Navn navn</a:t>
            </a:r>
            <a:endParaRPr lang="en-US"/>
          </a:p>
        </p:txBody>
      </p:sp>
      <p:sp>
        <p:nvSpPr>
          <p:cNvPr id="15" name="Plassholder for tekst 14"/>
          <p:cNvSpPr>
            <a:spLocks noGrp="1"/>
          </p:cNvSpPr>
          <p:nvPr>
            <p:ph type="body" sz="quarter" idx="10" hasCustomPrompt="1"/>
          </p:nvPr>
        </p:nvSpPr>
        <p:spPr>
          <a:xfrm>
            <a:off x="3971562" y="1000125"/>
            <a:ext cx="7975879" cy="469055"/>
          </a:xfrm>
        </p:spPr>
        <p:txBody>
          <a:bodyPr>
            <a:noAutofit/>
          </a:bodyPr>
          <a:lstStyle>
            <a:lvl1pPr marL="0" indent="0" algn="l">
              <a:buNone/>
              <a:defRPr sz="2667" b="0" baseline="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609585" indent="0">
              <a:buNone/>
              <a:defRPr sz="2667"/>
            </a:lvl2pPr>
            <a:lvl3pPr marL="1219170" indent="0">
              <a:buNone/>
              <a:defRPr sz="2667"/>
            </a:lvl3pPr>
            <a:lvl4pPr marL="1828754" indent="0">
              <a:buNone/>
              <a:defRPr sz="2667"/>
            </a:lvl4pPr>
            <a:lvl5pPr marL="2438339" indent="0">
              <a:buNone/>
              <a:defRPr sz="2667"/>
            </a:lvl5pPr>
          </a:lstStyle>
          <a:p>
            <a:pPr lvl="0"/>
            <a:r>
              <a:rPr lang="nb-NO"/>
              <a:t>Fakultet</a:t>
            </a:r>
          </a:p>
        </p:txBody>
      </p:sp>
      <p:sp>
        <p:nvSpPr>
          <p:cNvPr id="5" name="Plassholder for bilde 4"/>
          <p:cNvSpPr>
            <a:spLocks noGrp="1"/>
          </p:cNvSpPr>
          <p:nvPr>
            <p:ph type="pic" sz="quarter" idx="11" hasCustomPrompt="1"/>
          </p:nvPr>
        </p:nvSpPr>
        <p:spPr>
          <a:xfrm>
            <a:off x="1099928" y="1000125"/>
            <a:ext cx="2442461" cy="3050191"/>
          </a:xfrm>
        </p:spPr>
        <p:txBody>
          <a:bodyPr/>
          <a:lstStyle>
            <a:lvl1pPr>
              <a:defRPr baseline="0"/>
            </a:lvl1pPr>
          </a:lstStyle>
          <a:p>
            <a:r>
              <a:rPr lang="nb-NO"/>
              <a:t>Dra inn bilde</a:t>
            </a:r>
          </a:p>
        </p:txBody>
      </p:sp>
      <p:sp>
        <p:nvSpPr>
          <p:cNvPr id="19" name="Plassholder for tekst 18"/>
          <p:cNvSpPr>
            <a:spLocks noGrp="1"/>
          </p:cNvSpPr>
          <p:nvPr>
            <p:ph type="body" sz="quarter" idx="12" hasCustomPrompt="1"/>
          </p:nvPr>
        </p:nvSpPr>
        <p:spPr>
          <a:xfrm>
            <a:off x="3975651" y="3552172"/>
            <a:ext cx="7975879" cy="2578213"/>
          </a:xfrm>
        </p:spPr>
        <p:txBody>
          <a:bodyPr>
            <a:normAutofit/>
          </a:bodyPr>
          <a:lstStyle>
            <a:lvl1pPr marL="0" indent="0">
              <a:buNone/>
              <a:defRPr sz="2800">
                <a:solidFill>
                  <a:srgbClr val="141E28"/>
                </a:solidFill>
              </a:defRPr>
            </a:lvl1pPr>
          </a:lstStyle>
          <a:p>
            <a:pPr lvl="0"/>
            <a:r>
              <a:rPr lang="nb-NO"/>
              <a:t>Beskrivelse</a:t>
            </a:r>
          </a:p>
        </p:txBody>
      </p:sp>
      <p:sp>
        <p:nvSpPr>
          <p:cNvPr id="20" name="Plassholder for tekst 14"/>
          <p:cNvSpPr>
            <a:spLocks noGrp="1"/>
          </p:cNvSpPr>
          <p:nvPr>
            <p:ph type="body" sz="quarter" idx="13" hasCustomPrompt="1"/>
          </p:nvPr>
        </p:nvSpPr>
        <p:spPr>
          <a:xfrm>
            <a:off x="3971561" y="2994120"/>
            <a:ext cx="7975880" cy="418984"/>
          </a:xfrm>
        </p:spPr>
        <p:txBody>
          <a:bodyPr>
            <a:noAutofit/>
          </a:bodyPr>
          <a:lstStyle>
            <a:lvl1pPr marL="0" indent="0" algn="l">
              <a:buNone/>
              <a:defRPr sz="2400" b="0" baseline="0">
                <a:solidFill>
                  <a:srgbClr val="141E28"/>
                </a:solidFill>
              </a:defRPr>
            </a:lvl1pPr>
            <a:lvl2pPr marL="609585" indent="0">
              <a:buNone/>
              <a:defRPr sz="2667"/>
            </a:lvl2pPr>
            <a:lvl3pPr marL="1219170" indent="0">
              <a:buNone/>
              <a:defRPr sz="2667"/>
            </a:lvl3pPr>
            <a:lvl4pPr marL="1828754" indent="0">
              <a:buNone/>
              <a:defRPr sz="2667"/>
            </a:lvl4pPr>
            <a:lvl5pPr marL="2438339" indent="0">
              <a:buNone/>
              <a:defRPr sz="2667"/>
            </a:lvl5pPr>
          </a:lstStyle>
          <a:p>
            <a:pPr lvl="0"/>
            <a:r>
              <a:rPr lang="nb-NO"/>
              <a:t>Dato</a:t>
            </a:r>
          </a:p>
        </p:txBody>
      </p:sp>
      <p:pic>
        <p:nvPicPr>
          <p:cNvPr id="12" name="Bilde 11">
            <a:extLst>
              <a:ext uri="{FF2B5EF4-FFF2-40B4-BE49-F238E27FC236}">
                <a16:creationId xmlns:a16="http://schemas.microsoft.com/office/drawing/2014/main" id="{602F63FA-675E-D540-9D05-CFDFF921A597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42768" y="6073079"/>
            <a:ext cx="1022976" cy="4276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64911109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Bilde 1">
            <a:extLst>
              <a:ext uri="{FF2B5EF4-FFF2-40B4-BE49-F238E27FC236}">
                <a16:creationId xmlns:a16="http://schemas.microsoft.com/office/drawing/2014/main" id="{BEC76104-09FF-124D-96F5-7E24E2687FE7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42768" y="6206576"/>
            <a:ext cx="703607" cy="2941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08912253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Bare tit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340053631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Bilde 1">
            <a:extLst>
              <a:ext uri="{FF2B5EF4-FFF2-40B4-BE49-F238E27FC236}">
                <a16:creationId xmlns:a16="http://schemas.microsoft.com/office/drawing/2014/main" id="{BEC76104-09FF-124D-96F5-7E24E2687FE7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42768" y="6073079"/>
            <a:ext cx="1022976" cy="4276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08912253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Kapit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000B2ABB-797D-6D4E-8B9C-7322AB6B542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>
                <a:solidFill>
                  <a:srgbClr val="D2002B"/>
                </a:solidFill>
              </a:defRPr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Undertittel 2">
            <a:extLst>
              <a:ext uri="{FF2B5EF4-FFF2-40B4-BE49-F238E27FC236}">
                <a16:creationId xmlns:a16="http://schemas.microsoft.com/office/drawing/2014/main" id="{DC16EDBB-B8D9-674E-B664-6D4E9C1BB60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nb-NO"/>
              <a:t>Klikk for å redigere undertittelstil i malen</a:t>
            </a:r>
          </a:p>
        </p:txBody>
      </p:sp>
      <p:pic>
        <p:nvPicPr>
          <p:cNvPr id="5" name="Bilde 4">
            <a:extLst>
              <a:ext uri="{FF2B5EF4-FFF2-40B4-BE49-F238E27FC236}">
                <a16:creationId xmlns:a16="http://schemas.microsoft.com/office/drawing/2014/main" id="{911BBE4A-C00E-5649-91D8-9C0E408B4EDD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42768" y="6073079"/>
            <a:ext cx="1022976" cy="427605"/>
          </a:xfrm>
          <a:prstGeom prst="rect">
            <a:avLst/>
          </a:prstGeom>
        </p:spPr>
      </p:pic>
      <p:sp>
        <p:nvSpPr>
          <p:cNvPr id="4" name="Plassholder for lysbildenummer 3">
            <a:extLst>
              <a:ext uri="{FF2B5EF4-FFF2-40B4-BE49-F238E27FC236}">
                <a16:creationId xmlns:a16="http://schemas.microsoft.com/office/drawing/2014/main" id="{86EAD960-F254-E848-958E-CE9D03C75C5C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 anchor="t"/>
          <a:lstStyle/>
          <a:p>
            <a:fld id="{CB34E9FF-35ED-4746-A218-B58892FE7A5D}" type="slidenum">
              <a:rPr lang="nb-NO" smtClean="0"/>
              <a:t>‹#›</a:t>
            </a:fld>
            <a:endParaRPr lang="nb-NO"/>
          </a:p>
        </p:txBody>
      </p:sp>
      <p:sp>
        <p:nvSpPr>
          <p:cNvPr id="7" name="Plassholder for tekst 6">
            <a:extLst>
              <a:ext uri="{FF2B5EF4-FFF2-40B4-BE49-F238E27FC236}">
                <a16:creationId xmlns:a16="http://schemas.microsoft.com/office/drawing/2014/main" id="{6A2E85A2-AFDE-384E-9A43-858ABB726F86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7459663" y="6370638"/>
            <a:ext cx="3208337" cy="365125"/>
          </a:xfrm>
        </p:spPr>
        <p:txBody>
          <a:bodyPr/>
          <a:lstStyle>
            <a:lvl1pPr algn="r">
              <a:buNone/>
              <a:defRPr lang="nb-NO" b="0" i="0" smtClean="0">
                <a:effectLst/>
                <a:latin typeface="Helvetica" pitchFamily="2" charset="0"/>
              </a:defRPr>
            </a:lvl1pPr>
            <a:lvl2pPr>
              <a:defRPr sz="900"/>
            </a:lvl2pPr>
            <a:lvl3pPr>
              <a:defRPr sz="900"/>
            </a:lvl3pPr>
            <a:lvl4pPr>
              <a:defRPr sz="900"/>
            </a:lvl4pPr>
            <a:lvl5pPr>
              <a:defRPr sz="900"/>
            </a:lvl5pPr>
          </a:lstStyle>
          <a:p>
            <a:pPr lvl="0"/>
            <a:r>
              <a:rPr lang="nb-NO" b="0" i="0">
                <a:solidFill>
                  <a:srgbClr val="202124"/>
                </a:solidFill>
                <a:effectLst/>
                <a:latin typeface="arial" panose="020B0604020202020204" pitchFamily="34" charset="0"/>
              </a:rPr>
              <a:t>© </a:t>
            </a:r>
            <a:r>
              <a:rPr lang="nb-NO"/>
              <a:t>Copyright / kildehenvisning</a:t>
            </a:r>
          </a:p>
        </p:txBody>
      </p:sp>
    </p:spTree>
    <p:extLst>
      <p:ext uri="{BB962C8B-B14F-4D97-AF65-F5344CB8AC3E}">
        <p14:creationId xmlns:p14="http://schemas.microsoft.com/office/powerpoint/2010/main" val="3102399077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unktlis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B2C68AED-3A99-704D-8F97-DB2A70EDEE2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32692" y="455476"/>
            <a:ext cx="10392508" cy="905377"/>
          </a:xfrm>
        </p:spPr>
        <p:txBody>
          <a:bodyPr>
            <a:normAutofit/>
          </a:bodyPr>
          <a:lstStyle>
            <a:lvl1pPr>
              <a:defRPr sz="2800">
                <a:solidFill>
                  <a:srgbClr val="D2002B"/>
                </a:solidFill>
              </a:defRPr>
            </a:lvl1pPr>
          </a:lstStyle>
          <a:p>
            <a:r>
              <a:rPr lang="nb-NO"/>
              <a:t>Punktliste uten animasjon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FE4A1D1D-C8A3-914A-83EF-30FC6150C8F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32692" y="1601999"/>
            <a:ext cx="10392507" cy="4351338"/>
          </a:xfrm>
        </p:spPr>
        <p:txBody>
          <a:bodyPr>
            <a:normAutofit/>
          </a:bodyPr>
          <a:lstStyle>
            <a:lvl1pPr>
              <a:defRPr sz="2000" b="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</a:lstStyle>
          <a:p>
            <a:r>
              <a:rPr lang="nb-NO"/>
              <a:t>Rediger tekststiler i malen
Andre nivå
Tredje nivå
Fjerde nivå
Femte nivå</a:t>
            </a:r>
          </a:p>
        </p:txBody>
      </p:sp>
      <p:pic>
        <p:nvPicPr>
          <p:cNvPr id="8" name="Bilde 7">
            <a:extLst>
              <a:ext uri="{FF2B5EF4-FFF2-40B4-BE49-F238E27FC236}">
                <a16:creationId xmlns:a16="http://schemas.microsoft.com/office/drawing/2014/main" id="{6D576525-A9DD-134A-B8A4-C33D341D6275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42768" y="6073079"/>
            <a:ext cx="1022976" cy="427605"/>
          </a:xfrm>
          <a:prstGeom prst="rect">
            <a:avLst/>
          </a:prstGeom>
        </p:spPr>
      </p:pic>
      <p:sp>
        <p:nvSpPr>
          <p:cNvPr id="4" name="Plassholder for lysbildenummer 3">
            <a:extLst>
              <a:ext uri="{FF2B5EF4-FFF2-40B4-BE49-F238E27FC236}">
                <a16:creationId xmlns:a16="http://schemas.microsoft.com/office/drawing/2014/main" id="{C34E9C3C-3124-E74A-AABE-04EE1B778C8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34E9FF-35ED-4746-A218-B58892FE7A5D}" type="slidenum">
              <a:rPr lang="nb-NO" smtClean="0"/>
              <a:t>‹#›</a:t>
            </a:fld>
            <a:endParaRPr lang="nb-NO"/>
          </a:p>
        </p:txBody>
      </p:sp>
      <p:sp>
        <p:nvSpPr>
          <p:cNvPr id="7" name="Plassholder for tekst 6">
            <a:extLst>
              <a:ext uri="{FF2B5EF4-FFF2-40B4-BE49-F238E27FC236}">
                <a16:creationId xmlns:a16="http://schemas.microsoft.com/office/drawing/2014/main" id="{1D40E79D-FD5F-6F42-801F-B0F803FCA219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7459663" y="6370638"/>
            <a:ext cx="3208337" cy="365125"/>
          </a:xfrm>
        </p:spPr>
        <p:txBody>
          <a:bodyPr>
            <a:normAutofit/>
          </a:bodyPr>
          <a:lstStyle>
            <a:lvl1pPr algn="r">
              <a:buNone/>
              <a:defRPr lang="nb-NO" sz="1100" b="0" i="0" smtClean="0">
                <a:effectLst/>
                <a:latin typeface="Helvetica" pitchFamily="2" charset="0"/>
              </a:defRPr>
            </a:lvl1pPr>
            <a:lvl2pPr>
              <a:defRPr sz="900"/>
            </a:lvl2pPr>
            <a:lvl3pPr>
              <a:defRPr sz="900"/>
            </a:lvl3pPr>
            <a:lvl4pPr>
              <a:defRPr sz="900"/>
            </a:lvl4pPr>
            <a:lvl5pPr>
              <a:defRPr sz="900"/>
            </a:lvl5pPr>
          </a:lstStyle>
          <a:p>
            <a:pPr lvl="0"/>
            <a:r>
              <a:rPr lang="nb-NO" b="0" i="0">
                <a:solidFill>
                  <a:srgbClr val="202124"/>
                </a:solidFill>
                <a:effectLst/>
                <a:latin typeface="arial" panose="020B0604020202020204" pitchFamily="34" charset="0"/>
              </a:rPr>
              <a:t>© </a:t>
            </a:r>
            <a:r>
              <a:rPr lang="nb-NO"/>
              <a:t>Copyright / kildehenvisning</a:t>
            </a:r>
          </a:p>
        </p:txBody>
      </p:sp>
    </p:spTree>
    <p:extLst>
      <p:ext uri="{BB962C8B-B14F-4D97-AF65-F5344CB8AC3E}">
        <p14:creationId xmlns:p14="http://schemas.microsoft.com/office/powerpoint/2010/main" val="568228406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Fullskjerm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lassholder for bilde 6">
            <a:extLst>
              <a:ext uri="{FF2B5EF4-FFF2-40B4-BE49-F238E27FC236}">
                <a16:creationId xmlns:a16="http://schemas.microsoft.com/office/drawing/2014/main" id="{6650CA9E-144D-2B4B-8399-F29546F1AF91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0" y="0"/>
            <a:ext cx="12192000" cy="6858000"/>
          </a:xfrm>
        </p:spPr>
        <p:txBody>
          <a:bodyPr/>
          <a:lstStyle>
            <a:lvl1pPr>
              <a:defRPr>
                <a:solidFill>
                  <a:srgbClr val="F2F3F6">
                    <a:alpha val="74000"/>
                  </a:srgbClr>
                </a:solidFill>
              </a:defRPr>
            </a:lvl1pPr>
          </a:lstStyle>
          <a:p>
            <a:r>
              <a:rPr lang="nb-NO"/>
              <a:t>Slipp et bilde her</a:t>
            </a:r>
          </a:p>
        </p:txBody>
      </p:sp>
      <p:sp>
        <p:nvSpPr>
          <p:cNvPr id="2" name="Tittel 1">
            <a:extLst>
              <a:ext uri="{FF2B5EF4-FFF2-40B4-BE49-F238E27FC236}">
                <a16:creationId xmlns:a16="http://schemas.microsoft.com/office/drawing/2014/main" id="{B155B4C0-4369-4842-A92C-0BEF7F14194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330325"/>
            <a:ext cx="10515600" cy="1325563"/>
          </a:xfrm>
        </p:spPr>
        <p:txBody>
          <a:bodyPr>
            <a:normAutofit/>
          </a:bodyPr>
          <a:lstStyle>
            <a:lvl1pPr>
              <a:defRPr sz="6000">
                <a:solidFill>
                  <a:schemeClr val="bg1"/>
                </a:solidFill>
              </a:defRPr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lysbildenummer 2">
            <a:extLst>
              <a:ext uri="{FF2B5EF4-FFF2-40B4-BE49-F238E27FC236}">
                <a16:creationId xmlns:a16="http://schemas.microsoft.com/office/drawing/2014/main" id="{E354BE82-BAF1-EF49-ACA0-51690D3C1AD0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>
          <a:xfrm>
            <a:off x="10951782" y="6356350"/>
            <a:ext cx="1026485" cy="365125"/>
          </a:xfrm>
          <a:prstGeom prst="rect">
            <a:avLst/>
          </a:prstGeom>
        </p:spPr>
        <p:txBody>
          <a:bodyPr/>
          <a:lstStyle/>
          <a:p>
            <a:fld id="{03E5516A-35F4-3245-A018-AAFE14771060}" type="slidenum">
              <a:rPr lang="nb-NO" smtClean="0"/>
              <a:t>‹#›</a:t>
            </a:fld>
            <a:endParaRPr lang="nb-NO"/>
          </a:p>
        </p:txBody>
      </p:sp>
      <p:pic>
        <p:nvPicPr>
          <p:cNvPr id="6" name="Bilde 5" descr="Et bilde som inneholder utklipp&#10;&#10;&#10;&#10;Automatisk generert beskrivelse">
            <a:extLst>
              <a:ext uri="{FF2B5EF4-FFF2-40B4-BE49-F238E27FC236}">
                <a16:creationId xmlns:a16="http://schemas.microsoft.com/office/drawing/2014/main" id="{47A48BDB-0C3B-BF45-AD0F-76281DCE79E8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39259" y="6072842"/>
            <a:ext cx="1026485" cy="429073"/>
          </a:xfrm>
          <a:prstGeom prst="rect">
            <a:avLst/>
          </a:prstGeom>
        </p:spPr>
      </p:pic>
      <p:sp>
        <p:nvSpPr>
          <p:cNvPr id="8" name="Plassholder for tekst 6">
            <a:extLst>
              <a:ext uri="{FF2B5EF4-FFF2-40B4-BE49-F238E27FC236}">
                <a16:creationId xmlns:a16="http://schemas.microsoft.com/office/drawing/2014/main" id="{8804E78C-DEB7-AE41-A26C-098F3AD92E03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7459663" y="6370638"/>
            <a:ext cx="3208337" cy="365125"/>
          </a:xfrm>
        </p:spPr>
        <p:txBody>
          <a:bodyPr/>
          <a:lstStyle>
            <a:lvl1pPr algn="r">
              <a:buNone/>
              <a:defRPr lang="nb-NO" b="0" i="0" smtClean="0">
                <a:solidFill>
                  <a:schemeClr val="bg1"/>
                </a:solidFill>
                <a:effectLst/>
                <a:latin typeface="Helvetica" pitchFamily="2" charset="0"/>
              </a:defRPr>
            </a:lvl1pPr>
            <a:lvl2pPr>
              <a:defRPr sz="900"/>
            </a:lvl2pPr>
            <a:lvl3pPr>
              <a:defRPr sz="900"/>
            </a:lvl3pPr>
            <a:lvl4pPr>
              <a:defRPr sz="900"/>
            </a:lvl4pPr>
            <a:lvl5pPr>
              <a:defRPr sz="900"/>
            </a:lvl5pPr>
          </a:lstStyle>
          <a:p>
            <a:pPr lvl="0"/>
            <a:r>
              <a:rPr lang="nb-NO" b="0" i="0">
                <a:solidFill>
                  <a:srgbClr val="202124"/>
                </a:solidFill>
                <a:effectLst/>
                <a:latin typeface="arial" panose="020B0604020202020204" pitchFamily="34" charset="0"/>
              </a:rPr>
              <a:t>© </a:t>
            </a:r>
            <a:r>
              <a:rPr lang="nb-NO"/>
              <a:t>Copyright / kildehenvisning</a:t>
            </a:r>
          </a:p>
        </p:txBody>
      </p:sp>
    </p:spTree>
    <p:extLst>
      <p:ext uri="{BB962C8B-B14F-4D97-AF65-F5344CB8AC3E}">
        <p14:creationId xmlns:p14="http://schemas.microsoft.com/office/powerpoint/2010/main" val="879759343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Kapit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000B2ABB-797D-6D4E-8B9C-7322AB6B542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>
                <a:solidFill>
                  <a:srgbClr val="D2002B"/>
                </a:solidFill>
              </a:defRPr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Undertittel 2">
            <a:extLst>
              <a:ext uri="{FF2B5EF4-FFF2-40B4-BE49-F238E27FC236}">
                <a16:creationId xmlns:a16="http://schemas.microsoft.com/office/drawing/2014/main" id="{DC16EDBB-B8D9-674E-B664-6D4E9C1BB60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nb-NO"/>
              <a:t>Klikk for å redigere undertittelstil i malen</a:t>
            </a:r>
          </a:p>
        </p:txBody>
      </p:sp>
      <p:pic>
        <p:nvPicPr>
          <p:cNvPr id="5" name="Bilde 4">
            <a:extLst>
              <a:ext uri="{FF2B5EF4-FFF2-40B4-BE49-F238E27FC236}">
                <a16:creationId xmlns:a16="http://schemas.microsoft.com/office/drawing/2014/main" id="{911BBE4A-C00E-5649-91D8-9C0E408B4EDD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42768" y="6073079"/>
            <a:ext cx="1022976" cy="4276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22730410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Punktlis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B2C68AED-3A99-704D-8F97-DB2A70EDEE2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rgbClr val="D2002B"/>
                </a:solidFill>
              </a:defRPr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FE4A1D1D-C8A3-914A-83EF-30FC6150C8F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>
            <a:lvl1pPr>
              <a:defRPr sz="2000" b="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</a:lstStyle>
          <a:p>
            <a:r>
              <a:rPr lang="nb-NO"/>
              <a:t>Rediger tekststiler i malen
Andre nivå
Tredje nivå
Fjerde nivå
Femte nivå</a:t>
            </a:r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76F18708-A87B-1B46-B96E-29C6E8ABB95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7315200" cy="365125"/>
          </a:xfrm>
          <a:prstGeom prst="rect">
            <a:avLst/>
          </a:prstGeom>
        </p:spPr>
        <p:txBody>
          <a:bodyPr/>
          <a:lstStyle/>
          <a:p>
            <a:r>
              <a:rPr lang="nb-NO"/>
              <a:t>Kildehenvisning</a:t>
            </a:r>
          </a:p>
        </p:txBody>
      </p:sp>
      <p:pic>
        <p:nvPicPr>
          <p:cNvPr id="8" name="Bilde 7">
            <a:extLst>
              <a:ext uri="{FF2B5EF4-FFF2-40B4-BE49-F238E27FC236}">
                <a16:creationId xmlns:a16="http://schemas.microsoft.com/office/drawing/2014/main" id="{6D576525-A9DD-134A-B8A4-C33D341D6275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42768" y="6073079"/>
            <a:ext cx="1022976" cy="4276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78676489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Smart punktlis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B2C68AED-3A99-704D-8F97-DB2A70EDEE2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rgbClr val="D2002B"/>
                </a:solidFill>
              </a:defRPr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FE4A1D1D-C8A3-914A-83EF-30FC6150C8F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>
            <a:lvl1pPr>
              <a:defRPr sz="2000" b="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</a:lstStyle>
          <a:p>
            <a:r>
              <a:rPr lang="nb-NO"/>
              <a:t>Rediger tekststiler i malen
Andre nivå
Tredje nivå
Fjerde nivå
Femte nivå</a:t>
            </a:r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76F18708-A87B-1B46-B96E-29C6E8ABB95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7315200" cy="365125"/>
          </a:xfrm>
          <a:prstGeom prst="rect">
            <a:avLst/>
          </a:prstGeom>
        </p:spPr>
        <p:txBody>
          <a:bodyPr/>
          <a:lstStyle/>
          <a:p>
            <a:r>
              <a:rPr lang="nb-NO"/>
              <a:t>Kildehenvisning</a:t>
            </a:r>
          </a:p>
        </p:txBody>
      </p:sp>
      <p:pic>
        <p:nvPicPr>
          <p:cNvPr id="8" name="Bilde 7">
            <a:extLst>
              <a:ext uri="{FF2B5EF4-FFF2-40B4-BE49-F238E27FC236}">
                <a16:creationId xmlns:a16="http://schemas.microsoft.com/office/drawing/2014/main" id="{A8F34021-95FB-D242-9C05-021599F2B012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42768" y="6073079"/>
            <a:ext cx="1022976" cy="4276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363004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C1C1C1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>
        <p:tmplLst>
          <p:tmpl lvl="1">
            <p:tnLst>
              <p:par>
                <p:cTn presetID="1" presetClass="entr" presetSubtype="0" fill="hold" nodeType="click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</p:childTnLst>
                  <p:subTnLst>
                    <p:animClr clrSpc="rgb" dir="cw">
                      <p:cBhvr override="childStyle">
                        <p:cTn dur="1" fill="hold" display="0" masterRel="nextClick" afterEffect="1"/>
                        <p:tgtEl>
                          <p:spTgt spid="3"/>
                        </p:tgtEl>
                        <p:attrNameLst>
                          <p:attrName>ppt_c</p:attrName>
                        </p:attrNameLst>
                      </p:cBhvr>
                      <p:to>
                        <a:srgbClr val="C1C1C1"/>
                      </p:to>
                    </p:animClr>
                  </p:subTnLst>
                </p:cTn>
              </p:par>
            </p:tnLst>
          </p:tmpl>
        </p:tmplLst>
      </p:bldP>
    </p:bldLst>
  </p:timing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kst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FE4A1D1D-C8A3-914A-83EF-30FC6150C8F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61292" y="949569"/>
            <a:ext cx="10392507" cy="4655100"/>
          </a:xfrm>
        </p:spPr>
        <p:txBody>
          <a:bodyPr>
            <a:normAutofit/>
          </a:bodyPr>
          <a:lstStyle>
            <a:lvl1pPr marL="0" indent="0">
              <a:buNone/>
              <a:defRPr sz="2000" b="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</a:lstStyle>
          <a:p>
            <a:r>
              <a:rPr lang="nb-NO"/>
              <a:t>Rediger tekststiler i malen
Andre nivå
Tredje nivå
Fjerde nivå
Femte nivå</a:t>
            </a:r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76F18708-A87B-1B46-B96E-29C6E8ABB95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5908431"/>
            <a:ext cx="7315200" cy="365125"/>
          </a:xfrm>
          <a:prstGeom prst="rect">
            <a:avLst/>
          </a:prstGeom>
        </p:spPr>
        <p:txBody>
          <a:bodyPr/>
          <a:lstStyle/>
          <a:p>
            <a:r>
              <a:rPr lang="nb-NO"/>
              <a:t>Kildehenvisning</a:t>
            </a:r>
          </a:p>
        </p:txBody>
      </p:sp>
      <p:pic>
        <p:nvPicPr>
          <p:cNvPr id="7" name="Bilde 6">
            <a:extLst>
              <a:ext uri="{FF2B5EF4-FFF2-40B4-BE49-F238E27FC236}">
                <a16:creationId xmlns:a16="http://schemas.microsoft.com/office/drawing/2014/main" id="{2E32101C-9D0A-874D-B2A1-659D9078999F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42768" y="6073079"/>
            <a:ext cx="1022976" cy="4276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695837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>
        <p:tmplLst>
          <p:tmpl lvl="1">
            <p:tnLst>
              <p:par>
                <p:cTn presetID="1" presetClass="entr" presetSubtype="0" fill="hold" nodeType="click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</p:childTnLst>
                </p:cTn>
              </p:par>
            </p:tnLst>
          </p:tmpl>
        </p:tmplLst>
      </p:bldP>
    </p:bldLst>
  </p:timing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ita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lassholder for tekst 7">
            <a:extLst>
              <a:ext uri="{FF2B5EF4-FFF2-40B4-BE49-F238E27FC236}">
                <a16:creationId xmlns:a16="http://schemas.microsoft.com/office/drawing/2014/main" id="{313A3025-CD08-FD43-8BF8-D83B80F2D372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008405" y="1917700"/>
            <a:ext cx="6486258" cy="2070100"/>
          </a:xfrm>
        </p:spPr>
        <p:txBody>
          <a:bodyPr anchor="b">
            <a:normAutofit/>
          </a:bodyPr>
          <a:lstStyle>
            <a:lvl1pPr marL="0" indent="0">
              <a:buNone/>
              <a:defRPr sz="360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</a:lstStyle>
          <a:p>
            <a:r>
              <a:rPr lang="nb-NO"/>
              <a:t>Sitat fra kjent person</a:t>
            </a:r>
          </a:p>
        </p:txBody>
      </p:sp>
      <p:sp>
        <p:nvSpPr>
          <p:cNvPr id="12" name="Plassholder for tekst 11">
            <a:extLst>
              <a:ext uri="{FF2B5EF4-FFF2-40B4-BE49-F238E27FC236}">
                <a16:creationId xmlns:a16="http://schemas.microsoft.com/office/drawing/2014/main" id="{AD0A5E21-6A22-7D43-B2F4-6F47285A42E8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008405" y="4203700"/>
            <a:ext cx="6486258" cy="482600"/>
          </a:xfrm>
        </p:spPr>
        <p:txBody>
          <a:bodyPr/>
          <a:lstStyle>
            <a:lvl1pPr marL="0" indent="0">
              <a:buNone/>
              <a:defRPr b="1">
                <a:solidFill>
                  <a:srgbClr val="C00000"/>
                </a:solidFill>
              </a:defRPr>
            </a:lvl1pPr>
          </a:lstStyle>
          <a:p>
            <a:r>
              <a:rPr lang="nb-NO"/>
              <a:t>Navn på person</a:t>
            </a:r>
          </a:p>
        </p:txBody>
      </p:sp>
      <p:sp>
        <p:nvSpPr>
          <p:cNvPr id="14" name="Plassholder for tekst 13">
            <a:extLst>
              <a:ext uri="{FF2B5EF4-FFF2-40B4-BE49-F238E27FC236}">
                <a16:creationId xmlns:a16="http://schemas.microsoft.com/office/drawing/2014/main" id="{C06D30DD-C9AA-A74E-8236-A55A61266FB6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1008405" y="4686300"/>
            <a:ext cx="6486258" cy="482600"/>
          </a:xfrm>
        </p:spPr>
        <p:txBody>
          <a:bodyPr>
            <a:normAutofit/>
          </a:bodyPr>
          <a:lstStyle>
            <a:lvl1pPr marL="0" indent="0">
              <a:buNone/>
              <a:defRPr sz="200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</a:lstStyle>
          <a:p>
            <a:r>
              <a:rPr lang="nb-NO"/>
              <a:t>Tittel på person</a:t>
            </a:r>
          </a:p>
        </p:txBody>
      </p:sp>
      <p:sp>
        <p:nvSpPr>
          <p:cNvPr id="16" name="Plassholder for bilde 15">
            <a:extLst>
              <a:ext uri="{FF2B5EF4-FFF2-40B4-BE49-F238E27FC236}">
                <a16:creationId xmlns:a16="http://schemas.microsoft.com/office/drawing/2014/main" id="{C642F17B-7F49-F045-B8A0-848CC25C0D7F}"/>
              </a:ext>
            </a:extLst>
          </p:cNvPr>
          <p:cNvSpPr>
            <a:spLocks noGrp="1"/>
          </p:cNvSpPr>
          <p:nvPr>
            <p:ph type="pic" sz="quarter" idx="16" hasCustomPrompt="1"/>
          </p:nvPr>
        </p:nvSpPr>
        <p:spPr>
          <a:xfrm>
            <a:off x="7672699" y="1404938"/>
            <a:ext cx="3810000" cy="4302125"/>
          </a:xfrm>
        </p:spPr>
        <p:txBody>
          <a:bodyPr/>
          <a:lstStyle/>
          <a:p>
            <a:r>
              <a:rPr lang="nb-NO"/>
              <a:t>Bilde av person</a:t>
            </a:r>
          </a:p>
        </p:txBody>
      </p:sp>
      <p:pic>
        <p:nvPicPr>
          <p:cNvPr id="9" name="Bilde 8">
            <a:extLst>
              <a:ext uri="{FF2B5EF4-FFF2-40B4-BE49-F238E27FC236}">
                <a16:creationId xmlns:a16="http://schemas.microsoft.com/office/drawing/2014/main" id="{919A7B9F-5930-C948-A4DE-88F9CF947A64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42768" y="6073079"/>
            <a:ext cx="1022976" cy="4276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11866653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1ACA2F30-5B48-0D4B-A64D-C11205F3E28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86678" y="365125"/>
            <a:ext cx="10267122" cy="1325563"/>
          </a:xfrm>
        </p:spPr>
        <p:txBody>
          <a:bodyPr/>
          <a:lstStyle>
            <a:lvl1pPr>
              <a:defRPr>
                <a:solidFill>
                  <a:srgbClr val="D2002B"/>
                </a:solidFill>
              </a:defRPr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80FB60E4-9D32-0846-B8BB-D8ACEE6ED18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1086678" y="1825625"/>
            <a:ext cx="4933122" cy="4351338"/>
          </a:xfrm>
        </p:spPr>
        <p:txBody>
          <a:bodyPr>
            <a:normAutofit/>
          </a:bodyPr>
          <a:lstStyle>
            <a:lvl1pPr>
              <a:defRPr sz="2000" b="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</a:lstStyle>
          <a:p>
            <a:r>
              <a:rPr lang="nb-NO"/>
              <a:t>Rediger tekststiler i malen
Andre nivå
Tredje nivå
Fjerde nivå
Femte nivå</a:t>
            </a:r>
          </a:p>
        </p:txBody>
      </p:sp>
      <p:sp>
        <p:nvSpPr>
          <p:cNvPr id="4" name="Plassholder for innhold 3">
            <a:extLst>
              <a:ext uri="{FF2B5EF4-FFF2-40B4-BE49-F238E27FC236}">
                <a16:creationId xmlns:a16="http://schemas.microsoft.com/office/drawing/2014/main" id="{4A7ACAD7-72B5-0D48-840B-452B3A1E131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420676" y="1825625"/>
            <a:ext cx="4933123" cy="4351338"/>
          </a:xfrm>
        </p:spPr>
        <p:txBody>
          <a:bodyPr>
            <a:normAutofit/>
          </a:bodyPr>
          <a:lstStyle>
            <a:lvl1pPr>
              <a:defRPr sz="2000" b="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</a:lstStyle>
          <a:p>
            <a:r>
              <a:rPr lang="nb-NO"/>
              <a:t>Rediger tekststiler i malen
Andre nivå
Tredje nivå
Fjerde nivå
Femte nivå</a:t>
            </a:r>
          </a:p>
        </p:txBody>
      </p:sp>
      <p:pic>
        <p:nvPicPr>
          <p:cNvPr id="7" name="Bilde 6">
            <a:extLst>
              <a:ext uri="{FF2B5EF4-FFF2-40B4-BE49-F238E27FC236}">
                <a16:creationId xmlns:a16="http://schemas.microsoft.com/office/drawing/2014/main" id="{D197341D-3588-5C46-8574-6F5019C0FF1D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42768" y="6073079"/>
            <a:ext cx="1022976" cy="4276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68487437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ullskjerm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lassholder for bilde 6">
            <a:extLst>
              <a:ext uri="{FF2B5EF4-FFF2-40B4-BE49-F238E27FC236}">
                <a16:creationId xmlns:a16="http://schemas.microsoft.com/office/drawing/2014/main" id="{6650CA9E-144D-2B4B-8399-F29546F1AF91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0" y="0"/>
            <a:ext cx="12192000" cy="6858000"/>
          </a:xfrm>
        </p:spPr>
        <p:txBody>
          <a:bodyPr/>
          <a:lstStyle>
            <a:lvl1pPr>
              <a:defRPr>
                <a:solidFill>
                  <a:schemeClr val="tx1">
                    <a:alpha val="74000"/>
                  </a:schemeClr>
                </a:solidFill>
              </a:defRPr>
            </a:lvl1pPr>
          </a:lstStyle>
          <a:p>
            <a:r>
              <a:rPr lang="nb-NO"/>
              <a:t>Slipp et bilde her</a:t>
            </a:r>
          </a:p>
        </p:txBody>
      </p:sp>
      <p:sp>
        <p:nvSpPr>
          <p:cNvPr id="2" name="Tittel 1">
            <a:extLst>
              <a:ext uri="{FF2B5EF4-FFF2-40B4-BE49-F238E27FC236}">
                <a16:creationId xmlns:a16="http://schemas.microsoft.com/office/drawing/2014/main" id="{B155B4C0-4369-4842-A92C-0BEF7F14194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330325"/>
            <a:ext cx="10515600" cy="1325563"/>
          </a:xfrm>
        </p:spPr>
        <p:txBody>
          <a:bodyPr>
            <a:normAutofit/>
          </a:bodyPr>
          <a:lstStyle>
            <a:lvl1pPr>
              <a:defRPr sz="6000">
                <a:solidFill>
                  <a:srgbClr val="D2002B"/>
                </a:solidFill>
              </a:defRPr>
            </a:lvl1pPr>
          </a:lstStyle>
          <a:p>
            <a:r>
              <a:rPr lang="nb-NO"/>
              <a:t>Klikk for å redigere tittelstil</a:t>
            </a:r>
          </a:p>
        </p:txBody>
      </p:sp>
      <p:pic>
        <p:nvPicPr>
          <p:cNvPr id="6" name="Bilde 5">
            <a:extLst>
              <a:ext uri="{FF2B5EF4-FFF2-40B4-BE49-F238E27FC236}">
                <a16:creationId xmlns:a16="http://schemas.microsoft.com/office/drawing/2014/main" id="{DDDD14DF-A6E8-464B-9DFA-D66A7CDBFF37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42768" y="6073079"/>
            <a:ext cx="1022976" cy="4276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17345599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erson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ktangel 2"/>
          <p:cNvSpPr/>
          <p:nvPr userDrawn="1"/>
        </p:nvSpPr>
        <p:spPr>
          <a:xfrm>
            <a:off x="0" y="1"/>
            <a:ext cx="12192000" cy="2805695"/>
          </a:xfrm>
          <a:prstGeom prst="rect">
            <a:avLst/>
          </a:prstGeom>
          <a:solidFill>
            <a:srgbClr val="F2F3F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 sz="2400"/>
          </a:p>
        </p:txBody>
      </p:sp>
      <p:pic>
        <p:nvPicPr>
          <p:cNvPr id="14" name="Bilde 13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02237" y="1000124"/>
            <a:ext cx="2440153" cy="3050191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3972124" y="1499784"/>
            <a:ext cx="7983499" cy="1143000"/>
          </a:xfrm>
          <a:noFill/>
          <a:ln>
            <a:noFill/>
          </a:ln>
        </p:spPr>
        <p:txBody>
          <a:bodyPr>
            <a:normAutofit/>
          </a:bodyPr>
          <a:lstStyle>
            <a:lvl1pPr algn="l">
              <a:defRPr sz="4000" b="1">
                <a:solidFill>
                  <a:srgbClr val="D2002B"/>
                </a:solidFill>
              </a:defRPr>
            </a:lvl1pPr>
          </a:lstStyle>
          <a:p>
            <a:r>
              <a:rPr lang="nb-NO"/>
              <a:t>Navn navn</a:t>
            </a:r>
            <a:endParaRPr lang="en-US"/>
          </a:p>
        </p:txBody>
      </p:sp>
      <p:sp>
        <p:nvSpPr>
          <p:cNvPr id="15" name="Plassholder for tekst 14"/>
          <p:cNvSpPr>
            <a:spLocks noGrp="1"/>
          </p:cNvSpPr>
          <p:nvPr>
            <p:ph type="body" sz="quarter" idx="10" hasCustomPrompt="1"/>
          </p:nvPr>
        </p:nvSpPr>
        <p:spPr>
          <a:xfrm>
            <a:off x="3971562" y="1000125"/>
            <a:ext cx="7975879" cy="469055"/>
          </a:xfrm>
        </p:spPr>
        <p:txBody>
          <a:bodyPr>
            <a:noAutofit/>
          </a:bodyPr>
          <a:lstStyle>
            <a:lvl1pPr marL="0" indent="0" algn="l">
              <a:buNone/>
              <a:defRPr sz="2667" b="0" baseline="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609585" indent="0">
              <a:buNone/>
              <a:defRPr sz="2667"/>
            </a:lvl2pPr>
            <a:lvl3pPr marL="1219170" indent="0">
              <a:buNone/>
              <a:defRPr sz="2667"/>
            </a:lvl3pPr>
            <a:lvl4pPr marL="1828754" indent="0">
              <a:buNone/>
              <a:defRPr sz="2667"/>
            </a:lvl4pPr>
            <a:lvl5pPr marL="2438339" indent="0">
              <a:buNone/>
              <a:defRPr sz="2667"/>
            </a:lvl5pPr>
          </a:lstStyle>
          <a:p>
            <a:pPr lvl="0"/>
            <a:r>
              <a:rPr lang="nb-NO"/>
              <a:t>Fakultet</a:t>
            </a:r>
          </a:p>
        </p:txBody>
      </p:sp>
      <p:sp>
        <p:nvSpPr>
          <p:cNvPr id="5" name="Plassholder for bilde 4"/>
          <p:cNvSpPr>
            <a:spLocks noGrp="1"/>
          </p:cNvSpPr>
          <p:nvPr>
            <p:ph type="pic" sz="quarter" idx="11" hasCustomPrompt="1"/>
          </p:nvPr>
        </p:nvSpPr>
        <p:spPr>
          <a:xfrm>
            <a:off x="1099928" y="1000125"/>
            <a:ext cx="2442461" cy="3050191"/>
          </a:xfrm>
        </p:spPr>
        <p:txBody>
          <a:bodyPr/>
          <a:lstStyle>
            <a:lvl1pPr>
              <a:defRPr baseline="0"/>
            </a:lvl1pPr>
          </a:lstStyle>
          <a:p>
            <a:r>
              <a:rPr lang="nb-NO"/>
              <a:t>Dra inn bilde</a:t>
            </a:r>
          </a:p>
        </p:txBody>
      </p:sp>
      <p:sp>
        <p:nvSpPr>
          <p:cNvPr id="19" name="Plassholder for tekst 18"/>
          <p:cNvSpPr>
            <a:spLocks noGrp="1"/>
          </p:cNvSpPr>
          <p:nvPr>
            <p:ph type="body" sz="quarter" idx="12" hasCustomPrompt="1"/>
          </p:nvPr>
        </p:nvSpPr>
        <p:spPr>
          <a:xfrm>
            <a:off x="3975651" y="3552172"/>
            <a:ext cx="7975879" cy="2578213"/>
          </a:xfrm>
        </p:spPr>
        <p:txBody>
          <a:bodyPr>
            <a:normAutofit/>
          </a:bodyPr>
          <a:lstStyle>
            <a:lvl1pPr marL="0" indent="0">
              <a:buNone/>
              <a:defRPr sz="2800">
                <a:solidFill>
                  <a:srgbClr val="141E28"/>
                </a:solidFill>
              </a:defRPr>
            </a:lvl1pPr>
          </a:lstStyle>
          <a:p>
            <a:pPr lvl="0"/>
            <a:r>
              <a:rPr lang="nb-NO"/>
              <a:t>Beskrivelse</a:t>
            </a:r>
          </a:p>
        </p:txBody>
      </p:sp>
      <p:sp>
        <p:nvSpPr>
          <p:cNvPr id="20" name="Plassholder for tekst 14"/>
          <p:cNvSpPr>
            <a:spLocks noGrp="1"/>
          </p:cNvSpPr>
          <p:nvPr>
            <p:ph type="body" sz="quarter" idx="13" hasCustomPrompt="1"/>
          </p:nvPr>
        </p:nvSpPr>
        <p:spPr>
          <a:xfrm>
            <a:off x="3971561" y="2994120"/>
            <a:ext cx="7975880" cy="418984"/>
          </a:xfrm>
        </p:spPr>
        <p:txBody>
          <a:bodyPr>
            <a:noAutofit/>
          </a:bodyPr>
          <a:lstStyle>
            <a:lvl1pPr marL="0" indent="0" algn="l">
              <a:buNone/>
              <a:defRPr sz="2400" b="0" baseline="0">
                <a:solidFill>
                  <a:srgbClr val="141E28"/>
                </a:solidFill>
              </a:defRPr>
            </a:lvl1pPr>
            <a:lvl2pPr marL="609585" indent="0">
              <a:buNone/>
              <a:defRPr sz="2667"/>
            </a:lvl2pPr>
            <a:lvl3pPr marL="1219170" indent="0">
              <a:buNone/>
              <a:defRPr sz="2667"/>
            </a:lvl3pPr>
            <a:lvl4pPr marL="1828754" indent="0">
              <a:buNone/>
              <a:defRPr sz="2667"/>
            </a:lvl4pPr>
            <a:lvl5pPr marL="2438339" indent="0">
              <a:buNone/>
              <a:defRPr sz="2667"/>
            </a:lvl5pPr>
          </a:lstStyle>
          <a:p>
            <a:pPr lvl="0"/>
            <a:r>
              <a:rPr lang="nb-NO"/>
              <a:t>Dato</a:t>
            </a:r>
          </a:p>
        </p:txBody>
      </p:sp>
      <p:pic>
        <p:nvPicPr>
          <p:cNvPr id="12" name="Bilde 11">
            <a:extLst>
              <a:ext uri="{FF2B5EF4-FFF2-40B4-BE49-F238E27FC236}">
                <a16:creationId xmlns:a16="http://schemas.microsoft.com/office/drawing/2014/main" id="{602F63FA-675E-D540-9D05-CFDFF921A597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42768" y="6073079"/>
            <a:ext cx="1022976" cy="4276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3659138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Bilde 1">
            <a:extLst>
              <a:ext uri="{FF2B5EF4-FFF2-40B4-BE49-F238E27FC236}">
                <a16:creationId xmlns:a16="http://schemas.microsoft.com/office/drawing/2014/main" id="{BEC76104-09FF-124D-96F5-7E24E2687FE7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42768" y="6073079"/>
            <a:ext cx="1022976" cy="4276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67978483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1_Kapit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000B2ABB-797D-6D4E-8B9C-7322AB6B542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>
                <a:solidFill>
                  <a:srgbClr val="D2002B"/>
                </a:solidFill>
              </a:defRPr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Undertittel 2">
            <a:extLst>
              <a:ext uri="{FF2B5EF4-FFF2-40B4-BE49-F238E27FC236}">
                <a16:creationId xmlns:a16="http://schemas.microsoft.com/office/drawing/2014/main" id="{DC16EDBB-B8D9-674E-B664-6D4E9C1BB60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nb-NO"/>
              <a:t>Klikk for å redigere undertittelstil i malen</a:t>
            </a:r>
          </a:p>
        </p:txBody>
      </p:sp>
      <p:pic>
        <p:nvPicPr>
          <p:cNvPr id="5" name="Bilde 4">
            <a:extLst>
              <a:ext uri="{FF2B5EF4-FFF2-40B4-BE49-F238E27FC236}">
                <a16:creationId xmlns:a16="http://schemas.microsoft.com/office/drawing/2014/main" id="{911BBE4A-C00E-5649-91D8-9C0E408B4EDD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342768" y="6073079"/>
            <a:ext cx="1022976" cy="4276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29762065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1_Punktlis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B2C68AED-3A99-704D-8F97-DB2A70EDEE2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rgbClr val="D2002B"/>
                </a:solidFill>
              </a:defRPr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FE4A1D1D-C8A3-914A-83EF-30FC6150C8F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>
            <a:lvl1pPr>
              <a:defRPr sz="2000" b="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</a:lstStyle>
          <a:p>
            <a:r>
              <a:rPr lang="nb-NO"/>
              <a:t>Rediger tekststiler i malen
Andre nivå
Tredje nivå
Fjerde nivå
Femte nivå</a:t>
            </a:r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76F18708-A87B-1B46-B96E-29C6E8ABB95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7315200" cy="365125"/>
          </a:xfrm>
          <a:prstGeom prst="rect">
            <a:avLst/>
          </a:prstGeom>
        </p:spPr>
        <p:txBody>
          <a:bodyPr/>
          <a:lstStyle/>
          <a:p>
            <a:r>
              <a:rPr lang="nb-NO"/>
              <a:t>Kildehenvisning</a:t>
            </a:r>
          </a:p>
        </p:txBody>
      </p:sp>
      <p:pic>
        <p:nvPicPr>
          <p:cNvPr id="8" name="Bilde 7">
            <a:extLst>
              <a:ext uri="{FF2B5EF4-FFF2-40B4-BE49-F238E27FC236}">
                <a16:creationId xmlns:a16="http://schemas.microsoft.com/office/drawing/2014/main" id="{6D576525-A9DD-134A-B8A4-C33D341D6275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342768" y="6073079"/>
            <a:ext cx="1022976" cy="4276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88760540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1_Smart punktlis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B2C68AED-3A99-704D-8F97-DB2A70EDEE2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rgbClr val="D2002B"/>
                </a:solidFill>
              </a:defRPr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FE4A1D1D-C8A3-914A-83EF-30FC6150C8F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>
            <a:lvl1pPr>
              <a:defRPr sz="2000" b="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</a:lstStyle>
          <a:p>
            <a:r>
              <a:rPr lang="nb-NO"/>
              <a:t>Rediger tekststiler i malen
Andre nivå
Tredje nivå
Fjerde nivå
Femte nivå</a:t>
            </a:r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76F18708-A87B-1B46-B96E-29C6E8ABB95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7315200" cy="365125"/>
          </a:xfrm>
          <a:prstGeom prst="rect">
            <a:avLst/>
          </a:prstGeom>
        </p:spPr>
        <p:txBody>
          <a:bodyPr/>
          <a:lstStyle/>
          <a:p>
            <a:r>
              <a:rPr lang="nb-NO"/>
              <a:t>Kildehenvisning</a:t>
            </a:r>
          </a:p>
        </p:txBody>
      </p:sp>
      <p:pic>
        <p:nvPicPr>
          <p:cNvPr id="8" name="Bilde 7">
            <a:extLst>
              <a:ext uri="{FF2B5EF4-FFF2-40B4-BE49-F238E27FC236}">
                <a16:creationId xmlns:a16="http://schemas.microsoft.com/office/drawing/2014/main" id="{A8F34021-95FB-D242-9C05-021599F2B012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342768" y="6073079"/>
            <a:ext cx="1022976" cy="4276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2460498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C1C1C1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>
        <p:tmplLst>
          <p:tmpl lvl="1">
            <p:tnLst>
              <p:par>
                <p:cTn presetID="1" presetClass="entr" presetSubtype="0" fill="hold" nodeType="click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</p:childTnLst>
                  <p:subTnLst>
                    <p:animClr clrSpc="rgb" dir="cw">
                      <p:cBhvr override="childStyle">
                        <p:cTn dur="1" fill="hold" display="0" masterRel="nextClick" afterEffect="1"/>
                        <p:tgtEl>
                          <p:spTgt spid="3"/>
                        </p:tgtEl>
                        <p:attrNameLst>
                          <p:attrName>ppt_c</p:attrName>
                        </p:attrNameLst>
                      </p:cBhvr>
                      <p:to>
                        <a:srgbClr val="C1C1C1"/>
                      </p:to>
                    </p:animClr>
                  </p:subTnLst>
                </p:cTn>
              </p:par>
            </p:tnLst>
          </p:tmpl>
        </p:tmplLst>
      </p:bldP>
    </p:bldLst>
  </p:timing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kst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FE4A1D1D-C8A3-914A-83EF-30FC6150C8F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61292" y="949569"/>
            <a:ext cx="10392507" cy="4655100"/>
          </a:xfrm>
        </p:spPr>
        <p:txBody>
          <a:bodyPr>
            <a:normAutofit/>
          </a:bodyPr>
          <a:lstStyle>
            <a:lvl1pPr marL="0" indent="0">
              <a:buNone/>
              <a:defRPr sz="2000" b="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</a:lstStyle>
          <a:p>
            <a:r>
              <a:rPr lang="nb-NO"/>
              <a:t>Rediger tekststiler i malen
Andre nivå
Tredje nivå
Fjerde nivå
Femte nivå</a:t>
            </a:r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76F18708-A87B-1B46-B96E-29C6E8ABB95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5908431"/>
            <a:ext cx="7315200" cy="365125"/>
          </a:xfrm>
          <a:prstGeom prst="rect">
            <a:avLst/>
          </a:prstGeom>
        </p:spPr>
        <p:txBody>
          <a:bodyPr/>
          <a:lstStyle/>
          <a:p>
            <a:r>
              <a:rPr lang="nb-NO"/>
              <a:t>Kildehenvisning</a:t>
            </a:r>
          </a:p>
        </p:txBody>
      </p:sp>
      <p:pic>
        <p:nvPicPr>
          <p:cNvPr id="7" name="Bilde 6">
            <a:extLst>
              <a:ext uri="{FF2B5EF4-FFF2-40B4-BE49-F238E27FC236}">
                <a16:creationId xmlns:a16="http://schemas.microsoft.com/office/drawing/2014/main" id="{2E32101C-9D0A-874D-B2A1-659D9078999F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342768" y="6073079"/>
            <a:ext cx="1022976" cy="4276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26070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>
        <p:tmplLst>
          <p:tmpl lvl="1">
            <p:tnLst>
              <p:par>
                <p:cTn presetID="1" presetClass="entr" presetSubtype="0" fill="hold" nodeType="click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</p:childTnLst>
                </p:cTn>
              </p:par>
            </p:tnLst>
          </p:tmpl>
        </p:tmplLst>
      </p:bldP>
    </p:bldLst>
  </p:timing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ita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lassholder for tekst 7">
            <a:extLst>
              <a:ext uri="{FF2B5EF4-FFF2-40B4-BE49-F238E27FC236}">
                <a16:creationId xmlns:a16="http://schemas.microsoft.com/office/drawing/2014/main" id="{313A3025-CD08-FD43-8BF8-D83B80F2D372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008405" y="1917700"/>
            <a:ext cx="6486258" cy="2070100"/>
          </a:xfrm>
        </p:spPr>
        <p:txBody>
          <a:bodyPr anchor="b">
            <a:normAutofit/>
          </a:bodyPr>
          <a:lstStyle>
            <a:lvl1pPr marL="0" indent="0">
              <a:buNone/>
              <a:defRPr sz="360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</a:lstStyle>
          <a:p>
            <a:r>
              <a:rPr lang="nb-NO"/>
              <a:t>Sitat fra kjent person</a:t>
            </a:r>
          </a:p>
        </p:txBody>
      </p:sp>
      <p:sp>
        <p:nvSpPr>
          <p:cNvPr id="12" name="Plassholder for tekst 11">
            <a:extLst>
              <a:ext uri="{FF2B5EF4-FFF2-40B4-BE49-F238E27FC236}">
                <a16:creationId xmlns:a16="http://schemas.microsoft.com/office/drawing/2014/main" id="{AD0A5E21-6A22-7D43-B2F4-6F47285A42E8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008405" y="4203700"/>
            <a:ext cx="6486258" cy="482600"/>
          </a:xfrm>
        </p:spPr>
        <p:txBody>
          <a:bodyPr/>
          <a:lstStyle>
            <a:lvl1pPr marL="0" indent="0">
              <a:buNone/>
              <a:defRPr b="1">
                <a:solidFill>
                  <a:srgbClr val="C00000"/>
                </a:solidFill>
              </a:defRPr>
            </a:lvl1pPr>
          </a:lstStyle>
          <a:p>
            <a:r>
              <a:rPr lang="nb-NO"/>
              <a:t>Navn på person</a:t>
            </a:r>
          </a:p>
        </p:txBody>
      </p:sp>
      <p:sp>
        <p:nvSpPr>
          <p:cNvPr id="14" name="Plassholder for tekst 13">
            <a:extLst>
              <a:ext uri="{FF2B5EF4-FFF2-40B4-BE49-F238E27FC236}">
                <a16:creationId xmlns:a16="http://schemas.microsoft.com/office/drawing/2014/main" id="{C06D30DD-C9AA-A74E-8236-A55A61266FB6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1008405" y="4686300"/>
            <a:ext cx="6486258" cy="482600"/>
          </a:xfrm>
        </p:spPr>
        <p:txBody>
          <a:bodyPr>
            <a:normAutofit/>
          </a:bodyPr>
          <a:lstStyle>
            <a:lvl1pPr marL="0" indent="0">
              <a:buNone/>
              <a:defRPr sz="200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</a:lstStyle>
          <a:p>
            <a:r>
              <a:rPr lang="nb-NO"/>
              <a:t>Tittel på person</a:t>
            </a:r>
          </a:p>
        </p:txBody>
      </p:sp>
      <p:sp>
        <p:nvSpPr>
          <p:cNvPr id="16" name="Plassholder for bilde 15">
            <a:extLst>
              <a:ext uri="{FF2B5EF4-FFF2-40B4-BE49-F238E27FC236}">
                <a16:creationId xmlns:a16="http://schemas.microsoft.com/office/drawing/2014/main" id="{C642F17B-7F49-F045-B8A0-848CC25C0D7F}"/>
              </a:ext>
            </a:extLst>
          </p:cNvPr>
          <p:cNvSpPr>
            <a:spLocks noGrp="1"/>
          </p:cNvSpPr>
          <p:nvPr>
            <p:ph type="pic" sz="quarter" idx="16" hasCustomPrompt="1"/>
          </p:nvPr>
        </p:nvSpPr>
        <p:spPr>
          <a:xfrm>
            <a:off x="7672699" y="1404938"/>
            <a:ext cx="3810000" cy="4302125"/>
          </a:xfrm>
        </p:spPr>
        <p:txBody>
          <a:bodyPr/>
          <a:lstStyle/>
          <a:p>
            <a:r>
              <a:rPr lang="nb-NO"/>
              <a:t>Bilde av person</a:t>
            </a:r>
          </a:p>
        </p:txBody>
      </p:sp>
      <p:pic>
        <p:nvPicPr>
          <p:cNvPr id="9" name="Bilde 8">
            <a:extLst>
              <a:ext uri="{FF2B5EF4-FFF2-40B4-BE49-F238E27FC236}">
                <a16:creationId xmlns:a16="http://schemas.microsoft.com/office/drawing/2014/main" id="{919A7B9F-5930-C948-A4DE-88F9CF947A64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342768" y="6073079"/>
            <a:ext cx="1022976" cy="4276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61439804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ekst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FE4A1D1D-C8A3-914A-83EF-30FC6150C8F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61292" y="949569"/>
            <a:ext cx="10392507" cy="4655100"/>
          </a:xfrm>
        </p:spPr>
        <p:txBody>
          <a:bodyPr>
            <a:normAutofit/>
          </a:bodyPr>
          <a:lstStyle>
            <a:lvl1pPr marL="0" indent="0">
              <a:buNone/>
              <a:defRPr sz="2000" b="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</a:lstStyle>
          <a:p>
            <a:r>
              <a:rPr lang="nb-NO"/>
              <a:t>Rediger tekststiler i malen
Andre nivå
Tredje nivå
Fjerde nivå
Femte nivå</a:t>
            </a:r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76F18708-A87B-1B46-B96E-29C6E8ABB95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5908431"/>
            <a:ext cx="7315200" cy="365125"/>
          </a:xfrm>
          <a:prstGeom prst="rect">
            <a:avLst/>
          </a:prstGeom>
        </p:spPr>
        <p:txBody>
          <a:bodyPr/>
          <a:lstStyle/>
          <a:p>
            <a:r>
              <a:rPr lang="nb-NO"/>
              <a:t>Kildehenvisning</a:t>
            </a:r>
          </a:p>
        </p:txBody>
      </p:sp>
      <p:pic>
        <p:nvPicPr>
          <p:cNvPr id="7" name="Bilde 6">
            <a:extLst>
              <a:ext uri="{FF2B5EF4-FFF2-40B4-BE49-F238E27FC236}">
                <a16:creationId xmlns:a16="http://schemas.microsoft.com/office/drawing/2014/main" id="{2E32101C-9D0A-874D-B2A1-659D9078999F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342768" y="6073079"/>
            <a:ext cx="1022976" cy="4276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0536236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>
        <p:tmplLst>
          <p:tmpl lvl="1">
            <p:tnLst>
              <p:par>
                <p:cTn presetID="1" presetClass="entr" presetSubtype="0" fill="hold" nodeType="click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</p:childTnLst>
                </p:cTn>
              </p:par>
            </p:tnLst>
          </p:tmpl>
        </p:tmplLst>
      </p:bldP>
    </p:bldLst>
  </p:timing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Sita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lassholder for tekst 7">
            <a:extLst>
              <a:ext uri="{FF2B5EF4-FFF2-40B4-BE49-F238E27FC236}">
                <a16:creationId xmlns:a16="http://schemas.microsoft.com/office/drawing/2014/main" id="{313A3025-CD08-FD43-8BF8-D83B80F2D372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008405" y="1917700"/>
            <a:ext cx="6486258" cy="2070100"/>
          </a:xfrm>
        </p:spPr>
        <p:txBody>
          <a:bodyPr anchor="b">
            <a:normAutofit/>
          </a:bodyPr>
          <a:lstStyle>
            <a:lvl1pPr marL="0" indent="0">
              <a:buNone/>
              <a:defRPr sz="360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</a:lstStyle>
          <a:p>
            <a:r>
              <a:rPr lang="nb-NO"/>
              <a:t>Sitat fra kjent person</a:t>
            </a:r>
          </a:p>
        </p:txBody>
      </p:sp>
      <p:sp>
        <p:nvSpPr>
          <p:cNvPr id="12" name="Plassholder for tekst 11">
            <a:extLst>
              <a:ext uri="{FF2B5EF4-FFF2-40B4-BE49-F238E27FC236}">
                <a16:creationId xmlns:a16="http://schemas.microsoft.com/office/drawing/2014/main" id="{AD0A5E21-6A22-7D43-B2F4-6F47285A42E8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008405" y="4203700"/>
            <a:ext cx="6486258" cy="482600"/>
          </a:xfrm>
        </p:spPr>
        <p:txBody>
          <a:bodyPr/>
          <a:lstStyle>
            <a:lvl1pPr marL="0" indent="0">
              <a:buNone/>
              <a:defRPr b="1">
                <a:solidFill>
                  <a:srgbClr val="C00000"/>
                </a:solidFill>
              </a:defRPr>
            </a:lvl1pPr>
          </a:lstStyle>
          <a:p>
            <a:r>
              <a:rPr lang="nb-NO"/>
              <a:t>Navn på person</a:t>
            </a:r>
          </a:p>
        </p:txBody>
      </p:sp>
      <p:sp>
        <p:nvSpPr>
          <p:cNvPr id="14" name="Plassholder for tekst 13">
            <a:extLst>
              <a:ext uri="{FF2B5EF4-FFF2-40B4-BE49-F238E27FC236}">
                <a16:creationId xmlns:a16="http://schemas.microsoft.com/office/drawing/2014/main" id="{C06D30DD-C9AA-A74E-8236-A55A61266FB6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1008405" y="4686300"/>
            <a:ext cx="6486258" cy="482600"/>
          </a:xfrm>
        </p:spPr>
        <p:txBody>
          <a:bodyPr>
            <a:normAutofit/>
          </a:bodyPr>
          <a:lstStyle>
            <a:lvl1pPr marL="0" indent="0">
              <a:buNone/>
              <a:defRPr sz="200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</a:lstStyle>
          <a:p>
            <a:r>
              <a:rPr lang="nb-NO"/>
              <a:t>Tittel på person</a:t>
            </a:r>
          </a:p>
        </p:txBody>
      </p:sp>
      <p:sp>
        <p:nvSpPr>
          <p:cNvPr id="16" name="Plassholder for bilde 15">
            <a:extLst>
              <a:ext uri="{FF2B5EF4-FFF2-40B4-BE49-F238E27FC236}">
                <a16:creationId xmlns:a16="http://schemas.microsoft.com/office/drawing/2014/main" id="{C642F17B-7F49-F045-B8A0-848CC25C0D7F}"/>
              </a:ext>
            </a:extLst>
          </p:cNvPr>
          <p:cNvSpPr>
            <a:spLocks noGrp="1"/>
          </p:cNvSpPr>
          <p:nvPr>
            <p:ph type="pic" sz="quarter" idx="16" hasCustomPrompt="1"/>
          </p:nvPr>
        </p:nvSpPr>
        <p:spPr>
          <a:xfrm>
            <a:off x="7672699" y="1404938"/>
            <a:ext cx="3810000" cy="4302125"/>
          </a:xfrm>
        </p:spPr>
        <p:txBody>
          <a:bodyPr/>
          <a:lstStyle/>
          <a:p>
            <a:r>
              <a:rPr lang="nb-NO"/>
              <a:t>Bilde av person</a:t>
            </a:r>
          </a:p>
        </p:txBody>
      </p:sp>
      <p:pic>
        <p:nvPicPr>
          <p:cNvPr id="9" name="Bilde 8">
            <a:extLst>
              <a:ext uri="{FF2B5EF4-FFF2-40B4-BE49-F238E27FC236}">
                <a16:creationId xmlns:a16="http://schemas.microsoft.com/office/drawing/2014/main" id="{919A7B9F-5930-C948-A4DE-88F9CF947A64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342768" y="6073079"/>
            <a:ext cx="1022976" cy="4276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52219112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1_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1ACA2F30-5B48-0D4B-A64D-C11205F3E28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86678" y="365125"/>
            <a:ext cx="10267122" cy="1325563"/>
          </a:xfrm>
        </p:spPr>
        <p:txBody>
          <a:bodyPr/>
          <a:lstStyle>
            <a:lvl1pPr>
              <a:defRPr>
                <a:solidFill>
                  <a:srgbClr val="D2002B"/>
                </a:solidFill>
              </a:defRPr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80FB60E4-9D32-0846-B8BB-D8ACEE6ED18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1086678" y="1825625"/>
            <a:ext cx="4933122" cy="4351338"/>
          </a:xfrm>
        </p:spPr>
        <p:txBody>
          <a:bodyPr>
            <a:normAutofit/>
          </a:bodyPr>
          <a:lstStyle>
            <a:lvl1pPr>
              <a:defRPr sz="2000" b="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</a:lstStyle>
          <a:p>
            <a:r>
              <a:rPr lang="nb-NO"/>
              <a:t>Rediger tekststiler i malen
Andre nivå
Tredje nivå
Fjerde nivå
Femte nivå</a:t>
            </a:r>
          </a:p>
        </p:txBody>
      </p:sp>
      <p:sp>
        <p:nvSpPr>
          <p:cNvPr id="4" name="Plassholder for innhold 3">
            <a:extLst>
              <a:ext uri="{FF2B5EF4-FFF2-40B4-BE49-F238E27FC236}">
                <a16:creationId xmlns:a16="http://schemas.microsoft.com/office/drawing/2014/main" id="{4A7ACAD7-72B5-0D48-840B-452B3A1E131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420676" y="1825625"/>
            <a:ext cx="4933123" cy="4351338"/>
          </a:xfrm>
        </p:spPr>
        <p:txBody>
          <a:bodyPr>
            <a:normAutofit/>
          </a:bodyPr>
          <a:lstStyle>
            <a:lvl1pPr>
              <a:defRPr sz="2000" b="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</a:lstStyle>
          <a:p>
            <a:r>
              <a:rPr lang="nb-NO"/>
              <a:t>Rediger tekststiler i malen
Andre nivå
Tredje nivå
Fjerde nivå
Femte nivå</a:t>
            </a:r>
          </a:p>
        </p:txBody>
      </p:sp>
      <p:pic>
        <p:nvPicPr>
          <p:cNvPr id="7" name="Bilde 6">
            <a:extLst>
              <a:ext uri="{FF2B5EF4-FFF2-40B4-BE49-F238E27FC236}">
                <a16:creationId xmlns:a16="http://schemas.microsoft.com/office/drawing/2014/main" id="{D197341D-3588-5C46-8574-6F5019C0FF1D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342768" y="6073079"/>
            <a:ext cx="1022976" cy="4276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90210628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ullskjerm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lassholder for bilde 6">
            <a:extLst>
              <a:ext uri="{FF2B5EF4-FFF2-40B4-BE49-F238E27FC236}">
                <a16:creationId xmlns:a16="http://schemas.microsoft.com/office/drawing/2014/main" id="{6650CA9E-144D-2B4B-8399-F29546F1AF91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0" y="0"/>
            <a:ext cx="12192000" cy="6858000"/>
          </a:xfrm>
        </p:spPr>
        <p:txBody>
          <a:bodyPr/>
          <a:lstStyle>
            <a:lvl1pPr>
              <a:defRPr>
                <a:solidFill>
                  <a:schemeClr val="tx1">
                    <a:alpha val="74000"/>
                  </a:schemeClr>
                </a:solidFill>
              </a:defRPr>
            </a:lvl1pPr>
          </a:lstStyle>
          <a:p>
            <a:r>
              <a:rPr lang="nb-NO"/>
              <a:t>Slipp et bilde her</a:t>
            </a:r>
          </a:p>
        </p:txBody>
      </p:sp>
      <p:sp>
        <p:nvSpPr>
          <p:cNvPr id="2" name="Tittel 1">
            <a:extLst>
              <a:ext uri="{FF2B5EF4-FFF2-40B4-BE49-F238E27FC236}">
                <a16:creationId xmlns:a16="http://schemas.microsoft.com/office/drawing/2014/main" id="{B155B4C0-4369-4842-A92C-0BEF7F14194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330325"/>
            <a:ext cx="10515600" cy="1325563"/>
          </a:xfrm>
        </p:spPr>
        <p:txBody>
          <a:bodyPr>
            <a:normAutofit/>
          </a:bodyPr>
          <a:lstStyle>
            <a:lvl1pPr>
              <a:defRPr sz="6000">
                <a:solidFill>
                  <a:srgbClr val="D2002B"/>
                </a:solidFill>
              </a:defRPr>
            </a:lvl1pPr>
          </a:lstStyle>
          <a:p>
            <a:r>
              <a:rPr lang="nb-NO"/>
              <a:t>Klikk for å redigere tittelstil</a:t>
            </a:r>
          </a:p>
        </p:txBody>
      </p:sp>
      <p:pic>
        <p:nvPicPr>
          <p:cNvPr id="6" name="Bilde 5">
            <a:extLst>
              <a:ext uri="{FF2B5EF4-FFF2-40B4-BE49-F238E27FC236}">
                <a16:creationId xmlns:a16="http://schemas.microsoft.com/office/drawing/2014/main" id="{DDDD14DF-A6E8-464B-9DFA-D66A7CDBFF37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342768" y="6073079"/>
            <a:ext cx="1022976" cy="4276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6071861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erson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ktangel 2"/>
          <p:cNvSpPr/>
          <p:nvPr userDrawn="1"/>
        </p:nvSpPr>
        <p:spPr>
          <a:xfrm>
            <a:off x="0" y="1"/>
            <a:ext cx="12192000" cy="2805695"/>
          </a:xfrm>
          <a:prstGeom prst="rect">
            <a:avLst/>
          </a:prstGeom>
          <a:solidFill>
            <a:srgbClr val="F2F3F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 sz="2400"/>
          </a:p>
        </p:txBody>
      </p:sp>
      <p:pic>
        <p:nvPicPr>
          <p:cNvPr id="14" name="Bilde 13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2237" y="1000124"/>
            <a:ext cx="2440153" cy="3050191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3972124" y="1499784"/>
            <a:ext cx="7983499" cy="1143000"/>
          </a:xfrm>
          <a:noFill/>
          <a:ln>
            <a:noFill/>
          </a:ln>
        </p:spPr>
        <p:txBody>
          <a:bodyPr>
            <a:normAutofit/>
          </a:bodyPr>
          <a:lstStyle>
            <a:lvl1pPr algn="l">
              <a:defRPr sz="4000" b="1">
                <a:solidFill>
                  <a:srgbClr val="D2002B"/>
                </a:solidFill>
              </a:defRPr>
            </a:lvl1pPr>
          </a:lstStyle>
          <a:p>
            <a:r>
              <a:rPr lang="nb-NO"/>
              <a:t>Navn navn</a:t>
            </a:r>
            <a:endParaRPr lang="en-US"/>
          </a:p>
        </p:txBody>
      </p:sp>
      <p:sp>
        <p:nvSpPr>
          <p:cNvPr id="15" name="Plassholder for tekst 14"/>
          <p:cNvSpPr>
            <a:spLocks noGrp="1"/>
          </p:cNvSpPr>
          <p:nvPr>
            <p:ph type="body" sz="quarter" idx="10" hasCustomPrompt="1"/>
          </p:nvPr>
        </p:nvSpPr>
        <p:spPr>
          <a:xfrm>
            <a:off x="3971562" y="1000125"/>
            <a:ext cx="7975879" cy="469055"/>
          </a:xfrm>
        </p:spPr>
        <p:txBody>
          <a:bodyPr>
            <a:noAutofit/>
          </a:bodyPr>
          <a:lstStyle>
            <a:lvl1pPr marL="0" indent="0" algn="l">
              <a:buNone/>
              <a:defRPr sz="2667" b="0" baseline="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609585" indent="0">
              <a:buNone/>
              <a:defRPr sz="2667"/>
            </a:lvl2pPr>
            <a:lvl3pPr marL="1219170" indent="0">
              <a:buNone/>
              <a:defRPr sz="2667"/>
            </a:lvl3pPr>
            <a:lvl4pPr marL="1828754" indent="0">
              <a:buNone/>
              <a:defRPr sz="2667"/>
            </a:lvl4pPr>
            <a:lvl5pPr marL="2438339" indent="0">
              <a:buNone/>
              <a:defRPr sz="2667"/>
            </a:lvl5pPr>
          </a:lstStyle>
          <a:p>
            <a:pPr lvl="0"/>
            <a:r>
              <a:rPr lang="nb-NO"/>
              <a:t>Fakultet</a:t>
            </a:r>
          </a:p>
        </p:txBody>
      </p:sp>
      <p:sp>
        <p:nvSpPr>
          <p:cNvPr id="5" name="Plassholder for bilde 4"/>
          <p:cNvSpPr>
            <a:spLocks noGrp="1"/>
          </p:cNvSpPr>
          <p:nvPr>
            <p:ph type="pic" sz="quarter" idx="11" hasCustomPrompt="1"/>
          </p:nvPr>
        </p:nvSpPr>
        <p:spPr>
          <a:xfrm>
            <a:off x="1099928" y="1000125"/>
            <a:ext cx="2442461" cy="3050191"/>
          </a:xfrm>
        </p:spPr>
        <p:txBody>
          <a:bodyPr/>
          <a:lstStyle>
            <a:lvl1pPr>
              <a:defRPr baseline="0"/>
            </a:lvl1pPr>
          </a:lstStyle>
          <a:p>
            <a:r>
              <a:rPr lang="nb-NO"/>
              <a:t>Dra inn bilde</a:t>
            </a:r>
          </a:p>
        </p:txBody>
      </p:sp>
      <p:sp>
        <p:nvSpPr>
          <p:cNvPr id="19" name="Plassholder for tekst 18"/>
          <p:cNvSpPr>
            <a:spLocks noGrp="1"/>
          </p:cNvSpPr>
          <p:nvPr>
            <p:ph type="body" sz="quarter" idx="12" hasCustomPrompt="1"/>
          </p:nvPr>
        </p:nvSpPr>
        <p:spPr>
          <a:xfrm>
            <a:off x="3975651" y="3552172"/>
            <a:ext cx="7975879" cy="2578213"/>
          </a:xfrm>
        </p:spPr>
        <p:txBody>
          <a:bodyPr>
            <a:normAutofit/>
          </a:bodyPr>
          <a:lstStyle>
            <a:lvl1pPr marL="0" indent="0">
              <a:buNone/>
              <a:defRPr sz="2800">
                <a:solidFill>
                  <a:srgbClr val="141E28"/>
                </a:solidFill>
              </a:defRPr>
            </a:lvl1pPr>
          </a:lstStyle>
          <a:p>
            <a:pPr lvl="0"/>
            <a:r>
              <a:rPr lang="nb-NO"/>
              <a:t>Beskrivelse</a:t>
            </a:r>
          </a:p>
        </p:txBody>
      </p:sp>
      <p:sp>
        <p:nvSpPr>
          <p:cNvPr id="20" name="Plassholder for tekst 14"/>
          <p:cNvSpPr>
            <a:spLocks noGrp="1"/>
          </p:cNvSpPr>
          <p:nvPr>
            <p:ph type="body" sz="quarter" idx="13" hasCustomPrompt="1"/>
          </p:nvPr>
        </p:nvSpPr>
        <p:spPr>
          <a:xfrm>
            <a:off x="3971561" y="2994120"/>
            <a:ext cx="7975880" cy="418984"/>
          </a:xfrm>
        </p:spPr>
        <p:txBody>
          <a:bodyPr>
            <a:noAutofit/>
          </a:bodyPr>
          <a:lstStyle>
            <a:lvl1pPr marL="0" indent="0" algn="l">
              <a:buNone/>
              <a:defRPr sz="2400" b="0" baseline="0">
                <a:solidFill>
                  <a:srgbClr val="141E28"/>
                </a:solidFill>
              </a:defRPr>
            </a:lvl1pPr>
            <a:lvl2pPr marL="609585" indent="0">
              <a:buNone/>
              <a:defRPr sz="2667"/>
            </a:lvl2pPr>
            <a:lvl3pPr marL="1219170" indent="0">
              <a:buNone/>
              <a:defRPr sz="2667"/>
            </a:lvl3pPr>
            <a:lvl4pPr marL="1828754" indent="0">
              <a:buNone/>
              <a:defRPr sz="2667"/>
            </a:lvl4pPr>
            <a:lvl5pPr marL="2438339" indent="0">
              <a:buNone/>
              <a:defRPr sz="2667"/>
            </a:lvl5pPr>
          </a:lstStyle>
          <a:p>
            <a:pPr lvl="0"/>
            <a:r>
              <a:rPr lang="nb-NO"/>
              <a:t>Dato</a:t>
            </a:r>
          </a:p>
        </p:txBody>
      </p:sp>
      <p:pic>
        <p:nvPicPr>
          <p:cNvPr id="12" name="Bilde 11">
            <a:extLst>
              <a:ext uri="{FF2B5EF4-FFF2-40B4-BE49-F238E27FC236}">
                <a16:creationId xmlns:a16="http://schemas.microsoft.com/office/drawing/2014/main" id="{602F63FA-675E-D540-9D05-CFDFF921A597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342768" y="6073079"/>
            <a:ext cx="1022976" cy="4276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92963062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Fullskjerm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lassholder for bilde 6">
            <a:extLst>
              <a:ext uri="{FF2B5EF4-FFF2-40B4-BE49-F238E27FC236}">
                <a16:creationId xmlns:a16="http://schemas.microsoft.com/office/drawing/2014/main" id="{6650CA9E-144D-2B4B-8399-F29546F1AF91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0" y="0"/>
            <a:ext cx="12192000" cy="6858000"/>
          </a:xfrm>
        </p:spPr>
        <p:txBody>
          <a:bodyPr/>
          <a:lstStyle>
            <a:lvl1pPr>
              <a:defRPr>
                <a:solidFill>
                  <a:schemeClr val="tx1">
                    <a:alpha val="74000"/>
                  </a:schemeClr>
                </a:solidFill>
              </a:defRPr>
            </a:lvl1pPr>
          </a:lstStyle>
          <a:p>
            <a:r>
              <a:rPr lang="nb-NO"/>
              <a:t>Slipp et bilde her</a:t>
            </a:r>
          </a:p>
        </p:txBody>
      </p:sp>
      <p:sp>
        <p:nvSpPr>
          <p:cNvPr id="2" name="Tittel 1">
            <a:extLst>
              <a:ext uri="{FF2B5EF4-FFF2-40B4-BE49-F238E27FC236}">
                <a16:creationId xmlns:a16="http://schemas.microsoft.com/office/drawing/2014/main" id="{B155B4C0-4369-4842-A92C-0BEF7F14194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330325"/>
            <a:ext cx="10515600" cy="1325563"/>
          </a:xfrm>
        </p:spPr>
        <p:txBody>
          <a:bodyPr>
            <a:normAutofit/>
          </a:bodyPr>
          <a:lstStyle>
            <a:lvl1pPr>
              <a:defRPr sz="6000">
                <a:solidFill>
                  <a:srgbClr val="D2002B"/>
                </a:solidFill>
              </a:defRPr>
            </a:lvl1pPr>
          </a:lstStyle>
          <a:p>
            <a:r>
              <a:rPr lang="nb-NO"/>
              <a:t>Klikk for å redigere tittelstil</a:t>
            </a:r>
          </a:p>
        </p:txBody>
      </p:sp>
      <p:pic>
        <p:nvPicPr>
          <p:cNvPr id="6" name="Bilde 5">
            <a:extLst>
              <a:ext uri="{FF2B5EF4-FFF2-40B4-BE49-F238E27FC236}">
                <a16:creationId xmlns:a16="http://schemas.microsoft.com/office/drawing/2014/main" id="{DDDD14DF-A6E8-464B-9DFA-D66A7CDBFF37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342768" y="6073079"/>
            <a:ext cx="1022976" cy="4276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0581968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Person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ktangel 2"/>
          <p:cNvSpPr/>
          <p:nvPr userDrawn="1"/>
        </p:nvSpPr>
        <p:spPr>
          <a:xfrm>
            <a:off x="0" y="1"/>
            <a:ext cx="12192000" cy="2805695"/>
          </a:xfrm>
          <a:prstGeom prst="rect">
            <a:avLst/>
          </a:prstGeom>
          <a:solidFill>
            <a:srgbClr val="F2F3F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 sz="2400"/>
          </a:p>
        </p:txBody>
      </p:sp>
      <p:pic>
        <p:nvPicPr>
          <p:cNvPr id="14" name="Bilde 13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2237" y="1000124"/>
            <a:ext cx="2440153" cy="3050191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3972124" y="1499784"/>
            <a:ext cx="7983499" cy="1143000"/>
          </a:xfrm>
          <a:noFill/>
          <a:ln>
            <a:noFill/>
          </a:ln>
        </p:spPr>
        <p:txBody>
          <a:bodyPr>
            <a:normAutofit/>
          </a:bodyPr>
          <a:lstStyle>
            <a:lvl1pPr algn="l">
              <a:defRPr sz="4000" b="1">
                <a:solidFill>
                  <a:srgbClr val="D2002B"/>
                </a:solidFill>
              </a:defRPr>
            </a:lvl1pPr>
          </a:lstStyle>
          <a:p>
            <a:r>
              <a:rPr lang="nb-NO"/>
              <a:t>Navn navn</a:t>
            </a:r>
            <a:endParaRPr lang="en-US"/>
          </a:p>
        </p:txBody>
      </p:sp>
      <p:sp>
        <p:nvSpPr>
          <p:cNvPr id="15" name="Plassholder for tekst 14"/>
          <p:cNvSpPr>
            <a:spLocks noGrp="1"/>
          </p:cNvSpPr>
          <p:nvPr>
            <p:ph type="body" sz="quarter" idx="10" hasCustomPrompt="1"/>
          </p:nvPr>
        </p:nvSpPr>
        <p:spPr>
          <a:xfrm>
            <a:off x="3971562" y="1000125"/>
            <a:ext cx="7975879" cy="469055"/>
          </a:xfrm>
        </p:spPr>
        <p:txBody>
          <a:bodyPr>
            <a:noAutofit/>
          </a:bodyPr>
          <a:lstStyle>
            <a:lvl1pPr marL="0" indent="0" algn="l">
              <a:buNone/>
              <a:defRPr sz="2667" b="0" baseline="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609585" indent="0">
              <a:buNone/>
              <a:defRPr sz="2667"/>
            </a:lvl2pPr>
            <a:lvl3pPr marL="1219170" indent="0">
              <a:buNone/>
              <a:defRPr sz="2667"/>
            </a:lvl3pPr>
            <a:lvl4pPr marL="1828754" indent="0">
              <a:buNone/>
              <a:defRPr sz="2667"/>
            </a:lvl4pPr>
            <a:lvl5pPr marL="2438339" indent="0">
              <a:buNone/>
              <a:defRPr sz="2667"/>
            </a:lvl5pPr>
          </a:lstStyle>
          <a:p>
            <a:pPr lvl="0"/>
            <a:r>
              <a:rPr lang="nb-NO"/>
              <a:t>Fakultet</a:t>
            </a:r>
          </a:p>
        </p:txBody>
      </p:sp>
      <p:sp>
        <p:nvSpPr>
          <p:cNvPr id="5" name="Plassholder for bilde 4"/>
          <p:cNvSpPr>
            <a:spLocks noGrp="1"/>
          </p:cNvSpPr>
          <p:nvPr>
            <p:ph type="pic" sz="quarter" idx="11" hasCustomPrompt="1"/>
          </p:nvPr>
        </p:nvSpPr>
        <p:spPr>
          <a:xfrm>
            <a:off x="1099928" y="1000125"/>
            <a:ext cx="2442461" cy="3050191"/>
          </a:xfrm>
        </p:spPr>
        <p:txBody>
          <a:bodyPr/>
          <a:lstStyle>
            <a:lvl1pPr>
              <a:defRPr baseline="0"/>
            </a:lvl1pPr>
          </a:lstStyle>
          <a:p>
            <a:r>
              <a:rPr lang="nb-NO"/>
              <a:t>Dra inn bilde</a:t>
            </a:r>
          </a:p>
        </p:txBody>
      </p:sp>
      <p:sp>
        <p:nvSpPr>
          <p:cNvPr id="19" name="Plassholder for tekst 18"/>
          <p:cNvSpPr>
            <a:spLocks noGrp="1"/>
          </p:cNvSpPr>
          <p:nvPr>
            <p:ph type="body" sz="quarter" idx="12" hasCustomPrompt="1"/>
          </p:nvPr>
        </p:nvSpPr>
        <p:spPr>
          <a:xfrm>
            <a:off x="3975651" y="3552172"/>
            <a:ext cx="7975879" cy="2578213"/>
          </a:xfrm>
        </p:spPr>
        <p:txBody>
          <a:bodyPr>
            <a:normAutofit/>
          </a:bodyPr>
          <a:lstStyle>
            <a:lvl1pPr marL="0" indent="0">
              <a:buNone/>
              <a:defRPr sz="2800">
                <a:solidFill>
                  <a:srgbClr val="141E28"/>
                </a:solidFill>
              </a:defRPr>
            </a:lvl1pPr>
          </a:lstStyle>
          <a:p>
            <a:pPr lvl="0"/>
            <a:r>
              <a:rPr lang="nb-NO"/>
              <a:t>Beskrivelse</a:t>
            </a:r>
          </a:p>
        </p:txBody>
      </p:sp>
      <p:sp>
        <p:nvSpPr>
          <p:cNvPr id="20" name="Plassholder for tekst 14"/>
          <p:cNvSpPr>
            <a:spLocks noGrp="1"/>
          </p:cNvSpPr>
          <p:nvPr>
            <p:ph type="body" sz="quarter" idx="13" hasCustomPrompt="1"/>
          </p:nvPr>
        </p:nvSpPr>
        <p:spPr>
          <a:xfrm>
            <a:off x="3971561" y="2994120"/>
            <a:ext cx="7975880" cy="418984"/>
          </a:xfrm>
        </p:spPr>
        <p:txBody>
          <a:bodyPr>
            <a:noAutofit/>
          </a:bodyPr>
          <a:lstStyle>
            <a:lvl1pPr marL="0" indent="0" algn="l">
              <a:buNone/>
              <a:defRPr sz="2400" b="0" baseline="0">
                <a:solidFill>
                  <a:srgbClr val="141E28"/>
                </a:solidFill>
              </a:defRPr>
            </a:lvl1pPr>
            <a:lvl2pPr marL="609585" indent="0">
              <a:buNone/>
              <a:defRPr sz="2667"/>
            </a:lvl2pPr>
            <a:lvl3pPr marL="1219170" indent="0">
              <a:buNone/>
              <a:defRPr sz="2667"/>
            </a:lvl3pPr>
            <a:lvl4pPr marL="1828754" indent="0">
              <a:buNone/>
              <a:defRPr sz="2667"/>
            </a:lvl4pPr>
            <a:lvl5pPr marL="2438339" indent="0">
              <a:buNone/>
              <a:defRPr sz="2667"/>
            </a:lvl5pPr>
          </a:lstStyle>
          <a:p>
            <a:pPr lvl="0"/>
            <a:r>
              <a:rPr lang="nb-NO"/>
              <a:t>Dato</a:t>
            </a:r>
          </a:p>
        </p:txBody>
      </p:sp>
      <p:pic>
        <p:nvPicPr>
          <p:cNvPr id="12" name="Bilde 11">
            <a:extLst>
              <a:ext uri="{FF2B5EF4-FFF2-40B4-BE49-F238E27FC236}">
                <a16:creationId xmlns:a16="http://schemas.microsoft.com/office/drawing/2014/main" id="{602F63FA-675E-D540-9D05-CFDFF921A597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342768" y="6073079"/>
            <a:ext cx="1022976" cy="4276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98774916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1_Tom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Bilde 1">
            <a:extLst>
              <a:ext uri="{FF2B5EF4-FFF2-40B4-BE49-F238E27FC236}">
                <a16:creationId xmlns:a16="http://schemas.microsoft.com/office/drawing/2014/main" id="{BEC76104-09FF-124D-96F5-7E24E2687FE7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342768" y="6073079"/>
            <a:ext cx="1022976" cy="4276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15841037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>
  <p:cSld name="1_Bare tit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3F45EB75-AF7B-6F0F-31BF-D6F0CA0CAEB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dato 2">
            <a:extLst>
              <a:ext uri="{FF2B5EF4-FFF2-40B4-BE49-F238E27FC236}">
                <a16:creationId xmlns:a16="http://schemas.microsoft.com/office/drawing/2014/main" id="{70A1C2FB-271D-80D7-D230-F08B06D5A78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EBEA10-92DB-4742-AC8A-6929850C2656}" type="datetimeFigureOut">
              <a:rPr lang="nb-NO" smtClean="0"/>
              <a:t>05.06.2025</a:t>
            </a:fld>
            <a:endParaRPr lang="nb-NO"/>
          </a:p>
        </p:txBody>
      </p:sp>
      <p:sp>
        <p:nvSpPr>
          <p:cNvPr id="4" name="Plassholder for bunntekst 3">
            <a:extLst>
              <a:ext uri="{FF2B5EF4-FFF2-40B4-BE49-F238E27FC236}">
                <a16:creationId xmlns:a16="http://schemas.microsoft.com/office/drawing/2014/main" id="{79F448BC-DD65-2BA6-C4F6-19212D888C6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5" name="Plassholder for lysbildenummer 4">
            <a:extLst>
              <a:ext uri="{FF2B5EF4-FFF2-40B4-BE49-F238E27FC236}">
                <a16:creationId xmlns:a16="http://schemas.microsoft.com/office/drawing/2014/main" id="{613A87B4-DF4E-0C8C-3016-E9F7D4542AC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B3DF36-BFE2-4508-8CE6-673D976771CC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648129971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ogo på mørk bakgrunn">
    <p:bg>
      <p:bgPr>
        <a:solidFill>
          <a:srgbClr val="141E2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Bilde 2">
            <a:extLst>
              <a:ext uri="{FF2B5EF4-FFF2-40B4-BE49-F238E27FC236}">
                <a16:creationId xmlns:a16="http://schemas.microsoft.com/office/drawing/2014/main" id="{14C717CD-C564-444B-9B54-49514DB5E238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3765550" y="2901950"/>
            <a:ext cx="4660900" cy="10541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15240224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ogo on dark background">
    <p:bg>
      <p:bgPr>
        <a:solidFill>
          <a:srgbClr val="141E2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Bilde 2">
            <a:extLst>
              <a:ext uri="{FF2B5EF4-FFF2-40B4-BE49-F238E27FC236}">
                <a16:creationId xmlns:a16="http://schemas.microsoft.com/office/drawing/2014/main" id="{2E5B0986-EDA4-E645-A2CC-7235DFEBFA32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3771900" y="2997200"/>
            <a:ext cx="4648200" cy="863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61327297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Kapit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000B2ABB-797D-6D4E-8B9C-7322AB6B542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>
                <a:solidFill>
                  <a:schemeClr val="bg1"/>
                </a:solidFill>
              </a:defRPr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Undertittel 2">
            <a:extLst>
              <a:ext uri="{FF2B5EF4-FFF2-40B4-BE49-F238E27FC236}">
                <a16:creationId xmlns:a16="http://schemas.microsoft.com/office/drawing/2014/main" id="{DC16EDBB-B8D9-674E-B664-6D4E9C1BB60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>
                <a:solidFill>
                  <a:srgbClr val="D2002B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nb-NO"/>
              <a:t>Klikk for å redigere undertittelstil i malen</a:t>
            </a:r>
          </a:p>
        </p:txBody>
      </p:sp>
      <p:pic>
        <p:nvPicPr>
          <p:cNvPr id="5" name="Bilde 4" descr="Et bilde som inneholder utklipp&#10;&#10;&#10;&#10;Automatisk generert beskrivelse">
            <a:extLst>
              <a:ext uri="{FF2B5EF4-FFF2-40B4-BE49-F238E27FC236}">
                <a16:creationId xmlns:a16="http://schemas.microsoft.com/office/drawing/2014/main" id="{40AC5F36-DAB0-5C45-90DF-CC55D8411D9E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95715" y="6177608"/>
            <a:ext cx="845435" cy="3533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12125936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Kapittel uten log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000B2ABB-797D-6D4E-8B9C-7322AB6B542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765829"/>
            <a:ext cx="9144000" cy="2387600"/>
          </a:xfrm>
        </p:spPr>
        <p:txBody>
          <a:bodyPr anchor="b"/>
          <a:lstStyle>
            <a:lvl1pPr algn="ctr">
              <a:defRPr sz="6000">
                <a:solidFill>
                  <a:schemeClr val="bg1"/>
                </a:solidFill>
              </a:defRPr>
            </a:lvl1pPr>
          </a:lstStyle>
          <a:p>
            <a:r>
              <a:rPr lang="nb-NO"/>
              <a:t>Klikk for å redigere tittelstil</a:t>
            </a:r>
          </a:p>
        </p:txBody>
      </p:sp>
    </p:spTree>
    <p:extLst>
      <p:ext uri="{BB962C8B-B14F-4D97-AF65-F5344CB8AC3E}">
        <p14:creationId xmlns:p14="http://schemas.microsoft.com/office/powerpoint/2010/main" val="403963259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Punktlis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B2C68AED-3A99-704D-8F97-DB2A70EDEE2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rgbClr val="D2002B"/>
                </a:solidFill>
              </a:defRPr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FE4A1D1D-C8A3-914A-83EF-30FC6150C8FB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961292" y="1825625"/>
            <a:ext cx="10392507" cy="3932080"/>
          </a:xfrm>
        </p:spPr>
        <p:txBody>
          <a:bodyPr>
            <a:normAutofit/>
          </a:bodyPr>
          <a:lstStyle>
            <a:lvl1pPr>
              <a:defRPr sz="2000" b="0">
                <a:solidFill>
                  <a:schemeClr val="bg1"/>
                </a:solidFill>
              </a:defRPr>
            </a:lvl1pPr>
            <a:lvl2pPr>
              <a:defRPr sz="1800">
                <a:solidFill>
                  <a:schemeClr val="bg1"/>
                </a:solidFill>
                <a:latin typeface="Helvetica" pitchFamily="2" charset="0"/>
              </a:defRPr>
            </a:lvl2pPr>
          </a:lstStyle>
          <a:p>
            <a:r>
              <a:rPr lang="nb-NO"/>
              <a:t>Rediger tekststiler i malen
Andre nivå
Tredje nivå
Fjerde nivå
Femte nivå</a:t>
            </a:r>
          </a:p>
          <a:p>
            <a:pPr lvl="1"/>
            <a:r>
              <a:rPr lang="nb-NO"/>
              <a:t>Punkt under punktet</a:t>
            </a:r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76F18708-A87B-1B46-B96E-29C6E8ABB95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5892642"/>
            <a:ext cx="7315200" cy="365125"/>
          </a:xfrm>
          <a:prstGeom prst="rect">
            <a:avLst/>
          </a:prstGeom>
        </p:spPr>
        <p:txBody>
          <a:bodyPr/>
          <a:lstStyle>
            <a:lvl1pPr algn="r">
              <a:defRPr>
                <a:solidFill>
                  <a:srgbClr val="F2F3F6"/>
                </a:solidFill>
              </a:defRPr>
            </a:lvl1pPr>
          </a:lstStyle>
          <a:p>
            <a:r>
              <a:rPr lang="nb-NO"/>
              <a:t>Kildehenvisning</a:t>
            </a:r>
          </a:p>
        </p:txBody>
      </p:sp>
      <p:pic>
        <p:nvPicPr>
          <p:cNvPr id="8" name="Bilde 7" descr="Et bilde som inneholder utklipp&#10;&#10;&#10;&#10;Automatisk generert beskrivelse">
            <a:extLst>
              <a:ext uri="{FF2B5EF4-FFF2-40B4-BE49-F238E27FC236}">
                <a16:creationId xmlns:a16="http://schemas.microsoft.com/office/drawing/2014/main" id="{995F348C-0220-AA4D-B66A-C9C1EFC2B285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95715" y="6177608"/>
            <a:ext cx="845435" cy="3533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49790957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Punktliste uten log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B2C68AED-3A99-704D-8F97-DB2A70EDEE2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rgbClr val="D2002B"/>
                </a:solidFill>
              </a:defRPr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FE4A1D1D-C8A3-914A-83EF-30FC6150C8FB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961292" y="1825625"/>
            <a:ext cx="10392507" cy="3932080"/>
          </a:xfrm>
        </p:spPr>
        <p:txBody>
          <a:bodyPr>
            <a:normAutofit/>
          </a:bodyPr>
          <a:lstStyle>
            <a:lvl1pPr>
              <a:defRPr sz="2000" b="0">
                <a:solidFill>
                  <a:schemeClr val="bg1"/>
                </a:solidFill>
              </a:defRPr>
            </a:lvl1pPr>
            <a:lvl2pPr>
              <a:defRPr sz="1800">
                <a:solidFill>
                  <a:schemeClr val="bg1"/>
                </a:solidFill>
                <a:latin typeface="Helvetica" pitchFamily="2" charset="0"/>
              </a:defRPr>
            </a:lvl2pPr>
          </a:lstStyle>
          <a:p>
            <a:r>
              <a:rPr lang="nb-NO"/>
              <a:t>Rediger tekststiler i malen
Andre nivå
Tredje nivå
Fjerde nivå
Femte nivå</a:t>
            </a:r>
          </a:p>
          <a:p>
            <a:pPr lvl="1"/>
            <a:r>
              <a:rPr lang="nb-NO"/>
              <a:t>Punkt under punktet</a:t>
            </a:r>
          </a:p>
        </p:txBody>
      </p:sp>
    </p:spTree>
    <p:extLst>
      <p:ext uri="{BB962C8B-B14F-4D97-AF65-F5344CB8AC3E}">
        <p14:creationId xmlns:p14="http://schemas.microsoft.com/office/powerpoint/2010/main" val="4049261768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2_Punktlis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B2C68AED-3A99-704D-8F97-DB2A70EDEE2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rgbClr val="D2002B"/>
                </a:solidFill>
              </a:defRPr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FE4A1D1D-C8A3-914A-83EF-30FC6150C8FB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961292" y="1825625"/>
            <a:ext cx="10392507" cy="3932080"/>
          </a:xfrm>
        </p:spPr>
        <p:txBody>
          <a:bodyPr>
            <a:normAutofit/>
          </a:bodyPr>
          <a:lstStyle>
            <a:lvl1pPr>
              <a:defRPr sz="2000" b="0" baseline="0">
                <a:solidFill>
                  <a:schemeClr val="bg1"/>
                </a:solidFill>
              </a:defRPr>
            </a:lvl1pPr>
            <a:lvl2pPr>
              <a:defRPr sz="1800">
                <a:solidFill>
                  <a:schemeClr val="bg1"/>
                </a:solidFill>
                <a:latin typeface="Helvetica" pitchFamily="2" charset="0"/>
              </a:defRPr>
            </a:lvl2pPr>
          </a:lstStyle>
          <a:p>
            <a:r>
              <a:rPr lang="nb-NO"/>
              <a:t>Rediger tekststiler i malen
Andre nivå
Tredje nivå
Fjerde nivå
Femte nivå</a:t>
            </a:r>
          </a:p>
          <a:p>
            <a:pPr lvl="1"/>
            <a:r>
              <a:rPr lang="nb-NO"/>
              <a:t>Punkt under punktet</a:t>
            </a:r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76F18708-A87B-1B46-B96E-29C6E8ABB95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5892642"/>
            <a:ext cx="7315200" cy="365125"/>
          </a:xfrm>
          <a:prstGeom prst="rect">
            <a:avLst/>
          </a:prstGeom>
        </p:spPr>
        <p:txBody>
          <a:bodyPr/>
          <a:lstStyle>
            <a:lvl1pPr algn="r">
              <a:defRPr>
                <a:solidFill>
                  <a:srgbClr val="F2F3F6"/>
                </a:solidFill>
              </a:defRPr>
            </a:lvl1pPr>
          </a:lstStyle>
          <a:p>
            <a:r>
              <a:rPr lang="nb-NO"/>
              <a:t>Kildehenvisning</a:t>
            </a:r>
          </a:p>
        </p:txBody>
      </p:sp>
      <p:pic>
        <p:nvPicPr>
          <p:cNvPr id="8" name="Bilde 7" descr="Et bilde som inneholder utklipp&#10;&#10;&#10;&#10;Automatisk generert beskrivelse">
            <a:extLst>
              <a:ext uri="{FF2B5EF4-FFF2-40B4-BE49-F238E27FC236}">
                <a16:creationId xmlns:a16="http://schemas.microsoft.com/office/drawing/2014/main" id="{F6E08E09-E264-9443-98AB-C8A6486B981A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95715" y="6177608"/>
            <a:ext cx="845435" cy="3533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2887565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797979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797979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>
        <p:tmplLst>
          <p:tmpl lvl="1">
            <p:tnLst>
              <p:par>
                <p:cTn presetID="1" presetClass="entr" presetSubtype="0" fill="hold" nodeType="click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</p:childTnLst>
                </p:cTn>
              </p:par>
            </p:tnLst>
          </p:tmpl>
        </p:tmplLst>
      </p:bldP>
    </p:bldLst>
  </p:timing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kst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FE4A1D1D-C8A3-914A-83EF-30FC6150C8F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61292" y="949569"/>
            <a:ext cx="10392507" cy="4655100"/>
          </a:xfrm>
        </p:spPr>
        <p:txBody>
          <a:bodyPr>
            <a:normAutofit/>
          </a:bodyPr>
          <a:lstStyle>
            <a:lvl1pPr marL="0" indent="0">
              <a:buNone/>
              <a:defRPr sz="2000" b="0">
                <a:solidFill>
                  <a:schemeClr val="bg1"/>
                </a:solidFill>
              </a:defRPr>
            </a:lvl1pPr>
          </a:lstStyle>
          <a:p>
            <a:r>
              <a:rPr lang="nb-NO"/>
              <a:t>Rediger tekststiler i malen
Andre nivå
Tredje nivå
Fjerde nivå
Femte nivå</a:t>
            </a:r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76F18708-A87B-1B46-B96E-29C6E8ABB95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5908431"/>
            <a:ext cx="7315200" cy="365125"/>
          </a:xfrm>
          <a:prstGeom prst="rect">
            <a:avLst/>
          </a:prstGeom>
        </p:spPr>
        <p:txBody>
          <a:bodyPr/>
          <a:lstStyle>
            <a:lvl1pPr algn="r">
              <a:defRPr>
                <a:solidFill>
                  <a:srgbClr val="F2F3F6"/>
                </a:solidFill>
              </a:defRPr>
            </a:lvl1pPr>
          </a:lstStyle>
          <a:p>
            <a:r>
              <a:rPr lang="nb-NO"/>
              <a:t>Kildehenvisning</a:t>
            </a:r>
          </a:p>
        </p:txBody>
      </p:sp>
      <p:pic>
        <p:nvPicPr>
          <p:cNvPr id="7" name="Bilde 6" descr="Et bilde som inneholder utklipp&#10;&#10;&#10;&#10;Automatisk generert beskrivelse">
            <a:extLst>
              <a:ext uri="{FF2B5EF4-FFF2-40B4-BE49-F238E27FC236}">
                <a16:creationId xmlns:a16="http://schemas.microsoft.com/office/drawing/2014/main" id="{6F05C61F-03A8-3342-A838-91F73842B5D1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95715" y="6177608"/>
            <a:ext cx="845435" cy="3533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437812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>
        <p:tmplLst>
          <p:tmpl lvl="1">
            <p:tnLst>
              <p:par>
                <p:cTn presetID="1" presetClass="entr" presetSubtype="0" fill="hold" nodeType="click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</p:childTnLst>
                </p:cTn>
              </p:par>
            </p:tnLst>
          </p:tmpl>
        </p:tmplLst>
      </p:bldP>
    </p:bldLst>
  </p:timing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Punktlis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B2C68AED-3A99-704D-8F97-DB2A70EDEE2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rgbClr val="D2002B"/>
                </a:solidFill>
              </a:defRPr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FE4A1D1D-C8A3-914A-83EF-30FC6150C8F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61293" y="1825625"/>
            <a:ext cx="4994030" cy="3895237"/>
          </a:xfrm>
        </p:spPr>
        <p:txBody>
          <a:bodyPr>
            <a:normAutofit/>
          </a:bodyPr>
          <a:lstStyle>
            <a:lvl1pPr>
              <a:defRPr sz="2000" b="0">
                <a:solidFill>
                  <a:schemeClr val="bg1"/>
                </a:solidFill>
              </a:defRPr>
            </a:lvl1pPr>
          </a:lstStyle>
          <a:p>
            <a:r>
              <a:rPr lang="nb-NO"/>
              <a:t>Rediger tekststiler i malen
Andre nivå
Tredje nivå
Fjerde nivå
Femte nivå</a:t>
            </a:r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76F18708-A87B-1B46-B96E-29C6E8ABB95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5914414"/>
            <a:ext cx="7315200" cy="365125"/>
          </a:xfrm>
          <a:prstGeom prst="rect">
            <a:avLst/>
          </a:prstGeom>
        </p:spPr>
        <p:txBody>
          <a:bodyPr/>
          <a:lstStyle>
            <a:lvl1pPr algn="r">
              <a:defRPr/>
            </a:lvl1pPr>
          </a:lstStyle>
          <a:p>
            <a:r>
              <a:rPr lang="nb-NO"/>
              <a:t>Kildehenvisning</a:t>
            </a:r>
          </a:p>
        </p:txBody>
      </p:sp>
      <p:sp>
        <p:nvSpPr>
          <p:cNvPr id="6" name="Plassholder for bilde 5">
            <a:extLst>
              <a:ext uri="{FF2B5EF4-FFF2-40B4-BE49-F238E27FC236}">
                <a16:creationId xmlns:a16="http://schemas.microsoft.com/office/drawing/2014/main" id="{1EFC5E8F-8FFF-D146-B8A0-A4B8D30BECCB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6096000" y="1825625"/>
            <a:ext cx="5257800" cy="3895237"/>
          </a:xfrm>
        </p:spPr>
        <p:txBody>
          <a:bodyPr/>
          <a:lstStyle/>
          <a:p>
            <a:endParaRPr lang="nb-NO"/>
          </a:p>
        </p:txBody>
      </p:sp>
      <p:pic>
        <p:nvPicPr>
          <p:cNvPr id="9" name="Bilde 8" descr="Et bilde som inneholder utklipp&#10;&#10;&#10;&#10;Automatisk generert beskrivelse">
            <a:extLst>
              <a:ext uri="{FF2B5EF4-FFF2-40B4-BE49-F238E27FC236}">
                <a16:creationId xmlns:a16="http://schemas.microsoft.com/office/drawing/2014/main" id="{39096D7A-923D-4341-8EFF-A714749BE0FA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95715" y="6177608"/>
            <a:ext cx="845435" cy="3533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092316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>
        <p:tmplLst>
          <p:tmpl lvl="1">
            <p:tnLst>
              <p:par>
                <p:cTn presetID="1" presetClass="entr" presetSubtype="0" fill="hold" nodeType="click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</p:childTnLst>
                </p:cTn>
              </p:par>
            </p:tnLst>
          </p:tmpl>
        </p:tmplLst>
      </p:bldP>
    </p:bldLst>
  </p:timing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ita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lassholder for tekst 7">
            <a:extLst>
              <a:ext uri="{FF2B5EF4-FFF2-40B4-BE49-F238E27FC236}">
                <a16:creationId xmlns:a16="http://schemas.microsoft.com/office/drawing/2014/main" id="{313A3025-CD08-FD43-8BF8-D83B80F2D372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991312" y="1917700"/>
            <a:ext cx="6486258" cy="2070100"/>
          </a:xfrm>
        </p:spPr>
        <p:txBody>
          <a:bodyPr anchor="b">
            <a:normAutofit/>
          </a:bodyPr>
          <a:lstStyle>
            <a:lvl1pPr marL="0" indent="0">
              <a:buNone/>
              <a:defRPr sz="3600">
                <a:solidFill>
                  <a:schemeClr val="bg1"/>
                </a:solidFill>
              </a:defRPr>
            </a:lvl1pPr>
          </a:lstStyle>
          <a:p>
            <a:r>
              <a:rPr lang="nb-NO"/>
              <a:t>Sitat fra kjent person</a:t>
            </a:r>
          </a:p>
        </p:txBody>
      </p:sp>
      <p:sp>
        <p:nvSpPr>
          <p:cNvPr id="12" name="Plassholder for tekst 11">
            <a:extLst>
              <a:ext uri="{FF2B5EF4-FFF2-40B4-BE49-F238E27FC236}">
                <a16:creationId xmlns:a16="http://schemas.microsoft.com/office/drawing/2014/main" id="{AD0A5E21-6A22-7D43-B2F4-6F47285A42E8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991312" y="4203700"/>
            <a:ext cx="6486258" cy="482600"/>
          </a:xfrm>
        </p:spPr>
        <p:txBody>
          <a:bodyPr/>
          <a:lstStyle>
            <a:lvl1pPr marL="0" indent="0">
              <a:buNone/>
              <a:defRPr b="1">
                <a:solidFill>
                  <a:schemeClr val="bg1"/>
                </a:solidFill>
              </a:defRPr>
            </a:lvl1pPr>
          </a:lstStyle>
          <a:p>
            <a:r>
              <a:rPr lang="nb-NO"/>
              <a:t>Navn på person</a:t>
            </a:r>
          </a:p>
        </p:txBody>
      </p:sp>
      <p:sp>
        <p:nvSpPr>
          <p:cNvPr id="14" name="Plassholder for tekst 13">
            <a:extLst>
              <a:ext uri="{FF2B5EF4-FFF2-40B4-BE49-F238E27FC236}">
                <a16:creationId xmlns:a16="http://schemas.microsoft.com/office/drawing/2014/main" id="{C06D30DD-C9AA-A74E-8236-A55A61266FB6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991312" y="4686300"/>
            <a:ext cx="6486258" cy="482600"/>
          </a:xfrm>
        </p:spPr>
        <p:txBody>
          <a:bodyPr>
            <a:normAutofit/>
          </a:bodyPr>
          <a:lstStyle>
            <a:lvl1pPr marL="0" indent="0">
              <a:buNone/>
              <a:defRPr sz="2000">
                <a:solidFill>
                  <a:schemeClr val="bg1"/>
                </a:solidFill>
              </a:defRPr>
            </a:lvl1pPr>
          </a:lstStyle>
          <a:p>
            <a:r>
              <a:rPr lang="nb-NO"/>
              <a:t>Tittel på person</a:t>
            </a:r>
          </a:p>
        </p:txBody>
      </p:sp>
      <p:sp>
        <p:nvSpPr>
          <p:cNvPr id="16" name="Plassholder for bilde 15">
            <a:extLst>
              <a:ext uri="{FF2B5EF4-FFF2-40B4-BE49-F238E27FC236}">
                <a16:creationId xmlns:a16="http://schemas.microsoft.com/office/drawing/2014/main" id="{C642F17B-7F49-F045-B8A0-848CC25C0D7F}"/>
              </a:ext>
            </a:extLst>
          </p:cNvPr>
          <p:cNvSpPr>
            <a:spLocks noGrp="1"/>
          </p:cNvSpPr>
          <p:nvPr>
            <p:ph type="pic" sz="quarter" idx="16" hasCustomPrompt="1"/>
          </p:nvPr>
        </p:nvSpPr>
        <p:spPr>
          <a:xfrm>
            <a:off x="7689791" y="1404938"/>
            <a:ext cx="3810000" cy="4302125"/>
          </a:xfrm>
        </p:spPr>
        <p:txBody>
          <a:bodyPr/>
          <a:lstStyle/>
          <a:p>
            <a:r>
              <a:rPr lang="nb-NO"/>
              <a:t>Bilde av person</a:t>
            </a:r>
          </a:p>
        </p:txBody>
      </p:sp>
      <p:pic>
        <p:nvPicPr>
          <p:cNvPr id="9" name="Bilde 8" descr="Et bilde som inneholder utklipp&#10;&#10;&#10;&#10;Automatisk generert beskrivelse">
            <a:extLst>
              <a:ext uri="{FF2B5EF4-FFF2-40B4-BE49-F238E27FC236}">
                <a16:creationId xmlns:a16="http://schemas.microsoft.com/office/drawing/2014/main" id="{63870086-9647-2149-9887-60DB2D78A6B2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95715" y="6177608"/>
            <a:ext cx="845435" cy="3533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12946218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Punktliste i to del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1ACA2F30-5B48-0D4B-A64D-C11205F3E28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86678" y="365125"/>
            <a:ext cx="10267122" cy="1325563"/>
          </a:xfrm>
        </p:spPr>
        <p:txBody>
          <a:bodyPr/>
          <a:lstStyle>
            <a:lvl1pPr>
              <a:defRPr>
                <a:solidFill>
                  <a:srgbClr val="D2002B"/>
                </a:solidFill>
              </a:defRPr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80FB60E4-9D32-0846-B8BB-D8ACEE6ED18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1086678" y="1825625"/>
            <a:ext cx="4933122" cy="4351338"/>
          </a:xfrm>
        </p:spPr>
        <p:txBody>
          <a:bodyPr>
            <a:normAutofit/>
          </a:bodyPr>
          <a:lstStyle>
            <a:lvl1pPr>
              <a:defRPr sz="2000" b="0">
                <a:solidFill>
                  <a:schemeClr val="bg1"/>
                </a:solidFill>
              </a:defRPr>
            </a:lvl1pPr>
          </a:lstStyle>
          <a:p>
            <a:r>
              <a:rPr lang="nb-NO"/>
              <a:t>Rediger tekststiler i malen
Andre nivå
Tredje nivå
Fjerde nivå
Femte nivå</a:t>
            </a:r>
          </a:p>
        </p:txBody>
      </p:sp>
      <p:sp>
        <p:nvSpPr>
          <p:cNvPr id="4" name="Plassholder for innhold 3">
            <a:extLst>
              <a:ext uri="{FF2B5EF4-FFF2-40B4-BE49-F238E27FC236}">
                <a16:creationId xmlns:a16="http://schemas.microsoft.com/office/drawing/2014/main" id="{4A7ACAD7-72B5-0D48-840B-452B3A1E131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420676" y="1825625"/>
            <a:ext cx="4933123" cy="4351338"/>
          </a:xfrm>
        </p:spPr>
        <p:txBody>
          <a:bodyPr>
            <a:normAutofit/>
          </a:bodyPr>
          <a:lstStyle>
            <a:lvl1pPr>
              <a:defRPr sz="2000" b="0">
                <a:solidFill>
                  <a:schemeClr val="bg1"/>
                </a:solidFill>
              </a:defRPr>
            </a:lvl1pPr>
          </a:lstStyle>
          <a:p>
            <a:r>
              <a:rPr lang="nb-NO"/>
              <a:t>Rediger tekststiler i malen
Andre nivå
Tredje nivå
Fjerde nivå
Femte nivå</a:t>
            </a:r>
          </a:p>
        </p:txBody>
      </p:sp>
      <p:pic>
        <p:nvPicPr>
          <p:cNvPr id="8" name="Bilde 7" descr="Et bilde som inneholder utklipp&#10;&#10;&#10;&#10;Automatisk generert beskrivelse">
            <a:extLst>
              <a:ext uri="{FF2B5EF4-FFF2-40B4-BE49-F238E27FC236}">
                <a16:creationId xmlns:a16="http://schemas.microsoft.com/office/drawing/2014/main" id="{0A6FD52D-BF42-7B4D-842D-BD6F562A4B58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95715" y="6177608"/>
            <a:ext cx="845435" cy="3533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75280582"/>
      </p:ext>
    </p:extLst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ullskjerm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lassholder for bilde 6">
            <a:extLst>
              <a:ext uri="{FF2B5EF4-FFF2-40B4-BE49-F238E27FC236}">
                <a16:creationId xmlns:a16="http://schemas.microsoft.com/office/drawing/2014/main" id="{6650CA9E-144D-2B4B-8399-F29546F1AF91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0" y="0"/>
            <a:ext cx="12192000" cy="6858000"/>
          </a:xfrm>
        </p:spPr>
        <p:txBody>
          <a:bodyPr/>
          <a:lstStyle>
            <a:lvl1pPr>
              <a:defRPr>
                <a:solidFill>
                  <a:srgbClr val="F2F3F6">
                    <a:alpha val="74000"/>
                  </a:srgbClr>
                </a:solidFill>
              </a:defRPr>
            </a:lvl1pPr>
          </a:lstStyle>
          <a:p>
            <a:r>
              <a:rPr lang="nb-NO"/>
              <a:t>Slipp et bilde her</a:t>
            </a:r>
          </a:p>
        </p:txBody>
      </p:sp>
      <p:sp>
        <p:nvSpPr>
          <p:cNvPr id="2" name="Tittel 1">
            <a:extLst>
              <a:ext uri="{FF2B5EF4-FFF2-40B4-BE49-F238E27FC236}">
                <a16:creationId xmlns:a16="http://schemas.microsoft.com/office/drawing/2014/main" id="{B155B4C0-4369-4842-A92C-0BEF7F14194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330325"/>
            <a:ext cx="10515600" cy="1325563"/>
          </a:xfrm>
        </p:spPr>
        <p:txBody>
          <a:bodyPr>
            <a:normAutofit/>
          </a:bodyPr>
          <a:lstStyle>
            <a:lvl1pPr>
              <a:defRPr sz="6000">
                <a:solidFill>
                  <a:schemeClr val="bg1"/>
                </a:solidFill>
              </a:defRPr>
            </a:lvl1pPr>
          </a:lstStyle>
          <a:p>
            <a:r>
              <a:rPr lang="nb-NO"/>
              <a:t>Klikk for å redigere tittelstil</a:t>
            </a:r>
          </a:p>
        </p:txBody>
      </p:sp>
      <p:pic>
        <p:nvPicPr>
          <p:cNvPr id="8" name="Bilde 7" descr="Et bilde som inneholder utklipp&#10;&#10;&#10;&#10;Automatisk generert beskrivelse">
            <a:extLst>
              <a:ext uri="{FF2B5EF4-FFF2-40B4-BE49-F238E27FC236}">
                <a16:creationId xmlns:a16="http://schemas.microsoft.com/office/drawing/2014/main" id="{8817D405-DD02-1A4E-A048-5ADA2D195EF8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95715" y="6177608"/>
            <a:ext cx="845435" cy="3533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57862805"/>
      </p:ext>
    </p:extLst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Fullskjerm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lassholder for bilde 6">
            <a:extLst>
              <a:ext uri="{FF2B5EF4-FFF2-40B4-BE49-F238E27FC236}">
                <a16:creationId xmlns:a16="http://schemas.microsoft.com/office/drawing/2014/main" id="{6650CA9E-144D-2B4B-8399-F29546F1AF91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0" y="0"/>
            <a:ext cx="12192000" cy="6858000"/>
          </a:xfrm>
        </p:spPr>
        <p:txBody>
          <a:bodyPr/>
          <a:lstStyle>
            <a:lvl1pPr>
              <a:defRPr>
                <a:solidFill>
                  <a:srgbClr val="F2F3F6">
                    <a:alpha val="74000"/>
                  </a:srgbClr>
                </a:solidFill>
              </a:defRPr>
            </a:lvl1pPr>
          </a:lstStyle>
          <a:p>
            <a:r>
              <a:rPr lang="nb-NO"/>
              <a:t>Slipp et bilde her</a:t>
            </a:r>
          </a:p>
        </p:txBody>
      </p:sp>
      <p:sp>
        <p:nvSpPr>
          <p:cNvPr id="2" name="Tittel 1">
            <a:extLst>
              <a:ext uri="{FF2B5EF4-FFF2-40B4-BE49-F238E27FC236}">
                <a16:creationId xmlns:a16="http://schemas.microsoft.com/office/drawing/2014/main" id="{B155B4C0-4369-4842-A92C-0BEF7F14194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330325"/>
            <a:ext cx="10515600" cy="1325563"/>
          </a:xfrm>
        </p:spPr>
        <p:txBody>
          <a:bodyPr>
            <a:normAutofit/>
          </a:bodyPr>
          <a:lstStyle>
            <a:lvl1pPr>
              <a:defRPr sz="6000">
                <a:solidFill>
                  <a:schemeClr val="bg1"/>
                </a:solidFill>
              </a:defRPr>
            </a:lvl1pPr>
          </a:lstStyle>
          <a:p>
            <a:r>
              <a:rPr lang="nb-NO"/>
              <a:t>Klikk for å redigere tittelstil</a:t>
            </a:r>
          </a:p>
        </p:txBody>
      </p:sp>
    </p:spTree>
    <p:extLst>
      <p:ext uri="{BB962C8B-B14F-4D97-AF65-F5344CB8AC3E}">
        <p14:creationId xmlns:p14="http://schemas.microsoft.com/office/powerpoint/2010/main" val="3799083031"/>
      </p:ext>
    </p:extLst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erson">
    <p:bg>
      <p:bgPr>
        <a:solidFill>
          <a:srgbClr val="141E2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Bilde 13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02237" y="607410"/>
            <a:ext cx="2440153" cy="3050191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3972124" y="1499784"/>
            <a:ext cx="7983499" cy="1143000"/>
          </a:xfrm>
          <a:noFill/>
          <a:ln>
            <a:noFill/>
          </a:ln>
        </p:spPr>
        <p:txBody>
          <a:bodyPr>
            <a:normAutofit/>
          </a:bodyPr>
          <a:lstStyle>
            <a:lvl1pPr algn="l">
              <a:defRPr sz="4267" b="1">
                <a:solidFill>
                  <a:schemeClr val="bg1"/>
                </a:solidFill>
              </a:defRPr>
            </a:lvl1pPr>
          </a:lstStyle>
          <a:p>
            <a:r>
              <a:rPr lang="nb-NO"/>
              <a:t>Navn navn</a:t>
            </a:r>
            <a:endParaRPr lang="en-US"/>
          </a:p>
        </p:txBody>
      </p:sp>
      <p:sp>
        <p:nvSpPr>
          <p:cNvPr id="15" name="Plassholder for tekst 14"/>
          <p:cNvSpPr>
            <a:spLocks noGrp="1"/>
          </p:cNvSpPr>
          <p:nvPr>
            <p:ph type="body" sz="quarter" idx="10" hasCustomPrompt="1"/>
          </p:nvPr>
        </p:nvSpPr>
        <p:spPr>
          <a:xfrm>
            <a:off x="3971562" y="1000125"/>
            <a:ext cx="7975879" cy="469055"/>
          </a:xfrm>
        </p:spPr>
        <p:txBody>
          <a:bodyPr>
            <a:noAutofit/>
          </a:bodyPr>
          <a:lstStyle>
            <a:lvl1pPr marL="0" indent="0" algn="l">
              <a:buNone/>
              <a:defRPr sz="2667" b="1" baseline="0">
                <a:solidFill>
                  <a:schemeClr val="bg1">
                    <a:lumMod val="75000"/>
                  </a:schemeClr>
                </a:solidFill>
              </a:defRPr>
            </a:lvl1pPr>
            <a:lvl2pPr marL="609585" indent="0">
              <a:buNone/>
              <a:defRPr sz="2667"/>
            </a:lvl2pPr>
            <a:lvl3pPr marL="1219170" indent="0">
              <a:buNone/>
              <a:defRPr sz="2667"/>
            </a:lvl3pPr>
            <a:lvl4pPr marL="1828754" indent="0">
              <a:buNone/>
              <a:defRPr sz="2667"/>
            </a:lvl4pPr>
            <a:lvl5pPr marL="2438339" indent="0">
              <a:buNone/>
              <a:defRPr sz="2667"/>
            </a:lvl5pPr>
          </a:lstStyle>
          <a:p>
            <a:pPr lvl="0"/>
            <a:r>
              <a:rPr lang="nb-NO"/>
              <a:t>Fakultet</a:t>
            </a:r>
          </a:p>
        </p:txBody>
      </p:sp>
      <p:sp>
        <p:nvSpPr>
          <p:cNvPr id="5" name="Plassholder for bilde 4"/>
          <p:cNvSpPr>
            <a:spLocks noGrp="1"/>
          </p:cNvSpPr>
          <p:nvPr>
            <p:ph type="pic" sz="quarter" idx="11" hasCustomPrompt="1"/>
          </p:nvPr>
        </p:nvSpPr>
        <p:spPr>
          <a:xfrm>
            <a:off x="1099928" y="1000125"/>
            <a:ext cx="2442461" cy="3050191"/>
          </a:xfrm>
        </p:spPr>
        <p:txBody>
          <a:bodyPr/>
          <a:lstStyle>
            <a:lvl1pPr>
              <a:defRPr baseline="0"/>
            </a:lvl1pPr>
          </a:lstStyle>
          <a:p>
            <a:r>
              <a:rPr lang="nb-NO"/>
              <a:t>Dra inn bilde</a:t>
            </a:r>
          </a:p>
        </p:txBody>
      </p:sp>
      <p:sp>
        <p:nvSpPr>
          <p:cNvPr id="19" name="Plassholder for tekst 18"/>
          <p:cNvSpPr>
            <a:spLocks noGrp="1"/>
          </p:cNvSpPr>
          <p:nvPr>
            <p:ph type="body" sz="quarter" idx="12" hasCustomPrompt="1"/>
          </p:nvPr>
        </p:nvSpPr>
        <p:spPr>
          <a:xfrm>
            <a:off x="3975651" y="3552172"/>
            <a:ext cx="7975879" cy="2578213"/>
          </a:xfrm>
        </p:spPr>
        <p:txBody>
          <a:bodyPr>
            <a:normAutofit/>
          </a:bodyPr>
          <a:lstStyle>
            <a:lvl1pPr marL="0" indent="0">
              <a:buNone/>
              <a:defRPr sz="3200">
                <a:solidFill>
                  <a:schemeClr val="bg1"/>
                </a:solidFill>
              </a:defRPr>
            </a:lvl1pPr>
          </a:lstStyle>
          <a:p>
            <a:pPr lvl="0"/>
            <a:r>
              <a:rPr lang="nb-NO"/>
              <a:t>Beskrivelse</a:t>
            </a:r>
          </a:p>
        </p:txBody>
      </p:sp>
      <p:sp>
        <p:nvSpPr>
          <p:cNvPr id="20" name="Plassholder for tekst 14"/>
          <p:cNvSpPr>
            <a:spLocks noGrp="1"/>
          </p:cNvSpPr>
          <p:nvPr>
            <p:ph type="body" sz="quarter" idx="13" hasCustomPrompt="1"/>
          </p:nvPr>
        </p:nvSpPr>
        <p:spPr>
          <a:xfrm>
            <a:off x="3971561" y="2994120"/>
            <a:ext cx="7975880" cy="418984"/>
          </a:xfrm>
        </p:spPr>
        <p:txBody>
          <a:bodyPr>
            <a:noAutofit/>
          </a:bodyPr>
          <a:lstStyle>
            <a:lvl1pPr marL="0" indent="0" algn="l">
              <a:buNone/>
              <a:defRPr sz="2400" b="0" baseline="0">
                <a:solidFill>
                  <a:schemeClr val="bg1"/>
                </a:solidFill>
              </a:defRPr>
            </a:lvl1pPr>
            <a:lvl2pPr marL="609585" indent="0">
              <a:buNone/>
              <a:defRPr sz="2667"/>
            </a:lvl2pPr>
            <a:lvl3pPr marL="1219170" indent="0">
              <a:buNone/>
              <a:defRPr sz="2667"/>
            </a:lvl3pPr>
            <a:lvl4pPr marL="1828754" indent="0">
              <a:buNone/>
              <a:defRPr sz="2667"/>
            </a:lvl4pPr>
            <a:lvl5pPr marL="2438339" indent="0">
              <a:buNone/>
              <a:defRPr sz="2667"/>
            </a:lvl5pPr>
          </a:lstStyle>
          <a:p>
            <a:pPr lvl="0"/>
            <a:r>
              <a:rPr lang="nb-NO"/>
              <a:t>Dato</a:t>
            </a:r>
          </a:p>
        </p:txBody>
      </p:sp>
      <p:pic>
        <p:nvPicPr>
          <p:cNvPr id="9" name="Bilde 8" descr="Et bilde som inneholder utklipp&#10;&#10;&#10;&#10;Automatisk generert beskrivelse">
            <a:extLst>
              <a:ext uri="{FF2B5EF4-FFF2-40B4-BE49-F238E27FC236}">
                <a16:creationId xmlns:a16="http://schemas.microsoft.com/office/drawing/2014/main" id="{98E18A76-A0BB-614A-9106-5C1E47C0C81B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80658" y="5951218"/>
            <a:ext cx="845435" cy="3533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27853735"/>
      </p:ext>
    </p:extLst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Bilde 3" descr="Et bilde som inneholder utklipp&#10;&#10;&#10;&#10;Automatisk generert beskrivelse">
            <a:extLst>
              <a:ext uri="{FF2B5EF4-FFF2-40B4-BE49-F238E27FC236}">
                <a16:creationId xmlns:a16="http://schemas.microsoft.com/office/drawing/2014/main" id="{61FD7C88-6343-784C-AA84-28EE43BEC36A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95715" y="6177608"/>
            <a:ext cx="845435" cy="3533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2086184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9" Type="http://schemas.openxmlformats.org/officeDocument/2006/relationships/slideLayout" Target="../slideLayouts/slideLayout39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34" Type="http://schemas.openxmlformats.org/officeDocument/2006/relationships/slideLayout" Target="../slideLayouts/slideLayout34.xml"/><Relationship Id="rId42" Type="http://schemas.openxmlformats.org/officeDocument/2006/relationships/slideLayout" Target="../slideLayouts/slideLayout42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33" Type="http://schemas.openxmlformats.org/officeDocument/2006/relationships/slideLayout" Target="../slideLayouts/slideLayout33.xml"/><Relationship Id="rId38" Type="http://schemas.openxmlformats.org/officeDocument/2006/relationships/slideLayout" Target="../slideLayouts/slideLayout38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29" Type="http://schemas.openxmlformats.org/officeDocument/2006/relationships/slideLayout" Target="../slideLayouts/slideLayout29.xml"/><Relationship Id="rId41" Type="http://schemas.openxmlformats.org/officeDocument/2006/relationships/slideLayout" Target="../slideLayouts/slideLayout4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32" Type="http://schemas.openxmlformats.org/officeDocument/2006/relationships/slideLayout" Target="../slideLayouts/slideLayout32.xml"/><Relationship Id="rId37" Type="http://schemas.openxmlformats.org/officeDocument/2006/relationships/slideLayout" Target="../slideLayouts/slideLayout37.xml"/><Relationship Id="rId40" Type="http://schemas.openxmlformats.org/officeDocument/2006/relationships/slideLayout" Target="../slideLayouts/slideLayout40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36" Type="http://schemas.openxmlformats.org/officeDocument/2006/relationships/slideLayout" Target="../slideLayouts/slideLayout36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31" Type="http://schemas.openxmlformats.org/officeDocument/2006/relationships/slideLayout" Target="../slideLayouts/slideLayout3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slideLayout" Target="../slideLayouts/slideLayout30.xml"/><Relationship Id="rId35" Type="http://schemas.openxmlformats.org/officeDocument/2006/relationships/slideLayout" Target="../slideLayouts/slideLayout35.xml"/><Relationship Id="rId43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0.xml"/><Relationship Id="rId13" Type="http://schemas.openxmlformats.org/officeDocument/2006/relationships/slideLayout" Target="../slideLayouts/slideLayout55.xml"/><Relationship Id="rId3" Type="http://schemas.openxmlformats.org/officeDocument/2006/relationships/slideLayout" Target="../slideLayouts/slideLayout45.xml"/><Relationship Id="rId7" Type="http://schemas.openxmlformats.org/officeDocument/2006/relationships/slideLayout" Target="../slideLayouts/slideLayout49.xml"/><Relationship Id="rId12" Type="http://schemas.openxmlformats.org/officeDocument/2006/relationships/slideLayout" Target="../slideLayouts/slideLayout54.xml"/><Relationship Id="rId2" Type="http://schemas.openxmlformats.org/officeDocument/2006/relationships/slideLayout" Target="../slideLayouts/slideLayout44.xml"/><Relationship Id="rId16" Type="http://schemas.openxmlformats.org/officeDocument/2006/relationships/theme" Target="../theme/theme2.xml"/><Relationship Id="rId1" Type="http://schemas.openxmlformats.org/officeDocument/2006/relationships/slideLayout" Target="../slideLayouts/slideLayout43.xml"/><Relationship Id="rId6" Type="http://schemas.openxmlformats.org/officeDocument/2006/relationships/slideLayout" Target="../slideLayouts/slideLayout48.xml"/><Relationship Id="rId11" Type="http://schemas.openxmlformats.org/officeDocument/2006/relationships/slideLayout" Target="../slideLayouts/slideLayout53.xml"/><Relationship Id="rId5" Type="http://schemas.openxmlformats.org/officeDocument/2006/relationships/slideLayout" Target="../slideLayouts/slideLayout47.xml"/><Relationship Id="rId15" Type="http://schemas.openxmlformats.org/officeDocument/2006/relationships/slideLayout" Target="../slideLayouts/slideLayout57.xml"/><Relationship Id="rId10" Type="http://schemas.openxmlformats.org/officeDocument/2006/relationships/slideLayout" Target="../slideLayouts/slideLayout52.xml"/><Relationship Id="rId4" Type="http://schemas.openxmlformats.org/officeDocument/2006/relationships/slideLayout" Target="../slideLayouts/slideLayout46.xml"/><Relationship Id="rId9" Type="http://schemas.openxmlformats.org/officeDocument/2006/relationships/slideLayout" Target="../slideLayouts/slideLayout51.xml"/><Relationship Id="rId14" Type="http://schemas.openxmlformats.org/officeDocument/2006/relationships/slideLayout" Target="../slideLayouts/slideLayout56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tittel 1">
            <a:extLst>
              <a:ext uri="{FF2B5EF4-FFF2-40B4-BE49-F238E27FC236}">
                <a16:creationId xmlns:a16="http://schemas.microsoft.com/office/drawing/2014/main" id="{C1BAEA73-34F4-FC4E-A04E-D8CD13CC07A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61292" y="365125"/>
            <a:ext cx="10392508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tekst 2">
            <a:extLst>
              <a:ext uri="{FF2B5EF4-FFF2-40B4-BE49-F238E27FC236}">
                <a16:creationId xmlns:a16="http://schemas.microsoft.com/office/drawing/2014/main" id="{21B6CA0A-85B8-2046-B593-F7CCB636AA7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961292" y="1825625"/>
            <a:ext cx="10392507" cy="4351338"/>
          </a:xfrm>
          <a:prstGeom prst="rect">
            <a:avLst/>
          </a:prstGeom>
        </p:spPr>
        <p:txBody>
          <a:bodyPr vert="horz" lIns="90000" tIns="45720" rIns="91440" bIns="45720" rtlCol="0">
            <a:normAutofit/>
          </a:bodyPr>
          <a:lstStyle/>
          <a:p>
            <a:r>
              <a:rPr lang="nb-NO"/>
              <a:t>Rediger tekststiler i malen
Andre nivå
Tredje nivå
Fjerde nivå
Femte nivå</a:t>
            </a:r>
          </a:p>
          <a:p>
            <a:pPr lvl="1"/>
            <a:r>
              <a:rPr lang="nb-NO"/>
              <a:t>Punkt under punktet	</a:t>
            </a:r>
          </a:p>
        </p:txBody>
      </p:sp>
      <p:sp>
        <p:nvSpPr>
          <p:cNvPr id="9" name="TekstSylinder 8">
            <a:extLst>
              <a:ext uri="{FF2B5EF4-FFF2-40B4-BE49-F238E27FC236}">
                <a16:creationId xmlns:a16="http://schemas.microsoft.com/office/drawing/2014/main" id="{1F616952-0E30-D94F-8510-46719335E800}"/>
              </a:ext>
            </a:extLst>
          </p:cNvPr>
          <p:cNvSpPr txBox="1"/>
          <p:nvPr userDrawn="1"/>
        </p:nvSpPr>
        <p:spPr>
          <a:xfrm>
            <a:off x="10007600" y="6553200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02594703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6" r:id="rId1"/>
    <p:sldLayoutId id="2147483660" r:id="rId2"/>
    <p:sldLayoutId id="2147483687" r:id="rId3"/>
    <p:sldLayoutId id="2147483657" r:id="rId4"/>
    <p:sldLayoutId id="2147483661" r:id="rId5"/>
    <p:sldLayoutId id="2147483649" r:id="rId6"/>
    <p:sldLayoutId id="2147483650" r:id="rId7"/>
    <p:sldLayoutId id="2147483681" r:id="rId8"/>
    <p:sldLayoutId id="2147483659" r:id="rId9"/>
    <p:sldLayoutId id="2147483651" r:id="rId10"/>
    <p:sldLayoutId id="2147483652" r:id="rId11"/>
    <p:sldLayoutId id="2147483654" r:id="rId12"/>
    <p:sldLayoutId id="2147483662" r:id="rId13"/>
    <p:sldLayoutId id="2147483719" r:id="rId14"/>
    <p:sldLayoutId id="2147483686" r:id="rId15"/>
    <p:sldLayoutId id="2147483655" r:id="rId16"/>
    <p:sldLayoutId id="2147483692" r:id="rId17"/>
    <p:sldLayoutId id="2147483688" r:id="rId18"/>
    <p:sldLayoutId id="2147483720" r:id="rId19"/>
    <p:sldLayoutId id="2147483703" r:id="rId20"/>
    <p:sldLayoutId id="2147483704" r:id="rId21"/>
    <p:sldLayoutId id="2147483705" r:id="rId22"/>
    <p:sldLayoutId id="2147483706" r:id="rId23"/>
    <p:sldLayoutId id="2147483707" r:id="rId24"/>
    <p:sldLayoutId id="2147483708" r:id="rId25"/>
    <p:sldLayoutId id="2147483709" r:id="rId26"/>
    <p:sldLayoutId id="2147483710" r:id="rId27"/>
    <p:sldLayoutId id="2147483711" r:id="rId28"/>
    <p:sldLayoutId id="2147483712" r:id="rId29"/>
    <p:sldLayoutId id="2147483713" r:id="rId30"/>
    <p:sldLayoutId id="2147483714" r:id="rId31"/>
    <p:sldLayoutId id="2147483669" r:id="rId32"/>
    <p:sldLayoutId id="2147483670" r:id="rId33"/>
    <p:sldLayoutId id="2147483715" r:id="rId34"/>
    <p:sldLayoutId id="2147483716" r:id="rId35"/>
    <p:sldLayoutId id="2147483717" r:id="rId36"/>
    <p:sldLayoutId id="2147483672" r:id="rId37"/>
    <p:sldLayoutId id="2147483673" r:id="rId38"/>
    <p:sldLayoutId id="2147483792" r:id="rId39"/>
    <p:sldLayoutId id="2147483790" r:id="rId40"/>
    <p:sldLayoutId id="2147483795" r:id="rId41"/>
    <p:sldLayoutId id="2147483798" r:id="rId4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2400" b="1" i="0" kern="1200">
          <a:solidFill>
            <a:schemeClr val="tx1"/>
          </a:solidFill>
          <a:latin typeface="Helvetica" pitchFamily="2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000" b="0" i="0" kern="1200">
          <a:solidFill>
            <a:schemeClr val="tx1"/>
          </a:solidFill>
          <a:latin typeface="Helvetica" pitchFamily="2" charset="0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Helvetica" pitchFamily="2" charset="0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b-NO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141E2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tittel 1">
            <a:extLst>
              <a:ext uri="{FF2B5EF4-FFF2-40B4-BE49-F238E27FC236}">
                <a16:creationId xmlns:a16="http://schemas.microsoft.com/office/drawing/2014/main" id="{C1BAEA73-34F4-FC4E-A04E-D8CD13CC07A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61292" y="365125"/>
            <a:ext cx="10392508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tekst 2">
            <a:extLst>
              <a:ext uri="{FF2B5EF4-FFF2-40B4-BE49-F238E27FC236}">
                <a16:creationId xmlns:a16="http://schemas.microsoft.com/office/drawing/2014/main" id="{21B6CA0A-85B8-2046-B593-F7CCB636AA7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961292" y="1825625"/>
            <a:ext cx="10392507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nb-NO"/>
              <a:t>Rediger tekststiler i malen
Andre nivå
Tredje nivå
Fjerde nivå
Femte nivå</a:t>
            </a:r>
          </a:p>
        </p:txBody>
      </p:sp>
      <p:sp>
        <p:nvSpPr>
          <p:cNvPr id="9" name="TekstSylinder 8">
            <a:extLst>
              <a:ext uri="{FF2B5EF4-FFF2-40B4-BE49-F238E27FC236}">
                <a16:creationId xmlns:a16="http://schemas.microsoft.com/office/drawing/2014/main" id="{1F616952-0E30-D94F-8510-46719335E800}"/>
              </a:ext>
            </a:extLst>
          </p:cNvPr>
          <p:cNvSpPr txBox="1"/>
          <p:nvPr userDrawn="1"/>
        </p:nvSpPr>
        <p:spPr>
          <a:xfrm>
            <a:off x="10007600" y="6553200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08537108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8" r:id="rId1"/>
    <p:sldLayoutId id="2147483671" r:id="rId2"/>
    <p:sldLayoutId id="2147483796" r:id="rId3"/>
    <p:sldLayoutId id="2147483685" r:id="rId4"/>
    <p:sldLayoutId id="2147483797" r:id="rId5"/>
    <p:sldLayoutId id="2147483684" r:id="rId6"/>
    <p:sldLayoutId id="2147483682" r:id="rId7"/>
    <p:sldLayoutId id="2147483674" r:id="rId8"/>
    <p:sldLayoutId id="2147483675" r:id="rId9"/>
    <p:sldLayoutId id="2147483676" r:id="rId10"/>
    <p:sldLayoutId id="2147483677" r:id="rId11"/>
    <p:sldLayoutId id="2147483678" r:id="rId12"/>
    <p:sldLayoutId id="2147483683" r:id="rId13"/>
    <p:sldLayoutId id="2147483679" r:id="rId14"/>
    <p:sldLayoutId id="2147483680" r:id="rId15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2400" b="1" i="0" kern="1200">
          <a:solidFill>
            <a:schemeClr val="bg1"/>
          </a:solidFill>
          <a:latin typeface="Helvetica" pitchFamily="2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b="0" i="0" kern="1200">
          <a:solidFill>
            <a:schemeClr val="bg1"/>
          </a:solidFill>
          <a:latin typeface="Helvetica" pitchFamily="2" charset="0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b-NO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svg"/><Relationship Id="rId3" Type="http://schemas.openxmlformats.org/officeDocument/2006/relationships/image" Target="../media/image13.png"/><Relationship Id="rId7" Type="http://schemas.openxmlformats.org/officeDocument/2006/relationships/image" Target="../media/image17.png"/><Relationship Id="rId12" Type="http://schemas.openxmlformats.org/officeDocument/2006/relationships/image" Target="../media/image22.sv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16.svg"/><Relationship Id="rId11" Type="http://schemas.openxmlformats.org/officeDocument/2006/relationships/image" Target="../media/image21.png"/><Relationship Id="rId5" Type="http://schemas.openxmlformats.org/officeDocument/2006/relationships/image" Target="../media/image15.png"/><Relationship Id="rId10" Type="http://schemas.openxmlformats.org/officeDocument/2006/relationships/image" Target="../media/image20.svg"/><Relationship Id="rId4" Type="http://schemas.openxmlformats.org/officeDocument/2006/relationships/image" Target="../media/image14.svg"/><Relationship Id="rId9" Type="http://schemas.openxmlformats.org/officeDocument/2006/relationships/image" Target="../media/image19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3.png"/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6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Relationship Id="rId9" Type="http://schemas.openxmlformats.org/officeDocument/2006/relationships/image" Target="../media/image24.sv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5.png"/><Relationship Id="rId3" Type="http://schemas.openxmlformats.org/officeDocument/2006/relationships/diagramData" Target="../diagrams/data2.xml"/><Relationship Id="rId7" Type="http://schemas.microsoft.com/office/2007/relationships/diagramDrawing" Target="../diagrams/drawing2.xm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6.xml"/><Relationship Id="rId6" Type="http://schemas.openxmlformats.org/officeDocument/2006/relationships/diagramColors" Target="../diagrams/colors2.xml"/><Relationship Id="rId11" Type="http://schemas.openxmlformats.org/officeDocument/2006/relationships/image" Target="../media/image28.svg"/><Relationship Id="rId5" Type="http://schemas.openxmlformats.org/officeDocument/2006/relationships/diagramQuickStyle" Target="../diagrams/quickStyle2.xml"/><Relationship Id="rId10" Type="http://schemas.openxmlformats.org/officeDocument/2006/relationships/image" Target="../media/image27.png"/><Relationship Id="rId4" Type="http://schemas.openxmlformats.org/officeDocument/2006/relationships/diagramLayout" Target="../diagrams/layout2.xml"/><Relationship Id="rId9" Type="http://schemas.openxmlformats.org/officeDocument/2006/relationships/image" Target="../media/image26.sv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31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806CD98B-97D8-F67A-E6B2-CFB13D9C204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0"/>
            <a:ext cx="12192000" cy="1325563"/>
          </a:xfrm>
        </p:spPr>
        <p:txBody>
          <a:bodyPr>
            <a:normAutofit/>
          </a:bodyPr>
          <a:lstStyle/>
          <a:p>
            <a:pPr algn="ctr"/>
            <a:r>
              <a:rPr lang="nb-NO" dirty="0"/>
              <a:t>Inspirasjon: alumner som ressurs for å styrke studienes arbeidslivsrelevans</a:t>
            </a:r>
            <a:br>
              <a:rPr lang="nb-NO" sz="2400" dirty="0"/>
            </a:br>
            <a:r>
              <a:rPr lang="nb-NO" dirty="0"/>
              <a:t> </a:t>
            </a:r>
          </a:p>
        </p:txBody>
      </p:sp>
      <p:pic>
        <p:nvPicPr>
          <p:cNvPr id="4" name="Grafikk 3" descr="Gruppe idédugnad med heldekkende fyll">
            <a:extLst>
              <a:ext uri="{FF2B5EF4-FFF2-40B4-BE49-F238E27FC236}">
                <a16:creationId xmlns:a16="http://schemas.microsoft.com/office/drawing/2014/main" id="{E286991E-8AE3-1BFC-20E5-9804527CB9A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914300" y="1185874"/>
            <a:ext cx="1300089" cy="1300089"/>
          </a:xfrm>
          <a:prstGeom prst="rect">
            <a:avLst/>
          </a:prstGeom>
        </p:spPr>
      </p:pic>
      <p:sp>
        <p:nvSpPr>
          <p:cNvPr id="5" name="TekstSylinder 4">
            <a:extLst>
              <a:ext uri="{FF2B5EF4-FFF2-40B4-BE49-F238E27FC236}">
                <a16:creationId xmlns:a16="http://schemas.microsoft.com/office/drawing/2014/main" id="{E46CA184-C890-F77E-45F9-89985972620B}"/>
              </a:ext>
            </a:extLst>
          </p:cNvPr>
          <p:cNvSpPr txBox="1"/>
          <p:nvPr/>
        </p:nvSpPr>
        <p:spPr>
          <a:xfrm>
            <a:off x="124955" y="2485963"/>
            <a:ext cx="2951705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nb-NO" b="1" dirty="0"/>
              <a:t>Studieråd/møter m/</a:t>
            </a:r>
          </a:p>
          <a:p>
            <a:pPr algn="ctr"/>
            <a:r>
              <a:rPr lang="nb-NO" b="1" dirty="0"/>
              <a:t>tidligere studenter (alumner)</a:t>
            </a:r>
          </a:p>
          <a:p>
            <a:pPr algn="ctr"/>
            <a:r>
              <a:rPr lang="nb-NO" b="1" dirty="0"/>
              <a:t>i utvikling - evalueringsfase</a:t>
            </a:r>
            <a:endParaRPr lang="nb-NO" dirty="0"/>
          </a:p>
        </p:txBody>
      </p:sp>
      <p:sp>
        <p:nvSpPr>
          <p:cNvPr id="9" name="TekstSylinder 8">
            <a:extLst>
              <a:ext uri="{FF2B5EF4-FFF2-40B4-BE49-F238E27FC236}">
                <a16:creationId xmlns:a16="http://schemas.microsoft.com/office/drawing/2014/main" id="{C0B2AD1D-4DE8-44CE-793F-8462C8C967E8}"/>
              </a:ext>
            </a:extLst>
          </p:cNvPr>
          <p:cNvSpPr txBox="1"/>
          <p:nvPr/>
        </p:nvSpPr>
        <p:spPr>
          <a:xfrm>
            <a:off x="8707500" y="4819885"/>
            <a:ext cx="3231013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nb-NO" b="1" dirty="0"/>
              <a:t> Alumner som ressurs</a:t>
            </a:r>
          </a:p>
          <a:p>
            <a:pPr algn="ctr"/>
            <a:r>
              <a:rPr lang="nb-NO" b="1" dirty="0"/>
              <a:t> i læringsaktiviteter for</a:t>
            </a:r>
          </a:p>
          <a:p>
            <a:pPr algn="ctr"/>
            <a:r>
              <a:rPr lang="nb-NO" b="1" dirty="0"/>
              <a:t>Å synliggjøre studienes relevans</a:t>
            </a:r>
          </a:p>
        </p:txBody>
      </p:sp>
      <p:sp>
        <p:nvSpPr>
          <p:cNvPr id="11" name="TekstSylinder 10">
            <a:extLst>
              <a:ext uri="{FF2B5EF4-FFF2-40B4-BE49-F238E27FC236}">
                <a16:creationId xmlns:a16="http://schemas.microsoft.com/office/drawing/2014/main" id="{5B687238-84E8-CC1F-A085-CF14B4D87CE3}"/>
              </a:ext>
            </a:extLst>
          </p:cNvPr>
          <p:cNvSpPr txBox="1"/>
          <p:nvPr/>
        </p:nvSpPr>
        <p:spPr>
          <a:xfrm>
            <a:off x="4502742" y="4817128"/>
            <a:ext cx="2568717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nb-NO" b="1" dirty="0"/>
              <a:t>Alumner som døråpnere </a:t>
            </a:r>
          </a:p>
          <a:p>
            <a:pPr algn="ctr"/>
            <a:r>
              <a:rPr lang="nb-NO" b="1" dirty="0"/>
              <a:t>Til ulike typer samarbeid</a:t>
            </a:r>
          </a:p>
          <a:p>
            <a:pPr algn="ctr"/>
            <a:r>
              <a:rPr lang="nb-NO" b="1" dirty="0"/>
              <a:t> med arbeidslivet</a:t>
            </a:r>
            <a:endParaRPr lang="nb-NO" dirty="0"/>
          </a:p>
        </p:txBody>
      </p:sp>
      <p:pic>
        <p:nvPicPr>
          <p:cNvPr id="20" name="Grafikk 19" descr="Office-arbeider hunn med heldekkende fyll">
            <a:extLst>
              <a:ext uri="{FF2B5EF4-FFF2-40B4-BE49-F238E27FC236}">
                <a16:creationId xmlns:a16="http://schemas.microsoft.com/office/drawing/2014/main" id="{2A03617F-664C-AA6B-0BA1-586184F9EB5D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5196942" y="1301293"/>
            <a:ext cx="1107989" cy="1107989"/>
          </a:xfrm>
          <a:prstGeom prst="rect">
            <a:avLst/>
          </a:prstGeom>
        </p:spPr>
      </p:pic>
      <p:sp>
        <p:nvSpPr>
          <p:cNvPr id="23" name="TekstSylinder 22">
            <a:extLst>
              <a:ext uri="{FF2B5EF4-FFF2-40B4-BE49-F238E27FC236}">
                <a16:creationId xmlns:a16="http://schemas.microsoft.com/office/drawing/2014/main" id="{0F81BCA6-8001-710D-EDFE-A6860882E2ED}"/>
              </a:ext>
            </a:extLst>
          </p:cNvPr>
          <p:cNvSpPr txBox="1"/>
          <p:nvPr/>
        </p:nvSpPr>
        <p:spPr>
          <a:xfrm>
            <a:off x="3771401" y="2457803"/>
            <a:ext cx="3956211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b="1" dirty="0"/>
              <a:t>Karriereintervju bevisstgjøre på bruk av</a:t>
            </a:r>
          </a:p>
          <a:p>
            <a:r>
              <a:rPr lang="nb-NO" b="1" dirty="0"/>
              <a:t>kompetansen i videre jobb og karriere </a:t>
            </a:r>
          </a:p>
        </p:txBody>
      </p:sp>
      <p:pic>
        <p:nvPicPr>
          <p:cNvPr id="25" name="Grafikk 24" descr="Rute (sti mellom to tegnestifter) med heldekkende fyll">
            <a:extLst>
              <a:ext uri="{FF2B5EF4-FFF2-40B4-BE49-F238E27FC236}">
                <a16:creationId xmlns:a16="http://schemas.microsoft.com/office/drawing/2014/main" id="{9F645DF6-E316-8AD4-28E0-500D0FD368E6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9578271" y="1157714"/>
            <a:ext cx="1300089" cy="1300089"/>
          </a:xfrm>
          <a:prstGeom prst="rect">
            <a:avLst/>
          </a:prstGeom>
        </p:spPr>
      </p:pic>
      <p:sp>
        <p:nvSpPr>
          <p:cNvPr id="26" name="TekstSylinder 25">
            <a:extLst>
              <a:ext uri="{FF2B5EF4-FFF2-40B4-BE49-F238E27FC236}">
                <a16:creationId xmlns:a16="http://schemas.microsoft.com/office/drawing/2014/main" id="{5BC7A4C6-397E-FCF5-655C-12C93E5C88F6}"/>
              </a:ext>
            </a:extLst>
          </p:cNvPr>
          <p:cNvSpPr txBox="1"/>
          <p:nvPr/>
        </p:nvSpPr>
        <p:spPr>
          <a:xfrm>
            <a:off x="8603990" y="2407667"/>
            <a:ext cx="2925865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nb-NO" b="1" dirty="0"/>
              <a:t>Alumner viser vei på </a:t>
            </a:r>
          </a:p>
          <a:p>
            <a:pPr algn="ctr"/>
            <a:r>
              <a:rPr lang="nb-NO" b="1" dirty="0"/>
              <a:t>oppstartseminar/-aktiviteter</a:t>
            </a:r>
          </a:p>
          <a:p>
            <a:pPr algn="ctr"/>
            <a:r>
              <a:rPr lang="nb-NO" b="1" dirty="0"/>
              <a:t>«Se hva du har i vente»</a:t>
            </a:r>
          </a:p>
        </p:txBody>
      </p:sp>
      <p:pic>
        <p:nvPicPr>
          <p:cNvPr id="27" name="Grafikk 26" descr="Konfigurasjonsveiledning for eksternt arbeid med heldekkende fyll">
            <a:extLst>
              <a:ext uri="{FF2B5EF4-FFF2-40B4-BE49-F238E27FC236}">
                <a16:creationId xmlns:a16="http://schemas.microsoft.com/office/drawing/2014/main" id="{CCD351E8-4EA6-CC97-5303-38A24F0CE379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1408975" y="3741903"/>
            <a:ext cx="528603" cy="528603"/>
          </a:xfrm>
          <a:prstGeom prst="rect">
            <a:avLst/>
          </a:prstGeom>
        </p:spPr>
      </p:pic>
      <p:sp>
        <p:nvSpPr>
          <p:cNvPr id="28" name="TekstSylinder 27">
            <a:extLst>
              <a:ext uri="{FF2B5EF4-FFF2-40B4-BE49-F238E27FC236}">
                <a16:creationId xmlns:a16="http://schemas.microsoft.com/office/drawing/2014/main" id="{95C1E38F-BE6D-850A-E535-297E6FB7EF1A}"/>
              </a:ext>
            </a:extLst>
          </p:cNvPr>
          <p:cNvSpPr txBox="1"/>
          <p:nvPr/>
        </p:nvSpPr>
        <p:spPr>
          <a:xfrm>
            <a:off x="-31107" y="4817128"/>
            <a:ext cx="3805272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nb-NO" b="1" dirty="0"/>
              <a:t>Skap nysgjerrighet på arbeidslivet</a:t>
            </a:r>
          </a:p>
          <a:p>
            <a:pPr algn="ctr"/>
            <a:r>
              <a:rPr lang="nb-NO" b="1" dirty="0"/>
              <a:t>Alumner som gjesteforelesere </a:t>
            </a:r>
          </a:p>
          <a:p>
            <a:pPr algn="ctr"/>
            <a:r>
              <a:rPr lang="nb-NO" b="1" dirty="0"/>
              <a:t>bygger bro til bruken av kompetansen</a:t>
            </a:r>
          </a:p>
        </p:txBody>
      </p:sp>
      <p:pic>
        <p:nvPicPr>
          <p:cNvPr id="30" name="Grafikk 29" descr="Klasserom med heldekkende fyll">
            <a:extLst>
              <a:ext uri="{FF2B5EF4-FFF2-40B4-BE49-F238E27FC236}">
                <a16:creationId xmlns:a16="http://schemas.microsoft.com/office/drawing/2014/main" id="{AB31BF03-25AA-8464-7C88-9F78F5072667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914200" y="3646363"/>
            <a:ext cx="1240290" cy="1142273"/>
          </a:xfrm>
          <a:prstGeom prst="rect">
            <a:avLst/>
          </a:prstGeom>
        </p:spPr>
      </p:pic>
      <p:pic>
        <p:nvPicPr>
          <p:cNvPr id="32" name="Grafikk 31" descr="Konfigurasjonsveiledning for eksternt arbeid med heldekkende fyll">
            <a:extLst>
              <a:ext uri="{FF2B5EF4-FFF2-40B4-BE49-F238E27FC236}">
                <a16:creationId xmlns:a16="http://schemas.microsoft.com/office/drawing/2014/main" id="{1B85FCE6-8C4D-95BD-A5D9-7BD5F74B0286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5298214" y="3657783"/>
            <a:ext cx="1159345" cy="1159345"/>
          </a:xfrm>
          <a:prstGeom prst="rect">
            <a:avLst/>
          </a:prstGeom>
        </p:spPr>
      </p:pic>
      <p:pic>
        <p:nvPicPr>
          <p:cNvPr id="3" name="Grafikk 2" descr="Gruppe idédugnad med heldekkende fyll">
            <a:extLst>
              <a:ext uri="{FF2B5EF4-FFF2-40B4-BE49-F238E27FC236}">
                <a16:creationId xmlns:a16="http://schemas.microsoft.com/office/drawing/2014/main" id="{38CE597B-CABF-2299-9467-7D282E4D509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9482936" y="3517039"/>
            <a:ext cx="1300089" cy="13000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0773362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FD7EA1E-0D2B-ECAE-2BC9-2E1B5122B44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tel 2">
            <a:extLst>
              <a:ext uri="{FF2B5EF4-FFF2-40B4-BE49-F238E27FC236}">
                <a16:creationId xmlns:a16="http://schemas.microsoft.com/office/drawing/2014/main" id="{82E92877-45B4-6BB9-7CC6-451C0894A7D9}"/>
              </a:ext>
            </a:extLst>
          </p:cNvPr>
          <p:cNvSpPr txBox="1">
            <a:spLocks/>
          </p:cNvSpPr>
          <p:nvPr/>
        </p:nvSpPr>
        <p:spPr>
          <a:xfrm>
            <a:off x="0" y="-251552"/>
            <a:ext cx="12192000" cy="1009125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97500"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b="1" i="0" kern="1200">
                <a:solidFill>
                  <a:srgbClr val="D2002B"/>
                </a:solidFill>
                <a:latin typeface="Helvetica" pitchFamily="2" charset="0"/>
                <a:ea typeface="+mj-ea"/>
                <a:cs typeface="+mj-cs"/>
              </a:defRPr>
            </a:lvl1pPr>
          </a:lstStyle>
          <a:p>
            <a:endParaRPr lang="nb-NO" sz="3600" dirty="0">
              <a:cs typeface="Helvetica" pitchFamily="2" charset="0"/>
            </a:endParaRPr>
          </a:p>
        </p:txBody>
      </p:sp>
      <p:graphicFrame>
        <p:nvGraphicFramePr>
          <p:cNvPr id="2" name="Diagram 2">
            <a:extLst>
              <a:ext uri="{FF2B5EF4-FFF2-40B4-BE49-F238E27FC236}">
                <a16:creationId xmlns:a16="http://schemas.microsoft.com/office/drawing/2014/main" id="{E07E0CB4-C812-90FA-764D-1E9D358CC092}"/>
              </a:ext>
            </a:extLst>
          </p:cNvPr>
          <p:cNvGraphicFramePr/>
          <p:nvPr/>
        </p:nvGraphicFramePr>
        <p:xfrm>
          <a:off x="211889" y="5347"/>
          <a:ext cx="11574379" cy="682324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3" name="TekstSylinder 2">
            <a:extLst>
              <a:ext uri="{FF2B5EF4-FFF2-40B4-BE49-F238E27FC236}">
                <a16:creationId xmlns:a16="http://schemas.microsoft.com/office/drawing/2014/main" id="{3AA6D30F-51DE-DB1C-2BE5-E88AB77F2640}"/>
              </a:ext>
            </a:extLst>
          </p:cNvPr>
          <p:cNvSpPr txBox="1"/>
          <p:nvPr/>
        </p:nvSpPr>
        <p:spPr>
          <a:xfrm>
            <a:off x="3653155" y="2076114"/>
            <a:ext cx="2019399" cy="5078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sz="2700" b="1" dirty="0"/>
              <a:t>Introduksjon</a:t>
            </a:r>
            <a:endParaRPr lang="nb-NO" b="1" dirty="0"/>
          </a:p>
        </p:txBody>
      </p:sp>
      <p:sp>
        <p:nvSpPr>
          <p:cNvPr id="5" name="TekstSylinder 4">
            <a:extLst>
              <a:ext uri="{FF2B5EF4-FFF2-40B4-BE49-F238E27FC236}">
                <a16:creationId xmlns:a16="http://schemas.microsoft.com/office/drawing/2014/main" id="{1A738DB3-EE65-79B5-3A2A-D581B9079916}"/>
              </a:ext>
            </a:extLst>
          </p:cNvPr>
          <p:cNvSpPr txBox="1"/>
          <p:nvPr/>
        </p:nvSpPr>
        <p:spPr>
          <a:xfrm>
            <a:off x="9113820" y="2104858"/>
            <a:ext cx="1859099" cy="5078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sz="2700" b="1" dirty="0"/>
              <a:t>Snart ferdig</a:t>
            </a:r>
            <a:endParaRPr lang="nb-NO" b="1" dirty="0"/>
          </a:p>
        </p:txBody>
      </p:sp>
      <p:sp>
        <p:nvSpPr>
          <p:cNvPr id="18" name="TekstSylinder 17">
            <a:extLst>
              <a:ext uri="{FF2B5EF4-FFF2-40B4-BE49-F238E27FC236}">
                <a16:creationId xmlns:a16="http://schemas.microsoft.com/office/drawing/2014/main" id="{C4954D0C-5414-BB3D-DAD4-E3464CA852A3}"/>
              </a:ext>
            </a:extLst>
          </p:cNvPr>
          <p:cNvSpPr txBox="1"/>
          <p:nvPr/>
        </p:nvSpPr>
        <p:spPr>
          <a:xfrm>
            <a:off x="751966" y="2104857"/>
            <a:ext cx="1950790" cy="507831"/>
          </a:xfrm>
          <a:prstGeom prst="rect">
            <a:avLst/>
          </a:prstGeom>
          <a:noFill/>
        </p:spPr>
        <p:txBody>
          <a:bodyPr wrap="none" lIns="91440" tIns="45720" rIns="91440" bIns="45720" rtlCol="0" anchor="t">
            <a:spAutoFit/>
          </a:bodyPr>
          <a:lstStyle/>
          <a:p>
            <a:r>
              <a:rPr lang="nb-NO" sz="2700" b="1" dirty="0"/>
              <a:t>Før oppstart</a:t>
            </a:r>
            <a:endParaRPr lang="nb-NO" b="1" dirty="0"/>
          </a:p>
        </p:txBody>
      </p:sp>
      <p:pic>
        <p:nvPicPr>
          <p:cNvPr id="7" name="Grafikk 6" descr="By med heldekkende fyll">
            <a:extLst>
              <a:ext uri="{FF2B5EF4-FFF2-40B4-BE49-F238E27FC236}">
                <a16:creationId xmlns:a16="http://schemas.microsoft.com/office/drawing/2014/main" id="{C195163F-6C86-6D84-6649-7FF7DE11611B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612561" y="190094"/>
            <a:ext cx="914400" cy="914400"/>
          </a:xfrm>
          <a:prstGeom prst="rect">
            <a:avLst/>
          </a:prstGeom>
        </p:spPr>
      </p:pic>
      <p:sp>
        <p:nvSpPr>
          <p:cNvPr id="8" name="TekstSylinder 7">
            <a:extLst>
              <a:ext uri="{FF2B5EF4-FFF2-40B4-BE49-F238E27FC236}">
                <a16:creationId xmlns:a16="http://schemas.microsoft.com/office/drawing/2014/main" id="{97B94B96-93A2-9DDE-4FF8-C3A1A8F02B0D}"/>
              </a:ext>
            </a:extLst>
          </p:cNvPr>
          <p:cNvSpPr txBox="1"/>
          <p:nvPr/>
        </p:nvSpPr>
        <p:spPr>
          <a:xfrm>
            <a:off x="6383487" y="2076114"/>
            <a:ext cx="1641603" cy="5078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sz="2700" b="1" dirty="0"/>
              <a:t>Underveis</a:t>
            </a:r>
            <a:endParaRPr lang="nb-NO" b="1" dirty="0"/>
          </a:p>
        </p:txBody>
      </p:sp>
      <p:sp>
        <p:nvSpPr>
          <p:cNvPr id="9" name="TekstSylinder 8">
            <a:extLst>
              <a:ext uri="{FF2B5EF4-FFF2-40B4-BE49-F238E27FC236}">
                <a16:creationId xmlns:a16="http://schemas.microsoft.com/office/drawing/2014/main" id="{19C2C711-3415-59A9-4D97-21F4E8FC0218}"/>
              </a:ext>
            </a:extLst>
          </p:cNvPr>
          <p:cNvSpPr txBox="1"/>
          <p:nvPr/>
        </p:nvSpPr>
        <p:spPr>
          <a:xfrm>
            <a:off x="211889" y="2503547"/>
            <a:ext cx="3109121" cy="3970318"/>
          </a:xfrm>
          <a:prstGeom prst="rect">
            <a:avLst/>
          </a:prstGeom>
          <a:noFill/>
        </p:spPr>
        <p:txBody>
          <a:bodyPr wrap="none" lIns="91440" tIns="45720" rIns="91440" bIns="45720" rtlCol="0" anchor="t">
            <a:spAutoFit/>
          </a:bodyPr>
          <a:lstStyle/>
          <a:p>
            <a:r>
              <a:rPr lang="nb-NO" sz="1400" dirty="0"/>
              <a:t>Knytt til dere </a:t>
            </a:r>
            <a:r>
              <a:rPr lang="nb-NO" sz="1400" dirty="0" err="1"/>
              <a:t>vit.ansatte</a:t>
            </a:r>
            <a:r>
              <a:rPr lang="nb-NO" sz="1400" dirty="0"/>
              <a:t> i kombistilling</a:t>
            </a:r>
          </a:p>
          <a:p>
            <a:r>
              <a:rPr lang="nb-NO" sz="1400" dirty="0"/>
              <a:t>/hospiter ute i virksomheter som </a:t>
            </a:r>
          </a:p>
          <a:p>
            <a:r>
              <a:rPr lang="nb-NO" sz="1400" dirty="0"/>
              <a:t>rekrutterer deres fag</a:t>
            </a:r>
            <a:endParaRPr lang="nb-NO" sz="1400">
              <a:ea typeface="Calibri"/>
              <a:cs typeface="Calibri"/>
            </a:endParaRPr>
          </a:p>
          <a:p>
            <a:endParaRPr lang="nb-NO" sz="1400" dirty="0">
              <a:ea typeface="Calibri"/>
              <a:cs typeface="Calibri"/>
            </a:endParaRPr>
          </a:p>
          <a:p>
            <a:r>
              <a:rPr lang="nb-NO" sz="1400" dirty="0" err="1">
                <a:ea typeface="Calibri"/>
                <a:cs typeface="Calibri"/>
              </a:rPr>
              <a:t>Alumninettverket</a:t>
            </a:r>
            <a:r>
              <a:rPr lang="nb-NO" sz="1400" dirty="0">
                <a:ea typeface="Calibri"/>
                <a:cs typeface="Calibri"/>
              </a:rPr>
              <a:t> som strategisk ressurs</a:t>
            </a:r>
            <a:endParaRPr lang="en-US" sz="1400" dirty="0">
              <a:ea typeface="Calibri"/>
              <a:cs typeface="Calibri"/>
            </a:endParaRPr>
          </a:p>
          <a:p>
            <a:r>
              <a:rPr lang="nb-NO" sz="1400" dirty="0">
                <a:ea typeface="Calibri"/>
                <a:cs typeface="Calibri"/>
              </a:rPr>
              <a:t>utvikling og gjennomføring av studiet?</a:t>
            </a:r>
            <a:endParaRPr lang="nb-NO" dirty="0"/>
          </a:p>
          <a:p>
            <a:endParaRPr lang="nb-NO" sz="1400" dirty="0"/>
          </a:p>
          <a:p>
            <a:r>
              <a:rPr lang="nb-NO" sz="1400" dirty="0">
                <a:ea typeface="Calibri"/>
                <a:cs typeface="Calibri"/>
              </a:rPr>
              <a:t>Se etter mer potensiale i system </a:t>
            </a:r>
            <a:endParaRPr lang="en-US" sz="1400" dirty="0">
              <a:ea typeface="Calibri"/>
              <a:cs typeface="Calibri"/>
            </a:endParaRPr>
          </a:p>
          <a:p>
            <a:r>
              <a:rPr lang="nb-NO" sz="1400" dirty="0">
                <a:ea typeface="Calibri"/>
                <a:cs typeface="Calibri"/>
              </a:rPr>
              <a:t>for avtaleoppfølging </a:t>
            </a:r>
            <a:endParaRPr lang="nb-NO" dirty="0"/>
          </a:p>
          <a:p>
            <a:endParaRPr lang="nb-NO" sz="1400" dirty="0">
              <a:ea typeface="Calibri"/>
              <a:cs typeface="Calibri"/>
            </a:endParaRPr>
          </a:p>
          <a:p>
            <a:r>
              <a:rPr lang="nb-NO" sz="1400" dirty="0"/>
              <a:t>Inviter inn strategiske </a:t>
            </a:r>
          </a:p>
          <a:p>
            <a:r>
              <a:rPr lang="nb-NO" sz="1400" dirty="0"/>
              <a:t>Samarbeidsvirksomheter i studieråd</a:t>
            </a:r>
            <a:endParaRPr lang="nb-NO" sz="1400" dirty="0">
              <a:ea typeface="Calibri"/>
              <a:cs typeface="Calibri"/>
            </a:endParaRPr>
          </a:p>
          <a:p>
            <a:endParaRPr lang="nb-NO" sz="1400" dirty="0">
              <a:ea typeface="Calibri"/>
              <a:cs typeface="Calibri"/>
            </a:endParaRPr>
          </a:p>
          <a:p>
            <a:r>
              <a:rPr lang="nb-NO" sz="1400" dirty="0"/>
              <a:t>La dere inspirere av hvordan andre </a:t>
            </a:r>
          </a:p>
          <a:p>
            <a:r>
              <a:rPr lang="nb-NO" sz="1400" dirty="0"/>
              <a:t>fagmiljø kobler på arbeidslivet </a:t>
            </a:r>
          </a:p>
          <a:p>
            <a:endParaRPr lang="nb-NO" sz="1400" dirty="0">
              <a:ea typeface="Calibri"/>
              <a:cs typeface="Calibri"/>
            </a:endParaRPr>
          </a:p>
          <a:p>
            <a:r>
              <a:rPr lang="nb-NO" sz="1400" dirty="0">
                <a:ea typeface="Calibri"/>
                <a:cs typeface="Calibri"/>
              </a:rPr>
              <a:t>Alumner i karriereintervju på nettsider</a:t>
            </a:r>
          </a:p>
          <a:p>
            <a:endParaRPr lang="nb-NO" sz="1400" dirty="0">
              <a:ea typeface="Calibri"/>
              <a:cs typeface="Calibri"/>
            </a:endParaRPr>
          </a:p>
        </p:txBody>
      </p:sp>
      <p:sp>
        <p:nvSpPr>
          <p:cNvPr id="11" name="TekstSylinder 10">
            <a:extLst>
              <a:ext uri="{FF2B5EF4-FFF2-40B4-BE49-F238E27FC236}">
                <a16:creationId xmlns:a16="http://schemas.microsoft.com/office/drawing/2014/main" id="{8C90CF4A-67BB-BD5C-8136-31F93A078923}"/>
              </a:ext>
            </a:extLst>
          </p:cNvPr>
          <p:cNvSpPr txBox="1"/>
          <p:nvPr/>
        </p:nvSpPr>
        <p:spPr>
          <a:xfrm>
            <a:off x="3251440" y="2560356"/>
            <a:ext cx="2984022" cy="418576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sz="1400" dirty="0"/>
              <a:t>Kan du bruke de ferske alumnene </a:t>
            </a:r>
          </a:p>
          <a:p>
            <a:r>
              <a:rPr lang="nb-NO" sz="1400" dirty="0"/>
              <a:t>som arbeidslivsrepresentanter på </a:t>
            </a:r>
          </a:p>
          <a:p>
            <a:r>
              <a:rPr lang="nb-NO" sz="1400" dirty="0"/>
              <a:t>Oppstartsseminar, studentmentorer</a:t>
            </a:r>
          </a:p>
          <a:p>
            <a:endParaRPr lang="nb-NO" sz="1400" dirty="0"/>
          </a:p>
          <a:p>
            <a:r>
              <a:rPr lang="nb-NO" sz="1400" dirty="0"/>
              <a:t>Gjesteforelesere som</a:t>
            </a:r>
            <a:br>
              <a:rPr lang="nb-NO" sz="1400" dirty="0"/>
            </a:br>
            <a:r>
              <a:rPr lang="nb-NO" sz="1400" dirty="0"/>
              <a:t>kan skape motivasjon og </a:t>
            </a:r>
          </a:p>
          <a:p>
            <a:r>
              <a:rPr lang="nb-NO" sz="1400" dirty="0"/>
              <a:t>synliggjøre relevans</a:t>
            </a:r>
          </a:p>
          <a:p>
            <a:endParaRPr lang="nb-NO" sz="1400" dirty="0"/>
          </a:p>
          <a:p>
            <a:r>
              <a:rPr lang="nb-NO" sz="1400" dirty="0"/>
              <a:t>La studentene få se, oppleve </a:t>
            </a:r>
          </a:p>
          <a:p>
            <a:r>
              <a:rPr lang="nb-NO" sz="1400" dirty="0"/>
              <a:t>hva de har i vente</a:t>
            </a:r>
          </a:p>
          <a:p>
            <a:r>
              <a:rPr lang="nb-NO" sz="1400" dirty="0"/>
              <a:t>Dra på besøk ute i aktuelle bedrifter, </a:t>
            </a:r>
          </a:p>
          <a:p>
            <a:r>
              <a:rPr lang="nb-NO" sz="1400" dirty="0"/>
              <a:t>Jobbskygging fysisk, digitalt etc. </a:t>
            </a:r>
          </a:p>
          <a:p>
            <a:endParaRPr lang="nb-NO" sz="1400" dirty="0"/>
          </a:p>
          <a:p>
            <a:r>
              <a:rPr lang="nb-NO" sz="1400" dirty="0"/>
              <a:t>Informer om aktuelle arrangementer</a:t>
            </a:r>
          </a:p>
          <a:p>
            <a:r>
              <a:rPr lang="nb-NO" sz="1400" dirty="0"/>
              <a:t>Arbeidslivsdager, karrierearrangement</a:t>
            </a:r>
          </a:p>
          <a:p>
            <a:r>
              <a:rPr lang="nb-NO" sz="1400" dirty="0"/>
              <a:t>Linjeforeninger mm. </a:t>
            </a:r>
          </a:p>
          <a:p>
            <a:endParaRPr lang="nb-NO" sz="1400" dirty="0"/>
          </a:p>
          <a:p>
            <a:endParaRPr lang="nb-NO" sz="1400" dirty="0"/>
          </a:p>
          <a:p>
            <a:endParaRPr lang="nb-NO" sz="1400" dirty="0"/>
          </a:p>
        </p:txBody>
      </p:sp>
      <p:sp>
        <p:nvSpPr>
          <p:cNvPr id="12" name="TekstSylinder 11">
            <a:extLst>
              <a:ext uri="{FF2B5EF4-FFF2-40B4-BE49-F238E27FC236}">
                <a16:creationId xmlns:a16="http://schemas.microsoft.com/office/drawing/2014/main" id="{64F70C8D-240A-E698-53F8-C8E96A654A16}"/>
              </a:ext>
            </a:extLst>
          </p:cNvPr>
          <p:cNvSpPr txBox="1"/>
          <p:nvPr/>
        </p:nvSpPr>
        <p:spPr>
          <a:xfrm>
            <a:off x="6034702" y="2503149"/>
            <a:ext cx="3070236" cy="3754874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nb-NO" sz="1400" dirty="0"/>
              <a:t>Hent  reelle caser fra arbeidslivet</a:t>
            </a:r>
          </a:p>
          <a:p>
            <a:r>
              <a:rPr lang="nb-NO" sz="1400" dirty="0"/>
              <a:t>alle studenter løser gjerne i team</a:t>
            </a:r>
          </a:p>
          <a:p>
            <a:r>
              <a:rPr lang="nb-NO" sz="1400" dirty="0"/>
              <a:t>presenterer for hverandre og virksomhet</a:t>
            </a:r>
          </a:p>
          <a:p>
            <a:endParaRPr lang="nb-NO" sz="1400" dirty="0"/>
          </a:p>
          <a:p>
            <a:r>
              <a:rPr lang="nb-NO" sz="1400" dirty="0"/>
              <a:t>Hvordan skal studentene gradvis få trening i å anvende kompetanse i samarbeid med arbeidslivet. Hva passer deres fagfelt, og kapasitet samtidig som dere kan sikre kvaliteten? </a:t>
            </a:r>
          </a:p>
          <a:p>
            <a:endParaRPr lang="nb-NO" sz="1400" dirty="0"/>
          </a:p>
          <a:p>
            <a:r>
              <a:rPr lang="nb-NO" sz="1400" dirty="0"/>
              <a:t>Caser, oppgavesamarbeid, praksis i </a:t>
            </a:r>
          </a:p>
          <a:p>
            <a:r>
              <a:rPr lang="nb-NO" sz="1400" dirty="0"/>
              <a:t>ulike varianter både på bachelor og masternivå </a:t>
            </a:r>
            <a:endParaRPr lang="nb-NO" dirty="0"/>
          </a:p>
          <a:p>
            <a:endParaRPr lang="nb-NO" sz="1400" dirty="0"/>
          </a:p>
          <a:p>
            <a:r>
              <a:rPr lang="nb-NO" sz="1400" dirty="0"/>
              <a:t>Samtidig forbered, skap refleksjon om hva de lærer av samarbeidet. </a:t>
            </a:r>
          </a:p>
        </p:txBody>
      </p:sp>
      <p:sp>
        <p:nvSpPr>
          <p:cNvPr id="13" name="TekstSylinder 12">
            <a:extLst>
              <a:ext uri="{FF2B5EF4-FFF2-40B4-BE49-F238E27FC236}">
                <a16:creationId xmlns:a16="http://schemas.microsoft.com/office/drawing/2014/main" id="{656830AA-518E-7A14-B03B-582FE3F9E318}"/>
              </a:ext>
            </a:extLst>
          </p:cNvPr>
          <p:cNvSpPr txBox="1"/>
          <p:nvPr/>
        </p:nvSpPr>
        <p:spPr>
          <a:xfrm>
            <a:off x="8893671" y="2689313"/>
            <a:ext cx="3187604" cy="397031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sz="1400" dirty="0"/>
              <a:t>Hvordan kan involvering av </a:t>
            </a:r>
          </a:p>
          <a:p>
            <a:r>
              <a:rPr lang="nb-NO" sz="1400" dirty="0"/>
              <a:t>samarbeidsvirksomheter bidra til å </a:t>
            </a:r>
          </a:p>
          <a:p>
            <a:r>
              <a:rPr lang="nb-NO" sz="1400" dirty="0"/>
              <a:t>trygge og </a:t>
            </a:r>
            <a:r>
              <a:rPr lang="nb-NO" sz="1400" dirty="0" err="1"/>
              <a:t>selvstendiggjøre</a:t>
            </a:r>
            <a:r>
              <a:rPr lang="nb-NO" sz="1400" dirty="0"/>
              <a:t> studentene?</a:t>
            </a:r>
          </a:p>
          <a:p>
            <a:endParaRPr lang="nb-NO" sz="1400" dirty="0"/>
          </a:p>
          <a:p>
            <a:r>
              <a:rPr lang="nb-NO" sz="1400" dirty="0"/>
              <a:t>Lærings – og vurderingsaktiviteter der</a:t>
            </a:r>
          </a:p>
          <a:p>
            <a:r>
              <a:rPr lang="nb-NO" sz="1400" dirty="0"/>
              <a:t>Representanter fra eksterne </a:t>
            </a:r>
          </a:p>
          <a:p>
            <a:r>
              <a:rPr lang="nb-NO" sz="1400" dirty="0"/>
              <a:t>virksomheter er involvert – med mål</a:t>
            </a:r>
          </a:p>
          <a:p>
            <a:r>
              <a:rPr lang="nb-NO" sz="1400" dirty="0"/>
              <a:t> å trene studenter på å sette ord på </a:t>
            </a:r>
          </a:p>
          <a:p>
            <a:r>
              <a:rPr lang="nb-NO" sz="1400" dirty="0"/>
              <a:t>kompetansen de har opparbeidet seg </a:t>
            </a:r>
          </a:p>
          <a:p>
            <a:r>
              <a:rPr lang="nb-NO" sz="1400" dirty="0"/>
              <a:t>og hvordan denne er attraktiv for </a:t>
            </a:r>
          </a:p>
          <a:p>
            <a:r>
              <a:rPr lang="nb-NO" sz="1400" dirty="0"/>
              <a:t>arbeidslivet </a:t>
            </a:r>
          </a:p>
          <a:p>
            <a:endParaRPr lang="nb-NO" sz="1400" dirty="0"/>
          </a:p>
          <a:p>
            <a:r>
              <a:rPr lang="nb-NO" sz="1400" dirty="0"/>
              <a:t>Få strategiske samarbeidsparter med </a:t>
            </a:r>
          </a:p>
          <a:p>
            <a:r>
              <a:rPr lang="nb-NO" sz="1400" dirty="0"/>
              <a:t>på arbeidslivsdager, karrierearrangement</a:t>
            </a:r>
          </a:p>
          <a:p>
            <a:endParaRPr lang="nb-NO" sz="1400" dirty="0"/>
          </a:p>
          <a:p>
            <a:r>
              <a:rPr lang="nb-NO" sz="1400" dirty="0"/>
              <a:t>Alumner som bevisstgjør på hva som </a:t>
            </a:r>
          </a:p>
          <a:p>
            <a:r>
              <a:rPr lang="nb-NO" sz="1400" dirty="0"/>
              <a:t>skal til for å få relevant jobb</a:t>
            </a:r>
          </a:p>
          <a:p>
            <a:endParaRPr lang="nb-NO" sz="1400" dirty="0"/>
          </a:p>
        </p:txBody>
      </p:sp>
    </p:spTree>
    <p:extLst>
      <p:ext uri="{BB962C8B-B14F-4D97-AF65-F5344CB8AC3E}">
        <p14:creationId xmlns:p14="http://schemas.microsoft.com/office/powerpoint/2010/main" val="9369989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3405C04-F7C1-27BA-B060-9723213AA2C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tel 2">
            <a:extLst>
              <a:ext uri="{FF2B5EF4-FFF2-40B4-BE49-F238E27FC236}">
                <a16:creationId xmlns:a16="http://schemas.microsoft.com/office/drawing/2014/main" id="{38D100B2-5331-8147-C3D7-C3A550118A73}"/>
              </a:ext>
            </a:extLst>
          </p:cNvPr>
          <p:cNvSpPr txBox="1">
            <a:spLocks/>
          </p:cNvSpPr>
          <p:nvPr/>
        </p:nvSpPr>
        <p:spPr>
          <a:xfrm>
            <a:off x="0" y="-251552"/>
            <a:ext cx="12192000" cy="1009125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97500"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b="1" i="0" kern="1200">
                <a:solidFill>
                  <a:srgbClr val="D2002B"/>
                </a:solidFill>
                <a:latin typeface="Helvetica" pitchFamily="2" charset="0"/>
                <a:ea typeface="+mj-ea"/>
                <a:cs typeface="+mj-cs"/>
              </a:defRPr>
            </a:lvl1pPr>
          </a:lstStyle>
          <a:p>
            <a:endParaRPr lang="nb-NO" sz="3600" dirty="0">
              <a:cs typeface="Helvetica" pitchFamily="2" charset="0"/>
            </a:endParaRPr>
          </a:p>
        </p:txBody>
      </p:sp>
      <p:graphicFrame>
        <p:nvGraphicFramePr>
          <p:cNvPr id="2" name="Diagram 2">
            <a:extLst>
              <a:ext uri="{FF2B5EF4-FFF2-40B4-BE49-F238E27FC236}">
                <a16:creationId xmlns:a16="http://schemas.microsoft.com/office/drawing/2014/main" id="{F2D07AA7-2C49-7BC0-197B-A1EE5E062CF0}"/>
              </a:ext>
            </a:extLst>
          </p:cNvPr>
          <p:cNvGraphicFramePr/>
          <p:nvPr/>
        </p:nvGraphicFramePr>
        <p:xfrm>
          <a:off x="211889" y="5347"/>
          <a:ext cx="11574379" cy="682324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3" name="TekstSylinder 2">
            <a:extLst>
              <a:ext uri="{FF2B5EF4-FFF2-40B4-BE49-F238E27FC236}">
                <a16:creationId xmlns:a16="http://schemas.microsoft.com/office/drawing/2014/main" id="{A189C501-CBC1-2AE1-63AB-807BC0AEDDD6}"/>
              </a:ext>
            </a:extLst>
          </p:cNvPr>
          <p:cNvSpPr txBox="1"/>
          <p:nvPr/>
        </p:nvSpPr>
        <p:spPr>
          <a:xfrm>
            <a:off x="3505665" y="1988345"/>
            <a:ext cx="2019399" cy="5078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sz="2700" b="1" dirty="0"/>
              <a:t>Introduksjon</a:t>
            </a:r>
            <a:endParaRPr lang="nb-NO" b="1" dirty="0"/>
          </a:p>
        </p:txBody>
      </p:sp>
      <p:sp>
        <p:nvSpPr>
          <p:cNvPr id="5" name="TekstSylinder 4">
            <a:extLst>
              <a:ext uri="{FF2B5EF4-FFF2-40B4-BE49-F238E27FC236}">
                <a16:creationId xmlns:a16="http://schemas.microsoft.com/office/drawing/2014/main" id="{83315F69-649B-C3FA-5198-66E03DF8BEBF}"/>
              </a:ext>
            </a:extLst>
          </p:cNvPr>
          <p:cNvSpPr txBox="1"/>
          <p:nvPr/>
        </p:nvSpPr>
        <p:spPr>
          <a:xfrm>
            <a:off x="9316827" y="1995318"/>
            <a:ext cx="1859099" cy="5078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sz="2700" b="1" dirty="0"/>
              <a:t>Snart ferdig</a:t>
            </a:r>
            <a:endParaRPr lang="nb-NO" b="1" dirty="0"/>
          </a:p>
        </p:txBody>
      </p:sp>
      <p:sp>
        <p:nvSpPr>
          <p:cNvPr id="18" name="TekstSylinder 17">
            <a:extLst>
              <a:ext uri="{FF2B5EF4-FFF2-40B4-BE49-F238E27FC236}">
                <a16:creationId xmlns:a16="http://schemas.microsoft.com/office/drawing/2014/main" id="{6A56F00D-8C54-FC61-045E-DD71D5A82BFA}"/>
              </a:ext>
            </a:extLst>
          </p:cNvPr>
          <p:cNvSpPr txBox="1"/>
          <p:nvPr/>
        </p:nvSpPr>
        <p:spPr>
          <a:xfrm>
            <a:off x="610988" y="1976682"/>
            <a:ext cx="1950790" cy="507831"/>
          </a:xfrm>
          <a:prstGeom prst="rect">
            <a:avLst/>
          </a:prstGeom>
          <a:noFill/>
        </p:spPr>
        <p:txBody>
          <a:bodyPr wrap="none" lIns="91440" tIns="45720" rIns="91440" bIns="45720" rtlCol="0" anchor="t">
            <a:spAutoFit/>
          </a:bodyPr>
          <a:lstStyle/>
          <a:p>
            <a:r>
              <a:rPr lang="nb-NO" sz="2700" b="1" dirty="0"/>
              <a:t>Før oppstart</a:t>
            </a:r>
            <a:endParaRPr lang="nb-NO" b="1" dirty="0"/>
          </a:p>
        </p:txBody>
      </p:sp>
      <p:sp>
        <p:nvSpPr>
          <p:cNvPr id="8" name="TekstSylinder 7">
            <a:extLst>
              <a:ext uri="{FF2B5EF4-FFF2-40B4-BE49-F238E27FC236}">
                <a16:creationId xmlns:a16="http://schemas.microsoft.com/office/drawing/2014/main" id="{42E06AB2-8A6A-3462-BAAE-5FA10B6F1854}"/>
              </a:ext>
            </a:extLst>
          </p:cNvPr>
          <p:cNvSpPr txBox="1"/>
          <p:nvPr/>
        </p:nvSpPr>
        <p:spPr>
          <a:xfrm>
            <a:off x="6519448" y="1995317"/>
            <a:ext cx="1641603" cy="5078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sz="2700" b="1" dirty="0"/>
              <a:t>Underveis</a:t>
            </a:r>
            <a:endParaRPr lang="nb-NO" b="1" dirty="0"/>
          </a:p>
        </p:txBody>
      </p:sp>
      <p:sp>
        <p:nvSpPr>
          <p:cNvPr id="9" name="TekstSylinder 8">
            <a:extLst>
              <a:ext uri="{FF2B5EF4-FFF2-40B4-BE49-F238E27FC236}">
                <a16:creationId xmlns:a16="http://schemas.microsoft.com/office/drawing/2014/main" id="{C3A4D544-085B-F06D-EA0C-CAACCC03013C}"/>
              </a:ext>
            </a:extLst>
          </p:cNvPr>
          <p:cNvSpPr txBox="1"/>
          <p:nvPr/>
        </p:nvSpPr>
        <p:spPr>
          <a:xfrm>
            <a:off x="211889" y="2610871"/>
            <a:ext cx="308098" cy="307777"/>
          </a:xfrm>
          <a:prstGeom prst="rect">
            <a:avLst/>
          </a:prstGeom>
          <a:noFill/>
        </p:spPr>
        <p:txBody>
          <a:bodyPr wrap="none" lIns="91440" tIns="45720" rIns="91440" bIns="45720" rtlCol="0" anchor="t">
            <a:spAutoFit/>
          </a:bodyPr>
          <a:lstStyle/>
          <a:p>
            <a:r>
              <a:rPr lang="nb-NO" sz="1400" dirty="0"/>
              <a:t>? </a:t>
            </a:r>
          </a:p>
        </p:txBody>
      </p:sp>
      <p:sp>
        <p:nvSpPr>
          <p:cNvPr id="11" name="TekstSylinder 10">
            <a:extLst>
              <a:ext uri="{FF2B5EF4-FFF2-40B4-BE49-F238E27FC236}">
                <a16:creationId xmlns:a16="http://schemas.microsoft.com/office/drawing/2014/main" id="{CF62751D-CC2F-73B4-6FE3-3D47AD070276}"/>
              </a:ext>
            </a:extLst>
          </p:cNvPr>
          <p:cNvSpPr txBox="1"/>
          <p:nvPr/>
        </p:nvSpPr>
        <p:spPr>
          <a:xfrm>
            <a:off x="3148213" y="2557578"/>
            <a:ext cx="268022" cy="138499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sz="1400" dirty="0"/>
              <a:t>?</a:t>
            </a:r>
          </a:p>
          <a:p>
            <a:endParaRPr lang="nb-NO" sz="1400" dirty="0"/>
          </a:p>
          <a:p>
            <a:endParaRPr lang="nb-NO" sz="1400" dirty="0"/>
          </a:p>
          <a:p>
            <a:endParaRPr lang="nb-NO" sz="1400" dirty="0"/>
          </a:p>
          <a:p>
            <a:endParaRPr lang="nb-NO" sz="1400" dirty="0"/>
          </a:p>
          <a:p>
            <a:endParaRPr lang="nb-NO" sz="1400" dirty="0"/>
          </a:p>
        </p:txBody>
      </p:sp>
      <p:sp>
        <p:nvSpPr>
          <p:cNvPr id="12" name="TekstSylinder 11">
            <a:extLst>
              <a:ext uri="{FF2B5EF4-FFF2-40B4-BE49-F238E27FC236}">
                <a16:creationId xmlns:a16="http://schemas.microsoft.com/office/drawing/2014/main" id="{B386000A-CAFF-368F-4629-B270BC686049}"/>
              </a:ext>
            </a:extLst>
          </p:cNvPr>
          <p:cNvSpPr txBox="1"/>
          <p:nvPr/>
        </p:nvSpPr>
        <p:spPr>
          <a:xfrm>
            <a:off x="6034702" y="2503149"/>
            <a:ext cx="307023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1400" dirty="0"/>
              <a:t>?</a:t>
            </a:r>
          </a:p>
        </p:txBody>
      </p:sp>
      <p:sp>
        <p:nvSpPr>
          <p:cNvPr id="13" name="TekstSylinder 12">
            <a:extLst>
              <a:ext uri="{FF2B5EF4-FFF2-40B4-BE49-F238E27FC236}">
                <a16:creationId xmlns:a16="http://schemas.microsoft.com/office/drawing/2014/main" id="{0BAAECF7-AD58-238B-52CA-CDE3A1C659BC}"/>
              </a:ext>
            </a:extLst>
          </p:cNvPr>
          <p:cNvSpPr txBox="1"/>
          <p:nvPr/>
        </p:nvSpPr>
        <p:spPr>
          <a:xfrm>
            <a:off x="9072063" y="2579137"/>
            <a:ext cx="268022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sz="1400" dirty="0"/>
              <a:t>?</a:t>
            </a:r>
          </a:p>
        </p:txBody>
      </p:sp>
      <p:pic>
        <p:nvPicPr>
          <p:cNvPr id="10" name="Grafikk 9" descr="God idé med heldekkende fyll">
            <a:extLst>
              <a:ext uri="{FF2B5EF4-FFF2-40B4-BE49-F238E27FC236}">
                <a16:creationId xmlns:a16="http://schemas.microsoft.com/office/drawing/2014/main" id="{74C2ED20-BF6C-A13E-7C1D-7D3277EE0169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619544" y="322741"/>
            <a:ext cx="1085752" cy="1085752"/>
          </a:xfrm>
          <a:prstGeom prst="rect">
            <a:avLst/>
          </a:prstGeom>
        </p:spPr>
      </p:pic>
      <p:pic>
        <p:nvPicPr>
          <p:cNvPr id="7" name="Grafikk 6" descr="Blyant med heldekkende fyll">
            <a:extLst>
              <a:ext uri="{FF2B5EF4-FFF2-40B4-BE49-F238E27FC236}">
                <a16:creationId xmlns:a16="http://schemas.microsoft.com/office/drawing/2014/main" id="{1AFA7D0E-4CDB-2A77-36E6-DF863F3E00BD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96DAC541-7B7A-43D3-8B79-37D633B846F1}">
                <asvg:svgBlip xmlns:asvg="http://schemas.microsoft.com/office/drawing/2016/SVG/main" r:embed="rId11"/>
              </a:ext>
            </a:extLst>
          </a:blip>
          <a:stretch>
            <a:fillRect/>
          </a:stretch>
        </p:blipFill>
        <p:spPr>
          <a:xfrm>
            <a:off x="2561778" y="2052316"/>
            <a:ext cx="389595" cy="399798"/>
          </a:xfrm>
          <a:prstGeom prst="rect">
            <a:avLst/>
          </a:prstGeom>
        </p:spPr>
      </p:pic>
      <p:pic>
        <p:nvPicPr>
          <p:cNvPr id="14" name="Grafikk 13" descr="Blyant med heldekkende fyll">
            <a:extLst>
              <a:ext uri="{FF2B5EF4-FFF2-40B4-BE49-F238E27FC236}">
                <a16:creationId xmlns:a16="http://schemas.microsoft.com/office/drawing/2014/main" id="{5D5360AB-DF02-83C4-9B3F-B593719D1BCC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96DAC541-7B7A-43D3-8B79-37D633B846F1}">
                <asvg:svgBlip xmlns:asvg="http://schemas.microsoft.com/office/drawing/2016/SVG/main" r:embed="rId11"/>
              </a:ext>
            </a:extLst>
          </a:blip>
          <a:stretch>
            <a:fillRect/>
          </a:stretch>
        </p:blipFill>
        <p:spPr>
          <a:xfrm>
            <a:off x="5498248" y="2052316"/>
            <a:ext cx="389595" cy="399798"/>
          </a:xfrm>
          <a:prstGeom prst="rect">
            <a:avLst/>
          </a:prstGeom>
        </p:spPr>
      </p:pic>
      <p:pic>
        <p:nvPicPr>
          <p:cNvPr id="15" name="Grafikk 14" descr="Blyant med heldekkende fyll">
            <a:extLst>
              <a:ext uri="{FF2B5EF4-FFF2-40B4-BE49-F238E27FC236}">
                <a16:creationId xmlns:a16="http://schemas.microsoft.com/office/drawing/2014/main" id="{004C261D-F343-A637-2399-F19F3DE7AC86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96DAC541-7B7A-43D3-8B79-37D633B846F1}">
                <asvg:svgBlip xmlns:asvg="http://schemas.microsoft.com/office/drawing/2016/SVG/main" r:embed="rId11"/>
              </a:ext>
            </a:extLst>
          </a:blip>
          <a:stretch>
            <a:fillRect/>
          </a:stretch>
        </p:blipFill>
        <p:spPr>
          <a:xfrm>
            <a:off x="8266070" y="2061501"/>
            <a:ext cx="389595" cy="399798"/>
          </a:xfrm>
          <a:prstGeom prst="rect">
            <a:avLst/>
          </a:prstGeom>
        </p:spPr>
      </p:pic>
      <p:pic>
        <p:nvPicPr>
          <p:cNvPr id="16" name="Grafikk 15" descr="Blyant med heldekkende fyll">
            <a:extLst>
              <a:ext uri="{FF2B5EF4-FFF2-40B4-BE49-F238E27FC236}">
                <a16:creationId xmlns:a16="http://schemas.microsoft.com/office/drawing/2014/main" id="{B9E1DFE8-FBD4-22FB-2D8B-3A8E48A84F58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96DAC541-7B7A-43D3-8B79-37D633B846F1}">
                <asvg:svgBlip xmlns:asvg="http://schemas.microsoft.com/office/drawing/2016/SVG/main" r:embed="rId11"/>
              </a:ext>
            </a:extLst>
          </a:blip>
          <a:stretch>
            <a:fillRect/>
          </a:stretch>
        </p:blipFill>
        <p:spPr>
          <a:xfrm>
            <a:off x="11277121" y="2065293"/>
            <a:ext cx="389595" cy="3997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3922529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9919AFE-4FAE-4F9B-65E7-AC466CA92FF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tel 2">
            <a:extLst>
              <a:ext uri="{FF2B5EF4-FFF2-40B4-BE49-F238E27FC236}">
                <a16:creationId xmlns:a16="http://schemas.microsoft.com/office/drawing/2014/main" id="{05216258-4418-F480-CC49-0B3E605B83EE}"/>
              </a:ext>
            </a:extLst>
          </p:cNvPr>
          <p:cNvSpPr txBox="1">
            <a:spLocks/>
          </p:cNvSpPr>
          <p:nvPr/>
        </p:nvSpPr>
        <p:spPr>
          <a:xfrm>
            <a:off x="271462" y="21162"/>
            <a:ext cx="11920537" cy="1009125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97500" lnSpcReduction="10000"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b="1" i="0" kern="1200">
                <a:solidFill>
                  <a:srgbClr val="D2002B"/>
                </a:solidFill>
                <a:latin typeface="Helvetica" pitchFamily="2" charset="0"/>
                <a:ea typeface="+mj-ea"/>
                <a:cs typeface="+mj-cs"/>
              </a:defRPr>
            </a:lvl1pPr>
          </a:lstStyle>
          <a:p>
            <a:r>
              <a:rPr lang="nb-NO" sz="3600" dirty="0">
                <a:latin typeface="Helvetica"/>
                <a:cs typeface="Helvetica"/>
              </a:rPr>
              <a:t>Rammeverk for å styrke studienes relevans for arbeids- og samfunnsliv</a:t>
            </a:r>
            <a:endParaRPr lang="nb-NO" sz="3600" dirty="0">
              <a:cs typeface="Helvetica" pitchFamily="2" charset="0"/>
            </a:endParaRPr>
          </a:p>
        </p:txBody>
      </p:sp>
      <p:sp>
        <p:nvSpPr>
          <p:cNvPr id="10" name="TekstSylinder 9">
            <a:extLst>
              <a:ext uri="{FF2B5EF4-FFF2-40B4-BE49-F238E27FC236}">
                <a16:creationId xmlns:a16="http://schemas.microsoft.com/office/drawing/2014/main" id="{EDC28EB6-18BE-CA95-B044-5980827B0C37}"/>
              </a:ext>
            </a:extLst>
          </p:cNvPr>
          <p:cNvSpPr txBox="1"/>
          <p:nvPr/>
        </p:nvSpPr>
        <p:spPr>
          <a:xfrm>
            <a:off x="10526469" y="2261150"/>
            <a:ext cx="1323889" cy="75405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sz="2500" b="1" dirty="0">
                <a:solidFill>
                  <a:prstClr val="black">
                    <a:hueOff val="0"/>
                    <a:satOff val="0"/>
                    <a:lumOff val="0"/>
                    <a:alphaOff val="0"/>
                  </a:prstClr>
                </a:solidFill>
                <a:latin typeface="Calibri" panose="020F0502020204030204"/>
              </a:rPr>
              <a:t>Evaluere</a:t>
            </a:r>
          </a:p>
          <a:p>
            <a:endParaRPr lang="nb-NO" dirty="0"/>
          </a:p>
        </p:txBody>
      </p:sp>
      <p:sp>
        <p:nvSpPr>
          <p:cNvPr id="11" name="TekstSylinder 10">
            <a:extLst>
              <a:ext uri="{FF2B5EF4-FFF2-40B4-BE49-F238E27FC236}">
                <a16:creationId xmlns:a16="http://schemas.microsoft.com/office/drawing/2014/main" id="{E9512605-37FE-347C-B349-6D3A1C5D9566}"/>
              </a:ext>
            </a:extLst>
          </p:cNvPr>
          <p:cNvSpPr txBox="1"/>
          <p:nvPr/>
        </p:nvSpPr>
        <p:spPr>
          <a:xfrm>
            <a:off x="4305465" y="1030287"/>
            <a:ext cx="4232505" cy="75405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sz="2500" b="1" dirty="0">
                <a:solidFill>
                  <a:prstClr val="black">
                    <a:hueOff val="0"/>
                    <a:satOff val="0"/>
                    <a:lumOff val="0"/>
                    <a:alphaOff val="0"/>
                  </a:prstClr>
                </a:solidFill>
                <a:latin typeface="Calibri" panose="020F0502020204030204"/>
              </a:rPr>
              <a:t>Etablere delingskultur på tvers</a:t>
            </a:r>
          </a:p>
          <a:p>
            <a:endParaRPr lang="nb-NO" dirty="0"/>
          </a:p>
        </p:txBody>
      </p:sp>
      <p:pic>
        <p:nvPicPr>
          <p:cNvPr id="13" name="Bilde 12">
            <a:extLst>
              <a:ext uri="{FF2B5EF4-FFF2-40B4-BE49-F238E27FC236}">
                <a16:creationId xmlns:a16="http://schemas.microsoft.com/office/drawing/2014/main" id="{BF067ACA-1B4B-ACE2-C9F6-432DE1B5800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74961" y="1855539"/>
            <a:ext cx="7925906" cy="4315427"/>
          </a:xfrm>
          <a:prstGeom prst="rect">
            <a:avLst/>
          </a:prstGeom>
        </p:spPr>
      </p:pic>
      <p:sp>
        <p:nvSpPr>
          <p:cNvPr id="14" name="Pil: opp 13">
            <a:extLst>
              <a:ext uri="{FF2B5EF4-FFF2-40B4-BE49-F238E27FC236}">
                <a16:creationId xmlns:a16="http://schemas.microsoft.com/office/drawing/2014/main" id="{012CD029-70F3-E268-C943-3B99E8058500}"/>
              </a:ext>
            </a:extLst>
          </p:cNvPr>
          <p:cNvSpPr/>
          <p:nvPr/>
        </p:nvSpPr>
        <p:spPr>
          <a:xfrm>
            <a:off x="10998546" y="2882936"/>
            <a:ext cx="338857" cy="2409710"/>
          </a:xfrm>
          <a:prstGeom prst="upArrow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16" name="Pil: opp 15">
            <a:extLst>
              <a:ext uri="{FF2B5EF4-FFF2-40B4-BE49-F238E27FC236}">
                <a16:creationId xmlns:a16="http://schemas.microsoft.com/office/drawing/2014/main" id="{E478B0ED-73A1-7100-8629-48E82DED255D}"/>
              </a:ext>
            </a:extLst>
          </p:cNvPr>
          <p:cNvSpPr/>
          <p:nvPr/>
        </p:nvSpPr>
        <p:spPr>
          <a:xfrm rot="10800000">
            <a:off x="854595" y="1580772"/>
            <a:ext cx="266633" cy="2218342"/>
          </a:xfrm>
          <a:prstGeom prst="upArrow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17" name="Pil: opp 16">
            <a:extLst>
              <a:ext uri="{FF2B5EF4-FFF2-40B4-BE49-F238E27FC236}">
                <a16:creationId xmlns:a16="http://schemas.microsoft.com/office/drawing/2014/main" id="{0749D618-BFF2-AE57-0C21-B5C8AD3319A4}"/>
              </a:ext>
            </a:extLst>
          </p:cNvPr>
          <p:cNvSpPr/>
          <p:nvPr/>
        </p:nvSpPr>
        <p:spPr>
          <a:xfrm rot="5400000">
            <a:off x="1392165" y="4631773"/>
            <a:ext cx="305029" cy="1260562"/>
          </a:xfrm>
          <a:prstGeom prst="upArrow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18" name="Rektangel 17">
            <a:extLst>
              <a:ext uri="{FF2B5EF4-FFF2-40B4-BE49-F238E27FC236}">
                <a16:creationId xmlns:a16="http://schemas.microsoft.com/office/drawing/2014/main" id="{D6295776-27C2-A36D-B708-00E772B5EAAA}"/>
              </a:ext>
            </a:extLst>
          </p:cNvPr>
          <p:cNvSpPr/>
          <p:nvPr/>
        </p:nvSpPr>
        <p:spPr>
          <a:xfrm flipV="1">
            <a:off x="914399" y="1528469"/>
            <a:ext cx="10280073" cy="123604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19" name="Rektangel 18">
            <a:extLst>
              <a:ext uri="{FF2B5EF4-FFF2-40B4-BE49-F238E27FC236}">
                <a16:creationId xmlns:a16="http://schemas.microsoft.com/office/drawing/2014/main" id="{7CD908E8-DF24-226F-2055-B740CB4DC4E7}"/>
              </a:ext>
            </a:extLst>
          </p:cNvPr>
          <p:cNvSpPr/>
          <p:nvPr/>
        </p:nvSpPr>
        <p:spPr>
          <a:xfrm flipV="1">
            <a:off x="10221483" y="5167900"/>
            <a:ext cx="1016496" cy="124746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20" name="Rektangel 19">
            <a:extLst>
              <a:ext uri="{FF2B5EF4-FFF2-40B4-BE49-F238E27FC236}">
                <a16:creationId xmlns:a16="http://schemas.microsoft.com/office/drawing/2014/main" id="{2E7D438A-6A1A-1AAC-203C-CDE6024DDE46}"/>
              </a:ext>
            </a:extLst>
          </p:cNvPr>
          <p:cNvSpPr/>
          <p:nvPr/>
        </p:nvSpPr>
        <p:spPr>
          <a:xfrm rot="5400000" flipV="1">
            <a:off x="10808809" y="1781943"/>
            <a:ext cx="624135" cy="147192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2" name="TekstSylinder 1">
            <a:extLst>
              <a:ext uri="{FF2B5EF4-FFF2-40B4-BE49-F238E27FC236}">
                <a16:creationId xmlns:a16="http://schemas.microsoft.com/office/drawing/2014/main" id="{F7BF05B5-1BEB-7F67-833A-2C7A050601BF}"/>
              </a:ext>
            </a:extLst>
          </p:cNvPr>
          <p:cNvSpPr txBox="1"/>
          <p:nvPr/>
        </p:nvSpPr>
        <p:spPr>
          <a:xfrm>
            <a:off x="662483" y="3907260"/>
            <a:ext cx="1300356" cy="861774"/>
          </a:xfrm>
          <a:prstGeom prst="rect">
            <a:avLst/>
          </a:prstGeom>
          <a:noFill/>
        </p:spPr>
        <p:txBody>
          <a:bodyPr wrap="none" lIns="91440" tIns="45720" rIns="91440" bIns="45720" rtlCol="0" anchor="t">
            <a:spAutoFit/>
          </a:bodyPr>
          <a:lstStyle/>
          <a:p>
            <a:r>
              <a:rPr lang="nb-NO" sz="2500" b="1" dirty="0">
                <a:solidFill>
                  <a:prstClr val="black">
                    <a:hueOff val="0"/>
                    <a:satOff val="0"/>
                    <a:lumOff val="0"/>
                    <a:alphaOff val="0"/>
                  </a:prstClr>
                </a:solidFill>
                <a:latin typeface="Calibri" panose="020F0502020204030204"/>
              </a:rPr>
              <a:t>Justere?</a:t>
            </a:r>
          </a:p>
          <a:p>
            <a:r>
              <a:rPr lang="nb-NO" sz="2500" b="1" dirty="0">
                <a:solidFill>
                  <a:prstClr val="black">
                    <a:hueOff val="0"/>
                    <a:satOff val="0"/>
                    <a:lumOff val="0"/>
                    <a:alphaOff val="0"/>
                  </a:prstClr>
                </a:solidFill>
                <a:latin typeface="Calibri" panose="020F0502020204030204"/>
              </a:rPr>
              <a:t>Utvikle </a:t>
            </a:r>
            <a:endParaRPr lang="nb-NO" sz="2500" b="1" dirty="0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latin typeface="Calibri" panose="020F0502020204030204"/>
              <a:ea typeface="Calibri"/>
              <a:cs typeface="Calibri"/>
            </a:endParaRPr>
          </a:p>
        </p:txBody>
      </p:sp>
      <p:sp>
        <p:nvSpPr>
          <p:cNvPr id="3" name="Rektangel 2">
            <a:extLst>
              <a:ext uri="{FF2B5EF4-FFF2-40B4-BE49-F238E27FC236}">
                <a16:creationId xmlns:a16="http://schemas.microsoft.com/office/drawing/2014/main" id="{9B5E6C3D-F71B-A235-A3E0-2A811956D69F}"/>
              </a:ext>
            </a:extLst>
          </p:cNvPr>
          <p:cNvSpPr/>
          <p:nvPr/>
        </p:nvSpPr>
        <p:spPr>
          <a:xfrm rot="5400000" flipV="1">
            <a:off x="666308" y="4891565"/>
            <a:ext cx="624135" cy="147192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5" name="Tittel 2">
            <a:extLst>
              <a:ext uri="{FF2B5EF4-FFF2-40B4-BE49-F238E27FC236}">
                <a16:creationId xmlns:a16="http://schemas.microsoft.com/office/drawing/2014/main" id="{270B75A7-0824-6310-65CD-07BDE8F4EA9F}"/>
              </a:ext>
            </a:extLst>
          </p:cNvPr>
          <p:cNvSpPr txBox="1">
            <a:spLocks/>
          </p:cNvSpPr>
          <p:nvPr/>
        </p:nvSpPr>
        <p:spPr>
          <a:xfrm>
            <a:off x="380649" y="6337690"/>
            <a:ext cx="11920537" cy="476320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60000" lnSpcReduction="20000"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b="1" i="0" kern="1200">
                <a:solidFill>
                  <a:srgbClr val="D2002B"/>
                </a:solidFill>
                <a:latin typeface="Helvetica" pitchFamily="2" charset="0"/>
                <a:ea typeface="+mj-ea"/>
                <a:cs typeface="+mj-cs"/>
              </a:defRPr>
            </a:lvl1pPr>
          </a:lstStyle>
          <a:p>
            <a:r>
              <a:rPr lang="nb-NO" sz="2800" dirty="0">
                <a:latin typeface="Helvetica"/>
                <a:cs typeface="Helvetica"/>
              </a:rPr>
              <a:t>Bygges/tilpasses etter enkelte studieprograms behov</a:t>
            </a:r>
          </a:p>
          <a:p>
            <a:r>
              <a:rPr lang="nb-NO" sz="2800" dirty="0">
                <a:latin typeface="Helvetica"/>
                <a:cs typeface="Helvetica"/>
              </a:rPr>
              <a:t>La dere inspirere gjennom tiltak fra idebanken, workshoper eller erfaringsutveksling mellom kolleger</a:t>
            </a:r>
            <a:endParaRPr lang="nb-NO" sz="2800" dirty="0">
              <a:cs typeface="Helvetica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2158631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44637C9-4E8B-27B6-E468-25C24FDD5E2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Bilde 4" descr="Forretningspersoner som tar hverandre i hånden">
            <a:extLst>
              <a:ext uri="{FF2B5EF4-FFF2-40B4-BE49-F238E27FC236}">
                <a16:creationId xmlns:a16="http://schemas.microsoft.com/office/drawing/2014/main" id="{0C657C4F-0B5A-F7B8-6A98-7E056AC34324}"/>
              </a:ext>
            </a:extLst>
          </p:cNvPr>
          <p:cNvPicPr>
            <a:picLocks noChangeAspect="1"/>
          </p:cNvPicPr>
          <p:nvPr/>
        </p:nvPicPr>
        <p:blipFill>
          <a:blip r:embed="rId3">
            <a:duotone>
              <a:schemeClr val="bg2">
                <a:shade val="45000"/>
                <a:satMod val="135000"/>
              </a:schemeClr>
              <a:prstClr val="white"/>
            </a:duotone>
          </a:blip>
          <a:srcRect/>
          <a:stretch/>
        </p:blipFill>
        <p:spPr>
          <a:xfrm>
            <a:off x="0" y="0"/>
            <a:ext cx="12191999" cy="6858000"/>
          </a:xfrm>
          <a:prstGeom prst="rect">
            <a:avLst/>
          </a:prstGeom>
          <a:effectLst>
            <a:outerShdw dist="50800" dir="5400000" algn="ctr" rotWithShape="0">
              <a:srgbClr val="000000">
                <a:alpha val="43137"/>
              </a:srgbClr>
            </a:outerShdw>
          </a:effectLst>
        </p:spPr>
      </p:pic>
      <p:pic>
        <p:nvPicPr>
          <p:cNvPr id="1028" name="Picture 4" descr="Logo - Universitetet i Agder">
            <a:extLst>
              <a:ext uri="{FF2B5EF4-FFF2-40B4-BE49-F238E27FC236}">
                <a16:creationId xmlns:a16="http://schemas.microsoft.com/office/drawing/2014/main" id="{4ACAC1DE-5BAF-9D45-316A-F536127D16B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315644" y="5385223"/>
            <a:ext cx="2876356" cy="181847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ittel 1">
            <a:extLst>
              <a:ext uri="{FF2B5EF4-FFF2-40B4-BE49-F238E27FC236}">
                <a16:creationId xmlns:a16="http://schemas.microsoft.com/office/drawing/2014/main" id="{FAA94BD7-F887-170F-9A13-772B2167026D}"/>
              </a:ext>
            </a:extLst>
          </p:cNvPr>
          <p:cNvSpPr txBox="1">
            <a:spLocks/>
          </p:cNvSpPr>
          <p:nvPr/>
        </p:nvSpPr>
        <p:spPr>
          <a:xfrm>
            <a:off x="384646" y="2361665"/>
            <a:ext cx="11339267" cy="1354203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b="1" i="0" kern="1200">
                <a:solidFill>
                  <a:schemeClr val="bg1"/>
                </a:solidFill>
                <a:latin typeface="Helvetica" pitchFamily="2" charset="0"/>
                <a:ea typeface="+mj-ea"/>
                <a:cs typeface="+mj-cs"/>
              </a:defRPr>
            </a:lvl1pPr>
          </a:lstStyle>
          <a:p>
            <a:pPr algn="ctr"/>
            <a:r>
              <a:rPr lang="nb-NO" sz="4800" dirty="0">
                <a:solidFill>
                  <a:srgbClr val="C00000"/>
                </a:solidFill>
                <a:latin typeface="Helvetica"/>
                <a:cs typeface="Helvetica"/>
              </a:rPr>
              <a:t>Karriereklare kandidater =</a:t>
            </a:r>
          </a:p>
          <a:p>
            <a:pPr algn="ctr"/>
            <a:r>
              <a:rPr lang="nb-NO" sz="4800">
                <a:solidFill>
                  <a:srgbClr val="C00000"/>
                </a:solidFill>
                <a:latin typeface="Helvetica"/>
                <a:cs typeface="Helvetica"/>
              </a:rPr>
              <a:t>Greier å formidle</a:t>
            </a:r>
            <a:r>
              <a:rPr lang="nb-NO" sz="4800" dirty="0">
                <a:solidFill>
                  <a:srgbClr val="C00000"/>
                </a:solidFill>
                <a:latin typeface="Helvetica"/>
                <a:cs typeface="Helvetica"/>
              </a:rPr>
              <a:t> sin attraktivitet for arbeids og samfunnsliv</a:t>
            </a:r>
          </a:p>
        </p:txBody>
      </p:sp>
    </p:spTree>
    <p:extLst>
      <p:ext uri="{BB962C8B-B14F-4D97-AF65-F5344CB8AC3E}">
        <p14:creationId xmlns:p14="http://schemas.microsoft.com/office/powerpoint/2010/main" val="897738225"/>
      </p:ext>
    </p:extLst>
  </p:cSld>
  <p:clrMapOvr>
    <a:masterClrMapping/>
  </p:clrMapOvr>
</p:sld>
</file>

<file path=ppt/theme/theme1.xml><?xml version="1.0" encoding="utf-8"?>
<a:theme xmlns:a="http://schemas.openxmlformats.org/drawingml/2006/main" name="UiA - Lys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resentasjonsmal_aase_kompetanse" id="{EE1CA585-96C9-6549-AD62-C1F98B70B7F0}" vid="{B4C9B46E-BCA9-8E4A-BF35-1DCCB59BA24C}"/>
    </a:ext>
  </a:extLst>
</a:theme>
</file>

<file path=ppt/theme/theme2.xml><?xml version="1.0" encoding="utf-8"?>
<a:theme xmlns:a="http://schemas.openxmlformats.org/drawingml/2006/main" name="UiA - mørk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resentasjonsmal_aase_kompetanse" id="{EE1CA585-96C9-6549-AD62-C1F98B70B7F0}" vid="{B4C9B46E-BCA9-8E4A-BF35-1DCCB59BA24C}"/>
    </a:ext>
  </a:extLst>
</a:theme>
</file>

<file path=ppt/theme/theme3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kument" ma:contentTypeID="0x0101000A2CB7CE7C297B46A5EEB450701DA765" ma:contentTypeVersion="16" ma:contentTypeDescription="Opprett et nytt dokument." ma:contentTypeScope="" ma:versionID="1bf1e05342b12dd8b462cdcedc276be2">
  <xsd:schema xmlns:xsd="http://www.w3.org/2001/XMLSchema" xmlns:xs="http://www.w3.org/2001/XMLSchema" xmlns:p="http://schemas.microsoft.com/office/2006/metadata/properties" xmlns:ns2="d6b27c99-3bcc-41b6-a7f2-2731cee34cb0" xmlns:ns3="ed201304-e8f3-4127-8f62-c7753d2cf2ee" targetNamespace="http://schemas.microsoft.com/office/2006/metadata/properties" ma:root="true" ma:fieldsID="c9f75e4043d2e3067f18dd1dbae1569a" ns2:_="" ns3:_="">
    <xsd:import namespace="d6b27c99-3bcc-41b6-a7f2-2731cee34cb0"/>
    <xsd:import namespace="ed201304-e8f3-4127-8f62-c7753d2cf2ee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3:SharedWithUsers" minOccurs="0"/>
                <xsd:element ref="ns3:SharedWithDetails" minOccurs="0"/>
                <xsd:element ref="ns2:MediaServiceAutoKeyPoints" minOccurs="0"/>
                <xsd:element ref="ns2:MediaServiceKeyPoints" minOccurs="0"/>
                <xsd:element ref="ns2:MediaServiceSearchProperties" minOccurs="0"/>
                <xsd:element ref="ns2:MediaServiceObjectDetectorVersions" minOccurs="0"/>
                <xsd:element ref="ns2:lcf76f155ced4ddcb4097134ff3c332f" minOccurs="0"/>
                <xsd:element ref="ns3:TaxCatchAll" minOccurs="0"/>
                <xsd:element ref="ns2:MediaServiceGenerationTime" minOccurs="0"/>
                <xsd:element ref="ns2:MediaServiceEventHashCode" minOccurs="0"/>
                <xsd:element ref="ns2:MediaServiceOCR" minOccurs="0"/>
                <xsd:element ref="ns2:MediaServiceDateTaken" minOccurs="0"/>
                <xsd:element ref="ns2:MediaServiceLocation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d6b27c99-3bcc-41b6-a7f2-2731cee34cb0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2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3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SearchProperties" ma:index="14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ObjectDetectorVersions" ma:index="15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lcf76f155ced4ddcb4097134ff3c332f" ma:index="17" nillable="true" ma:taxonomy="true" ma:internalName="lcf76f155ced4ddcb4097134ff3c332f" ma:taxonomyFieldName="MediaServiceImageTags" ma:displayName="Bildemerkelapper" ma:readOnly="false" ma:fieldId="{5cf76f15-5ced-4ddc-b409-7134ff3c332f}" ma:taxonomyMulti="true" ma:sspId="5da9934d-bfb1-4def-aef0-a37b7e29cbd2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GenerationTime" ma:index="19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20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21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DateTaken" ma:index="22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Location" ma:index="23" nillable="true" ma:displayName="Location" ma:indexed="true" ma:internalName="MediaServiceLocation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ed201304-e8f3-4127-8f62-c7753d2cf2ee" elementFormDefault="qualified">
    <xsd:import namespace="http://schemas.microsoft.com/office/2006/documentManagement/types"/>
    <xsd:import namespace="http://schemas.microsoft.com/office/infopath/2007/PartnerControls"/>
    <xsd:element name="SharedWithUsers" ma:index="10" nillable="true" ma:displayName="Delt med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1" nillable="true" ma:displayName="Delingsdetaljer" ma:internalName="SharedWithDetails" ma:readOnly="true">
      <xsd:simpleType>
        <xsd:restriction base="dms:Note">
          <xsd:maxLength value="255"/>
        </xsd:restriction>
      </xsd:simpleType>
    </xsd:element>
    <xsd:element name="TaxCatchAll" ma:index="18" nillable="true" ma:displayName="Taxonomy Catch All Column" ma:hidden="true" ma:list="{5f3a0ad3-1f6d-48c7-be46-4cfebbf222f8}" ma:internalName="TaxCatchAll" ma:showField="CatchAllData" ma:web="ed201304-e8f3-4127-8f62-c7753d2cf2ee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Innholdstype"/>
        <xsd:element ref="dc:title" minOccurs="0" maxOccurs="1" ma:index="4" ma:displayName="Tittel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SharedWithUsers xmlns="ed201304-e8f3-4127-8f62-c7753d2cf2ee">
      <UserInfo>
        <DisplayName>Morten Brekke</DisplayName>
        <AccountId>13</AccountId>
        <AccountType/>
      </UserInfo>
      <UserInfo>
        <DisplayName>UiA Karriere-medlemmer</DisplayName>
        <AccountId>34</AccountId>
        <AccountType/>
      </UserInfo>
      <UserInfo>
        <DisplayName>Greta Hilding</DisplayName>
        <AccountId>12</AccountId>
        <AccountType/>
      </UserInfo>
      <UserInfo>
        <DisplayName>Geir Torstveit</DisplayName>
        <AccountId>10</AccountId>
        <AccountType/>
      </UserInfo>
      <UserInfo>
        <DisplayName>Hilde Vik</DisplayName>
        <AccountId>87</AccountId>
        <AccountType/>
      </UserInfo>
      <UserInfo>
        <DisplayName>Tone Lunde Brekka</DisplayName>
        <AccountId>88</AccountId>
        <AccountType/>
      </UserInfo>
      <UserInfo>
        <DisplayName>Janne Korsgård</DisplayName>
        <AccountId>89</AccountId>
        <AccountType/>
      </UserInfo>
      <UserInfo>
        <DisplayName>Kari Elin Bratteland</DisplayName>
        <AccountId>90</AccountId>
        <AccountType/>
      </UserInfo>
      <UserInfo>
        <DisplayName>Mie Reibo</DisplayName>
        <AccountId>91</AccountId>
        <AccountType/>
      </UserInfo>
      <UserInfo>
        <DisplayName>Ottar Michael Michaelsen</DisplayName>
        <AccountId>92</AccountId>
        <AccountType/>
      </UserInfo>
      <UserInfo>
        <DisplayName>Nichole M. Silva Elgueta</DisplayName>
        <AccountId>93</AccountId>
        <AccountType/>
      </UserInfo>
      <UserInfo>
        <DisplayName>Cato Berge</DisplayName>
        <AccountId>40</AccountId>
        <AccountType/>
      </UserInfo>
      <UserInfo>
        <DisplayName>Merethe Anette Ryen</DisplayName>
        <AccountId>22</AccountId>
        <AccountType/>
      </UserInfo>
      <UserInfo>
        <DisplayName>Gøril Hannås</DisplayName>
        <AccountId>15</AccountId>
        <AccountType/>
      </UserInfo>
      <UserInfo>
        <DisplayName>Hilde Inntjore</DisplayName>
        <AccountId>107</AccountId>
        <AccountType/>
      </UserInfo>
    </SharedWithUsers>
    <lcf76f155ced4ddcb4097134ff3c332f xmlns="d6b27c99-3bcc-41b6-a7f2-2731cee34cb0">
      <Terms xmlns="http://schemas.microsoft.com/office/infopath/2007/PartnerControls"/>
    </lcf76f155ced4ddcb4097134ff3c332f>
    <TaxCatchAll xmlns="ed201304-e8f3-4127-8f62-c7753d2cf2ee" xsi:nil="true"/>
  </documentManagement>
</p:properties>
</file>

<file path=customXml/itemProps1.xml><?xml version="1.0" encoding="utf-8"?>
<ds:datastoreItem xmlns:ds="http://schemas.openxmlformats.org/officeDocument/2006/customXml" ds:itemID="{620B8EFD-F8D9-45BA-B2FE-DE2492F600D0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3D79EDB2-282C-41E5-A44C-42A6A97F2F0C}">
  <ds:schemaRefs>
    <ds:schemaRef ds:uri="d6b27c99-3bcc-41b6-a7f2-2731cee34cb0"/>
    <ds:schemaRef ds:uri="ed201304-e8f3-4127-8f62-c7753d2cf2ee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openxmlformats.org/package/2006/metadata/core-properties"/>
    <ds:schemaRef ds:uri="http://www.w3.org/2001/XMLSchema"/>
  </ds:schemaRefs>
</ds:datastoreItem>
</file>

<file path=customXml/itemProps3.xml><?xml version="1.0" encoding="utf-8"?>
<ds:datastoreItem xmlns:ds="http://schemas.openxmlformats.org/officeDocument/2006/customXml" ds:itemID="{9BA4FC2E-F06B-4007-B867-8920CF1E6748}">
  <ds:schemaRefs>
    <ds:schemaRef ds:uri="http://schemas.openxmlformats.org/package/2006/metadata/core-properties"/>
    <ds:schemaRef ds:uri="http://schemas.microsoft.com/office/2006/metadata/properties"/>
    <ds:schemaRef ds:uri="http://purl.org/dc/terms/"/>
    <ds:schemaRef ds:uri="ed201304-e8f3-4127-8f62-c7753d2cf2ee"/>
    <ds:schemaRef ds:uri="http://schemas.microsoft.com/office/2006/documentManagement/types"/>
    <ds:schemaRef ds:uri="d6b27c99-3bcc-41b6-a7f2-2731cee34cb0"/>
    <ds:schemaRef ds:uri="http://purl.org/dc/elements/1.1/"/>
    <ds:schemaRef ds:uri="http://schemas.microsoft.com/office/infopath/2007/PartnerControls"/>
    <ds:schemaRef ds:uri="http://www.w3.org/XML/1998/namespace"/>
    <ds:schemaRef ds:uri="http://purl.org/dc/dcmitype/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Office-tema</Template>
  <TotalTime>29021</TotalTime>
  <Words>574</Words>
  <Application>Microsoft Office PowerPoint</Application>
  <PresentationFormat>Widescreen</PresentationFormat>
  <Paragraphs>137</Paragraphs>
  <Slides>5</Slides>
  <Notes>5</Notes>
  <HiddenSlides>0</HiddenSlides>
  <MMClips>0</MMClips>
  <ScaleCrop>false</ScaleCrop>
  <HeadingPairs>
    <vt:vector size="6" baseType="variant">
      <vt:variant>
        <vt:lpstr>Brukte skrifter</vt:lpstr>
      </vt:variant>
      <vt:variant>
        <vt:i4>5</vt:i4>
      </vt:variant>
      <vt:variant>
        <vt:lpstr>Tema</vt:lpstr>
      </vt:variant>
      <vt:variant>
        <vt:i4>2</vt:i4>
      </vt:variant>
      <vt:variant>
        <vt:lpstr>Lysbildetitler</vt:lpstr>
      </vt:variant>
      <vt:variant>
        <vt:i4>5</vt:i4>
      </vt:variant>
    </vt:vector>
  </HeadingPairs>
  <TitlesOfParts>
    <vt:vector size="12" baseType="lpstr">
      <vt:lpstr>Arial</vt:lpstr>
      <vt:lpstr>Arial</vt:lpstr>
      <vt:lpstr>Calibri</vt:lpstr>
      <vt:lpstr>Calibri Light</vt:lpstr>
      <vt:lpstr>Helvetica</vt:lpstr>
      <vt:lpstr>UiA - Lys</vt:lpstr>
      <vt:lpstr>UiA - mørk</vt:lpstr>
      <vt:lpstr>Inspirasjon: alumner som ressurs for å styrke studienes arbeidslivsrelevans  </vt:lpstr>
      <vt:lpstr>PowerPoint-presentasjon</vt:lpstr>
      <vt:lpstr>PowerPoint-presentasjon</vt:lpstr>
      <vt:lpstr>PowerPoint-presentasjon</vt:lpstr>
      <vt:lpstr>PowerPoint-presentasjon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PowerPoint-presentasjon</dc:title>
  <dc:creator>Thomas Eikeland Fiskå</dc:creator>
  <cp:lastModifiedBy>Merethe Anette Ryen</cp:lastModifiedBy>
  <cp:revision>165</cp:revision>
  <cp:lastPrinted>2025-02-26T11:42:57Z</cp:lastPrinted>
  <dcterms:created xsi:type="dcterms:W3CDTF">2019-03-26T09:57:44Z</dcterms:created>
  <dcterms:modified xsi:type="dcterms:W3CDTF">2025-06-05T11:07:39Z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0x0101000A2CB7CE7C297B46A5EEB450701DA765</vt:lpwstr>
  </property>
  <property fmtid="{D5CDD505-2E9C-101B-9397-08002B2CF9AE}" pid="3" name="MediaServiceImageTags">
    <vt:lpwstr/>
  </property>
  <property fmtid="{D5CDD505-2E9C-101B-9397-08002B2CF9AE}" pid="4" name="MSIP_Label_695cf23d-70b0-4a80-9221-1d774ac27fb2_Enabled">
    <vt:lpwstr>true</vt:lpwstr>
  </property>
  <property fmtid="{D5CDD505-2E9C-101B-9397-08002B2CF9AE}" pid="5" name="MSIP_Label_695cf23d-70b0-4a80-9221-1d774ac27fb2_SetDate">
    <vt:lpwstr>2025-02-19T12:52:48Z</vt:lpwstr>
  </property>
  <property fmtid="{D5CDD505-2E9C-101B-9397-08002B2CF9AE}" pid="6" name="MSIP_Label_695cf23d-70b0-4a80-9221-1d774ac27fb2_Method">
    <vt:lpwstr>Standard</vt:lpwstr>
  </property>
  <property fmtid="{D5CDD505-2E9C-101B-9397-08002B2CF9AE}" pid="7" name="MSIP_Label_695cf23d-70b0-4a80-9221-1d774ac27fb2_Name">
    <vt:lpwstr>Document internal</vt:lpwstr>
  </property>
  <property fmtid="{D5CDD505-2E9C-101B-9397-08002B2CF9AE}" pid="8" name="MSIP_Label_695cf23d-70b0-4a80-9221-1d774ac27fb2_SiteId">
    <vt:lpwstr>8482881e-3699-4b3f-b135-cf4800bc1efb</vt:lpwstr>
  </property>
  <property fmtid="{D5CDD505-2E9C-101B-9397-08002B2CF9AE}" pid="9" name="MSIP_Label_695cf23d-70b0-4a80-9221-1d774ac27fb2_ActionId">
    <vt:lpwstr>f06c27f2-e39f-401d-beed-a71bc3229972</vt:lpwstr>
  </property>
  <property fmtid="{D5CDD505-2E9C-101B-9397-08002B2CF9AE}" pid="10" name="MSIP_Label_695cf23d-70b0-4a80-9221-1d774ac27fb2_ContentBits">
    <vt:lpwstr>0</vt:lpwstr>
  </property>
  <property fmtid="{D5CDD505-2E9C-101B-9397-08002B2CF9AE}" pid="11" name="MSIP_Label_695cf23d-70b0-4a80-9221-1d774ac27fb2_Tag">
    <vt:lpwstr>10, 3, 0, 1</vt:lpwstr>
  </property>
</Properties>
</file>