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comments/modernComment_10A_CB148312.xml" ContentType="application/vnd.ms-powerpoint.comment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5"/>
  </p:notesMasterIdLst>
  <p:sldIdLst>
    <p:sldId id="265" r:id="rId2"/>
    <p:sldId id="266" r:id="rId3"/>
    <p:sldId id="264" r:id="rId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9FA41D-EA5B-8066-040C-59D440E2420F}" name="Adina Marie Nydahl" initials="AN" userId="S::adinan11@uia.no::c200e378-db88-407c-b0e4-5254a1651203" providerId="AD"/>
  <p188:author id="{3689BEB8-BC59-22CD-471B-37BBD16256CF}" name="Mathilde Dahlen Svendsen" initials="MS" userId="S::mathis16@uia.no::4b4c979b-b168-4629-b907-370308378e9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4658"/>
  </p:normalViewPr>
  <p:slideViewPr>
    <p:cSldViewPr snapToGrid="0">
      <p:cViewPr varScale="1">
        <p:scale>
          <a:sx n="120" d="100"/>
          <a:sy n="120" d="100"/>
        </p:scale>
        <p:origin x="77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8/10/relationships/authors" Target="authors.xml"/><Relationship Id="rId4" Type="http://schemas.openxmlformats.org/officeDocument/2006/relationships/slide" Target="slides/slide3.xml"/><Relationship Id="rId9" Type="http://schemas.openxmlformats.org/officeDocument/2006/relationships/tableStyles" Target="tableStyles.xml"/></Relationships>
</file>

<file path=ppt/comments/modernComment_10A_CB148312.xml><?xml version="1.0" encoding="utf-8"?>
<p188:cmLst xmlns:a="http://schemas.openxmlformats.org/drawingml/2006/main" xmlns:r="http://schemas.openxmlformats.org/officeDocument/2006/relationships" xmlns:p188="http://schemas.microsoft.com/office/powerpoint/2018/8/main">
  <p188:cm id="{1784A40D-C7BF-4B45-AE83-E52F3F499EA9}" authorId="{7C9FA41D-EA5B-8066-040C-59D440E2420F}" created="2025-03-19T13:13:44.117">
    <ac:txMkLst xmlns:ac="http://schemas.microsoft.com/office/drawing/2013/main/command">
      <pc:docMk xmlns:pc="http://schemas.microsoft.com/office/powerpoint/2013/main/command"/>
      <pc:sldMk xmlns:pc="http://schemas.microsoft.com/office/powerpoint/2013/main/command" cId="3407119122" sldId="266"/>
      <ac:spMk id="7" creationId="{B127BCC5-180D-92A2-08D8-C28CFE94B1F4}"/>
      <ac:txMk cp="0">
        <ac:context len="1" hash="13"/>
      </ac:txMk>
    </ac:txMkLst>
    <p188:pos x="1509622" y="704490"/>
    <p188:replyLst>
      <p188:reply id="{14BE4ED6-9B4E-41CD-B5A0-E8D5B17F0539}" authorId="{3689BEB8-BC59-22CD-471B-37BBD16256CF}" created="2025-03-19T14:04:49.870">
        <p188:txBody>
          <a:bodyPr/>
          <a:lstStyle/>
          <a:p>
            <a:r>
              <a:rPr lang="en-US"/>
              <a:t>Ja, det var en god ide! jeg skal høre med Stine asap</a:t>
            </a:r>
          </a:p>
        </p188:txBody>
      </p188:reply>
    </p188:replyLst>
    <p188:txBody>
      <a:bodyPr/>
      <a:lstStyle/>
      <a:p>
        <a:r>
          <a:rPr lang="en-US"/>
          <a:t>[@Mathilde Dahlen Svendsen] Kanskje vi skulle spurt for eks den gruppa med elevundersøkelsen om vi kunne fått deres spill og vist frem her? Hvis Stine fra We are har tilgang til den liksom? Kunne jo vært kult å vise et eksempel fra det de lagde og ikke bare en vi lager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59C44F-A542-416E-A189-84E239E9E9A7}" type="datetimeFigureOut">
              <a:rPr lang="nb-NO" smtClean="0"/>
              <a:t>16.06.2025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92D2F0-946D-4B3A-BFC9-5A273326D5D3}" type="slidenum">
              <a:rPr lang="nb-NO" smtClean="0"/>
              <a:t>‹#›</a:t>
            </a:fld>
            <a:endParaRPr lang="nb-NO"/>
          </a:p>
        </p:txBody>
      </p:sp>
    </p:spTree>
    <p:extLst>
      <p:ext uri="{BB962C8B-B14F-4D97-AF65-F5344CB8AC3E}">
        <p14:creationId xmlns:p14="http://schemas.microsoft.com/office/powerpoint/2010/main" val="1844021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HUSK: medarbeidersamtale: hvem er målgruppa? Hva skal de lære om? Hvordan kan de lære om det temaet i dette spillformatet? </a:t>
            </a:r>
          </a:p>
        </p:txBody>
      </p:sp>
      <p:sp>
        <p:nvSpPr>
          <p:cNvPr id="4" name="Plassholder for lysbildenummer 3"/>
          <p:cNvSpPr>
            <a:spLocks noGrp="1"/>
          </p:cNvSpPr>
          <p:nvPr>
            <p:ph type="sldNum" sz="quarter" idx="5"/>
          </p:nvPr>
        </p:nvSpPr>
        <p:spPr/>
        <p:txBody>
          <a:bodyPr/>
          <a:lstStyle/>
          <a:p>
            <a:fld id="{1EBEB604-C9F2-B44F-BBD0-B423C6B3A96A}" type="slidenum">
              <a:rPr lang="nb-NO" smtClean="0"/>
              <a:t>3</a:t>
            </a:fld>
            <a:endParaRPr lang="nb-NO"/>
          </a:p>
        </p:txBody>
      </p:sp>
    </p:spTree>
    <p:extLst>
      <p:ext uri="{BB962C8B-B14F-4D97-AF65-F5344CB8AC3E}">
        <p14:creationId xmlns:p14="http://schemas.microsoft.com/office/powerpoint/2010/main" val="32158322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Logo på rød bakgrunn">
    <p:bg>
      <p:bgPr>
        <a:solidFill>
          <a:srgbClr val="000000"/>
        </a:solidFill>
        <a:effectLst/>
      </p:bgPr>
    </p:bg>
    <p:spTree>
      <p:nvGrpSpPr>
        <p:cNvPr id="1" name=""/>
        <p:cNvGrpSpPr/>
        <p:nvPr/>
      </p:nvGrpSpPr>
      <p:grpSpPr>
        <a:xfrm>
          <a:off x="0" y="0"/>
          <a:ext cx="0" cy="0"/>
          <a:chOff x="0" y="0"/>
          <a:chExt cx="0" cy="0"/>
        </a:xfrm>
      </p:grpSpPr>
      <p:sp>
        <p:nvSpPr>
          <p:cNvPr id="2" name="Friform 1">
            <a:extLst>
              <a:ext uri="{FF2B5EF4-FFF2-40B4-BE49-F238E27FC236}">
                <a16:creationId xmlns:a16="http://schemas.microsoft.com/office/drawing/2014/main" id="{55253A0D-2CFC-1D62-6859-1EBCE3154961}"/>
              </a:ext>
              <a:ext uri="{C183D7F6-B498-43B3-948B-1728B52AA6E4}">
                <adec:decorative xmlns:adec="http://schemas.microsoft.com/office/drawing/2017/decorative" val="1"/>
              </a:ext>
            </a:extLst>
          </p:cNvPr>
          <p:cNvSpPr/>
          <p:nvPr/>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C8102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3" name="Bilde 2" descr="UiA logo">
            <a:extLst>
              <a:ext uri="{FF2B5EF4-FFF2-40B4-BE49-F238E27FC236}">
                <a16:creationId xmlns:a16="http://schemas.microsoft.com/office/drawing/2014/main" id="{14C717CD-C564-444B-9B54-49514DB5E238}"/>
              </a:ext>
            </a:extLst>
          </p:cNvPr>
          <p:cNvPicPr>
            <a:picLocks noChangeAspect="1"/>
          </p:cNvPicPr>
          <p:nvPr/>
        </p:nvPicPr>
        <p:blipFill>
          <a:blip r:embed="rId2"/>
          <a:stretch>
            <a:fillRect/>
          </a:stretch>
        </p:blipFill>
        <p:spPr>
          <a:xfrm>
            <a:off x="4504271" y="3069018"/>
            <a:ext cx="3183458" cy="719965"/>
          </a:xfrm>
          <a:prstGeom prst="rect">
            <a:avLst/>
          </a:prstGeom>
        </p:spPr>
      </p:pic>
      <p:sp>
        <p:nvSpPr>
          <p:cNvPr id="18" name="Friform 17">
            <a:extLst>
              <a:ext uri="{FF2B5EF4-FFF2-40B4-BE49-F238E27FC236}">
                <a16:creationId xmlns:a16="http://schemas.microsoft.com/office/drawing/2014/main" id="{9814FE51-3F35-8004-F605-583BC63BFBCC}"/>
              </a:ext>
            </a:extLst>
          </p:cNvPr>
          <p:cNvSpPr/>
          <p:nvPr/>
        </p:nvSpPr>
        <p:spPr>
          <a:xfrm>
            <a:off x="10654748" y="6003807"/>
            <a:ext cx="1012112" cy="370275"/>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271313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ogo on red background">
    <p:bg>
      <p:bgPr>
        <a:solidFill>
          <a:srgbClr val="000000"/>
        </a:solidFill>
        <a:effectLst/>
      </p:bgPr>
    </p:bg>
    <p:spTree>
      <p:nvGrpSpPr>
        <p:cNvPr id="1" name=""/>
        <p:cNvGrpSpPr/>
        <p:nvPr/>
      </p:nvGrpSpPr>
      <p:grpSpPr>
        <a:xfrm>
          <a:off x="0" y="0"/>
          <a:ext cx="0" cy="0"/>
          <a:chOff x="0" y="0"/>
          <a:chExt cx="0" cy="0"/>
        </a:xfrm>
      </p:grpSpPr>
      <p:sp>
        <p:nvSpPr>
          <p:cNvPr id="4" name="Friform 3">
            <a:extLst>
              <a:ext uri="{FF2B5EF4-FFF2-40B4-BE49-F238E27FC236}">
                <a16:creationId xmlns:a16="http://schemas.microsoft.com/office/drawing/2014/main" id="{CE910A25-1AF3-ADFE-E52B-0371EFAA6284}"/>
              </a:ext>
              <a:ext uri="{C183D7F6-B498-43B3-948B-1728B52AA6E4}">
                <adec:decorative xmlns:adec="http://schemas.microsoft.com/office/drawing/2017/decorative" val="1"/>
              </a:ext>
            </a:extLst>
          </p:cNvPr>
          <p:cNvSpPr/>
          <p:nvPr/>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C8102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3" name="Bilde 2" descr="UiA logo">
            <a:extLst>
              <a:ext uri="{FF2B5EF4-FFF2-40B4-BE49-F238E27FC236}">
                <a16:creationId xmlns:a16="http://schemas.microsoft.com/office/drawing/2014/main" id="{2E5B0986-EDA4-E645-A2CC-7235DFEBFA32}"/>
              </a:ext>
            </a:extLst>
          </p:cNvPr>
          <p:cNvPicPr>
            <a:picLocks noChangeAspect="1"/>
          </p:cNvPicPr>
          <p:nvPr/>
        </p:nvPicPr>
        <p:blipFill>
          <a:blip r:embed="rId2"/>
          <a:stretch>
            <a:fillRect/>
          </a:stretch>
        </p:blipFill>
        <p:spPr>
          <a:xfrm>
            <a:off x="4349870" y="3104583"/>
            <a:ext cx="3492261" cy="648835"/>
          </a:xfrm>
          <a:prstGeom prst="rect">
            <a:avLst/>
          </a:prstGeom>
        </p:spPr>
      </p:pic>
      <p:sp>
        <p:nvSpPr>
          <p:cNvPr id="2" name="Friform 1">
            <a:extLst>
              <a:ext uri="{FF2B5EF4-FFF2-40B4-BE49-F238E27FC236}">
                <a16:creationId xmlns:a16="http://schemas.microsoft.com/office/drawing/2014/main" id="{70D54F4D-50F1-D4E6-40EB-310BE3BED051}"/>
              </a:ext>
            </a:extLst>
          </p:cNvPr>
          <p:cNvSpPr/>
          <p:nvPr/>
        </p:nvSpPr>
        <p:spPr>
          <a:xfrm>
            <a:off x="10793896" y="5852071"/>
            <a:ext cx="856161" cy="580617"/>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214014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9A6DAECB-60F9-08E3-A3FD-8C66CEE7B6FB}"/>
              </a:ext>
              <a:ext uri="{C183D7F6-B498-43B3-948B-1728B52AA6E4}">
                <adec:decorative xmlns:adec="http://schemas.microsoft.com/office/drawing/2017/decorative" val="1"/>
              </a:ext>
            </a:extLst>
          </p:cNvPr>
          <p:cNvSpPr>
            <a:spLocks/>
          </p:cNvSpPr>
          <p:nvPr/>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D2002B"/>
                </a:solidFill>
              </a:defRPr>
            </a:lvl1pPr>
          </a:lstStyle>
          <a:p>
            <a:r>
              <a:rPr lang="nb-NO"/>
              <a:t>Klikk for å redigere tittelstil</a:t>
            </a:r>
            <a:endParaRPr lang="nb-NO" dirty="0"/>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6" name="logo">
            <a:extLst>
              <a:ext uri="{FF2B5EF4-FFF2-40B4-BE49-F238E27FC236}">
                <a16:creationId xmlns:a16="http://schemas.microsoft.com/office/drawing/2014/main" id="{6CE3E38C-71D7-CD86-0283-75D28C9DD2FD}"/>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3525" y="6052758"/>
            <a:ext cx="760475" cy="317879"/>
          </a:xfrm>
          <a:prstGeom prst="rect">
            <a:avLst/>
          </a:prstGeom>
        </p:spPr>
      </p:pic>
      <p:sp>
        <p:nvSpPr>
          <p:cNvPr id="7" name="kildehenvisning">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Sidetall">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Tree>
    <p:extLst>
      <p:ext uri="{BB962C8B-B14F-4D97-AF65-F5344CB8AC3E}">
        <p14:creationId xmlns:p14="http://schemas.microsoft.com/office/powerpoint/2010/main" val="1673227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Kapittel">
    <p:bg>
      <p:bgPr>
        <a:solidFill>
          <a:srgbClr val="000000"/>
        </a:solidFill>
        <a:effectLst/>
      </p:bgPr>
    </p:bg>
    <p:spTree>
      <p:nvGrpSpPr>
        <p:cNvPr id="1" name=""/>
        <p:cNvGrpSpPr/>
        <p:nvPr/>
      </p:nvGrpSpPr>
      <p:grpSpPr>
        <a:xfrm>
          <a:off x="0" y="0"/>
          <a:ext cx="0" cy="0"/>
          <a:chOff x="0" y="0"/>
          <a:chExt cx="0" cy="0"/>
        </a:xfrm>
      </p:grpSpPr>
      <p:sp>
        <p:nvSpPr>
          <p:cNvPr id="5" name="Friform 4">
            <a:extLst>
              <a:ext uri="{FF2B5EF4-FFF2-40B4-BE49-F238E27FC236}">
                <a16:creationId xmlns:a16="http://schemas.microsoft.com/office/drawing/2014/main" id="{DFA0F6C0-B87C-F637-1024-486C6B995CA9}"/>
              </a:ext>
              <a:ext uri="{C183D7F6-B498-43B3-948B-1728B52AA6E4}">
                <adec:decorative xmlns:adec="http://schemas.microsoft.com/office/drawing/2017/decorative" val="1"/>
              </a:ext>
            </a:extLst>
          </p:cNvPr>
          <p:cNvSpPr/>
          <p:nvPr/>
        </p:nvSpPr>
        <p:spPr>
          <a:xfrm>
            <a:off x="0" y="0"/>
            <a:ext cx="12192000" cy="6858000"/>
          </a:xfrm>
          <a:custGeom>
            <a:avLst/>
            <a:gdLst>
              <a:gd name="connsiteX0" fmla="*/ 789493 w 12192000"/>
              <a:gd name="connsiteY0" fmla="*/ 0 h 6858000"/>
              <a:gd name="connsiteX1" fmla="*/ 11402507 w 12192000"/>
              <a:gd name="connsiteY1" fmla="*/ 0 h 6858000"/>
              <a:gd name="connsiteX2" fmla="*/ 11402511 w 12192000"/>
              <a:gd name="connsiteY2" fmla="*/ 0 h 6858000"/>
              <a:gd name="connsiteX3" fmla="*/ 12192000 w 12192000"/>
              <a:gd name="connsiteY3" fmla="*/ 0 h 6858000"/>
              <a:gd name="connsiteX4" fmla="*/ 12192000 w 12192000"/>
              <a:gd name="connsiteY4" fmla="*/ 789493 h 6858000"/>
              <a:gd name="connsiteX5" fmla="*/ 12192000 w 12192000"/>
              <a:gd name="connsiteY5" fmla="*/ 816864 h 6858000"/>
              <a:gd name="connsiteX6" fmla="*/ 12192000 w 12192000"/>
              <a:gd name="connsiteY6" fmla="*/ 6041136 h 6858000"/>
              <a:gd name="connsiteX7" fmla="*/ 12192000 w 12192000"/>
              <a:gd name="connsiteY7" fmla="*/ 6068507 h 6858000"/>
              <a:gd name="connsiteX8" fmla="*/ 12192000 w 12192000"/>
              <a:gd name="connsiteY8" fmla="*/ 6858000 h 6858000"/>
              <a:gd name="connsiteX9" fmla="*/ 11402507 w 12192000"/>
              <a:gd name="connsiteY9" fmla="*/ 6858000 h 6858000"/>
              <a:gd name="connsiteX10" fmla="*/ 11387328 w 12192000"/>
              <a:gd name="connsiteY10" fmla="*/ 6858000 h 6858000"/>
              <a:gd name="connsiteX11" fmla="*/ 789493 w 12192000"/>
              <a:gd name="connsiteY11" fmla="*/ 6858000 h 6858000"/>
              <a:gd name="connsiteX12" fmla="*/ 0 w 12192000"/>
              <a:gd name="connsiteY12" fmla="*/ 6068507 h 6858000"/>
              <a:gd name="connsiteX13" fmla="*/ 0 w 12192000"/>
              <a:gd name="connsiteY13" fmla="*/ 789493 h 6858000"/>
              <a:gd name="connsiteX14" fmla="*/ 0 w 12192000"/>
              <a:gd name="connsiteY14" fmla="*/ 789491 h 6858000"/>
              <a:gd name="connsiteX15" fmla="*/ 0 w 12192000"/>
              <a:gd name="connsiteY15" fmla="*/ 0 h 6858000"/>
              <a:gd name="connsiteX16" fmla="*/ 789491 w 12192000"/>
              <a:gd name="connsiteY1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789493" y="0"/>
                </a:moveTo>
                <a:lnTo>
                  <a:pt x="11402507" y="0"/>
                </a:lnTo>
                <a:lnTo>
                  <a:pt x="11402511" y="0"/>
                </a:lnTo>
                <a:lnTo>
                  <a:pt x="12192000" y="0"/>
                </a:lnTo>
                <a:lnTo>
                  <a:pt x="12192000" y="789493"/>
                </a:lnTo>
                <a:lnTo>
                  <a:pt x="12192000" y="816864"/>
                </a:lnTo>
                <a:lnTo>
                  <a:pt x="12192000" y="6041136"/>
                </a:lnTo>
                <a:lnTo>
                  <a:pt x="12192000" y="6068507"/>
                </a:lnTo>
                <a:lnTo>
                  <a:pt x="12192000" y="6858000"/>
                </a:lnTo>
                <a:lnTo>
                  <a:pt x="11402507" y="6858000"/>
                </a:lnTo>
                <a:lnTo>
                  <a:pt x="11387328" y="6858000"/>
                </a:lnTo>
                <a:lnTo>
                  <a:pt x="789493" y="6858000"/>
                </a:lnTo>
                <a:cubicBezTo>
                  <a:pt x="353468" y="6858000"/>
                  <a:pt x="0" y="6504532"/>
                  <a:pt x="0" y="6068507"/>
                </a:cubicBezTo>
                <a:lnTo>
                  <a:pt x="0" y="789493"/>
                </a:lnTo>
                <a:lnTo>
                  <a:pt x="0" y="789491"/>
                </a:lnTo>
                <a:lnTo>
                  <a:pt x="0" y="0"/>
                </a:lnTo>
                <a:lnTo>
                  <a:pt x="789491" y="0"/>
                </a:lnTo>
                <a:close/>
              </a:path>
            </a:pathLst>
          </a:custGeom>
          <a:solidFill>
            <a:srgbClr val="C8102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chemeClr val="bg1"/>
                </a:solidFill>
              </a:defRPr>
            </a:lvl1pPr>
          </a:lstStyle>
          <a:p>
            <a:r>
              <a:rPr lang="nb-NO"/>
              <a:t>Klikk for å redigere tittelstil</a:t>
            </a:r>
            <a:endParaRPr lang="nb-NO" dirty="0"/>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7" name="Kildehenvisning">
            <a:extLst>
              <a:ext uri="{FF2B5EF4-FFF2-40B4-BE49-F238E27FC236}">
                <a16:creationId xmlns:a16="http://schemas.microsoft.com/office/drawing/2014/main" id="{EAB11FD0-0634-554E-84D0-4D0DD970FF5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lstStyle>
            <a:lvl1pPr>
              <a:defRPr>
                <a:solidFill>
                  <a:schemeClr val="bg2"/>
                </a:solidFill>
              </a:defRPr>
            </a:lvl1pPr>
          </a:lstStyle>
          <a:p>
            <a:fld id="{CB34E9FF-35ED-4746-A218-B58892FE7A5D}" type="slidenum">
              <a:rPr lang="nb-NO" smtClean="0"/>
              <a:pPr/>
              <a:t>‹#›</a:t>
            </a:fld>
            <a:endParaRPr lang="nb-NO">
              <a:solidFill>
                <a:schemeClr val="bg2"/>
              </a:solidFill>
            </a:endParaRPr>
          </a:p>
        </p:txBody>
      </p:sp>
      <p:pic>
        <p:nvPicPr>
          <p:cNvPr id="10" name="Grafikk 9">
            <a:extLst>
              <a:ext uri="{FF2B5EF4-FFF2-40B4-BE49-F238E27FC236}">
                <a16:creationId xmlns:a16="http://schemas.microsoft.com/office/drawing/2014/main" id="{D038E976-A4D2-5ABD-7F2F-665210C429C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3525" y="6050292"/>
            <a:ext cx="762036" cy="317515"/>
          </a:xfrm>
          <a:prstGeom prst="rect">
            <a:avLst/>
          </a:prstGeom>
        </p:spPr>
      </p:pic>
    </p:spTree>
    <p:extLst>
      <p:ext uri="{BB962C8B-B14F-4D97-AF65-F5344CB8AC3E}">
        <p14:creationId xmlns:p14="http://schemas.microsoft.com/office/powerpoint/2010/main" val="3583525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Kapittel">
    <p:bg>
      <p:bgPr>
        <a:solidFill>
          <a:srgbClr val="131E29"/>
        </a:solidFill>
        <a:effectLst/>
      </p:bgPr>
    </p:bg>
    <p:spTree>
      <p:nvGrpSpPr>
        <p:cNvPr id="1" name=""/>
        <p:cNvGrpSpPr/>
        <p:nvPr/>
      </p:nvGrpSpPr>
      <p:grpSpPr>
        <a:xfrm>
          <a:off x="0" y="0"/>
          <a:ext cx="0" cy="0"/>
          <a:chOff x="0" y="0"/>
          <a:chExt cx="0" cy="0"/>
        </a:xfrm>
      </p:grpSpPr>
      <p:sp>
        <p:nvSpPr>
          <p:cNvPr id="2" name="Tittel">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E1EEFA"/>
                </a:solidFill>
              </a:defRPr>
            </a:lvl1pPr>
          </a:lstStyle>
          <a:p>
            <a:r>
              <a:rPr lang="nb-NO"/>
              <a:t>Klikk for å redigere tittelstil</a:t>
            </a:r>
            <a:endParaRPr lang="nb-NO" dirty="0"/>
          </a:p>
        </p:txBody>
      </p:sp>
      <p:sp>
        <p:nvSpPr>
          <p:cNvPr id="3" name="Undertittel">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rgbClr val="E1EEF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7" name="Kildehenvisning">
            <a:extLst>
              <a:ext uri="{FF2B5EF4-FFF2-40B4-BE49-F238E27FC236}">
                <a16:creationId xmlns:a16="http://schemas.microsoft.com/office/drawing/2014/main" id="{EAB11FD0-0634-554E-84D0-4D0DD970FF5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sp>
        <p:nvSpPr>
          <p:cNvPr id="6" name="Rektangel 5">
            <a:extLst>
              <a:ext uri="{FF2B5EF4-FFF2-40B4-BE49-F238E27FC236}">
                <a16:creationId xmlns:a16="http://schemas.microsoft.com/office/drawing/2014/main" id="{0704DEE8-238F-085D-D57E-1EC4D0686166}"/>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Grafikk 9">
            <a:extLst>
              <a:ext uri="{FF2B5EF4-FFF2-40B4-BE49-F238E27FC236}">
                <a16:creationId xmlns:a16="http://schemas.microsoft.com/office/drawing/2014/main" id="{49990EA2-F1A5-E10B-1C35-83E16753D5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29916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unktliste">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p:txBody>
          <a:bodyPr/>
          <a:lstStyle/>
          <a:p>
            <a:r>
              <a:rPr lang="nb-NO"/>
              <a:t>Klikk for å redigere tittelstil</a:t>
            </a:r>
            <a:endParaRPr lang="nb-NO" dirty="0"/>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606287" y="1838739"/>
            <a:ext cx="10757451" cy="411459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896428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Punktliste">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a:xfrm>
            <a:off x="518160" y="602634"/>
            <a:ext cx="3718560" cy="5309186"/>
          </a:xfrm>
        </p:spPr>
        <p:txBody>
          <a:bodyPr anchor="ctr"/>
          <a:lstStyle/>
          <a:p>
            <a:r>
              <a:rPr lang="nb-NO"/>
              <a:t>Klikk for å redigere tittelstil</a:t>
            </a:r>
            <a:endParaRPr lang="nb-NO" dirty="0"/>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4531360" y="602633"/>
            <a:ext cx="7250800" cy="5309186"/>
          </a:xfrm>
        </p:spPr>
        <p:txBody>
          <a:bodyPr anchor="ct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382831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Punktliste">
    <p:bg>
      <p:bgPr>
        <a:solidFill>
          <a:srgbClr val="131E29"/>
        </a:solidFill>
        <a:effectLst/>
      </p:bgPr>
    </p:bg>
    <p:spTree>
      <p:nvGrpSpPr>
        <p:cNvPr id="1" name=""/>
        <p:cNvGrpSpPr/>
        <p:nvPr/>
      </p:nvGrpSpPr>
      <p:grpSpPr>
        <a:xfrm>
          <a:off x="0" y="0"/>
          <a:ext cx="0" cy="0"/>
          <a:chOff x="0" y="0"/>
          <a:chExt cx="0" cy="0"/>
        </a:xfrm>
      </p:grpSpPr>
      <p:sp>
        <p:nvSpPr>
          <p:cNvPr id="9" name="Tittel">
            <a:extLst>
              <a:ext uri="{FF2B5EF4-FFF2-40B4-BE49-F238E27FC236}">
                <a16:creationId xmlns:a16="http://schemas.microsoft.com/office/drawing/2014/main" id="{206C0C0A-DB5E-CE97-C864-99FD72C9A84C}"/>
              </a:ext>
            </a:extLst>
          </p:cNvPr>
          <p:cNvSpPr>
            <a:spLocks noGrp="1"/>
          </p:cNvSpPr>
          <p:nvPr>
            <p:ph type="title"/>
          </p:nvPr>
        </p:nvSpPr>
        <p:spPr/>
        <p:txBody>
          <a:bodyPr/>
          <a:lstStyle>
            <a:lvl1pPr>
              <a:defRPr>
                <a:solidFill>
                  <a:srgbClr val="E1EEFA"/>
                </a:solidFill>
              </a:defRPr>
            </a:lvl1pPr>
          </a:lstStyle>
          <a:p>
            <a:r>
              <a:rPr lang="nb-NO"/>
              <a:t>Klikk for å redigere tittelstil</a:t>
            </a:r>
            <a:endParaRPr lang="nb-NO" dirty="0"/>
          </a:p>
        </p:txBody>
      </p:sp>
      <p:sp>
        <p:nvSpPr>
          <p:cNvPr id="3" name="Plassholder for innhold 2" descr="Rediger tekststiler i malen">
            <a:extLst>
              <a:ext uri="{FF2B5EF4-FFF2-40B4-BE49-F238E27FC236}">
                <a16:creationId xmlns:a16="http://schemas.microsoft.com/office/drawing/2014/main" id="{FE4A1D1D-C8A3-914A-83EF-30FC6150C8FB}"/>
              </a:ext>
            </a:extLst>
          </p:cNvPr>
          <p:cNvSpPr>
            <a:spLocks noGrp="1"/>
          </p:cNvSpPr>
          <p:nvPr>
            <p:ph idx="1"/>
          </p:nvPr>
        </p:nvSpPr>
        <p:spPr>
          <a:xfrm>
            <a:off x="606287" y="1838739"/>
            <a:ext cx="10757451" cy="4114598"/>
          </a:xfrm>
        </p:spPr>
        <p:txBody>
          <a:bodyPr>
            <a:normAutofit/>
          </a:bodyPr>
          <a:lstStyle>
            <a:lvl1pPr>
              <a:defRPr sz="2400" b="0">
                <a:solidFill>
                  <a:srgbClr val="E1EEFA"/>
                </a:solidFill>
              </a:defRPr>
            </a:lvl1pPr>
          </a:lstStyle>
          <a:p>
            <a:pPr lvl="0"/>
            <a:r>
              <a:rPr lang="nb-NO"/>
              <a:t>Klikk for å redigere tekststiler i malen</a:t>
            </a:r>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lvl1pPr>
              <a:defRPr>
                <a:solidFill>
                  <a:srgbClr val="E1EEFA"/>
                </a:solidFill>
              </a:defRPr>
            </a:lvl1pPr>
          </a:lstStyle>
          <a:p>
            <a:fld id="{CB34E9FF-35ED-4746-A218-B58892FE7A5D}" type="slidenum">
              <a:rPr lang="nb-NO" smtClean="0"/>
              <a:pPr/>
              <a:t>‹#›</a:t>
            </a:fld>
            <a:endParaRPr lang="nb-NO"/>
          </a:p>
        </p:txBody>
      </p:sp>
      <p:sp>
        <p:nvSpPr>
          <p:cNvPr id="2" name="Rektangel 1">
            <a:extLst>
              <a:ext uri="{FF2B5EF4-FFF2-40B4-BE49-F238E27FC236}">
                <a16:creationId xmlns:a16="http://schemas.microsoft.com/office/drawing/2014/main" id="{C075A207-05F3-E84F-6220-FD883FBA2F3C}"/>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Grafikk 5">
            <a:extLst>
              <a:ext uri="{FF2B5EF4-FFF2-40B4-BE49-F238E27FC236}">
                <a16:creationId xmlns:a16="http://schemas.microsoft.com/office/drawing/2014/main" id="{805EC825-849C-F05B-CD1B-2C055FD9F1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89357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kstinnho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E9A6563-3751-A13E-F5F7-151289B93E42}"/>
              </a:ext>
            </a:extLst>
          </p:cNvPr>
          <p:cNvSpPr>
            <a:spLocks noGrp="1"/>
          </p:cNvSpPr>
          <p:nvPr>
            <p:ph type="title" hasCustomPrompt="1"/>
          </p:nvPr>
        </p:nvSpPr>
        <p:spPr>
          <a:xfrm>
            <a:off x="675097" y="-543339"/>
            <a:ext cx="11033200" cy="543339"/>
          </a:xfrm>
        </p:spPr>
        <p:txBody>
          <a:bodyPr/>
          <a:lstStyle/>
          <a:p>
            <a:r>
              <a:rPr lang="nb-NO" dirty="0"/>
              <a:t>Klikk her for å legge til en skjult tittel</a:t>
            </a:r>
          </a:p>
        </p:txBody>
      </p:sp>
      <p:sp>
        <p:nvSpPr>
          <p:cNvPr id="3" name="Plassholder for innhold" descr="Rediger tesktstiler i malen">
            <a:extLst>
              <a:ext uri="{FF2B5EF4-FFF2-40B4-BE49-F238E27FC236}">
                <a16:creationId xmlns:a16="http://schemas.microsoft.com/office/drawing/2014/main" id="{FE4A1D1D-C8A3-914A-83EF-30FC6150C8FB}"/>
              </a:ext>
            </a:extLst>
          </p:cNvPr>
          <p:cNvSpPr>
            <a:spLocks noGrp="1"/>
          </p:cNvSpPr>
          <p:nvPr>
            <p:ph idx="1"/>
          </p:nvPr>
        </p:nvSpPr>
        <p:spPr>
          <a:xfrm>
            <a:off x="597877" y="707571"/>
            <a:ext cx="10949354" cy="5048979"/>
          </a:xfrm>
        </p:spPr>
        <p:txBody>
          <a:bodyPr>
            <a:normAutofit/>
          </a:bodyPr>
          <a:lstStyle>
            <a:lvl1pPr marL="0" indent="0">
              <a:buNone/>
              <a:defRPr sz="2400" b="0">
                <a:solidFill>
                  <a:schemeClr val="tx1">
                    <a:lumMod val="95000"/>
                    <a:lumOff val="5000"/>
                  </a:schemeClr>
                </a:solidFill>
              </a:defRPr>
            </a:lvl1pPr>
          </a:lstStyle>
          <a:p>
            <a:pPr lvl="0"/>
            <a:r>
              <a:rPr lang="nb-NO"/>
              <a:t>Klikk for å redigere tekststiler i malen</a:t>
            </a:r>
          </a:p>
        </p:txBody>
      </p:sp>
      <p:sp>
        <p:nvSpPr>
          <p:cNvPr id="6" name="Kildehenvisning">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2" name="Sidetall">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66052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ekstinnhold">
    <p:bg>
      <p:bgPr>
        <a:solidFill>
          <a:srgbClr val="131E29"/>
        </a:solid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E9A6563-3751-A13E-F5F7-151289B93E42}"/>
              </a:ext>
            </a:extLst>
          </p:cNvPr>
          <p:cNvSpPr>
            <a:spLocks noGrp="1"/>
          </p:cNvSpPr>
          <p:nvPr>
            <p:ph type="title" hasCustomPrompt="1"/>
          </p:nvPr>
        </p:nvSpPr>
        <p:spPr>
          <a:xfrm>
            <a:off x="675097" y="-543339"/>
            <a:ext cx="11033200" cy="543339"/>
          </a:xfrm>
        </p:spPr>
        <p:txBody>
          <a:bodyPr/>
          <a:lstStyle/>
          <a:p>
            <a:r>
              <a:rPr lang="nb-NO" dirty="0"/>
              <a:t>Klikk her for å legge til en skjult tittel</a:t>
            </a:r>
          </a:p>
        </p:txBody>
      </p:sp>
      <p:sp>
        <p:nvSpPr>
          <p:cNvPr id="3" name="Plassholder for innhold" descr="Rediger tesktstiler i malen">
            <a:extLst>
              <a:ext uri="{FF2B5EF4-FFF2-40B4-BE49-F238E27FC236}">
                <a16:creationId xmlns:a16="http://schemas.microsoft.com/office/drawing/2014/main" id="{FE4A1D1D-C8A3-914A-83EF-30FC6150C8FB}"/>
              </a:ext>
            </a:extLst>
          </p:cNvPr>
          <p:cNvSpPr>
            <a:spLocks noGrp="1"/>
          </p:cNvSpPr>
          <p:nvPr>
            <p:ph idx="1"/>
          </p:nvPr>
        </p:nvSpPr>
        <p:spPr>
          <a:xfrm>
            <a:off x="597877" y="707571"/>
            <a:ext cx="10949354" cy="5048979"/>
          </a:xfrm>
        </p:spPr>
        <p:txBody>
          <a:bodyPr>
            <a:normAutofit/>
          </a:bodyPr>
          <a:lstStyle>
            <a:lvl1pPr marL="0" indent="0">
              <a:buNone/>
              <a:defRPr sz="2400" b="0">
                <a:solidFill>
                  <a:srgbClr val="E1EEFA"/>
                </a:solidFill>
              </a:defRPr>
            </a:lvl1pPr>
          </a:lstStyle>
          <a:p>
            <a:pPr lvl="0"/>
            <a:r>
              <a:rPr lang="nb-NO"/>
              <a:t>Klikk for å redigere tekststiler i malen</a:t>
            </a:r>
          </a:p>
        </p:txBody>
      </p:sp>
      <p:sp>
        <p:nvSpPr>
          <p:cNvPr id="6" name="Kildehenvisning">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2" name="Sidetall">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lvl1pPr>
              <a:defRPr>
                <a:solidFill>
                  <a:srgbClr val="E1EEFA"/>
                </a:solidFill>
              </a:defRPr>
            </a:lvl1pPr>
          </a:lstStyle>
          <a:p>
            <a:fld id="{CB34E9FF-35ED-4746-A218-B58892FE7A5D}" type="slidenum">
              <a:rPr lang="nb-NO" smtClean="0"/>
              <a:pPr/>
              <a:t>‹#›</a:t>
            </a:fld>
            <a:endParaRPr lang="nb-NO"/>
          </a:p>
        </p:txBody>
      </p:sp>
      <p:sp>
        <p:nvSpPr>
          <p:cNvPr id="8" name="Rektangel 7">
            <a:extLst>
              <a:ext uri="{FF2B5EF4-FFF2-40B4-BE49-F238E27FC236}">
                <a16:creationId xmlns:a16="http://schemas.microsoft.com/office/drawing/2014/main" id="{5FC9F97B-9EA1-2588-8E01-DAC1A8AD7D64}"/>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Grafikk 8">
            <a:extLst>
              <a:ext uri="{FF2B5EF4-FFF2-40B4-BE49-F238E27FC236}">
                <a16:creationId xmlns:a16="http://schemas.microsoft.com/office/drawing/2014/main" id="{2C7C326F-FE70-1939-DFCC-B791E1CE498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96758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530796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7_Sammenligning">
    <p:bg>
      <p:bgPr>
        <a:solidFill>
          <a:srgbClr val="131E29"/>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p:spPr>
        <p:txBody>
          <a:bodyPr>
            <a:normAutofit/>
          </a:bodyPr>
          <a:lstStyle>
            <a:lvl1pPr>
              <a:defRPr sz="2400" b="0">
                <a:solidFill>
                  <a:srgbClr val="E1EEFA"/>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p:spPr>
        <p:txBody>
          <a:bodyPr>
            <a:normAutofit/>
          </a:bodyPr>
          <a:lstStyle>
            <a:lvl1pPr>
              <a:defRPr sz="2400" b="0">
                <a:solidFill>
                  <a:srgbClr val="E1EEFA"/>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
        <p:nvSpPr>
          <p:cNvPr id="7" name="Rektangel 6">
            <a:extLst>
              <a:ext uri="{FF2B5EF4-FFF2-40B4-BE49-F238E27FC236}">
                <a16:creationId xmlns:a16="http://schemas.microsoft.com/office/drawing/2014/main" id="{32D5BFD7-96BE-9BC5-99AD-F1337CDCA574}"/>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Grafikk 7">
            <a:extLst>
              <a:ext uri="{FF2B5EF4-FFF2-40B4-BE49-F238E27FC236}">
                <a16:creationId xmlns:a16="http://schemas.microsoft.com/office/drawing/2014/main" id="{A703A960-08E8-ADFC-11C7-01B6B4E62C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617254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a:prstGeom prst="roundRect">
            <a:avLst>
              <a:gd name="adj" fmla="val 5205"/>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a:prstGeom prst="roundRect">
            <a:avLst>
              <a:gd name="adj" fmla="val 6882"/>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2600269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_Sammenligning">
    <p:bg>
      <p:bgPr>
        <a:solidFill>
          <a:srgbClr val="131E29"/>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5220000" cy="4247768"/>
          </a:xfrm>
          <a:prstGeom prst="roundRect">
            <a:avLst>
              <a:gd name="adj" fmla="val 5205"/>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6350336" y="1606062"/>
            <a:ext cx="5220000" cy="4247768"/>
          </a:xfrm>
          <a:prstGeom prst="roundRect">
            <a:avLst>
              <a:gd name="adj" fmla="val 6882"/>
            </a:avLst>
          </a:prstGeom>
          <a:solidFill>
            <a:srgbClr val="F8EDDD"/>
          </a:solidFill>
        </p:spPr>
        <p:txBody>
          <a:bodyPr lIns="144000" tIns="144000" rIns="144000" bIns="144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sp>
        <p:nvSpPr>
          <p:cNvPr id="7" name="Rektangel 6">
            <a:extLst>
              <a:ext uri="{FF2B5EF4-FFF2-40B4-BE49-F238E27FC236}">
                <a16:creationId xmlns:a16="http://schemas.microsoft.com/office/drawing/2014/main" id="{ADE056EF-AF4E-C55C-A369-8F4F63316E46}"/>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Grafikk 7">
            <a:extLst>
              <a:ext uri="{FF2B5EF4-FFF2-40B4-BE49-F238E27FC236}">
                <a16:creationId xmlns:a16="http://schemas.microsoft.com/office/drawing/2014/main" id="{641B2B16-D425-683B-96F7-03A2824265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47725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433142"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330336" y="1606062"/>
            <a:ext cx="3240000" cy="4247767"/>
          </a:xfrm>
        </p:spPr>
        <p:txBody>
          <a:bodyPr>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322135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Sammenligning">
    <p:bg>
      <p:bgPr>
        <a:solidFill>
          <a:srgbClr val="131E29"/>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240000" cy="4247767"/>
          </a:xfrm>
        </p:spPr>
        <p:txBody>
          <a:bodyPr>
            <a:normAutofit/>
          </a:bodyPr>
          <a:lstStyle>
            <a:lvl1pPr>
              <a:defRPr sz="2400" b="0">
                <a:solidFill>
                  <a:srgbClr val="E1EEFA"/>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433142" y="1606062"/>
            <a:ext cx="3240000" cy="4247767"/>
          </a:xfrm>
        </p:spPr>
        <p:txBody>
          <a:bodyPr>
            <a:normAutofit/>
          </a:bodyPr>
          <a:lstStyle>
            <a:lvl1pPr>
              <a:defRPr sz="2400" b="0">
                <a:solidFill>
                  <a:srgbClr val="E1EEFA"/>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330336" y="1606062"/>
            <a:ext cx="3240000" cy="4247767"/>
          </a:xfrm>
        </p:spPr>
        <p:txBody>
          <a:bodyPr>
            <a:normAutofit/>
          </a:bodyPr>
          <a:lstStyle>
            <a:lvl1pPr>
              <a:defRPr sz="2400" b="0">
                <a:solidFill>
                  <a:srgbClr val="E1EEFA"/>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sp>
        <p:nvSpPr>
          <p:cNvPr id="8" name="Rektangel 7">
            <a:extLst>
              <a:ext uri="{FF2B5EF4-FFF2-40B4-BE49-F238E27FC236}">
                <a16:creationId xmlns:a16="http://schemas.microsoft.com/office/drawing/2014/main" id="{B86C8511-5C4B-8A32-AEE4-6CA042CF6E8E}"/>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Grafikk 8">
            <a:extLst>
              <a:ext uri="{FF2B5EF4-FFF2-40B4-BE49-F238E27FC236}">
                <a16:creationId xmlns:a16="http://schemas.microsoft.com/office/drawing/2014/main" id="{34AD257C-E1EF-C19E-7E39-8674C55A69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35208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Sammenlignin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420000" cy="4247767"/>
          </a:xfrm>
          <a:prstGeom prst="roundRect">
            <a:avLst>
              <a:gd name="adj" fmla="val 7157"/>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343142" y="1606062"/>
            <a:ext cx="3420000" cy="4247767"/>
          </a:xfrm>
          <a:prstGeom prst="roundRect">
            <a:avLst>
              <a:gd name="adj" fmla="val 7464"/>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150336" y="1606062"/>
            <a:ext cx="3420000" cy="4247767"/>
          </a:xfrm>
          <a:prstGeom prst="roundRect">
            <a:avLst>
              <a:gd name="adj" fmla="val 7158"/>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315480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4_Sammenligning">
    <p:bg>
      <p:bgPr>
        <a:solidFill>
          <a:srgbClr val="131E29"/>
        </a:solidFill>
        <a:effectLst/>
      </p:bgPr>
    </p:bg>
    <p:spTree>
      <p:nvGrpSpPr>
        <p:cNvPr id="1" name=""/>
        <p:cNvGrpSpPr/>
        <p:nvPr/>
      </p:nvGrpSpPr>
      <p:grpSpPr>
        <a:xfrm>
          <a:off x="0" y="0"/>
          <a:ext cx="0" cy="0"/>
          <a:chOff x="0" y="0"/>
          <a:chExt cx="0" cy="0"/>
        </a:xfrm>
      </p:grpSpPr>
      <p:sp>
        <p:nvSpPr>
          <p:cNvPr id="12" name="Tittel">
            <a:extLst>
              <a:ext uri="{FF2B5EF4-FFF2-40B4-BE49-F238E27FC236}">
                <a16:creationId xmlns:a16="http://schemas.microsoft.com/office/drawing/2014/main" id="{4DC0FE1D-5251-F8FE-CFE2-DA04D8E88D21}"/>
              </a:ext>
            </a:extLst>
          </p:cNvPr>
          <p:cNvSpPr>
            <a:spLocks noGrp="1"/>
          </p:cNvSpPr>
          <p:nvPr>
            <p:ph type="title"/>
          </p:nvPr>
        </p:nvSpPr>
        <p:spPr>
          <a:xfrm>
            <a:off x="535949" y="365126"/>
            <a:ext cx="11034387" cy="1001294"/>
          </a:xfrm>
        </p:spPr>
        <p:txBody>
          <a:bodyPr/>
          <a:lstStyle>
            <a:lvl1pPr>
              <a:defRPr>
                <a:solidFill>
                  <a:srgbClr val="E1EEFA"/>
                </a:solidFill>
              </a:defRPr>
            </a:lvl1pPr>
          </a:lstStyle>
          <a:p>
            <a:r>
              <a:rPr lang="nb-NO"/>
              <a:t>Klikk for å redigere tittelstil</a:t>
            </a:r>
            <a:endParaRPr lang="nb-NO" dirty="0"/>
          </a:p>
        </p:txBody>
      </p:sp>
      <p:sp>
        <p:nvSpPr>
          <p:cNvPr id="3" name="Plassholder for innhold 1" descr="Klikk for å redigere tekststiler i malen">
            <a:extLst>
              <a:ext uri="{FF2B5EF4-FFF2-40B4-BE49-F238E27FC236}">
                <a16:creationId xmlns:a16="http://schemas.microsoft.com/office/drawing/2014/main" id="{80FB60E4-9D32-0846-B8BB-D8ACEE6ED189}"/>
              </a:ext>
            </a:extLst>
          </p:cNvPr>
          <p:cNvSpPr>
            <a:spLocks noGrp="1"/>
          </p:cNvSpPr>
          <p:nvPr>
            <p:ph sz="half" idx="1"/>
          </p:nvPr>
        </p:nvSpPr>
        <p:spPr>
          <a:xfrm>
            <a:off x="535949" y="1606062"/>
            <a:ext cx="3420000" cy="4247767"/>
          </a:xfrm>
          <a:prstGeom prst="roundRect">
            <a:avLst>
              <a:gd name="adj" fmla="val 7157"/>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4" name="Plassholder for innhold 2" descr="Klikk for å redigere tekststiler i malen">
            <a:extLst>
              <a:ext uri="{FF2B5EF4-FFF2-40B4-BE49-F238E27FC236}">
                <a16:creationId xmlns:a16="http://schemas.microsoft.com/office/drawing/2014/main" id="{4A7ACAD7-72B5-0D48-840B-452B3A1E131C}"/>
              </a:ext>
            </a:extLst>
          </p:cNvPr>
          <p:cNvSpPr>
            <a:spLocks noGrp="1"/>
          </p:cNvSpPr>
          <p:nvPr>
            <p:ph sz="half" idx="2"/>
          </p:nvPr>
        </p:nvSpPr>
        <p:spPr>
          <a:xfrm>
            <a:off x="4343142" y="1606062"/>
            <a:ext cx="3420000" cy="4247767"/>
          </a:xfrm>
          <a:prstGeom prst="roundRect">
            <a:avLst>
              <a:gd name="adj" fmla="val 7464"/>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2" name="Plassholder for innhold 3" descr="Klikk for å redigere tekststiler i malen">
            <a:extLst>
              <a:ext uri="{FF2B5EF4-FFF2-40B4-BE49-F238E27FC236}">
                <a16:creationId xmlns:a16="http://schemas.microsoft.com/office/drawing/2014/main" id="{F9184194-EB98-5626-A19E-5DA86589DBAF}"/>
              </a:ext>
            </a:extLst>
          </p:cNvPr>
          <p:cNvSpPr>
            <a:spLocks noGrp="1"/>
          </p:cNvSpPr>
          <p:nvPr>
            <p:ph sz="half" idx="14"/>
          </p:nvPr>
        </p:nvSpPr>
        <p:spPr>
          <a:xfrm>
            <a:off x="8150336" y="1606062"/>
            <a:ext cx="3420000" cy="4247767"/>
          </a:xfrm>
          <a:prstGeom prst="roundRect">
            <a:avLst>
              <a:gd name="adj" fmla="val 7158"/>
            </a:avLst>
          </a:prstGeom>
          <a:solidFill>
            <a:srgbClr val="F8EDDD"/>
          </a:solidFill>
          <a:ln>
            <a:noFill/>
          </a:ln>
        </p:spPr>
        <p:txBody>
          <a:bodyPr lIns="108000" tIns="72000" rIns="108000" bIns="72000">
            <a:normAutofit/>
          </a:bodyPr>
          <a:lstStyle>
            <a:lvl1pPr>
              <a:defRPr sz="2400" b="0">
                <a:solidFill>
                  <a:schemeClr val="tx1">
                    <a:lumMod val="95000"/>
                    <a:lumOff val="5000"/>
                  </a:schemeClr>
                </a:solidFill>
              </a:defRPr>
            </a:lvl1pPr>
          </a:lstStyle>
          <a:p>
            <a:pPr lvl="0"/>
            <a:r>
              <a:rPr lang="nb-NO"/>
              <a:t>Klikk for å redigere tekststiler i malen</a:t>
            </a:r>
          </a:p>
        </p:txBody>
      </p:sp>
      <p:sp>
        <p:nvSpPr>
          <p:cNvPr id="10" name="Kildehenvisning">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5" name="Sidetall">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
        <p:nvSpPr>
          <p:cNvPr id="6" name="Rektangel 5">
            <a:extLst>
              <a:ext uri="{FF2B5EF4-FFF2-40B4-BE49-F238E27FC236}">
                <a16:creationId xmlns:a16="http://schemas.microsoft.com/office/drawing/2014/main" id="{453BA910-0E5C-D231-6BB3-F5E75637F98A}"/>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Grafikk 8">
            <a:extLst>
              <a:ext uri="{FF2B5EF4-FFF2-40B4-BE49-F238E27FC236}">
                <a16:creationId xmlns:a16="http://schemas.microsoft.com/office/drawing/2014/main" id="{803327D5-6832-0711-C298-849A1F032B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57230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kst venstre og bilde høyre">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chemeClr val="tx1">
                    <a:lumMod val="95000"/>
                    <a:lumOff val="5000"/>
                  </a:schemeClr>
                </a:solidFill>
              </a:defRPr>
            </a:lvl1pPr>
          </a:lstStyle>
          <a:p>
            <a:pPr lvl="0"/>
            <a:r>
              <a:rPr lang="nb-NO"/>
              <a:t>Klikk for å redigere tekststiler i malen</a:t>
            </a:r>
          </a:p>
        </p:txBody>
      </p:sp>
      <p:sp>
        <p:nvSpPr>
          <p:cNvPr id="5"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8F805DAA-BC6A-A3ED-9481-D1119C096652}"/>
              </a:ext>
            </a:extLst>
          </p:cNvPr>
          <p:cNvSpPr>
            <a:spLocks noGrp="1"/>
          </p:cNvSpPr>
          <p:nvPr>
            <p:ph type="pic" sz="quarter" idx="12" hasCustomPrompt="1"/>
          </p:nvPr>
        </p:nvSpPr>
        <p:spPr>
          <a:xfrm>
            <a:off x="6267736" y="0"/>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7" name="Copyright">
            <a:extLst>
              <a:ext uri="{FF2B5EF4-FFF2-40B4-BE49-F238E27FC236}">
                <a16:creationId xmlns:a16="http://schemas.microsoft.com/office/drawing/2014/main" id="{D8F9F51F-B020-6B33-79B0-5676BA93553E}"/>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405756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ekst venstre og bilde høyre">
    <p:bg>
      <p:bgPr>
        <a:solidFill>
          <a:srgbClr val="F8EDDD"/>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000000"/>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67736" y="0"/>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1432492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ekst venstre og bilde høyre">
    <p:bg>
      <p:bgPr>
        <a:solidFill>
          <a:srgbClr val="FEE7E8"/>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000000"/>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67736" y="0"/>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3253964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Tekst venstre og bilde høyre">
    <p:bg>
      <p:bgPr>
        <a:solidFill>
          <a:srgbClr val="E1EEFA"/>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solidFill>
                  <a:srgbClr val="192343"/>
                </a:solidFill>
              </a:defRPr>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192343"/>
                </a:solidFill>
              </a:defRPr>
            </a:lvl1pPr>
          </a:lstStyle>
          <a:p>
            <a:pPr lvl="0"/>
            <a:r>
              <a:rPr lang="nb-NO"/>
              <a:t>Klikk for å redigere tekststiler i malen</a:t>
            </a:r>
          </a:p>
        </p:txBody>
      </p:sp>
      <p:sp>
        <p:nvSpPr>
          <p:cNvPr id="10" name="Plassholder for bilde" descr="1. Klikk på ikonet over&#10;2. Velg bildet du ønsker å sette inn&#10;3. Bruk ‘bildeverktøy’ –&gt; ‘beskjær’ for å endre bildeutsnitt&#10;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67736" y="0"/>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solidFill>
                  <a:srgbClr val="192343"/>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3221993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Tekst venstre og bilde høyre">
    <p:bg>
      <p:bgPr>
        <a:solidFill>
          <a:srgbClr val="E6F0E6"/>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solidFill>
                  <a:srgbClr val="03591D"/>
                </a:solidFill>
              </a:defRPr>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03591D"/>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67736" y="0"/>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solidFill>
                  <a:srgbClr val="192343"/>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587218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Tekst venstre og bilde høyre">
    <p:bg>
      <p:bgPr>
        <a:solidFill>
          <a:srgbClr val="131E29"/>
        </a:solidFill>
        <a:effectLst/>
      </p:bgPr>
    </p:bg>
    <p:spTree>
      <p:nvGrpSpPr>
        <p:cNvPr id="1" name=""/>
        <p:cNvGrpSpPr/>
        <p:nvPr/>
      </p:nvGrpSpPr>
      <p:grpSpPr>
        <a:xfrm>
          <a:off x="0" y="0"/>
          <a:ext cx="0" cy="0"/>
          <a:chOff x="0" y="0"/>
          <a:chExt cx="0" cy="0"/>
        </a:xfrm>
      </p:grpSpPr>
      <p:sp>
        <p:nvSpPr>
          <p:cNvPr id="4" name="Tittel">
            <a:extLst>
              <a:ext uri="{FF2B5EF4-FFF2-40B4-BE49-F238E27FC236}">
                <a16:creationId xmlns:a16="http://schemas.microsoft.com/office/drawing/2014/main" id="{256E3A6F-E138-93A9-A699-AF0B99654C29}"/>
              </a:ext>
            </a:extLst>
          </p:cNvPr>
          <p:cNvSpPr>
            <a:spLocks noGrp="1"/>
          </p:cNvSpPr>
          <p:nvPr>
            <p:ph type="title"/>
          </p:nvPr>
        </p:nvSpPr>
        <p:spPr>
          <a:xfrm>
            <a:off x="606287" y="365125"/>
            <a:ext cx="5188226" cy="1274832"/>
          </a:xfrm>
        </p:spPr>
        <p:txBody>
          <a:bodyPr/>
          <a:lstStyle>
            <a:lvl1pPr>
              <a:defRPr b="1">
                <a:solidFill>
                  <a:srgbClr val="E1EEFA"/>
                </a:solidFill>
              </a:defRPr>
            </a:lvl1pPr>
          </a:lstStyle>
          <a:p>
            <a:r>
              <a:rPr lang="nb-NO"/>
              <a:t>Klikk for å redigere tittelstil</a:t>
            </a:r>
            <a:endParaRPr lang="nb-NO" dirty="0"/>
          </a:p>
        </p:txBody>
      </p:sp>
      <p:sp>
        <p:nvSpPr>
          <p:cNvPr id="3" name="Plassholder for innhold">
            <a:extLst>
              <a:ext uri="{FF2B5EF4-FFF2-40B4-BE49-F238E27FC236}">
                <a16:creationId xmlns:a16="http://schemas.microsoft.com/office/drawing/2014/main" id="{80FB60E4-9D32-0846-B8BB-D8ACEE6ED189}"/>
              </a:ext>
            </a:extLst>
          </p:cNvPr>
          <p:cNvSpPr>
            <a:spLocks noGrp="1"/>
          </p:cNvSpPr>
          <p:nvPr>
            <p:ph sz="half" idx="1"/>
          </p:nvPr>
        </p:nvSpPr>
        <p:spPr>
          <a:xfrm>
            <a:off x="606287" y="1883228"/>
            <a:ext cx="5188225" cy="4048649"/>
          </a:xfrm>
        </p:spPr>
        <p:txBody>
          <a:bodyPr>
            <a:normAutofit/>
          </a:bodyPr>
          <a:lstStyle>
            <a:lvl1pPr marL="0" indent="0">
              <a:buNone/>
              <a:defRPr sz="2400" b="0">
                <a:solidFill>
                  <a:srgbClr val="E1EEFA"/>
                </a:solidFill>
              </a:defRPr>
            </a:lvl1pPr>
          </a:lstStyle>
          <a:p>
            <a:pPr lvl="0"/>
            <a:r>
              <a:rPr lang="nb-NO"/>
              <a:t>Klikk for å redigere tekststiler i malen</a:t>
            </a:r>
          </a:p>
        </p:txBody>
      </p:sp>
      <p:sp>
        <p:nvSpPr>
          <p:cNvPr id="10" name="Plassholder for bilde" descr="1. Klikk på ikonet over2. Velg bildet du ønsker å sette inn3. Bruk ‘bildeverktøy’ –&gt; ‘beskjær’ for å endre bildeutsnittHer kan du velge utsnitt ved å dra i de hvite kulene i hjørnet. (Hold Shift inne for å bevare forholdet mellom sidene.)&#10;">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67736" y="0"/>
            <a:ext cx="5907014"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7014" h="5931877">
                <a:moveTo>
                  <a:pt x="14003" y="4946814"/>
                </a:moveTo>
                <a:cubicBezTo>
                  <a:pt x="9335" y="3303520"/>
                  <a:pt x="4668" y="1660227"/>
                  <a:pt x="0" y="16933"/>
                </a:cubicBezTo>
                <a:lnTo>
                  <a:pt x="5904402" y="0"/>
                </a:lnTo>
                <a:cubicBezTo>
                  <a:pt x="5906336" y="2117535"/>
                  <a:pt x="5909158" y="4045764"/>
                  <a:pt x="5904402" y="5914943"/>
                </a:cubicBezTo>
                <a:lnTo>
                  <a:pt x="999066" y="5931877"/>
                </a:lnTo>
                <a:cubicBezTo>
                  <a:pt x="455031" y="5931877"/>
                  <a:pt x="14003" y="5490849"/>
                  <a:pt x="14003" y="4946814"/>
                </a:cubicBezTo>
                <a:close/>
              </a:path>
            </a:pathLst>
          </a:custGeom>
        </p:spPr>
        <p:txBody>
          <a:bodyPr anchor="b">
            <a:normAutofit/>
          </a:bodyPr>
          <a:lstStyle>
            <a:lvl1pPr>
              <a:defRPr sz="1800">
                <a:solidFill>
                  <a:srgbClr val="E1EEFA"/>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Klikk på ikonet over</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9" name="Copyright">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7880931" y="6184371"/>
            <a:ext cx="3992646"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2" name="Rektangel 1">
            <a:extLst>
              <a:ext uri="{FF2B5EF4-FFF2-40B4-BE49-F238E27FC236}">
                <a16:creationId xmlns:a16="http://schemas.microsoft.com/office/drawing/2014/main" id="{B5DBDA77-53D6-23FF-D976-8902B11EF5F1}"/>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Grafikk 6">
            <a:extLst>
              <a:ext uri="{FF2B5EF4-FFF2-40B4-BE49-F238E27FC236}">
                <a16:creationId xmlns:a16="http://schemas.microsoft.com/office/drawing/2014/main" id="{7957CBFD-64CF-B674-6158-620852DB74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2668453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ullskjermbilde">
    <p:spTree>
      <p:nvGrpSpPr>
        <p:cNvPr id="1" name=""/>
        <p:cNvGrpSpPr/>
        <p:nvPr/>
      </p:nvGrpSpPr>
      <p:grpSpPr>
        <a:xfrm>
          <a:off x="0" y="0"/>
          <a:ext cx="0" cy="0"/>
          <a:chOff x="0" y="0"/>
          <a:chExt cx="0" cy="0"/>
        </a:xfrm>
      </p:grpSpPr>
      <p:sp>
        <p:nvSpPr>
          <p:cNvPr id="9" name="Plassholder for bilde" descr="1. plasser et bilde i rammen&#10;2. plasser lengst bak&#10;">
            <a:extLst>
              <a:ext uri="{FF2B5EF4-FFF2-40B4-BE49-F238E27FC236}">
                <a16:creationId xmlns:a16="http://schemas.microsoft.com/office/drawing/2014/main" id="{D0663D45-2C04-0FDD-283E-FDC448892459}"/>
              </a:ext>
            </a:extLst>
          </p:cNvPr>
          <p:cNvSpPr>
            <a:spLocks noGrp="1"/>
          </p:cNvSpPr>
          <p:nvPr>
            <p:ph type="pic" sz="quarter" idx="12" hasCustomPrompt="1"/>
          </p:nvPr>
        </p:nvSpPr>
        <p:spPr>
          <a:xfrm>
            <a:off x="288513" y="0"/>
            <a:ext cx="11932849"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 name="connsiteX0" fmla="*/ 14003 w 11932669"/>
              <a:gd name="connsiteY0" fmla="*/ 4946814 h 5931877"/>
              <a:gd name="connsiteX1" fmla="*/ 0 w 11932669"/>
              <a:gd name="connsiteY1" fmla="*/ 16933 h 5931877"/>
              <a:gd name="connsiteX2" fmla="*/ 11932669 w 11932669"/>
              <a:gd name="connsiteY2" fmla="*/ 0 h 5931877"/>
              <a:gd name="connsiteX3" fmla="*/ 5904402 w 11932669"/>
              <a:gd name="connsiteY3" fmla="*/ 5914943 h 5931877"/>
              <a:gd name="connsiteX4" fmla="*/ 999066 w 11932669"/>
              <a:gd name="connsiteY4" fmla="*/ 5931877 h 5931877"/>
              <a:gd name="connsiteX5" fmla="*/ 14003 w 11932669"/>
              <a:gd name="connsiteY5" fmla="*/ 4946814 h 5931877"/>
              <a:gd name="connsiteX0" fmla="*/ 14003 w 11932849"/>
              <a:gd name="connsiteY0" fmla="*/ 4946814 h 5931877"/>
              <a:gd name="connsiteX1" fmla="*/ 0 w 11932849"/>
              <a:gd name="connsiteY1" fmla="*/ 16933 h 5931877"/>
              <a:gd name="connsiteX2" fmla="*/ 11932669 w 11932849"/>
              <a:gd name="connsiteY2" fmla="*/ 0 h 5931877"/>
              <a:gd name="connsiteX3" fmla="*/ 11915736 w 11932849"/>
              <a:gd name="connsiteY3" fmla="*/ 5898010 h 5931877"/>
              <a:gd name="connsiteX4" fmla="*/ 999066 w 11932849"/>
              <a:gd name="connsiteY4" fmla="*/ 5931877 h 5931877"/>
              <a:gd name="connsiteX5" fmla="*/ 14003 w 11932849"/>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2849" h="5931877">
                <a:moveTo>
                  <a:pt x="14003" y="4946814"/>
                </a:moveTo>
                <a:cubicBezTo>
                  <a:pt x="9335" y="3303520"/>
                  <a:pt x="4668" y="1660227"/>
                  <a:pt x="0" y="16933"/>
                </a:cubicBezTo>
                <a:lnTo>
                  <a:pt x="11932669" y="0"/>
                </a:lnTo>
                <a:cubicBezTo>
                  <a:pt x="11934603" y="2117535"/>
                  <a:pt x="11920492" y="4028831"/>
                  <a:pt x="11915736" y="5898010"/>
                </a:cubicBezTo>
                <a:lnTo>
                  <a:pt x="999066" y="5931877"/>
                </a:lnTo>
                <a:cubicBezTo>
                  <a:pt x="455031" y="5931877"/>
                  <a:pt x="14003" y="5490849"/>
                  <a:pt x="14003" y="4946814"/>
                </a:cubicBezTo>
                <a:close/>
              </a:path>
            </a:pathLst>
          </a:custGeom>
          <a:solidFill>
            <a:schemeClr val="bg1"/>
          </a:solidFill>
        </p:spPr>
        <p:txBody>
          <a:bodyPr anchor="b">
            <a:normAutofit/>
          </a:bodyPr>
          <a:lstStyle>
            <a:lvl1pPr algn="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plasser et bilde i rammen</a:t>
            </a: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2. plasser lengst bak</a:t>
            </a:r>
          </a:p>
        </p:txBody>
      </p:sp>
      <p:sp>
        <p:nvSpPr>
          <p:cNvPr id="2" name="Tittel">
            <a:extLst>
              <a:ext uri="{FF2B5EF4-FFF2-40B4-BE49-F238E27FC236}">
                <a16:creationId xmlns:a16="http://schemas.microsoft.com/office/drawing/2014/main" id="{B155B4C0-4369-4842-A92C-0BEF7F141946}"/>
              </a:ext>
            </a:extLst>
          </p:cNvPr>
          <p:cNvSpPr>
            <a:spLocks noGrp="1"/>
          </p:cNvSpPr>
          <p:nvPr>
            <p:ph type="title"/>
          </p:nvPr>
        </p:nvSpPr>
        <p:spPr>
          <a:xfrm>
            <a:off x="838200" y="791063"/>
            <a:ext cx="10515600" cy="1325563"/>
          </a:xfrm>
        </p:spPr>
        <p:txBody>
          <a:bodyPr anchor="t">
            <a:normAutofit/>
          </a:bodyPr>
          <a:lstStyle>
            <a:lvl1pPr>
              <a:defRPr sz="4800">
                <a:solidFill>
                  <a:srgbClr val="000000"/>
                </a:solidFill>
              </a:defRPr>
            </a:lvl1pPr>
          </a:lstStyle>
          <a:p>
            <a:r>
              <a:rPr lang="nb-NO"/>
              <a:t>Klikk for å redigere tittelstil</a:t>
            </a:r>
            <a:endParaRPr lang="nb-NO" dirty="0"/>
          </a:p>
        </p:txBody>
      </p:sp>
      <p:sp>
        <p:nvSpPr>
          <p:cNvPr id="8" name="Kildehenvisning">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709366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Fullskjermbilde">
    <p:bg>
      <p:bgPr>
        <a:solidFill>
          <a:srgbClr val="C8102E"/>
        </a:solidFill>
        <a:effectLst/>
      </p:bgPr>
    </p:bg>
    <p:spTree>
      <p:nvGrpSpPr>
        <p:cNvPr id="1" name=""/>
        <p:cNvGrpSpPr/>
        <p:nvPr/>
      </p:nvGrpSpPr>
      <p:grpSpPr>
        <a:xfrm>
          <a:off x="0" y="0"/>
          <a:ext cx="0" cy="0"/>
          <a:chOff x="0" y="0"/>
          <a:chExt cx="0" cy="0"/>
        </a:xfrm>
      </p:grpSpPr>
      <p:sp>
        <p:nvSpPr>
          <p:cNvPr id="11" name="Plassholder for bilde" descr="1. plasser et bilde i rammen&#10;2. plasser lengst bak">
            <a:extLst>
              <a:ext uri="{FF2B5EF4-FFF2-40B4-BE49-F238E27FC236}">
                <a16:creationId xmlns:a16="http://schemas.microsoft.com/office/drawing/2014/main" id="{1CDEA8C2-4F2A-C228-9C43-1973F2447ED3}"/>
              </a:ext>
            </a:extLst>
          </p:cNvPr>
          <p:cNvSpPr>
            <a:spLocks noGrp="1"/>
          </p:cNvSpPr>
          <p:nvPr>
            <p:ph type="pic" sz="quarter" idx="12" hasCustomPrompt="1"/>
          </p:nvPr>
        </p:nvSpPr>
        <p:spPr>
          <a:xfrm>
            <a:off x="288513" y="0"/>
            <a:ext cx="11932849"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 name="connsiteX0" fmla="*/ 14003 w 11932669"/>
              <a:gd name="connsiteY0" fmla="*/ 4946814 h 5931877"/>
              <a:gd name="connsiteX1" fmla="*/ 0 w 11932669"/>
              <a:gd name="connsiteY1" fmla="*/ 16933 h 5931877"/>
              <a:gd name="connsiteX2" fmla="*/ 11932669 w 11932669"/>
              <a:gd name="connsiteY2" fmla="*/ 0 h 5931877"/>
              <a:gd name="connsiteX3" fmla="*/ 5904402 w 11932669"/>
              <a:gd name="connsiteY3" fmla="*/ 5914943 h 5931877"/>
              <a:gd name="connsiteX4" fmla="*/ 999066 w 11932669"/>
              <a:gd name="connsiteY4" fmla="*/ 5931877 h 5931877"/>
              <a:gd name="connsiteX5" fmla="*/ 14003 w 11932669"/>
              <a:gd name="connsiteY5" fmla="*/ 4946814 h 5931877"/>
              <a:gd name="connsiteX0" fmla="*/ 14003 w 11932849"/>
              <a:gd name="connsiteY0" fmla="*/ 4946814 h 5931877"/>
              <a:gd name="connsiteX1" fmla="*/ 0 w 11932849"/>
              <a:gd name="connsiteY1" fmla="*/ 16933 h 5931877"/>
              <a:gd name="connsiteX2" fmla="*/ 11932669 w 11932849"/>
              <a:gd name="connsiteY2" fmla="*/ 0 h 5931877"/>
              <a:gd name="connsiteX3" fmla="*/ 11915736 w 11932849"/>
              <a:gd name="connsiteY3" fmla="*/ 5898010 h 5931877"/>
              <a:gd name="connsiteX4" fmla="*/ 999066 w 11932849"/>
              <a:gd name="connsiteY4" fmla="*/ 5931877 h 5931877"/>
              <a:gd name="connsiteX5" fmla="*/ 14003 w 11932849"/>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2849" h="5931877">
                <a:moveTo>
                  <a:pt x="14003" y="4946814"/>
                </a:moveTo>
                <a:cubicBezTo>
                  <a:pt x="9335" y="3303520"/>
                  <a:pt x="4668" y="1660227"/>
                  <a:pt x="0" y="16933"/>
                </a:cubicBezTo>
                <a:lnTo>
                  <a:pt x="11932669" y="0"/>
                </a:lnTo>
                <a:cubicBezTo>
                  <a:pt x="11934603" y="2117535"/>
                  <a:pt x="11920492" y="4028831"/>
                  <a:pt x="11915736" y="5898010"/>
                </a:cubicBezTo>
                <a:lnTo>
                  <a:pt x="999066" y="5931877"/>
                </a:lnTo>
                <a:cubicBezTo>
                  <a:pt x="455031" y="5931877"/>
                  <a:pt x="14003" y="5490849"/>
                  <a:pt x="14003" y="4946814"/>
                </a:cubicBezTo>
                <a:close/>
              </a:path>
            </a:pathLst>
          </a:custGeom>
          <a:solidFill>
            <a:schemeClr val="bg1"/>
          </a:solidFill>
        </p:spPr>
        <p:txBody>
          <a:bodyPr anchor="b">
            <a:normAutofit/>
          </a:bodyPr>
          <a:lstStyle>
            <a:lvl1pPr algn="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plasser et bilde i rammen</a:t>
            </a: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2. plasser lengst bak</a:t>
            </a:r>
          </a:p>
        </p:txBody>
      </p:sp>
      <p:sp>
        <p:nvSpPr>
          <p:cNvPr id="2" name="Tittel">
            <a:extLst>
              <a:ext uri="{FF2B5EF4-FFF2-40B4-BE49-F238E27FC236}">
                <a16:creationId xmlns:a16="http://schemas.microsoft.com/office/drawing/2014/main" id="{B155B4C0-4369-4842-A92C-0BEF7F141946}"/>
              </a:ext>
            </a:extLst>
          </p:cNvPr>
          <p:cNvSpPr>
            <a:spLocks noGrp="1"/>
          </p:cNvSpPr>
          <p:nvPr>
            <p:ph type="title"/>
          </p:nvPr>
        </p:nvSpPr>
        <p:spPr>
          <a:xfrm>
            <a:off x="838200" y="791063"/>
            <a:ext cx="10515600" cy="1325563"/>
          </a:xfrm>
        </p:spPr>
        <p:txBody>
          <a:bodyPr anchor="t">
            <a:normAutofit/>
          </a:bodyPr>
          <a:lstStyle>
            <a:lvl1pPr>
              <a:defRPr sz="4800">
                <a:solidFill>
                  <a:srgbClr val="000000"/>
                </a:solidFill>
              </a:defRPr>
            </a:lvl1pPr>
          </a:lstStyle>
          <a:p>
            <a:r>
              <a:rPr lang="nb-NO"/>
              <a:t>Klikk for å redigere tittelstil</a:t>
            </a:r>
            <a:endParaRPr lang="nb-NO" dirty="0"/>
          </a:p>
        </p:txBody>
      </p:sp>
      <p:sp>
        <p:nvSpPr>
          <p:cNvPr id="8" name="Kildehenvisning">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pic>
        <p:nvPicPr>
          <p:cNvPr id="4" name="Logo">
            <a:extLst>
              <a:ext uri="{FF2B5EF4-FFF2-40B4-BE49-F238E27FC236}">
                <a16:creationId xmlns:a16="http://schemas.microsoft.com/office/drawing/2014/main" id="{28FA0B4F-4508-DBF9-117A-B7F4ABDE388A}"/>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8513" y="6295060"/>
            <a:ext cx="759600" cy="317514"/>
          </a:xfrm>
          <a:prstGeom prst="rect">
            <a:avLst/>
          </a:prstGeom>
        </p:spPr>
      </p:pic>
      <p:sp>
        <p:nvSpPr>
          <p:cNvPr id="3" name="Sidetall">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lvl1pPr>
              <a:defRPr>
                <a:solidFill>
                  <a:schemeClr val="bg1"/>
                </a:solidFill>
              </a:defRPr>
            </a:lvl1pPr>
          </a:lstStyle>
          <a:p>
            <a:fld id="{CB34E9FF-35ED-4746-A218-B58892FE7A5D}" type="slidenum">
              <a:rPr lang="nb-NO" smtClean="0"/>
              <a:pPr/>
              <a:t>‹#›</a:t>
            </a:fld>
            <a:endParaRPr lang="nb-NO" dirty="0"/>
          </a:p>
        </p:txBody>
      </p:sp>
    </p:spTree>
    <p:extLst>
      <p:ext uri="{BB962C8B-B14F-4D97-AF65-F5344CB8AC3E}">
        <p14:creationId xmlns:p14="http://schemas.microsoft.com/office/powerpoint/2010/main" val="37731569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Fullskjermbilde">
    <p:bg>
      <p:bgPr>
        <a:solidFill>
          <a:srgbClr val="131E29"/>
        </a:solidFill>
        <a:effectLst/>
      </p:bgPr>
    </p:bg>
    <p:spTree>
      <p:nvGrpSpPr>
        <p:cNvPr id="1" name=""/>
        <p:cNvGrpSpPr/>
        <p:nvPr/>
      </p:nvGrpSpPr>
      <p:grpSpPr>
        <a:xfrm>
          <a:off x="0" y="0"/>
          <a:ext cx="0" cy="0"/>
          <a:chOff x="0" y="0"/>
          <a:chExt cx="0" cy="0"/>
        </a:xfrm>
      </p:grpSpPr>
      <p:sp>
        <p:nvSpPr>
          <p:cNvPr id="11" name="Plassholder for bilde" descr="1. plasser et bilde i rammen&#10;2. plasser lengst bak">
            <a:extLst>
              <a:ext uri="{FF2B5EF4-FFF2-40B4-BE49-F238E27FC236}">
                <a16:creationId xmlns:a16="http://schemas.microsoft.com/office/drawing/2014/main" id="{1CDEA8C2-4F2A-C228-9C43-1973F2447ED3}"/>
              </a:ext>
            </a:extLst>
          </p:cNvPr>
          <p:cNvSpPr>
            <a:spLocks noGrp="1"/>
          </p:cNvSpPr>
          <p:nvPr>
            <p:ph type="pic" sz="quarter" idx="12" hasCustomPrompt="1"/>
          </p:nvPr>
        </p:nvSpPr>
        <p:spPr>
          <a:xfrm>
            <a:off x="288513" y="0"/>
            <a:ext cx="11932849" cy="5931877"/>
          </a:xfrm>
          <a:custGeom>
            <a:avLst/>
            <a:gdLst>
              <a:gd name="connsiteX0" fmla="*/ 0 w 5910262"/>
              <a:gd name="connsiteY0" fmla="*/ 985063 h 5931877"/>
              <a:gd name="connsiteX1" fmla="*/ 985063 w 5910262"/>
              <a:gd name="connsiteY1" fmla="*/ 0 h 5931877"/>
              <a:gd name="connsiteX2" fmla="*/ 4925199 w 5910262"/>
              <a:gd name="connsiteY2" fmla="*/ 0 h 5931877"/>
              <a:gd name="connsiteX3" fmla="*/ 5910262 w 5910262"/>
              <a:gd name="connsiteY3" fmla="*/ 985063 h 5931877"/>
              <a:gd name="connsiteX4" fmla="*/ 5910262 w 5910262"/>
              <a:gd name="connsiteY4" fmla="*/ 4946814 h 5931877"/>
              <a:gd name="connsiteX5" fmla="*/ 4925199 w 5910262"/>
              <a:gd name="connsiteY5" fmla="*/ 5931877 h 5931877"/>
              <a:gd name="connsiteX6" fmla="*/ 985063 w 5910262"/>
              <a:gd name="connsiteY6" fmla="*/ 5931877 h 5931877"/>
              <a:gd name="connsiteX7" fmla="*/ 0 w 5910262"/>
              <a:gd name="connsiteY7" fmla="*/ 4946814 h 5931877"/>
              <a:gd name="connsiteX8" fmla="*/ 0 w 5910262"/>
              <a:gd name="connsiteY8" fmla="*/ 985063 h 5931877"/>
              <a:gd name="connsiteX0" fmla="*/ 252218 w 6162480"/>
              <a:gd name="connsiteY0" fmla="*/ 985063 h 5931877"/>
              <a:gd name="connsiteX1" fmla="*/ 238215 w 6162480"/>
              <a:gd name="connsiteY1" fmla="*/ 16933 h 5931877"/>
              <a:gd name="connsiteX2" fmla="*/ 5177417 w 6162480"/>
              <a:gd name="connsiteY2" fmla="*/ 0 h 5931877"/>
              <a:gd name="connsiteX3" fmla="*/ 6162480 w 6162480"/>
              <a:gd name="connsiteY3" fmla="*/ 985063 h 5931877"/>
              <a:gd name="connsiteX4" fmla="*/ 6162480 w 6162480"/>
              <a:gd name="connsiteY4" fmla="*/ 4946814 h 5931877"/>
              <a:gd name="connsiteX5" fmla="*/ 5177417 w 6162480"/>
              <a:gd name="connsiteY5" fmla="*/ 5931877 h 5931877"/>
              <a:gd name="connsiteX6" fmla="*/ 1237281 w 6162480"/>
              <a:gd name="connsiteY6" fmla="*/ 5931877 h 5931877"/>
              <a:gd name="connsiteX7" fmla="*/ 252218 w 6162480"/>
              <a:gd name="connsiteY7" fmla="*/ 4946814 h 5931877"/>
              <a:gd name="connsiteX8" fmla="*/ 252218 w 6162480"/>
              <a:gd name="connsiteY8" fmla="*/ 985063 h 5931877"/>
              <a:gd name="connsiteX0" fmla="*/ 14003 w 5924265"/>
              <a:gd name="connsiteY0" fmla="*/ 4946814 h 5931877"/>
              <a:gd name="connsiteX1" fmla="*/ 0 w 5924265"/>
              <a:gd name="connsiteY1" fmla="*/ 16933 h 5931877"/>
              <a:gd name="connsiteX2" fmla="*/ 4939202 w 5924265"/>
              <a:gd name="connsiteY2" fmla="*/ 0 h 5931877"/>
              <a:gd name="connsiteX3" fmla="*/ 5924265 w 5924265"/>
              <a:gd name="connsiteY3" fmla="*/ 985063 h 5931877"/>
              <a:gd name="connsiteX4" fmla="*/ 5924265 w 5924265"/>
              <a:gd name="connsiteY4" fmla="*/ 4946814 h 5931877"/>
              <a:gd name="connsiteX5" fmla="*/ 4939202 w 5924265"/>
              <a:gd name="connsiteY5" fmla="*/ 5931877 h 5931877"/>
              <a:gd name="connsiteX6" fmla="*/ 999066 w 5924265"/>
              <a:gd name="connsiteY6" fmla="*/ 5931877 h 5931877"/>
              <a:gd name="connsiteX7" fmla="*/ 14003 w 5924265"/>
              <a:gd name="connsiteY7" fmla="*/ 4946814 h 5931877"/>
              <a:gd name="connsiteX0" fmla="*/ 14003 w 6151454"/>
              <a:gd name="connsiteY0" fmla="*/ 4946814 h 5931877"/>
              <a:gd name="connsiteX1" fmla="*/ 0 w 6151454"/>
              <a:gd name="connsiteY1" fmla="*/ 16933 h 5931877"/>
              <a:gd name="connsiteX2" fmla="*/ 5904402 w 6151454"/>
              <a:gd name="connsiteY2" fmla="*/ 0 h 5931877"/>
              <a:gd name="connsiteX3" fmla="*/ 5924265 w 6151454"/>
              <a:gd name="connsiteY3" fmla="*/ 985063 h 5931877"/>
              <a:gd name="connsiteX4" fmla="*/ 5924265 w 6151454"/>
              <a:gd name="connsiteY4" fmla="*/ 4946814 h 5931877"/>
              <a:gd name="connsiteX5" fmla="*/ 4939202 w 6151454"/>
              <a:gd name="connsiteY5" fmla="*/ 5931877 h 5931877"/>
              <a:gd name="connsiteX6" fmla="*/ 999066 w 6151454"/>
              <a:gd name="connsiteY6" fmla="*/ 5931877 h 5931877"/>
              <a:gd name="connsiteX7" fmla="*/ 14003 w 6151454"/>
              <a:gd name="connsiteY7"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4939202 w 6387200"/>
              <a:gd name="connsiteY4" fmla="*/ 5931877 h 5931877"/>
              <a:gd name="connsiteX5" fmla="*/ 999066 w 6387200"/>
              <a:gd name="connsiteY5" fmla="*/ 5931877 h 5931877"/>
              <a:gd name="connsiteX6" fmla="*/ 14003 w 6387200"/>
              <a:gd name="connsiteY6" fmla="*/ 4946814 h 5931877"/>
              <a:gd name="connsiteX0" fmla="*/ 14003 w 6387200"/>
              <a:gd name="connsiteY0" fmla="*/ 4946814 h 5931877"/>
              <a:gd name="connsiteX1" fmla="*/ 0 w 6387200"/>
              <a:gd name="connsiteY1" fmla="*/ 16933 h 5931877"/>
              <a:gd name="connsiteX2" fmla="*/ 5904402 w 6387200"/>
              <a:gd name="connsiteY2" fmla="*/ 0 h 5931877"/>
              <a:gd name="connsiteX3" fmla="*/ 5924265 w 6387200"/>
              <a:gd name="connsiteY3" fmla="*/ 4946814 h 5931877"/>
              <a:gd name="connsiteX4" fmla="*/ 5904402 w 6387200"/>
              <a:gd name="connsiteY4" fmla="*/ 5914943 h 5931877"/>
              <a:gd name="connsiteX5" fmla="*/ 999066 w 6387200"/>
              <a:gd name="connsiteY5" fmla="*/ 5931877 h 5931877"/>
              <a:gd name="connsiteX6" fmla="*/ 14003 w 6387200"/>
              <a:gd name="connsiteY6" fmla="*/ 4946814 h 5931877"/>
              <a:gd name="connsiteX0" fmla="*/ 14003 w 6581447"/>
              <a:gd name="connsiteY0" fmla="*/ 4946814 h 5931877"/>
              <a:gd name="connsiteX1" fmla="*/ 0 w 6581447"/>
              <a:gd name="connsiteY1" fmla="*/ 16933 h 5931877"/>
              <a:gd name="connsiteX2" fmla="*/ 5904402 w 6581447"/>
              <a:gd name="connsiteY2" fmla="*/ 0 h 5931877"/>
              <a:gd name="connsiteX3" fmla="*/ 5904402 w 6581447"/>
              <a:gd name="connsiteY3" fmla="*/ 5914943 h 5931877"/>
              <a:gd name="connsiteX4" fmla="*/ 999066 w 6581447"/>
              <a:gd name="connsiteY4" fmla="*/ 5931877 h 5931877"/>
              <a:gd name="connsiteX5" fmla="*/ 14003 w 6581447"/>
              <a:gd name="connsiteY5" fmla="*/ 4946814 h 5931877"/>
              <a:gd name="connsiteX0" fmla="*/ 14003 w 6342823"/>
              <a:gd name="connsiteY0" fmla="*/ 4946814 h 5931877"/>
              <a:gd name="connsiteX1" fmla="*/ 0 w 6342823"/>
              <a:gd name="connsiteY1" fmla="*/ 16933 h 5931877"/>
              <a:gd name="connsiteX2" fmla="*/ 5904402 w 6342823"/>
              <a:gd name="connsiteY2" fmla="*/ 0 h 5931877"/>
              <a:gd name="connsiteX3" fmla="*/ 5904402 w 6342823"/>
              <a:gd name="connsiteY3" fmla="*/ 5914943 h 5931877"/>
              <a:gd name="connsiteX4" fmla="*/ 999066 w 6342823"/>
              <a:gd name="connsiteY4" fmla="*/ 5931877 h 5931877"/>
              <a:gd name="connsiteX5" fmla="*/ 14003 w 6342823"/>
              <a:gd name="connsiteY5" fmla="*/ 4946814 h 5931877"/>
              <a:gd name="connsiteX0" fmla="*/ 14003 w 5907014"/>
              <a:gd name="connsiteY0" fmla="*/ 4946814 h 5931877"/>
              <a:gd name="connsiteX1" fmla="*/ 0 w 5907014"/>
              <a:gd name="connsiteY1" fmla="*/ 16933 h 5931877"/>
              <a:gd name="connsiteX2" fmla="*/ 5904402 w 5907014"/>
              <a:gd name="connsiteY2" fmla="*/ 0 h 5931877"/>
              <a:gd name="connsiteX3" fmla="*/ 5904402 w 5907014"/>
              <a:gd name="connsiteY3" fmla="*/ 5914943 h 5931877"/>
              <a:gd name="connsiteX4" fmla="*/ 999066 w 5907014"/>
              <a:gd name="connsiteY4" fmla="*/ 5931877 h 5931877"/>
              <a:gd name="connsiteX5" fmla="*/ 14003 w 5907014"/>
              <a:gd name="connsiteY5" fmla="*/ 4946814 h 5931877"/>
              <a:gd name="connsiteX0" fmla="*/ 14003 w 11932669"/>
              <a:gd name="connsiteY0" fmla="*/ 4946814 h 5931877"/>
              <a:gd name="connsiteX1" fmla="*/ 0 w 11932669"/>
              <a:gd name="connsiteY1" fmla="*/ 16933 h 5931877"/>
              <a:gd name="connsiteX2" fmla="*/ 11932669 w 11932669"/>
              <a:gd name="connsiteY2" fmla="*/ 0 h 5931877"/>
              <a:gd name="connsiteX3" fmla="*/ 5904402 w 11932669"/>
              <a:gd name="connsiteY3" fmla="*/ 5914943 h 5931877"/>
              <a:gd name="connsiteX4" fmla="*/ 999066 w 11932669"/>
              <a:gd name="connsiteY4" fmla="*/ 5931877 h 5931877"/>
              <a:gd name="connsiteX5" fmla="*/ 14003 w 11932669"/>
              <a:gd name="connsiteY5" fmla="*/ 4946814 h 5931877"/>
              <a:gd name="connsiteX0" fmla="*/ 14003 w 11932849"/>
              <a:gd name="connsiteY0" fmla="*/ 4946814 h 5931877"/>
              <a:gd name="connsiteX1" fmla="*/ 0 w 11932849"/>
              <a:gd name="connsiteY1" fmla="*/ 16933 h 5931877"/>
              <a:gd name="connsiteX2" fmla="*/ 11932669 w 11932849"/>
              <a:gd name="connsiteY2" fmla="*/ 0 h 5931877"/>
              <a:gd name="connsiteX3" fmla="*/ 11915736 w 11932849"/>
              <a:gd name="connsiteY3" fmla="*/ 5898010 h 5931877"/>
              <a:gd name="connsiteX4" fmla="*/ 999066 w 11932849"/>
              <a:gd name="connsiteY4" fmla="*/ 5931877 h 5931877"/>
              <a:gd name="connsiteX5" fmla="*/ 14003 w 11932849"/>
              <a:gd name="connsiteY5" fmla="*/ 4946814 h 5931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2849" h="5931877">
                <a:moveTo>
                  <a:pt x="14003" y="4946814"/>
                </a:moveTo>
                <a:cubicBezTo>
                  <a:pt x="9335" y="3303520"/>
                  <a:pt x="4668" y="1660227"/>
                  <a:pt x="0" y="16933"/>
                </a:cubicBezTo>
                <a:lnTo>
                  <a:pt x="11932669" y="0"/>
                </a:lnTo>
                <a:cubicBezTo>
                  <a:pt x="11934603" y="2117535"/>
                  <a:pt x="11920492" y="4028831"/>
                  <a:pt x="11915736" y="5898010"/>
                </a:cubicBezTo>
                <a:lnTo>
                  <a:pt x="999066" y="5931877"/>
                </a:lnTo>
                <a:cubicBezTo>
                  <a:pt x="455031" y="5931877"/>
                  <a:pt x="14003" y="5490849"/>
                  <a:pt x="14003" y="4946814"/>
                </a:cubicBezTo>
                <a:close/>
              </a:path>
            </a:pathLst>
          </a:custGeom>
          <a:solidFill>
            <a:schemeClr val="bg1"/>
          </a:solidFill>
        </p:spPr>
        <p:txBody>
          <a:bodyPr anchor="b">
            <a:normAutofit/>
          </a:bodyPr>
          <a:lstStyle>
            <a:lvl1pPr algn="r">
              <a:defRPr sz="1800">
                <a:solidFill>
                  <a:srgbClr val="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plasser et bilde i rammen</a:t>
            </a: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2. plasser lengst bak</a:t>
            </a:r>
          </a:p>
        </p:txBody>
      </p:sp>
      <p:sp>
        <p:nvSpPr>
          <p:cNvPr id="2" name="Tittel">
            <a:extLst>
              <a:ext uri="{FF2B5EF4-FFF2-40B4-BE49-F238E27FC236}">
                <a16:creationId xmlns:a16="http://schemas.microsoft.com/office/drawing/2014/main" id="{B155B4C0-4369-4842-A92C-0BEF7F141946}"/>
              </a:ext>
            </a:extLst>
          </p:cNvPr>
          <p:cNvSpPr>
            <a:spLocks noGrp="1"/>
          </p:cNvSpPr>
          <p:nvPr>
            <p:ph type="title"/>
          </p:nvPr>
        </p:nvSpPr>
        <p:spPr>
          <a:xfrm>
            <a:off x="838200" y="791063"/>
            <a:ext cx="10515600" cy="1325563"/>
          </a:xfrm>
        </p:spPr>
        <p:txBody>
          <a:bodyPr anchor="t">
            <a:normAutofit/>
          </a:bodyPr>
          <a:lstStyle>
            <a:lvl1pPr>
              <a:defRPr sz="4800">
                <a:solidFill>
                  <a:srgbClr val="000000"/>
                </a:solidFill>
              </a:defRPr>
            </a:lvl1pPr>
          </a:lstStyle>
          <a:p>
            <a:r>
              <a:rPr lang="nb-NO"/>
              <a:t>Klikk for å redigere tittelstil</a:t>
            </a:r>
            <a:endParaRPr lang="nb-NO" dirty="0"/>
          </a:p>
        </p:txBody>
      </p:sp>
      <p:sp>
        <p:nvSpPr>
          <p:cNvPr id="8" name="Kildehenvisning">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lvl1pPr>
              <a:defRPr>
                <a:solidFill>
                  <a:schemeClr val="bg1"/>
                </a:solidFill>
              </a:defRPr>
            </a:lvl1pPr>
          </a:lstStyle>
          <a:p>
            <a:fld id="{CB34E9FF-35ED-4746-A218-B58892FE7A5D}" type="slidenum">
              <a:rPr lang="nb-NO" smtClean="0"/>
              <a:pPr/>
              <a:t>‹#›</a:t>
            </a:fld>
            <a:endParaRPr lang="nb-NO" dirty="0"/>
          </a:p>
        </p:txBody>
      </p:sp>
      <p:sp>
        <p:nvSpPr>
          <p:cNvPr id="5" name="Rektangel 4">
            <a:extLst>
              <a:ext uri="{FF2B5EF4-FFF2-40B4-BE49-F238E27FC236}">
                <a16:creationId xmlns:a16="http://schemas.microsoft.com/office/drawing/2014/main" id="{79E72292-40E6-5E3E-2108-FFE732B95E3B}"/>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Grafikk 5">
            <a:extLst>
              <a:ext uri="{FF2B5EF4-FFF2-40B4-BE49-F238E27FC236}">
                <a16:creationId xmlns:a16="http://schemas.microsoft.com/office/drawing/2014/main" id="{64623688-EEF3-8938-02BF-DC144AD77C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1431785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erson">
    <p:bg>
      <p:bgPr>
        <a:solidFill>
          <a:schemeClr val="bg1"/>
        </a:solidFill>
        <a:effectLst/>
      </p:bgPr>
    </p:bg>
    <p:spTree>
      <p:nvGrpSpPr>
        <p:cNvPr id="1" name=""/>
        <p:cNvGrpSpPr/>
        <p:nvPr/>
      </p:nvGrpSpPr>
      <p:grpSpPr>
        <a:xfrm>
          <a:off x="0" y="0"/>
          <a:ext cx="0" cy="0"/>
          <a:chOff x="0" y="0"/>
          <a:chExt cx="0" cy="0"/>
        </a:xfrm>
      </p:grpSpPr>
      <p:sp>
        <p:nvSpPr>
          <p:cNvPr id="2" name="Plassholder for navn"/>
          <p:cNvSpPr>
            <a:spLocks noGrp="1"/>
          </p:cNvSpPr>
          <p:nvPr>
            <p:ph type="title" hasCustomPrompt="1"/>
          </p:nvPr>
        </p:nvSpPr>
        <p:spPr>
          <a:xfrm>
            <a:off x="527214" y="1300493"/>
            <a:ext cx="7709771" cy="1143000"/>
          </a:xfrm>
          <a:noFill/>
          <a:ln>
            <a:noFill/>
          </a:ln>
        </p:spPr>
        <p:txBody>
          <a:bodyPr>
            <a:normAutofit/>
          </a:bodyPr>
          <a:lstStyle>
            <a:lvl1pPr algn="l">
              <a:defRPr sz="4000" b="1">
                <a:solidFill>
                  <a:srgbClr val="C8102E"/>
                </a:solidFill>
              </a:defRPr>
            </a:lvl1pPr>
          </a:lstStyle>
          <a:p>
            <a:r>
              <a:rPr lang="nb-NO" dirty="0"/>
              <a:t>Navn navn</a:t>
            </a:r>
            <a:endParaRPr lang="en-US" dirty="0"/>
          </a:p>
        </p:txBody>
      </p:sp>
      <p:sp>
        <p:nvSpPr>
          <p:cNvPr id="15" name="Plassholder for tilknyttning"/>
          <p:cNvSpPr>
            <a:spLocks noGrp="1"/>
          </p:cNvSpPr>
          <p:nvPr>
            <p:ph type="body" sz="quarter" idx="10" hasCustomPrompt="1"/>
          </p:nvPr>
        </p:nvSpPr>
        <p:spPr>
          <a:xfrm>
            <a:off x="526653" y="800834"/>
            <a:ext cx="7702412"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Fakultet</a:t>
            </a:r>
          </a:p>
        </p:txBody>
      </p:sp>
      <p:sp>
        <p:nvSpPr>
          <p:cNvPr id="20" name="Plassholder for tittel"/>
          <p:cNvSpPr>
            <a:spLocks noGrp="1"/>
          </p:cNvSpPr>
          <p:nvPr>
            <p:ph type="body" sz="quarter" idx="13" hasCustomPrompt="1"/>
          </p:nvPr>
        </p:nvSpPr>
        <p:spPr>
          <a:xfrm>
            <a:off x="526651" y="2794829"/>
            <a:ext cx="7702413"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Tittel</a:t>
            </a:r>
          </a:p>
        </p:txBody>
      </p:sp>
      <p:sp>
        <p:nvSpPr>
          <p:cNvPr id="19" name="Plassholder for beskrivelse"/>
          <p:cNvSpPr>
            <a:spLocks noGrp="1"/>
          </p:cNvSpPr>
          <p:nvPr>
            <p:ph type="body" sz="quarter" idx="12" hasCustomPrompt="1"/>
          </p:nvPr>
        </p:nvSpPr>
        <p:spPr>
          <a:xfrm>
            <a:off x="530742" y="3352881"/>
            <a:ext cx="7702412" cy="2578213"/>
          </a:xfrm>
        </p:spPr>
        <p:txBody>
          <a:bodyPr>
            <a:normAutofit/>
          </a:bodyPr>
          <a:lstStyle>
            <a:lvl1pPr marL="0" indent="0">
              <a:buNone/>
              <a:defRPr sz="2800">
                <a:solidFill>
                  <a:srgbClr val="141E28"/>
                </a:solidFill>
              </a:defRPr>
            </a:lvl1pPr>
          </a:lstStyle>
          <a:p>
            <a:pPr lvl="0"/>
            <a:r>
              <a:rPr lang="nb-NO" dirty="0"/>
              <a:t>Beskrivelse</a:t>
            </a:r>
          </a:p>
        </p:txBody>
      </p:sp>
      <p:sp>
        <p:nvSpPr>
          <p:cNvPr id="5" name="Plassholder for profilbilde" descr="Plasser et bilde i rammen&#10;"/>
          <p:cNvSpPr>
            <a:spLocks noGrp="1"/>
          </p:cNvSpPr>
          <p:nvPr>
            <p:ph type="pic" sz="quarter" idx="11" hasCustomPrompt="1"/>
          </p:nvPr>
        </p:nvSpPr>
        <p:spPr>
          <a:xfrm>
            <a:off x="8932712" y="800834"/>
            <a:ext cx="3263857" cy="4075966"/>
          </a:xfrm>
        </p:spPr>
        <p:txBody>
          <a:bodyPr>
            <a:normAutofit/>
          </a:bodyPr>
          <a:lstStyle>
            <a:lvl1pPr>
              <a:defRPr sz="1800" baseline="0"/>
            </a:lvl1pPr>
          </a:lstStyle>
          <a:p>
            <a:r>
              <a:rPr lang="nb-NO" dirty="0"/>
              <a:t>Dra inn bilde her</a:t>
            </a:r>
          </a:p>
        </p:txBody>
      </p:sp>
      <p:sp>
        <p:nvSpPr>
          <p:cNvPr id="10" name="Kildehenvisning">
            <a:extLst>
              <a:ext uri="{FF2B5EF4-FFF2-40B4-BE49-F238E27FC236}">
                <a16:creationId xmlns:a16="http://schemas.microsoft.com/office/drawing/2014/main" id="{A42F8DDF-495D-C64A-8CED-AA2B58F17B85}"/>
              </a:ext>
            </a:extLst>
          </p:cNvPr>
          <p:cNvSpPr>
            <a:spLocks noGrp="1"/>
          </p:cNvSpPr>
          <p:nvPr>
            <p:ph type="body" sz="quarter" idx="15"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Sidetall">
            <a:extLst>
              <a:ext uri="{FF2B5EF4-FFF2-40B4-BE49-F238E27FC236}">
                <a16:creationId xmlns:a16="http://schemas.microsoft.com/office/drawing/2014/main" id="{0400B017-0EDB-B64D-A898-33D1D15E25A9}"/>
              </a:ext>
            </a:extLst>
          </p:cNvPr>
          <p:cNvSpPr>
            <a:spLocks noGrp="1"/>
          </p:cNvSpPr>
          <p:nvPr>
            <p:ph type="sldNum" sz="quarter" idx="14"/>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7939248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Person">
    <p:bg>
      <p:bgPr>
        <a:solidFill>
          <a:srgbClr val="131E29"/>
        </a:solidFill>
        <a:effectLst/>
      </p:bgPr>
    </p:bg>
    <p:spTree>
      <p:nvGrpSpPr>
        <p:cNvPr id="1" name=""/>
        <p:cNvGrpSpPr/>
        <p:nvPr/>
      </p:nvGrpSpPr>
      <p:grpSpPr>
        <a:xfrm>
          <a:off x="0" y="0"/>
          <a:ext cx="0" cy="0"/>
          <a:chOff x="0" y="0"/>
          <a:chExt cx="0" cy="0"/>
        </a:xfrm>
      </p:grpSpPr>
      <p:sp>
        <p:nvSpPr>
          <p:cNvPr id="2" name="Plassholder for navn"/>
          <p:cNvSpPr>
            <a:spLocks noGrp="1"/>
          </p:cNvSpPr>
          <p:nvPr>
            <p:ph type="title" hasCustomPrompt="1"/>
          </p:nvPr>
        </p:nvSpPr>
        <p:spPr>
          <a:xfrm>
            <a:off x="527214" y="1300493"/>
            <a:ext cx="7709771" cy="1143000"/>
          </a:xfrm>
          <a:noFill/>
          <a:ln>
            <a:noFill/>
          </a:ln>
        </p:spPr>
        <p:txBody>
          <a:bodyPr>
            <a:normAutofit/>
          </a:bodyPr>
          <a:lstStyle>
            <a:lvl1pPr algn="l">
              <a:defRPr sz="4000" b="1">
                <a:solidFill>
                  <a:srgbClr val="E1EEFA"/>
                </a:solidFill>
              </a:defRPr>
            </a:lvl1pPr>
          </a:lstStyle>
          <a:p>
            <a:r>
              <a:rPr lang="nb-NO" dirty="0"/>
              <a:t>Navn navn</a:t>
            </a:r>
            <a:endParaRPr lang="en-US" dirty="0"/>
          </a:p>
        </p:txBody>
      </p:sp>
      <p:sp>
        <p:nvSpPr>
          <p:cNvPr id="15" name="Plassholder for tilknyttning"/>
          <p:cNvSpPr>
            <a:spLocks noGrp="1"/>
          </p:cNvSpPr>
          <p:nvPr>
            <p:ph type="body" sz="quarter" idx="10" hasCustomPrompt="1"/>
          </p:nvPr>
        </p:nvSpPr>
        <p:spPr>
          <a:xfrm>
            <a:off x="526653" y="800834"/>
            <a:ext cx="7702412" cy="469055"/>
          </a:xfrm>
        </p:spPr>
        <p:txBody>
          <a:bodyPr>
            <a:noAutofit/>
          </a:bodyPr>
          <a:lstStyle>
            <a:lvl1pPr marL="0" indent="0" algn="l">
              <a:buNone/>
              <a:defRPr sz="2667" b="0" baseline="0">
                <a:solidFill>
                  <a:srgbClr val="E1EEFA"/>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Fakultet</a:t>
            </a:r>
          </a:p>
        </p:txBody>
      </p:sp>
      <p:sp>
        <p:nvSpPr>
          <p:cNvPr id="20" name="Plassholder for tittel"/>
          <p:cNvSpPr>
            <a:spLocks noGrp="1"/>
          </p:cNvSpPr>
          <p:nvPr>
            <p:ph type="body" sz="quarter" idx="13" hasCustomPrompt="1"/>
          </p:nvPr>
        </p:nvSpPr>
        <p:spPr>
          <a:xfrm>
            <a:off x="526651" y="2794829"/>
            <a:ext cx="7702413" cy="418984"/>
          </a:xfrm>
        </p:spPr>
        <p:txBody>
          <a:bodyPr>
            <a:noAutofit/>
          </a:bodyPr>
          <a:lstStyle>
            <a:lvl1pPr marL="0" indent="0" algn="l">
              <a:buNone/>
              <a:defRPr sz="2400" b="0" baseline="0">
                <a:solidFill>
                  <a:srgbClr val="E1EEFA"/>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Tittel</a:t>
            </a:r>
          </a:p>
        </p:txBody>
      </p:sp>
      <p:sp>
        <p:nvSpPr>
          <p:cNvPr id="19" name="Plassholder for beskrivelse"/>
          <p:cNvSpPr>
            <a:spLocks noGrp="1"/>
          </p:cNvSpPr>
          <p:nvPr>
            <p:ph type="body" sz="quarter" idx="12" hasCustomPrompt="1"/>
          </p:nvPr>
        </p:nvSpPr>
        <p:spPr>
          <a:xfrm>
            <a:off x="530742" y="3352881"/>
            <a:ext cx="7702412" cy="2578213"/>
          </a:xfrm>
        </p:spPr>
        <p:txBody>
          <a:bodyPr>
            <a:normAutofit/>
          </a:bodyPr>
          <a:lstStyle>
            <a:lvl1pPr marL="0" indent="0">
              <a:buNone/>
              <a:defRPr sz="2800">
                <a:solidFill>
                  <a:schemeClr val="bg1"/>
                </a:solidFill>
              </a:defRPr>
            </a:lvl1pPr>
          </a:lstStyle>
          <a:p>
            <a:pPr lvl="0"/>
            <a:r>
              <a:rPr lang="nb-NO" dirty="0"/>
              <a:t>Beskrivelse</a:t>
            </a:r>
          </a:p>
        </p:txBody>
      </p:sp>
      <p:sp>
        <p:nvSpPr>
          <p:cNvPr id="5" name="Plassholder for profilbilde" descr="Plasser et bilde i rammen&#10;"/>
          <p:cNvSpPr>
            <a:spLocks noGrp="1"/>
          </p:cNvSpPr>
          <p:nvPr>
            <p:ph type="pic" sz="quarter" idx="11" hasCustomPrompt="1"/>
          </p:nvPr>
        </p:nvSpPr>
        <p:spPr>
          <a:xfrm>
            <a:off x="8932712" y="800834"/>
            <a:ext cx="3263857" cy="4075966"/>
          </a:xfrm>
        </p:spPr>
        <p:txBody>
          <a:bodyPr>
            <a:normAutofit/>
          </a:bodyPr>
          <a:lstStyle>
            <a:lvl1pPr>
              <a:defRPr sz="1800" baseline="0"/>
            </a:lvl1pPr>
          </a:lstStyle>
          <a:p>
            <a:r>
              <a:rPr lang="nb-NO" dirty="0"/>
              <a:t>Dra inn bilde her</a:t>
            </a:r>
          </a:p>
        </p:txBody>
      </p:sp>
      <p:sp>
        <p:nvSpPr>
          <p:cNvPr id="10" name="Kildehenvisning">
            <a:extLst>
              <a:ext uri="{FF2B5EF4-FFF2-40B4-BE49-F238E27FC236}">
                <a16:creationId xmlns:a16="http://schemas.microsoft.com/office/drawing/2014/main" id="{A42F8DDF-495D-C64A-8CED-AA2B58F17B85}"/>
              </a:ext>
            </a:extLst>
          </p:cNvPr>
          <p:cNvSpPr>
            <a:spLocks noGrp="1"/>
          </p:cNvSpPr>
          <p:nvPr>
            <p:ph type="body" sz="quarter" idx="15" hasCustomPrompt="1"/>
          </p:nvPr>
        </p:nvSpPr>
        <p:spPr>
          <a:xfrm>
            <a:off x="7357730"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4" name="Sidetall">
            <a:extLst>
              <a:ext uri="{FF2B5EF4-FFF2-40B4-BE49-F238E27FC236}">
                <a16:creationId xmlns:a16="http://schemas.microsoft.com/office/drawing/2014/main" id="{0400B017-0EDB-B64D-A898-33D1D15E25A9}"/>
              </a:ext>
            </a:extLst>
          </p:cNvPr>
          <p:cNvSpPr>
            <a:spLocks noGrp="1"/>
          </p:cNvSpPr>
          <p:nvPr>
            <p:ph type="sldNum" sz="quarter" idx="14"/>
          </p:nvPr>
        </p:nvSpPr>
        <p:spPr/>
        <p:txBody>
          <a:bodyPr/>
          <a:lstStyle>
            <a:lvl1pPr>
              <a:defRPr>
                <a:solidFill>
                  <a:srgbClr val="E1EEFA"/>
                </a:solidFill>
              </a:defRPr>
            </a:lvl1pPr>
          </a:lstStyle>
          <a:p>
            <a:fld id="{CB34E9FF-35ED-4746-A218-B58892FE7A5D}" type="slidenum">
              <a:rPr lang="nb-NO" smtClean="0"/>
              <a:pPr/>
              <a:t>‹#›</a:t>
            </a:fld>
            <a:endParaRPr lang="nb-NO"/>
          </a:p>
        </p:txBody>
      </p:sp>
      <p:sp>
        <p:nvSpPr>
          <p:cNvPr id="7" name="Rektangel 6">
            <a:extLst>
              <a:ext uri="{FF2B5EF4-FFF2-40B4-BE49-F238E27FC236}">
                <a16:creationId xmlns:a16="http://schemas.microsoft.com/office/drawing/2014/main" id="{C028826F-8A88-BB69-AA2E-7C39B4990CF9}"/>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Grafikk 7">
            <a:extLst>
              <a:ext uri="{FF2B5EF4-FFF2-40B4-BE49-F238E27FC236}">
                <a16:creationId xmlns:a16="http://schemas.microsoft.com/office/drawing/2014/main" id="{2AB7A70A-87BB-61CE-A32C-A4E26A44696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7417679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dirty="0"/>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13095186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omt">
    <p:bg>
      <p:bgPr>
        <a:solidFill>
          <a:srgbClr val="131E29"/>
        </a:solidFill>
        <a:effectLst/>
      </p:bgPr>
    </p:bg>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dirty="0"/>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solidFill>
                  <a:srgbClr val="E1EEFA"/>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lvl1pPr>
              <a:defRPr>
                <a:solidFill>
                  <a:srgbClr val="E1EEFA"/>
                </a:solidFill>
              </a:defRPr>
            </a:lvl1pPr>
          </a:lstStyle>
          <a:p>
            <a:fld id="{CB34E9FF-35ED-4746-A218-B58892FE7A5D}" type="slidenum">
              <a:rPr lang="nb-NO" smtClean="0"/>
              <a:pPr/>
              <a:t>‹#›</a:t>
            </a:fld>
            <a:endParaRPr lang="nb-NO"/>
          </a:p>
        </p:txBody>
      </p:sp>
      <p:sp>
        <p:nvSpPr>
          <p:cNvPr id="7" name="Rektangel 6">
            <a:extLst>
              <a:ext uri="{FF2B5EF4-FFF2-40B4-BE49-F238E27FC236}">
                <a16:creationId xmlns:a16="http://schemas.microsoft.com/office/drawing/2014/main" id="{68DE8B63-A392-BF37-B493-3F99C6927166}"/>
              </a:ext>
              <a:ext uri="{C183D7F6-B498-43B3-948B-1728B52AA6E4}">
                <adec:decorative xmlns:adec="http://schemas.microsoft.com/office/drawing/2017/decorative" val="1"/>
              </a:ext>
            </a:extLst>
          </p:cNvPr>
          <p:cNvSpPr/>
          <p:nvPr/>
        </p:nvSpPr>
        <p:spPr>
          <a:xfrm>
            <a:off x="200416" y="6184371"/>
            <a:ext cx="1189973" cy="504528"/>
          </a:xfrm>
          <a:prstGeom prst="rect">
            <a:avLst/>
          </a:prstGeom>
          <a:solidFill>
            <a:srgbClr val="131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Grafikk 7">
            <a:extLst>
              <a:ext uri="{FF2B5EF4-FFF2-40B4-BE49-F238E27FC236}">
                <a16:creationId xmlns:a16="http://schemas.microsoft.com/office/drawing/2014/main" id="{0EA54266-D335-7833-B507-2AF7C5F29E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6950" y="6297755"/>
            <a:ext cx="762036" cy="3175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860032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cSld name="8_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p:cNvSpPr>
            <a:spLocks noGrp="1"/>
          </p:cNvSpPr>
          <p:nvPr>
            <p:ph type="dt" sz="half" idx="10"/>
          </p:nvPr>
        </p:nvSpPr>
        <p:spPr/>
        <p:txBody>
          <a:bodyPr/>
          <a:lstStyle/>
          <a:p>
            <a:fld id="{28543BDC-0553-40FA-A4DB-EDAAA606CFF6}" type="datetimeFigureOut">
              <a:rPr lang="en-US" smtClean="0"/>
              <a:t>6/16/25</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4535492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3.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tel">
            <a:extLst>
              <a:ext uri="{FF2B5EF4-FFF2-40B4-BE49-F238E27FC236}">
                <a16:creationId xmlns:a16="http://schemas.microsoft.com/office/drawing/2014/main" id="{C1BAEA73-34F4-FC4E-A04E-D8CD13CC07AA}"/>
              </a:ext>
            </a:extLst>
          </p:cNvPr>
          <p:cNvSpPr>
            <a:spLocks noGrp="1"/>
          </p:cNvSpPr>
          <p:nvPr>
            <p:ph type="title"/>
          </p:nvPr>
        </p:nvSpPr>
        <p:spPr>
          <a:xfrm>
            <a:off x="535949" y="365125"/>
            <a:ext cx="11033200" cy="1084263"/>
          </a:xfrm>
          <a:prstGeom prst="rect">
            <a:avLst/>
          </a:prstGeom>
        </p:spPr>
        <p:txBody>
          <a:bodyPr vert="horz" lIns="91440" tIns="45720" rIns="91440" bIns="45720" rtlCol="0" anchor="b">
            <a:normAutofit/>
          </a:bodyPr>
          <a:lstStyle/>
          <a:p>
            <a:r>
              <a:rPr lang="nb-NO" dirty="0"/>
              <a:t>Klikk for å redigere tittelstil</a:t>
            </a:r>
          </a:p>
        </p:txBody>
      </p:sp>
      <p:sp>
        <p:nvSpPr>
          <p:cNvPr id="3" name="Innholdstekst">
            <a:extLst>
              <a:ext uri="{FF2B5EF4-FFF2-40B4-BE49-F238E27FC236}">
                <a16:creationId xmlns:a16="http://schemas.microsoft.com/office/drawing/2014/main" id="{21B6CA0A-85B8-2046-B593-F7CCB636AA74}"/>
              </a:ext>
            </a:extLst>
          </p:cNvPr>
          <p:cNvSpPr>
            <a:spLocks noGrp="1"/>
          </p:cNvSpPr>
          <p:nvPr>
            <p:ph type="body" idx="1"/>
          </p:nvPr>
        </p:nvSpPr>
        <p:spPr>
          <a:xfrm>
            <a:off x="535948" y="1825625"/>
            <a:ext cx="11023005" cy="4351338"/>
          </a:xfrm>
          <a:prstGeom prst="rect">
            <a:avLst/>
          </a:prstGeom>
        </p:spPr>
        <p:txBody>
          <a:bodyPr vert="horz" lIns="90000" tIns="45720" rIns="91440" bIns="45720" rtlCol="0">
            <a:normAutofit/>
          </a:bodyPr>
          <a:lstStyle/>
          <a:p>
            <a:r>
              <a:rPr lang="nb-NO" dirty="0"/>
              <a:t>Klikk for å redigere tekststiler i malen</a:t>
            </a:r>
          </a:p>
        </p:txBody>
      </p:sp>
      <p:pic>
        <p:nvPicPr>
          <p:cNvPr id="5" name="Logo">
            <a:extLst>
              <a:ext uri="{FF2B5EF4-FFF2-40B4-BE49-F238E27FC236}">
                <a16:creationId xmlns:a16="http://schemas.microsoft.com/office/drawing/2014/main" id="{44610EF5-6322-3F6A-715D-E25DDCD4C851}"/>
              </a:ext>
              <a:ext uri="{C183D7F6-B498-43B3-948B-1728B52AA6E4}">
                <adec:decorative xmlns:adec="http://schemas.microsoft.com/office/drawing/2017/decorative" val="1"/>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298311" y="6294683"/>
            <a:ext cx="760475" cy="317879"/>
          </a:xfrm>
          <a:prstGeom prst="rect">
            <a:avLst/>
          </a:prstGeom>
        </p:spPr>
      </p:pic>
      <p:sp>
        <p:nvSpPr>
          <p:cNvPr id="4" name="Sidetall">
            <a:extLst>
              <a:ext uri="{FF2B5EF4-FFF2-40B4-BE49-F238E27FC236}">
                <a16:creationId xmlns:a16="http://schemas.microsoft.com/office/drawing/2014/main" id="{53AFE20B-E02E-FE4F-8D93-63F4E9E56FAA}"/>
              </a:ext>
            </a:extLst>
          </p:cNvPr>
          <p:cNvSpPr>
            <a:spLocks noGrp="1"/>
          </p:cNvSpPr>
          <p:nvPr>
            <p:ph type="sldNum" sz="quarter" idx="4"/>
          </p:nvPr>
        </p:nvSpPr>
        <p:spPr>
          <a:xfrm>
            <a:off x="10727473" y="6370637"/>
            <a:ext cx="1295400" cy="365125"/>
          </a:xfrm>
          <a:prstGeom prst="rect">
            <a:avLst/>
          </a:prstGeom>
        </p:spPr>
        <p:txBody>
          <a:bodyPr vert="horz" lIns="91440" tIns="45720" rIns="91440" bIns="45720" rtlCol="0" anchor="t"/>
          <a:lstStyle>
            <a:lvl1pPr algn="r">
              <a:defRPr sz="1200">
                <a:solidFill>
                  <a:schemeClr val="tx1">
                    <a:tint val="75000"/>
                  </a:schemeClr>
                </a:solidFill>
              </a:defRPr>
            </a:lvl1pPr>
          </a:lstStyle>
          <a:p>
            <a:fld id="{CB34E9FF-35ED-4746-A218-B58892FE7A5D}" type="slidenum">
              <a:rPr lang="nb-NO" smtClean="0"/>
              <a:t>‹#›</a:t>
            </a:fld>
            <a:endParaRPr lang="nb-NO"/>
          </a:p>
        </p:txBody>
      </p:sp>
      <p:pic>
        <p:nvPicPr>
          <p:cNvPr id="7" name="Grafikk 6">
            <a:extLst>
              <a:ext uri="{FF2B5EF4-FFF2-40B4-BE49-F238E27FC236}">
                <a16:creationId xmlns:a16="http://schemas.microsoft.com/office/drawing/2014/main" id="{A347818B-B663-2794-0363-48E3436E7B24}"/>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295876" y="6294682"/>
            <a:ext cx="762910" cy="317879"/>
          </a:xfrm>
          <a:prstGeom prst="rect">
            <a:avLst/>
          </a:prstGeom>
        </p:spPr>
      </p:pic>
    </p:spTree>
    <p:extLst>
      <p:ext uri="{BB962C8B-B14F-4D97-AF65-F5344CB8AC3E}">
        <p14:creationId xmlns:p14="http://schemas.microsoft.com/office/powerpoint/2010/main" val="212634022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Lst>
  <p:txStyles>
    <p:titleStyle>
      <a:lvl1pPr algn="l" defTabSz="914400" rtl="0" eaLnBrk="1" latinLnBrk="0" hangingPunct="1">
        <a:lnSpc>
          <a:spcPct val="90000"/>
        </a:lnSpc>
        <a:spcBef>
          <a:spcPct val="0"/>
        </a:spcBef>
        <a:buNone/>
        <a:defRPr sz="3200" b="1" i="0" kern="1200">
          <a:solidFill>
            <a:srgbClr val="C8102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2.xml"/><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10A_CB148312.xml"/><Relationship Id="rId1" Type="http://schemas.openxmlformats.org/officeDocument/2006/relationships/slideLayout" Target="../slideLayouts/slideLayout3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32373-87EF-155E-826C-CB42EA60184D}"/>
              </a:ext>
            </a:extLst>
          </p:cNvPr>
          <p:cNvSpPr>
            <a:spLocks noGrp="1"/>
          </p:cNvSpPr>
          <p:nvPr>
            <p:ph type="title"/>
          </p:nvPr>
        </p:nvSpPr>
        <p:spPr>
          <a:xfrm>
            <a:off x="839788" y="163478"/>
            <a:ext cx="10515600" cy="1325563"/>
          </a:xfrm>
        </p:spPr>
        <p:txBody>
          <a:bodyPr/>
          <a:lstStyle/>
          <a:p>
            <a:r>
              <a:rPr lang="en-US">
                <a:latin typeface="Aptos Black" panose="020B0004020202020204" pitchFamily="34" charset="0"/>
              </a:rPr>
              <a:t>Høst 2024: PED128 </a:t>
            </a:r>
            <a:r>
              <a:rPr lang="en-US" err="1">
                <a:latin typeface="Aptos Black" panose="020B0004020202020204" pitchFamily="34" charset="0"/>
              </a:rPr>
              <a:t>læring</a:t>
            </a:r>
            <a:r>
              <a:rPr lang="en-US">
                <a:latin typeface="Aptos Black" panose="020B0004020202020204" pitchFamily="34" charset="0"/>
              </a:rPr>
              <a:t> </a:t>
            </a:r>
            <a:r>
              <a:rPr lang="en-US" err="1">
                <a:latin typeface="Aptos Black" panose="020B0004020202020204" pitchFamily="34" charset="0"/>
              </a:rPr>
              <a:t>og</a:t>
            </a:r>
            <a:r>
              <a:rPr lang="en-US">
                <a:latin typeface="Aptos Black" panose="020B0004020202020204" pitchFamily="34" charset="0"/>
              </a:rPr>
              <a:t> </a:t>
            </a:r>
            <a:r>
              <a:rPr lang="en-US" err="1">
                <a:latin typeface="Aptos Black" panose="020B0004020202020204" pitchFamily="34" charset="0"/>
              </a:rPr>
              <a:t>opplæring</a:t>
            </a:r>
          </a:p>
        </p:txBody>
      </p:sp>
      <p:sp>
        <p:nvSpPr>
          <p:cNvPr id="4" name="Text Placeholder 3">
            <a:extLst>
              <a:ext uri="{FF2B5EF4-FFF2-40B4-BE49-F238E27FC236}">
                <a16:creationId xmlns:a16="http://schemas.microsoft.com/office/drawing/2014/main" id="{0F71CF27-D577-AFB5-ACCF-F2B9F414424C}"/>
              </a:ext>
            </a:extLst>
          </p:cNvPr>
          <p:cNvSpPr>
            <a:spLocks noGrp="1"/>
          </p:cNvSpPr>
          <p:nvPr>
            <p:ph type="body" idx="1"/>
          </p:nvPr>
        </p:nvSpPr>
        <p:spPr>
          <a:xfrm>
            <a:off x="839788" y="1681163"/>
            <a:ext cx="5157787" cy="515385"/>
          </a:xfrm>
        </p:spPr>
        <p:txBody>
          <a:bodyPr/>
          <a:lstStyle/>
          <a:p>
            <a:r>
              <a:rPr lang="en-US" err="1">
                <a:solidFill>
                  <a:srgbClr val="000000"/>
                </a:solidFill>
                <a:latin typeface="Aptos" panose="020B0004020202020204" pitchFamily="34" charset="0"/>
              </a:rPr>
              <a:t>Hva</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gjorde</a:t>
            </a:r>
            <a:r>
              <a:rPr lang="en-US">
                <a:solidFill>
                  <a:srgbClr val="000000"/>
                </a:solidFill>
                <a:latin typeface="Aptos" panose="020B0004020202020204" pitchFamily="34" charset="0"/>
              </a:rPr>
              <a:t> vi?</a:t>
            </a:r>
          </a:p>
        </p:txBody>
      </p:sp>
      <p:sp>
        <p:nvSpPr>
          <p:cNvPr id="3" name="Content Placeholder 2">
            <a:extLst>
              <a:ext uri="{FF2B5EF4-FFF2-40B4-BE49-F238E27FC236}">
                <a16:creationId xmlns:a16="http://schemas.microsoft.com/office/drawing/2014/main" id="{2C3AD9AC-73DB-1262-B5EF-978B48A87EFE}"/>
              </a:ext>
            </a:extLst>
          </p:cNvPr>
          <p:cNvSpPr>
            <a:spLocks noGrp="1"/>
          </p:cNvSpPr>
          <p:nvPr>
            <p:ph sz="half" idx="2"/>
          </p:nvPr>
        </p:nvSpPr>
        <p:spPr>
          <a:xfrm>
            <a:off x="814388" y="2196548"/>
            <a:ext cx="5183187" cy="3993115"/>
          </a:xfrm>
        </p:spPr>
        <p:txBody>
          <a:bodyPr>
            <a:normAutofit/>
          </a:bodyPr>
          <a:lstStyle/>
          <a:p>
            <a:pPr marL="342900" indent="-342900">
              <a:buFont typeface="Arial" panose="020B0604020202020204" pitchFamily="34" charset="0"/>
              <a:buChar char="•"/>
            </a:pPr>
            <a:r>
              <a:rPr lang="en-US" dirty="0">
                <a:solidFill>
                  <a:srgbClr val="000000"/>
                </a:solidFill>
                <a:latin typeface="Aptos" panose="020B0004020202020204" pitchFamily="34" charset="0"/>
              </a:rPr>
              <a:t>En </a:t>
            </a:r>
            <a:r>
              <a:rPr lang="en-US" dirty="0" err="1">
                <a:solidFill>
                  <a:srgbClr val="000000"/>
                </a:solidFill>
                <a:latin typeface="Aptos" panose="020B0004020202020204" pitchFamily="34" charset="0"/>
              </a:rPr>
              <a:t>realistisk</a:t>
            </a:r>
            <a:r>
              <a:rPr lang="en-US" dirty="0">
                <a:solidFill>
                  <a:srgbClr val="000000"/>
                </a:solidFill>
                <a:latin typeface="Aptos" panose="020B0004020202020204" pitchFamily="34" charset="0"/>
              </a:rPr>
              <a:t> case </a:t>
            </a:r>
            <a:r>
              <a:rPr lang="en-US" dirty="0" err="1">
                <a:solidFill>
                  <a:srgbClr val="000000"/>
                </a:solidFill>
                <a:latin typeface="Aptos" panose="020B0004020202020204" pitchFamily="34" charset="0"/>
              </a:rPr>
              <a:t>omgjort</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til</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læringspill</a:t>
            </a:r>
            <a:r>
              <a:rPr lang="en-US">
                <a:solidFill>
                  <a:srgbClr val="000000"/>
                </a:solidFill>
                <a:latin typeface="Aptos" panose="020B0004020202020204" pitchFamily="34" charset="0"/>
              </a:rPr>
              <a:t> </a:t>
            </a:r>
          </a:p>
          <a:p>
            <a:pPr marL="342900" indent="-342900">
              <a:buFont typeface="Arial" panose="020B0604020202020204" pitchFamily="34" charset="0"/>
              <a:buChar char="•"/>
            </a:pPr>
            <a:r>
              <a:rPr lang="en-US" dirty="0" err="1">
                <a:solidFill>
                  <a:srgbClr val="000000"/>
                </a:solidFill>
                <a:latin typeface="Aptos" panose="020B0004020202020204" pitchFamily="34" charset="0"/>
              </a:rPr>
              <a:t>Studentene</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måtte</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bruke</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faglige</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perspektiver</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til</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å</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gjennomføre</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casen</a:t>
            </a:r>
            <a:r>
              <a:rPr lang="en-US" dirty="0">
                <a:solidFill>
                  <a:srgbClr val="000000"/>
                </a:solidFill>
                <a:latin typeface="Aptos" panose="020B0004020202020204" pitchFamily="34" charset="0"/>
              </a:rPr>
              <a:t> </a:t>
            </a:r>
          </a:p>
          <a:p>
            <a:pPr marL="342900" indent="-342900">
              <a:buFont typeface="Arial" panose="020B0604020202020204" pitchFamily="34" charset="0"/>
              <a:buChar char="•"/>
            </a:pPr>
            <a:r>
              <a:rPr lang="en-US" dirty="0" err="1">
                <a:solidFill>
                  <a:srgbClr val="000000"/>
                </a:solidFill>
                <a:latin typeface="Aptos" panose="020B0004020202020204" pitchFamily="34" charset="0"/>
              </a:rPr>
              <a:t>Aktiv</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historiefortelling</a:t>
            </a:r>
            <a:r>
              <a:rPr lang="en-US" dirty="0">
                <a:solidFill>
                  <a:srgbClr val="000000"/>
                </a:solidFill>
                <a:latin typeface="Aptos" panose="020B0004020202020204" pitchFamily="34" charset="0"/>
              </a:rPr>
              <a:t>:</a:t>
            </a:r>
          </a:p>
          <a:p>
            <a:pPr marL="800100" lvl="1" indent="-342900">
              <a:buFont typeface="Arial" panose="020B0604020202020204" pitchFamily="34" charset="0"/>
              <a:buChar char="•"/>
            </a:pPr>
            <a:r>
              <a:rPr lang="en-US" dirty="0" err="1">
                <a:solidFill>
                  <a:srgbClr val="000000"/>
                </a:solidFill>
                <a:latin typeface="Aptos" panose="020B0004020202020204" pitchFamily="34" charset="0"/>
              </a:rPr>
              <a:t>Valg</a:t>
            </a:r>
            <a:r>
              <a:rPr lang="en-US" dirty="0">
                <a:solidFill>
                  <a:srgbClr val="000000"/>
                </a:solidFill>
                <a:latin typeface="Aptos" panose="020B0004020202020204" pitchFamily="34" charset="0"/>
              </a:rPr>
              <a:t> med </a:t>
            </a:r>
            <a:r>
              <a:rPr lang="en-US" dirty="0" err="1">
                <a:solidFill>
                  <a:srgbClr val="000000"/>
                </a:solidFill>
                <a:latin typeface="Aptos" panose="020B0004020202020204" pitchFamily="34" charset="0"/>
              </a:rPr>
              <a:t>ulike</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utfall</a:t>
            </a:r>
            <a:r>
              <a:rPr lang="en-US" dirty="0">
                <a:solidFill>
                  <a:srgbClr val="000000"/>
                </a:solidFill>
                <a:latin typeface="Aptos" panose="020B0004020202020204" pitchFamily="34" charset="0"/>
              </a:rPr>
              <a:t> </a:t>
            </a:r>
          </a:p>
          <a:p>
            <a:pPr marL="800100" lvl="1" indent="-342900">
              <a:buFont typeface="Arial" panose="020B0604020202020204" pitchFamily="34" charset="0"/>
              <a:buChar char="•"/>
            </a:pPr>
            <a:r>
              <a:rPr lang="en-US" dirty="0" err="1">
                <a:solidFill>
                  <a:srgbClr val="000000"/>
                </a:solidFill>
                <a:latin typeface="Aptos" panose="020B0004020202020204" pitchFamily="34" charset="0"/>
              </a:rPr>
              <a:t>Anvende</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faglige</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perspektiver</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læringsteorier</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og</a:t>
            </a:r>
            <a:r>
              <a:rPr lang="en-US" dirty="0">
                <a:solidFill>
                  <a:srgbClr val="000000"/>
                </a:solidFill>
                <a:latin typeface="Aptos" panose="020B0004020202020204" pitchFamily="34" charset="0"/>
              </a:rPr>
              <a:t> </a:t>
            </a:r>
            <a:r>
              <a:rPr lang="en-US" dirty="0" err="1">
                <a:solidFill>
                  <a:srgbClr val="000000"/>
                </a:solidFill>
                <a:latin typeface="Aptos" panose="020B0004020202020204" pitchFamily="34" charset="0"/>
              </a:rPr>
              <a:t>didaktikk</a:t>
            </a:r>
            <a:endParaRPr lang="en-US" dirty="0">
              <a:solidFill>
                <a:srgbClr val="000000"/>
              </a:solidFill>
              <a:latin typeface="Aptos" panose="020B0004020202020204" pitchFamily="34" charset="0"/>
            </a:endParaRPr>
          </a:p>
          <a:p>
            <a:pPr marL="800100" lvl="1" indent="-342900">
              <a:buFont typeface="Arial" panose="020B0604020202020204" pitchFamily="34" charset="0"/>
              <a:buChar char="•"/>
            </a:pPr>
            <a:r>
              <a:rPr lang="en-US" dirty="0" err="1">
                <a:solidFill>
                  <a:srgbClr val="000000"/>
                </a:solidFill>
                <a:latin typeface="Aptos" panose="020B0004020202020204" pitchFamily="34" charset="0"/>
              </a:rPr>
              <a:t>Refleksjonsspørsmål</a:t>
            </a:r>
            <a:endParaRPr lang="en-US" dirty="0">
              <a:solidFill>
                <a:srgbClr val="000000"/>
              </a:solidFill>
              <a:latin typeface="Aptos" panose="020B0004020202020204" pitchFamily="34" charset="0"/>
            </a:endParaRPr>
          </a:p>
        </p:txBody>
      </p:sp>
      <p:sp>
        <p:nvSpPr>
          <p:cNvPr id="5" name="Text Placeholder 4">
            <a:extLst>
              <a:ext uri="{FF2B5EF4-FFF2-40B4-BE49-F238E27FC236}">
                <a16:creationId xmlns:a16="http://schemas.microsoft.com/office/drawing/2014/main" id="{837B8551-219B-414B-6446-2F81960208A1}"/>
              </a:ext>
            </a:extLst>
          </p:cNvPr>
          <p:cNvSpPr>
            <a:spLocks noGrp="1"/>
          </p:cNvSpPr>
          <p:nvPr>
            <p:ph type="body" sz="quarter" idx="3"/>
          </p:nvPr>
        </p:nvSpPr>
        <p:spPr>
          <a:xfrm>
            <a:off x="6172200" y="1681163"/>
            <a:ext cx="5183188" cy="515385"/>
          </a:xfrm>
        </p:spPr>
        <p:txBody>
          <a:bodyPr/>
          <a:lstStyle/>
          <a:p>
            <a:r>
              <a:rPr lang="en-US" err="1">
                <a:solidFill>
                  <a:srgbClr val="000000"/>
                </a:solidFill>
                <a:latin typeface="Aptos" panose="020B0004020202020204" pitchFamily="34" charset="0"/>
              </a:rPr>
              <a:t>Hvilket</a:t>
            </a:r>
            <a:r>
              <a:rPr lang="en-US">
                <a:solidFill>
                  <a:srgbClr val="000000"/>
                </a:solidFill>
                <a:latin typeface="Aptos" panose="020B0004020202020204" pitchFamily="34" charset="0"/>
              </a:rPr>
              <a:t> program </a:t>
            </a:r>
            <a:r>
              <a:rPr lang="en-US" err="1">
                <a:solidFill>
                  <a:srgbClr val="000000"/>
                </a:solidFill>
                <a:latin typeface="Aptos" panose="020B0004020202020204" pitchFamily="34" charset="0"/>
              </a:rPr>
              <a:t>brukte</a:t>
            </a:r>
            <a:r>
              <a:rPr lang="en-US">
                <a:solidFill>
                  <a:srgbClr val="000000"/>
                </a:solidFill>
                <a:latin typeface="Aptos" panose="020B0004020202020204" pitchFamily="34" charset="0"/>
              </a:rPr>
              <a:t> vi?</a:t>
            </a:r>
          </a:p>
        </p:txBody>
      </p:sp>
      <p:sp>
        <p:nvSpPr>
          <p:cNvPr id="6" name="Content Placeholder 5">
            <a:extLst>
              <a:ext uri="{FF2B5EF4-FFF2-40B4-BE49-F238E27FC236}">
                <a16:creationId xmlns:a16="http://schemas.microsoft.com/office/drawing/2014/main" id="{E9DFBF76-ACE5-32E7-EF0D-36DA2AC8073D}"/>
              </a:ext>
            </a:extLst>
          </p:cNvPr>
          <p:cNvSpPr>
            <a:spLocks noGrp="1"/>
          </p:cNvSpPr>
          <p:nvPr>
            <p:ph sz="quarter" idx="4"/>
          </p:nvPr>
        </p:nvSpPr>
        <p:spPr>
          <a:xfrm>
            <a:off x="6172200" y="2286000"/>
            <a:ext cx="5183188" cy="3903663"/>
          </a:xfrm>
        </p:spPr>
        <p:txBody>
          <a:bodyPr vert="horz" lIns="91440" tIns="45720" rIns="91440" bIns="45720" rtlCol="0" anchor="t">
            <a:normAutofit/>
          </a:bodyPr>
          <a:lstStyle/>
          <a:p>
            <a:pPr marL="342900" indent="-342900">
              <a:buFont typeface="Arial" panose="020B0604020202020204" pitchFamily="34" charset="0"/>
              <a:buChar char="•"/>
            </a:pPr>
            <a:r>
              <a:rPr lang="en-US">
                <a:solidFill>
                  <a:srgbClr val="000000"/>
                </a:solidFill>
                <a:latin typeface="Aptos" panose="020B0004020202020204" pitchFamily="34" charset="0"/>
              </a:rPr>
              <a:t>Twine, </a:t>
            </a:r>
            <a:r>
              <a:rPr lang="en-US" err="1">
                <a:solidFill>
                  <a:srgbClr val="000000"/>
                </a:solidFill>
                <a:latin typeface="Aptos" panose="020B0004020202020204" pitchFamily="34" charset="0"/>
              </a:rPr>
              <a:t>som</a:t>
            </a:r>
            <a:r>
              <a:rPr lang="en-US">
                <a:solidFill>
                  <a:srgbClr val="000000"/>
                </a:solidFill>
                <a:latin typeface="Aptos" panose="020B0004020202020204" pitchFamily="34" charset="0"/>
              </a:rPr>
              <a:t> er </a:t>
            </a:r>
            <a:r>
              <a:rPr lang="en-US" err="1">
                <a:solidFill>
                  <a:srgbClr val="000000"/>
                </a:solidFill>
                <a:latin typeface="Aptos" panose="020B0004020202020204" pitchFamily="34" charset="0"/>
              </a:rPr>
              <a:t>en</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åpen</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og</a:t>
            </a:r>
            <a:r>
              <a:rPr lang="en-US">
                <a:solidFill>
                  <a:srgbClr val="000000"/>
                </a:solidFill>
                <a:latin typeface="Aptos" panose="020B0004020202020204" pitchFamily="34" charset="0"/>
              </a:rPr>
              <a:t> gratis </a:t>
            </a:r>
            <a:r>
              <a:rPr lang="en-US" err="1">
                <a:solidFill>
                  <a:srgbClr val="000000"/>
                </a:solidFill>
                <a:latin typeface="Aptos" panose="020B0004020202020204" pitchFamily="34" charset="0"/>
              </a:rPr>
              <a:t>plattform</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hvor</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en</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enkelt</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kan</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lage</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læringsspill</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uten</a:t>
            </a:r>
            <a:r>
              <a:rPr lang="en-US">
                <a:solidFill>
                  <a:srgbClr val="000000"/>
                </a:solidFill>
                <a:latin typeface="Aptos" panose="020B0004020202020204" pitchFamily="34" charset="0"/>
              </a:rPr>
              <a:t> at du </a:t>
            </a:r>
            <a:r>
              <a:rPr lang="en-US" err="1">
                <a:solidFill>
                  <a:srgbClr val="000000"/>
                </a:solidFill>
                <a:latin typeface="Aptos" panose="020B0004020202020204" pitchFamily="34" charset="0"/>
              </a:rPr>
              <a:t>trenger</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avansert</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kunnskap</a:t>
            </a:r>
            <a:r>
              <a:rPr lang="en-US">
                <a:solidFill>
                  <a:srgbClr val="000000"/>
                </a:solidFill>
                <a:latin typeface="Aptos" panose="020B0004020202020204" pitchFamily="34" charset="0"/>
              </a:rPr>
              <a:t> om </a:t>
            </a:r>
            <a:r>
              <a:rPr lang="en-US" err="1">
                <a:solidFill>
                  <a:srgbClr val="000000"/>
                </a:solidFill>
                <a:latin typeface="Aptos" panose="020B0004020202020204" pitchFamily="34" charset="0"/>
              </a:rPr>
              <a:t>koding</a:t>
            </a:r>
            <a:r>
              <a:rPr lang="en-US">
                <a:solidFill>
                  <a:srgbClr val="000000"/>
                </a:solidFill>
                <a:latin typeface="Aptos" panose="020B0004020202020204" pitchFamily="34" charset="0"/>
              </a:rPr>
              <a:t> </a:t>
            </a:r>
          </a:p>
        </p:txBody>
      </p:sp>
      <p:pic>
        <p:nvPicPr>
          <p:cNvPr id="1026" name="Picture 2">
            <a:extLst>
              <a:ext uri="{FF2B5EF4-FFF2-40B4-BE49-F238E27FC236}">
                <a16:creationId xmlns:a16="http://schemas.microsoft.com/office/drawing/2014/main" id="{9126B87E-8269-5C3F-A8D9-F29BF4FC43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7575" y="3682611"/>
            <a:ext cx="3429622" cy="308142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nstaller Twine på Linux | Flathub">
            <a:extLst>
              <a:ext uri="{FF2B5EF4-FFF2-40B4-BE49-F238E27FC236}">
                <a16:creationId xmlns:a16="http://schemas.microsoft.com/office/drawing/2014/main" id="{C3A98D17-76D0-3A4A-BE60-96FD6966D8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6082" y="1133406"/>
            <a:ext cx="1216130" cy="1216130"/>
          </a:xfrm>
          <a:prstGeom prst="rect">
            <a:avLst/>
          </a:prstGeom>
          <a:noFill/>
          <a:extLst>
            <a:ext uri="{909E8E84-426E-40DD-AFC4-6F175D3DCCD1}">
              <a14:hiddenFill xmlns:a14="http://schemas.microsoft.com/office/drawing/2010/main">
                <a:solidFill>
                  <a:srgbClr val="FFFFFF"/>
                </a:solidFill>
              </a14:hiddenFill>
            </a:ext>
          </a:extLst>
        </p:spPr>
      </p:pic>
      <p:pic>
        <p:nvPicPr>
          <p:cNvPr id="8" name="Bilde 7" descr="Et bilde som inneholder mønster, kvadrat, Symmetri, piksel&#10;&#10;KI-generert innhold kan være feil.">
            <a:extLst>
              <a:ext uri="{FF2B5EF4-FFF2-40B4-BE49-F238E27FC236}">
                <a16:creationId xmlns:a16="http://schemas.microsoft.com/office/drawing/2014/main" id="{137F4BC4-B08C-BC4F-73D3-781E4EED8EEA}"/>
              </a:ext>
            </a:extLst>
          </p:cNvPr>
          <p:cNvPicPr>
            <a:picLocks noChangeAspect="1"/>
          </p:cNvPicPr>
          <p:nvPr/>
        </p:nvPicPr>
        <p:blipFill>
          <a:blip r:embed="rId4"/>
          <a:stretch>
            <a:fillRect/>
          </a:stretch>
        </p:blipFill>
        <p:spPr>
          <a:xfrm>
            <a:off x="9535732" y="4400281"/>
            <a:ext cx="2414789" cy="2361127"/>
          </a:xfrm>
          <a:prstGeom prst="rect">
            <a:avLst/>
          </a:prstGeom>
        </p:spPr>
      </p:pic>
      <p:sp>
        <p:nvSpPr>
          <p:cNvPr id="9" name="Rektangel 8">
            <a:extLst>
              <a:ext uri="{FF2B5EF4-FFF2-40B4-BE49-F238E27FC236}">
                <a16:creationId xmlns:a16="http://schemas.microsoft.com/office/drawing/2014/main" id="{4D1C3FA2-10A2-0CFD-FA81-A398FAEF4D98}"/>
              </a:ext>
            </a:extLst>
          </p:cNvPr>
          <p:cNvSpPr/>
          <p:nvPr/>
        </p:nvSpPr>
        <p:spPr>
          <a:xfrm>
            <a:off x="9497475" y="4370266"/>
            <a:ext cx="2470771" cy="249933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97151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362E4-D526-6FEA-5C69-6EDD0DA62860}"/>
              </a:ext>
            </a:extLst>
          </p:cNvPr>
          <p:cNvSpPr>
            <a:spLocks noGrp="1"/>
          </p:cNvSpPr>
          <p:nvPr>
            <p:ph type="title"/>
          </p:nvPr>
        </p:nvSpPr>
        <p:spPr/>
        <p:txBody>
          <a:bodyPr/>
          <a:lstStyle/>
          <a:p>
            <a:r>
              <a:rPr lang="en-US">
                <a:latin typeface="Aptos Black" panose="020B0004020202020204" pitchFamily="34" charset="0"/>
              </a:rPr>
              <a:t>Vår 2025: PED150 </a:t>
            </a:r>
            <a:r>
              <a:rPr lang="en-US" err="1">
                <a:latin typeface="Aptos Black" panose="020B0004020202020204" pitchFamily="34" charset="0"/>
              </a:rPr>
              <a:t>Kompetanseutvikling</a:t>
            </a:r>
            <a:r>
              <a:rPr lang="en-US">
                <a:latin typeface="Aptos Black" panose="020B0004020202020204" pitchFamily="34" charset="0"/>
              </a:rPr>
              <a:t> </a:t>
            </a:r>
            <a:r>
              <a:rPr lang="en-US" err="1">
                <a:latin typeface="Aptos Black" panose="020B0004020202020204" pitchFamily="34" charset="0"/>
              </a:rPr>
              <a:t>i</a:t>
            </a:r>
            <a:r>
              <a:rPr lang="en-US">
                <a:latin typeface="Aptos Black" panose="020B0004020202020204" pitchFamily="34" charset="0"/>
              </a:rPr>
              <a:t> </a:t>
            </a:r>
            <a:r>
              <a:rPr lang="en-US" err="1">
                <a:latin typeface="Aptos Black" panose="020B0004020202020204" pitchFamily="34" charset="0"/>
              </a:rPr>
              <a:t>en</a:t>
            </a:r>
            <a:r>
              <a:rPr lang="en-US">
                <a:latin typeface="Aptos Black" panose="020B0004020202020204" pitchFamily="34" charset="0"/>
              </a:rPr>
              <a:t> </a:t>
            </a:r>
            <a:r>
              <a:rPr lang="en-US" err="1">
                <a:latin typeface="Aptos Black" panose="020B0004020202020204" pitchFamily="34" charset="0"/>
              </a:rPr>
              <a:t>globalisert</a:t>
            </a:r>
            <a:r>
              <a:rPr lang="en-US">
                <a:latin typeface="Aptos Black" panose="020B0004020202020204" pitchFamily="34" charset="0"/>
              </a:rPr>
              <a:t> </a:t>
            </a:r>
            <a:r>
              <a:rPr lang="en-US" err="1">
                <a:latin typeface="Aptos Black" panose="020B0004020202020204" pitchFamily="34" charset="0"/>
              </a:rPr>
              <a:t>verden</a:t>
            </a:r>
            <a:endParaRPr lang="en-US">
              <a:latin typeface="Aptos Black" panose="020B0004020202020204" pitchFamily="34" charset="0"/>
            </a:endParaRPr>
          </a:p>
        </p:txBody>
      </p:sp>
      <p:sp>
        <p:nvSpPr>
          <p:cNvPr id="3" name="Text Placeholder 2">
            <a:extLst>
              <a:ext uri="{FF2B5EF4-FFF2-40B4-BE49-F238E27FC236}">
                <a16:creationId xmlns:a16="http://schemas.microsoft.com/office/drawing/2014/main" id="{D5C2FD9C-7AD0-1CB8-4612-472190A2220F}"/>
              </a:ext>
            </a:extLst>
          </p:cNvPr>
          <p:cNvSpPr>
            <a:spLocks noGrp="1"/>
          </p:cNvSpPr>
          <p:nvPr>
            <p:ph type="body" idx="1"/>
          </p:nvPr>
        </p:nvSpPr>
        <p:spPr/>
        <p:txBody>
          <a:bodyPr/>
          <a:lstStyle/>
          <a:p>
            <a:r>
              <a:rPr lang="en-US" err="1">
                <a:solidFill>
                  <a:srgbClr val="000000"/>
                </a:solidFill>
                <a:latin typeface="Aptos" panose="020B0004020202020204" pitchFamily="34" charset="0"/>
              </a:rPr>
              <a:t>Hva</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gjorde</a:t>
            </a:r>
            <a:r>
              <a:rPr lang="en-US">
                <a:solidFill>
                  <a:srgbClr val="000000"/>
                </a:solidFill>
                <a:latin typeface="Aptos" panose="020B0004020202020204" pitchFamily="34" charset="0"/>
              </a:rPr>
              <a:t> vi? </a:t>
            </a:r>
          </a:p>
        </p:txBody>
      </p:sp>
      <p:sp>
        <p:nvSpPr>
          <p:cNvPr id="4" name="Content Placeholder 3">
            <a:extLst>
              <a:ext uri="{FF2B5EF4-FFF2-40B4-BE49-F238E27FC236}">
                <a16:creationId xmlns:a16="http://schemas.microsoft.com/office/drawing/2014/main" id="{AD9C67EF-064F-69C3-3A81-0BA5EC17B0BC}"/>
              </a:ext>
            </a:extLst>
          </p:cNvPr>
          <p:cNvSpPr>
            <a:spLocks noGrp="1"/>
          </p:cNvSpPr>
          <p:nvPr>
            <p:ph sz="half" idx="2"/>
          </p:nvPr>
        </p:nvSpPr>
        <p:spPr/>
        <p:txBody>
          <a:bodyPr>
            <a:normAutofit lnSpcReduction="10000"/>
          </a:bodyPr>
          <a:lstStyle/>
          <a:p>
            <a:pPr marL="342900" indent="-342900">
              <a:buFont typeface="Arial" panose="020B0604020202020204" pitchFamily="34" charset="0"/>
              <a:buChar char="•"/>
            </a:pPr>
            <a:r>
              <a:rPr lang="en-US" err="1">
                <a:solidFill>
                  <a:srgbClr val="000000"/>
                </a:solidFill>
                <a:latin typeface="Aptos" panose="020B0004020202020204" pitchFamily="34" charset="0"/>
              </a:rPr>
              <a:t>Arrangerte</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en</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obligatorisk</a:t>
            </a:r>
            <a:r>
              <a:rPr lang="en-US">
                <a:solidFill>
                  <a:srgbClr val="000000"/>
                </a:solidFill>
                <a:latin typeface="Aptos" panose="020B0004020202020204" pitchFamily="34" charset="0"/>
              </a:rPr>
              <a:t> “workshop” med </a:t>
            </a:r>
            <a:r>
              <a:rPr lang="en-US" err="1">
                <a:solidFill>
                  <a:srgbClr val="000000"/>
                </a:solidFill>
                <a:latin typeface="Aptos" panose="020B0004020202020204" pitchFamily="34" charset="0"/>
              </a:rPr>
              <a:t>studentene</a:t>
            </a:r>
            <a:endParaRPr lang="en-US">
              <a:solidFill>
                <a:srgbClr val="000000"/>
              </a:solidFill>
              <a:latin typeface="Aptos" panose="020B0004020202020204" pitchFamily="34" charset="0"/>
            </a:endParaRPr>
          </a:p>
          <a:p>
            <a:pPr marL="342900" indent="-342900">
              <a:buFont typeface="Arial" panose="020B0604020202020204" pitchFamily="34" charset="0"/>
              <a:buChar char="•"/>
            </a:pPr>
            <a:r>
              <a:rPr lang="en-US" err="1">
                <a:solidFill>
                  <a:srgbClr val="000000"/>
                </a:solidFill>
                <a:latin typeface="Aptos" panose="020B0004020202020204" pitchFamily="34" charset="0"/>
              </a:rPr>
              <a:t>Studentene</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satt</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i</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grupper</a:t>
            </a:r>
            <a:r>
              <a:rPr lang="en-US">
                <a:solidFill>
                  <a:srgbClr val="000000"/>
                </a:solidFill>
                <a:latin typeface="Aptos" panose="020B0004020202020204" pitchFamily="34" charset="0"/>
              </a:rPr>
              <a:t> (2-3 stk.) </a:t>
            </a:r>
            <a:r>
              <a:rPr lang="en-US" err="1">
                <a:solidFill>
                  <a:srgbClr val="000000"/>
                </a:solidFill>
                <a:latin typeface="Aptos" panose="020B0004020202020204" pitchFamily="34" charset="0"/>
              </a:rPr>
              <a:t>og</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utarbeidet</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historier</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som</a:t>
            </a:r>
            <a:r>
              <a:rPr lang="en-US">
                <a:solidFill>
                  <a:srgbClr val="000000"/>
                </a:solidFill>
                <a:latin typeface="Aptos" panose="020B0004020202020204" pitchFamily="34" charset="0"/>
              </a:rPr>
              <a:t> de </a:t>
            </a:r>
            <a:r>
              <a:rPr lang="en-US" err="1">
                <a:solidFill>
                  <a:srgbClr val="000000"/>
                </a:solidFill>
                <a:latin typeface="Aptos" panose="020B0004020202020204" pitchFamily="34" charset="0"/>
              </a:rPr>
              <a:t>utviklet</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i</a:t>
            </a:r>
            <a:r>
              <a:rPr lang="en-US">
                <a:solidFill>
                  <a:srgbClr val="000000"/>
                </a:solidFill>
                <a:latin typeface="Aptos" panose="020B0004020202020204" pitchFamily="34" charset="0"/>
              </a:rPr>
              <a:t> We are learning</a:t>
            </a:r>
          </a:p>
          <a:p>
            <a:pPr marL="342900" indent="-342900">
              <a:buFont typeface="Arial" panose="020B0604020202020204" pitchFamily="34" charset="0"/>
              <a:buChar char="•"/>
            </a:pPr>
            <a:r>
              <a:rPr lang="en-US" err="1">
                <a:solidFill>
                  <a:srgbClr val="000000"/>
                </a:solidFill>
                <a:latin typeface="Aptos" panose="020B0004020202020204" pitchFamily="34" charset="0"/>
              </a:rPr>
              <a:t>Studentene</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skulle</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i</a:t>
            </a:r>
            <a:r>
              <a:rPr lang="en-US">
                <a:solidFill>
                  <a:srgbClr val="000000"/>
                </a:solidFill>
                <a:latin typeface="Aptos" panose="020B0004020202020204" pitchFamily="34" charset="0"/>
              </a:rPr>
              <a:t> </a:t>
            </a:r>
            <a:r>
              <a:rPr lang="en-US" err="1">
                <a:solidFill>
                  <a:srgbClr val="000000"/>
                </a:solidFill>
                <a:latin typeface="Aptos" panose="020B0004020202020204" pitchFamily="34" charset="0"/>
              </a:rPr>
              <a:t>løpet</a:t>
            </a:r>
            <a:r>
              <a:rPr lang="en-US">
                <a:solidFill>
                  <a:srgbClr val="000000"/>
                </a:solidFill>
                <a:latin typeface="Aptos" panose="020B0004020202020204" pitchFamily="34" charset="0"/>
              </a:rPr>
              <a:t> av </a:t>
            </a:r>
            <a:r>
              <a:rPr lang="en-US" err="1">
                <a:solidFill>
                  <a:srgbClr val="000000"/>
                </a:solidFill>
                <a:latin typeface="Aptos" panose="020B0004020202020204" pitchFamily="34" charset="0"/>
              </a:rPr>
              <a:t>dagen</a:t>
            </a:r>
            <a:r>
              <a:rPr lang="en-US">
                <a:solidFill>
                  <a:srgbClr val="000000"/>
                </a:solidFill>
                <a:latin typeface="Aptos" panose="020B0004020202020204" pitchFamily="34" charset="0"/>
              </a:rPr>
              <a:t>:</a:t>
            </a:r>
          </a:p>
          <a:p>
            <a:pPr marL="800100" lvl="1" indent="-342900">
              <a:buFont typeface="Arial" panose="020B0604020202020204" pitchFamily="34" charset="0"/>
              <a:buChar char="•"/>
            </a:pPr>
            <a:r>
              <a:rPr lang="nb-NO" sz="2200">
                <a:solidFill>
                  <a:srgbClr val="000000"/>
                </a:solidFill>
                <a:latin typeface="Aptos" panose="020B0004020202020204" pitchFamily="34" charset="0"/>
              </a:rPr>
              <a:t>Øve seg på å bruke et konkret program</a:t>
            </a:r>
          </a:p>
          <a:p>
            <a:pPr marL="800100" lvl="1" indent="-342900">
              <a:buFont typeface="Arial" panose="020B0604020202020204" pitchFamily="34" charset="0"/>
              <a:buChar char="•"/>
            </a:pPr>
            <a:r>
              <a:rPr lang="nb-NO" sz="2200">
                <a:solidFill>
                  <a:srgbClr val="000000"/>
                </a:solidFill>
                <a:latin typeface="Aptos" panose="020B0004020202020204" pitchFamily="34" charset="0"/>
              </a:rPr>
              <a:t>Lage et interaktivt pedagogisk opplegg digitalt – gode læringsdesign (didaktikk)</a:t>
            </a:r>
          </a:p>
          <a:p>
            <a:pPr marL="800100" lvl="1" indent="-342900">
              <a:buFont typeface="Arial" panose="020B0604020202020204" pitchFamily="34" charset="0"/>
              <a:buChar char="•"/>
            </a:pPr>
            <a:endParaRPr lang="en-US" sz="2200">
              <a:solidFill>
                <a:srgbClr val="000000"/>
              </a:solidFill>
              <a:latin typeface="Aptos" panose="020B0004020202020204" pitchFamily="34" charset="0"/>
            </a:endParaRPr>
          </a:p>
          <a:p>
            <a:endParaRPr lang="en-US">
              <a:solidFill>
                <a:srgbClr val="000000"/>
              </a:solidFill>
              <a:latin typeface="Aptos" panose="020B0004020202020204" pitchFamily="34" charset="0"/>
            </a:endParaRPr>
          </a:p>
          <a:p>
            <a:endParaRPr lang="en-US">
              <a:solidFill>
                <a:srgbClr val="000000"/>
              </a:solidFill>
              <a:latin typeface="Aptos" panose="020B0004020202020204" pitchFamily="34" charset="0"/>
            </a:endParaRPr>
          </a:p>
        </p:txBody>
      </p:sp>
      <p:sp>
        <p:nvSpPr>
          <p:cNvPr id="5" name="Text Placeholder 4">
            <a:extLst>
              <a:ext uri="{FF2B5EF4-FFF2-40B4-BE49-F238E27FC236}">
                <a16:creationId xmlns:a16="http://schemas.microsoft.com/office/drawing/2014/main" id="{1CA3D022-08E5-9C8B-CB10-3218AD528AC3}"/>
              </a:ext>
            </a:extLst>
          </p:cNvPr>
          <p:cNvSpPr>
            <a:spLocks noGrp="1"/>
          </p:cNvSpPr>
          <p:nvPr>
            <p:ph type="body" sz="quarter" idx="3"/>
          </p:nvPr>
        </p:nvSpPr>
        <p:spPr/>
        <p:txBody>
          <a:bodyPr/>
          <a:lstStyle/>
          <a:p>
            <a:r>
              <a:rPr lang="en-US" err="1">
                <a:solidFill>
                  <a:srgbClr val="000000"/>
                </a:solidFill>
                <a:latin typeface="Aptos" panose="020B0004020202020204" pitchFamily="34" charset="0"/>
              </a:rPr>
              <a:t>Hvilket</a:t>
            </a:r>
            <a:r>
              <a:rPr lang="en-US">
                <a:solidFill>
                  <a:srgbClr val="000000"/>
                </a:solidFill>
                <a:latin typeface="Aptos" panose="020B0004020202020204" pitchFamily="34" charset="0"/>
              </a:rPr>
              <a:t> program </a:t>
            </a:r>
            <a:r>
              <a:rPr lang="en-US" err="1">
                <a:solidFill>
                  <a:srgbClr val="000000"/>
                </a:solidFill>
                <a:latin typeface="Aptos" panose="020B0004020202020204" pitchFamily="34" charset="0"/>
              </a:rPr>
              <a:t>brukte</a:t>
            </a:r>
            <a:r>
              <a:rPr lang="en-US">
                <a:solidFill>
                  <a:srgbClr val="000000"/>
                </a:solidFill>
                <a:latin typeface="Aptos" panose="020B0004020202020204" pitchFamily="34" charset="0"/>
              </a:rPr>
              <a:t> vi?</a:t>
            </a:r>
          </a:p>
        </p:txBody>
      </p:sp>
      <p:sp>
        <p:nvSpPr>
          <p:cNvPr id="6" name="Content Placeholder 5">
            <a:extLst>
              <a:ext uri="{FF2B5EF4-FFF2-40B4-BE49-F238E27FC236}">
                <a16:creationId xmlns:a16="http://schemas.microsoft.com/office/drawing/2014/main" id="{69E10C33-251D-99B6-0E77-996DA04EC313}"/>
              </a:ext>
            </a:extLst>
          </p:cNvPr>
          <p:cNvSpPr>
            <a:spLocks noGrp="1"/>
          </p:cNvSpPr>
          <p:nvPr>
            <p:ph sz="quarter" idx="4"/>
          </p:nvPr>
        </p:nvSpPr>
        <p:spPr/>
        <p:txBody>
          <a:bodyPr>
            <a:normAutofit lnSpcReduction="10000"/>
          </a:bodyPr>
          <a:lstStyle/>
          <a:p>
            <a:pPr marL="342900" indent="-342900">
              <a:buFont typeface="Arial" panose="020B0604020202020204" pitchFamily="34" charset="0"/>
              <a:buChar char="•"/>
            </a:pPr>
            <a:r>
              <a:rPr lang="en-US">
                <a:solidFill>
                  <a:srgbClr val="000000"/>
                </a:solidFill>
                <a:latin typeface="Aptos" panose="020B0004020202020204" pitchFamily="34" charset="0"/>
                <a:cs typeface="Arial"/>
              </a:rPr>
              <a:t>We are learning </a:t>
            </a:r>
          </a:p>
          <a:p>
            <a:pPr marL="342900" indent="-342900">
              <a:buFont typeface="Arial" panose="020B0604020202020204" pitchFamily="34" charset="0"/>
              <a:buChar char="•"/>
            </a:pPr>
            <a:r>
              <a:rPr lang="en-US">
                <a:solidFill>
                  <a:srgbClr val="000000"/>
                </a:solidFill>
                <a:latin typeface="Aptos" panose="020B0004020202020204" pitchFamily="34" charset="0"/>
                <a:cs typeface="Arial"/>
              </a:rPr>
              <a:t>En </a:t>
            </a:r>
            <a:r>
              <a:rPr lang="en-US" err="1">
                <a:solidFill>
                  <a:srgbClr val="000000"/>
                </a:solidFill>
                <a:latin typeface="Aptos" panose="020B0004020202020204" pitchFamily="34" charset="0"/>
                <a:cs typeface="Arial"/>
              </a:rPr>
              <a:t>plattform</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hvor</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hvem</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som</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helst</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kan</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lage</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interaktive</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historier</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simuleringer</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og</a:t>
            </a:r>
            <a:r>
              <a:rPr lang="en-US">
                <a:solidFill>
                  <a:srgbClr val="000000"/>
                </a:solidFill>
                <a:latin typeface="Aptos" panose="020B0004020202020204" pitchFamily="34" charset="0"/>
                <a:cs typeface="Arial"/>
              </a:rPr>
              <a:t> </a:t>
            </a:r>
            <a:r>
              <a:rPr lang="en-US" err="1">
                <a:solidFill>
                  <a:srgbClr val="000000"/>
                </a:solidFill>
                <a:latin typeface="Aptos" panose="020B0004020202020204" pitchFamily="34" charset="0"/>
                <a:cs typeface="Arial"/>
              </a:rPr>
              <a:t>animasjoner</a:t>
            </a:r>
            <a:r>
              <a:rPr lang="en-US">
                <a:solidFill>
                  <a:srgbClr val="000000"/>
                </a:solidFill>
                <a:latin typeface="Aptos" panose="020B0004020202020204" pitchFamily="34" charset="0"/>
                <a:cs typeface="Arial"/>
              </a:rPr>
              <a:t> med Pixar-</a:t>
            </a:r>
            <a:r>
              <a:rPr lang="en-US" err="1">
                <a:solidFill>
                  <a:srgbClr val="000000"/>
                </a:solidFill>
                <a:latin typeface="Aptos" panose="020B0004020202020204" pitchFamily="34" charset="0"/>
                <a:cs typeface="Arial"/>
              </a:rPr>
              <a:t>utseende</a:t>
            </a:r>
            <a:r>
              <a:rPr lang="en-US">
                <a:solidFill>
                  <a:srgbClr val="000000"/>
                </a:solidFill>
                <a:latin typeface="Aptos" panose="020B0004020202020204" pitchFamily="34" charset="0"/>
                <a:cs typeface="Arial"/>
              </a:rPr>
              <a:t> (We are, </a:t>
            </a:r>
            <a:r>
              <a:rPr lang="en-US" err="1">
                <a:solidFill>
                  <a:srgbClr val="000000"/>
                </a:solidFill>
                <a:latin typeface="Aptos" panose="020B0004020202020204" pitchFamily="34" charset="0"/>
                <a:cs typeface="Arial"/>
              </a:rPr>
              <a:t>u.å</a:t>
            </a:r>
            <a:r>
              <a:rPr lang="en-US">
                <a:solidFill>
                  <a:srgbClr val="000000"/>
                </a:solidFill>
                <a:latin typeface="Aptos" panose="020B0004020202020204" pitchFamily="34" charset="0"/>
                <a:cs typeface="Arial"/>
              </a:rPr>
              <a:t>)</a:t>
            </a:r>
            <a:endParaRPr lang="en-US">
              <a:solidFill>
                <a:srgbClr val="000000"/>
              </a:solidFill>
              <a:latin typeface="Aptos" panose="020B0004020202020204" pitchFamily="34" charset="0"/>
            </a:endParaRPr>
          </a:p>
        </p:txBody>
      </p:sp>
      <p:sp>
        <p:nvSpPr>
          <p:cNvPr id="7" name="Rectangle 6">
            <a:extLst>
              <a:ext uri="{FF2B5EF4-FFF2-40B4-BE49-F238E27FC236}">
                <a16:creationId xmlns:a16="http://schemas.microsoft.com/office/drawing/2014/main" id="{B127BCC5-180D-92A2-08D8-C28CFE94B1F4}"/>
              </a:ext>
            </a:extLst>
          </p:cNvPr>
          <p:cNvSpPr/>
          <p:nvPr/>
        </p:nvSpPr>
        <p:spPr>
          <a:xfrm>
            <a:off x="8806251" y="4287740"/>
            <a:ext cx="3035030" cy="2532938"/>
          </a:xfrm>
          <a:prstGeom prst="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ptos" panose="020B0004020202020204" pitchFamily="34" charset="0"/>
            </a:endParaRPr>
          </a:p>
        </p:txBody>
      </p:sp>
      <p:pic>
        <p:nvPicPr>
          <p:cNvPr id="10" name="Bilde 9" descr="Et bilde som inneholder tekst, multimedia, Mobiltelefon, skjermbilde&#10;&#10;Automatisk generert beskrivelse">
            <a:extLst>
              <a:ext uri="{FF2B5EF4-FFF2-40B4-BE49-F238E27FC236}">
                <a16:creationId xmlns:a16="http://schemas.microsoft.com/office/drawing/2014/main" id="{78335890-8136-5BEF-F4AE-5A84C1E296A6}"/>
              </a:ext>
            </a:extLst>
          </p:cNvPr>
          <p:cNvPicPr>
            <a:picLocks noChangeAspect="1"/>
          </p:cNvPicPr>
          <p:nvPr/>
        </p:nvPicPr>
        <p:blipFill>
          <a:blip r:embed="rId3"/>
          <a:stretch>
            <a:fillRect/>
          </a:stretch>
        </p:blipFill>
        <p:spPr>
          <a:xfrm>
            <a:off x="5538575" y="4902740"/>
            <a:ext cx="3122555" cy="1176421"/>
          </a:xfrm>
          <a:prstGeom prst="rect">
            <a:avLst/>
          </a:prstGeom>
        </p:spPr>
      </p:pic>
      <p:pic>
        <p:nvPicPr>
          <p:cNvPr id="11" name="Bilde 10" descr="Et bilde som inneholder mønster, piksel, design&#10;&#10;KI-generert innhold kan være feil.">
            <a:extLst>
              <a:ext uri="{FF2B5EF4-FFF2-40B4-BE49-F238E27FC236}">
                <a16:creationId xmlns:a16="http://schemas.microsoft.com/office/drawing/2014/main" id="{AB67A261-0C73-0320-0B8C-2C184D5514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7520" y="4347369"/>
            <a:ext cx="2412493" cy="2412493"/>
          </a:xfrm>
          <a:prstGeom prst="rect">
            <a:avLst/>
          </a:prstGeom>
        </p:spPr>
      </p:pic>
    </p:spTree>
    <p:extLst>
      <p:ext uri="{BB962C8B-B14F-4D97-AF65-F5344CB8AC3E}">
        <p14:creationId xmlns:p14="http://schemas.microsoft.com/office/powerpoint/2010/main" val="3407119122"/>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C743DD2-C360-ECF1-396C-BF4F790B8A73}"/>
              </a:ext>
            </a:extLst>
          </p:cNvPr>
          <p:cNvSpPr>
            <a:spLocks noGrp="1"/>
          </p:cNvSpPr>
          <p:nvPr>
            <p:ph type="title"/>
          </p:nvPr>
        </p:nvSpPr>
        <p:spPr/>
        <p:txBody>
          <a:bodyPr/>
          <a:lstStyle/>
          <a:p>
            <a:r>
              <a:rPr lang="nb-NO" dirty="0">
                <a:latin typeface="Aptos Black" panose="020B0004020202020204" pitchFamily="34" charset="0"/>
              </a:rPr>
              <a:t>Eksempler</a:t>
            </a:r>
            <a:r>
              <a:rPr lang="nb-NO">
                <a:latin typeface="Aptos Black" panose="020B0004020202020204" pitchFamily="34" charset="0"/>
              </a:rPr>
              <a:t> på temaer</a:t>
            </a:r>
            <a:r>
              <a:rPr lang="nb-NO" dirty="0">
                <a:latin typeface="Aptos Black" panose="020B0004020202020204" pitchFamily="34" charset="0"/>
              </a:rPr>
              <a:t>:</a:t>
            </a:r>
          </a:p>
        </p:txBody>
      </p:sp>
      <p:sp>
        <p:nvSpPr>
          <p:cNvPr id="7" name="Plassholder for innhold 6">
            <a:extLst>
              <a:ext uri="{FF2B5EF4-FFF2-40B4-BE49-F238E27FC236}">
                <a16:creationId xmlns:a16="http://schemas.microsoft.com/office/drawing/2014/main" id="{2B12A3BB-35E0-A1AE-C3D0-579DEF3103AB}"/>
              </a:ext>
            </a:extLst>
          </p:cNvPr>
          <p:cNvSpPr>
            <a:spLocks noGrp="1"/>
          </p:cNvSpPr>
          <p:nvPr>
            <p:ph sz="half" idx="1"/>
          </p:nvPr>
        </p:nvSpPr>
        <p:spPr/>
        <p:txBody>
          <a:bodyPr/>
          <a:lstStyle/>
          <a:p>
            <a:r>
              <a:rPr lang="nb-NO" b="1">
                <a:latin typeface="Aptos" panose="020B0004020202020204" pitchFamily="34" charset="0"/>
              </a:rPr>
              <a:t>Temaer i emnet</a:t>
            </a:r>
          </a:p>
          <a:p>
            <a:pPr marL="342900" indent="-342900">
              <a:buFont typeface="Arial" panose="020B0604020202020204" pitchFamily="34" charset="0"/>
              <a:buChar char="•"/>
            </a:pPr>
            <a:r>
              <a:rPr lang="nb-NO" dirty="0">
                <a:latin typeface="Aptos" panose="020B0004020202020204" pitchFamily="34" charset="0"/>
              </a:rPr>
              <a:t>Digital dømmekraft </a:t>
            </a:r>
            <a:endParaRPr lang="nb-NO">
              <a:latin typeface="Aptos" panose="020B0004020202020204" pitchFamily="34" charset="0"/>
            </a:endParaRPr>
          </a:p>
          <a:p>
            <a:pPr marL="800100" lvl="1" indent="-342900">
              <a:buFont typeface="Arial" panose="020B0604020202020204" pitchFamily="34" charset="0"/>
              <a:buChar char="•"/>
            </a:pPr>
            <a:r>
              <a:rPr lang="nb-NO">
                <a:latin typeface="Aptos" panose="020B0004020202020204" pitchFamily="34" charset="0"/>
              </a:rPr>
              <a:t>For eksempel </a:t>
            </a:r>
            <a:r>
              <a:rPr lang="nb-NO" dirty="0">
                <a:latin typeface="Aptos" panose="020B0004020202020204" pitchFamily="34" charset="0"/>
              </a:rPr>
              <a:t>for</a:t>
            </a:r>
            <a:r>
              <a:rPr lang="nb-NO">
                <a:latin typeface="Aptos" panose="020B0004020202020204" pitchFamily="34" charset="0"/>
              </a:rPr>
              <a:t> </a:t>
            </a:r>
            <a:r>
              <a:rPr lang="nb-NO" dirty="0">
                <a:latin typeface="Aptos" panose="020B0004020202020204" pitchFamily="34" charset="0"/>
              </a:rPr>
              <a:t>foreldre</a:t>
            </a:r>
            <a:r>
              <a:rPr lang="nb-NO">
                <a:latin typeface="Aptos" panose="020B0004020202020204" pitchFamily="34" charset="0"/>
              </a:rPr>
              <a:t> eller ansatte </a:t>
            </a:r>
          </a:p>
          <a:p>
            <a:pPr marL="342900" indent="-342900">
              <a:buFont typeface="Arial" panose="020B0604020202020204" pitchFamily="34" charset="0"/>
              <a:buChar char="•"/>
            </a:pPr>
            <a:r>
              <a:rPr lang="nb-NO" dirty="0">
                <a:latin typeface="Aptos" panose="020B0004020202020204" pitchFamily="34" charset="0"/>
              </a:rPr>
              <a:t>Personvern </a:t>
            </a:r>
            <a:endParaRPr lang="nb-NO">
              <a:latin typeface="Aptos" panose="020B0004020202020204" pitchFamily="34" charset="0"/>
            </a:endParaRPr>
          </a:p>
          <a:p>
            <a:pPr marL="800100" lvl="1" indent="-342900">
              <a:buFont typeface="Arial" panose="020B0604020202020204" pitchFamily="34" charset="0"/>
              <a:buChar char="•"/>
            </a:pPr>
            <a:r>
              <a:rPr lang="nb-NO" dirty="0">
                <a:latin typeface="Aptos" panose="020B0004020202020204" pitchFamily="34" charset="0"/>
              </a:rPr>
              <a:t>for </a:t>
            </a:r>
            <a:r>
              <a:rPr lang="nb-NO">
                <a:latin typeface="Aptos" panose="020B0004020202020204" pitchFamily="34" charset="0"/>
              </a:rPr>
              <a:t>eksempel for </a:t>
            </a:r>
            <a:r>
              <a:rPr lang="nb-NO" dirty="0">
                <a:latin typeface="Aptos" panose="020B0004020202020204" pitchFamily="34" charset="0"/>
              </a:rPr>
              <a:t>ansatte</a:t>
            </a:r>
            <a:endParaRPr lang="nb-NO">
              <a:latin typeface="Aptos" panose="020B0004020202020204" pitchFamily="34" charset="0"/>
            </a:endParaRPr>
          </a:p>
          <a:p>
            <a:pPr marL="342900" indent="-342900">
              <a:buFont typeface="Arial" panose="020B0604020202020204" pitchFamily="34" charset="0"/>
              <a:buChar char="•"/>
            </a:pPr>
            <a:r>
              <a:rPr lang="nb-NO" dirty="0">
                <a:latin typeface="Aptos" panose="020B0004020202020204" pitchFamily="34" charset="0"/>
              </a:rPr>
              <a:t>Bruk av sosiale medier</a:t>
            </a:r>
            <a:endParaRPr lang="nb-NO">
              <a:latin typeface="Aptos" panose="020B0004020202020204" pitchFamily="34" charset="0"/>
            </a:endParaRPr>
          </a:p>
          <a:p>
            <a:pPr marL="800100" lvl="1" indent="-342900">
              <a:buFont typeface="Arial" panose="020B0604020202020204" pitchFamily="34" charset="0"/>
              <a:buChar char="•"/>
            </a:pPr>
            <a:r>
              <a:rPr lang="nb-NO">
                <a:latin typeface="Aptos" panose="020B0004020202020204" pitchFamily="34" charset="0"/>
              </a:rPr>
              <a:t>For eksempel for ungdomsskoler, studenter, for bedrifter</a:t>
            </a:r>
          </a:p>
          <a:p>
            <a:pPr marL="342900" indent="-342900">
              <a:buFont typeface="Arial" panose="020B0604020202020204" pitchFamily="34" charset="0"/>
              <a:buChar char="•"/>
            </a:pPr>
            <a:endParaRPr lang="nb-NO" dirty="0">
              <a:latin typeface="Aptos" panose="020B0004020202020204" pitchFamily="34" charset="0"/>
            </a:endParaRPr>
          </a:p>
        </p:txBody>
      </p:sp>
      <p:sp>
        <p:nvSpPr>
          <p:cNvPr id="8" name="Plassholder for innhold 7">
            <a:extLst>
              <a:ext uri="{FF2B5EF4-FFF2-40B4-BE49-F238E27FC236}">
                <a16:creationId xmlns:a16="http://schemas.microsoft.com/office/drawing/2014/main" id="{948106E8-410F-513B-47AA-70269E0DA738}"/>
              </a:ext>
            </a:extLst>
          </p:cNvPr>
          <p:cNvSpPr>
            <a:spLocks noGrp="1"/>
          </p:cNvSpPr>
          <p:nvPr>
            <p:ph sz="half" idx="2"/>
          </p:nvPr>
        </p:nvSpPr>
        <p:spPr/>
        <p:txBody>
          <a:bodyPr/>
          <a:lstStyle/>
          <a:p>
            <a:r>
              <a:rPr lang="nb-NO" b="1">
                <a:latin typeface="Aptos" panose="020B0004020202020204" pitchFamily="34" charset="0"/>
              </a:rPr>
              <a:t>Valgfri temaer, noen ideer:</a:t>
            </a:r>
          </a:p>
          <a:p>
            <a:pPr marL="342900" indent="-342900">
              <a:buFont typeface="Arial" panose="020B0604020202020204" pitchFamily="34" charset="0"/>
              <a:buChar char="•"/>
            </a:pPr>
            <a:r>
              <a:rPr lang="nb-NO" dirty="0">
                <a:latin typeface="Aptos" panose="020B0004020202020204" pitchFamily="34" charset="0"/>
              </a:rPr>
              <a:t>Opplæring i noe på jobben?</a:t>
            </a:r>
          </a:p>
          <a:p>
            <a:pPr marL="342900" indent="-342900">
              <a:buFont typeface="Arial" panose="020B0604020202020204" pitchFamily="34" charset="0"/>
              <a:buChar char="•"/>
            </a:pPr>
            <a:r>
              <a:rPr lang="nb-NO" dirty="0">
                <a:latin typeface="Aptos" panose="020B0004020202020204" pitchFamily="34" charset="0"/>
              </a:rPr>
              <a:t>Foreldresamtaler i jobben?</a:t>
            </a:r>
          </a:p>
          <a:p>
            <a:pPr marL="342900" indent="-342900">
              <a:buFont typeface="Arial" panose="020B0604020202020204" pitchFamily="34" charset="0"/>
              <a:buChar char="•"/>
            </a:pPr>
            <a:r>
              <a:rPr lang="nb-NO" dirty="0">
                <a:latin typeface="Aptos" panose="020B0004020202020204" pitchFamily="34" charset="0"/>
              </a:rPr>
              <a:t>Medarbeidersamtale?</a:t>
            </a:r>
          </a:p>
          <a:p>
            <a:pPr marL="342900" indent="-342900">
              <a:buFont typeface="Arial" panose="020B0604020202020204" pitchFamily="34" charset="0"/>
              <a:buChar char="•"/>
            </a:pPr>
            <a:r>
              <a:rPr lang="nb-NO" dirty="0">
                <a:latin typeface="Aptos" panose="020B0004020202020204" pitchFamily="34" charset="0"/>
              </a:rPr>
              <a:t>HMS på jobb?</a:t>
            </a:r>
          </a:p>
          <a:p>
            <a:pPr marL="342900" indent="-342900">
              <a:buFont typeface="Arial" panose="020B0604020202020204" pitchFamily="34" charset="0"/>
              <a:buChar char="•"/>
            </a:pPr>
            <a:r>
              <a:rPr lang="nb-NO">
                <a:latin typeface="Aptos" panose="020B0004020202020204" pitchFamily="34" charset="0"/>
              </a:rPr>
              <a:t>Samarbeid i team </a:t>
            </a:r>
          </a:p>
          <a:p>
            <a:pPr marL="342900" indent="-342900">
              <a:buFont typeface="Arial" panose="020B0604020202020204" pitchFamily="34" charset="0"/>
              <a:buChar char="•"/>
            </a:pPr>
            <a:r>
              <a:rPr lang="nb-NO" dirty="0">
                <a:latin typeface="Aptos" panose="020B0004020202020204" pitchFamily="34" charset="0"/>
              </a:rPr>
              <a:t>Etc. </a:t>
            </a:r>
          </a:p>
        </p:txBody>
      </p:sp>
      <p:sp>
        <p:nvSpPr>
          <p:cNvPr id="9" name="Plassholder for tekst 8">
            <a:extLst>
              <a:ext uri="{FF2B5EF4-FFF2-40B4-BE49-F238E27FC236}">
                <a16:creationId xmlns:a16="http://schemas.microsoft.com/office/drawing/2014/main" id="{C1AF85B1-EDE8-D468-67F5-84CA339FF64F}"/>
              </a:ext>
            </a:extLst>
          </p:cNvPr>
          <p:cNvSpPr>
            <a:spLocks noGrp="1"/>
          </p:cNvSpPr>
          <p:nvPr>
            <p:ph type="body" sz="quarter" idx="13"/>
          </p:nvPr>
        </p:nvSpPr>
        <p:spPr/>
        <p:txBody>
          <a:bodyPr/>
          <a:lstStyle/>
          <a:p>
            <a:endParaRPr lang="nb-NO"/>
          </a:p>
        </p:txBody>
      </p:sp>
      <p:sp>
        <p:nvSpPr>
          <p:cNvPr id="5" name="Plassholder for lysbildenummer 4">
            <a:extLst>
              <a:ext uri="{FF2B5EF4-FFF2-40B4-BE49-F238E27FC236}">
                <a16:creationId xmlns:a16="http://schemas.microsoft.com/office/drawing/2014/main" id="{3C262FBD-1686-9FD9-C12D-BE5196554918}"/>
              </a:ext>
            </a:extLst>
          </p:cNvPr>
          <p:cNvSpPr>
            <a:spLocks noGrp="1"/>
          </p:cNvSpPr>
          <p:nvPr>
            <p:ph type="sldNum" sz="quarter" idx="10"/>
          </p:nvPr>
        </p:nvSpPr>
        <p:spPr/>
        <p:txBody>
          <a:bodyPr/>
          <a:lstStyle/>
          <a:p>
            <a:fld id="{CB34E9FF-35ED-4746-A218-B58892FE7A5D}" type="slidenum">
              <a:rPr lang="nb-NO" smtClean="0"/>
              <a:t>3</a:t>
            </a:fld>
            <a:endParaRPr lang="nb-NO"/>
          </a:p>
        </p:txBody>
      </p:sp>
    </p:spTree>
    <p:extLst>
      <p:ext uri="{BB962C8B-B14F-4D97-AF65-F5344CB8AC3E}">
        <p14:creationId xmlns:p14="http://schemas.microsoft.com/office/powerpoint/2010/main" val="3370305411"/>
      </p:ext>
    </p:extLst>
  </p:cSld>
  <p:clrMapOvr>
    <a:masterClrMapping/>
  </p:clrMapOvr>
</p:sld>
</file>

<file path=ppt/theme/theme1.xml><?xml version="1.0" encoding="utf-8"?>
<a:theme xmlns:a="http://schemas.openxmlformats.org/drawingml/2006/main" name="Tema1">
  <a:themeElements>
    <a:clrScheme name="Egendefinert 1">
      <a:dk1>
        <a:srgbClr val="1B2343"/>
      </a:dk1>
      <a:lt1>
        <a:srgbClr val="FFFFFF"/>
      </a:lt1>
      <a:dk2>
        <a:srgbClr val="44546A"/>
      </a:dk2>
      <a:lt2>
        <a:srgbClr val="F7ECDD"/>
      </a:lt2>
      <a:accent1>
        <a:srgbClr val="561A19"/>
      </a:accent1>
      <a:accent2>
        <a:srgbClr val="811516"/>
      </a:accent2>
      <a:accent3>
        <a:srgbClr val="DF001D"/>
      </a:accent3>
      <a:accent4>
        <a:srgbClr val="E25F75"/>
      </a:accent4>
      <a:accent5>
        <a:srgbClr val="EB96A3"/>
      </a:accent5>
      <a:accent6>
        <a:srgbClr val="F3C5CC"/>
      </a:accent6>
      <a:hlink>
        <a:srgbClr val="C71837"/>
      </a:hlink>
      <a:folHlink>
        <a:srgbClr val="EFC5C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694CBF82-8AB8-42B8-B41D-E9C040ECB73C}" vid="{7783E18B-B64A-4840-AA5C-DF85DE4D8C8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Tema1</Template>
  <TotalTime>13</TotalTime>
  <Words>255</Words>
  <Application>Microsoft Macintosh PowerPoint</Application>
  <PresentationFormat>Widescreen</PresentationFormat>
  <Paragraphs>39</Paragraphs>
  <Slides>3</Slides>
  <Notes>1</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vt:i4>
      </vt:variant>
    </vt:vector>
  </HeadingPairs>
  <TitlesOfParts>
    <vt:vector size="10" baseType="lpstr">
      <vt:lpstr>Aptos</vt:lpstr>
      <vt:lpstr>Aptos Black</vt:lpstr>
      <vt:lpstr>Arial</vt:lpstr>
      <vt:lpstr>Arial</vt:lpstr>
      <vt:lpstr>Calibri</vt:lpstr>
      <vt:lpstr>Helvetica</vt:lpstr>
      <vt:lpstr>Tema1</vt:lpstr>
      <vt:lpstr>Høst 2024: PED128 læring og opplæring</vt:lpstr>
      <vt:lpstr>Vår 2025: PED150 Kompetanseutvikling i en globalisert verden</vt:lpstr>
      <vt:lpstr>Eksempler på temaer: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Mathilde Dahlen Svendsen</dc:creator>
  <cp:lastModifiedBy>Lene Birgit Vaala</cp:lastModifiedBy>
  <cp:revision>1</cp:revision>
  <dcterms:created xsi:type="dcterms:W3CDTF">2025-06-16T07:25:01Z</dcterms:created>
  <dcterms:modified xsi:type="dcterms:W3CDTF">2025-06-16T09:00:34Z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5cf23d-70b0-4a80-9221-1d774ac27fb2_Enabled">
    <vt:lpwstr>true</vt:lpwstr>
  </property>
  <property fmtid="{D5CDD505-2E9C-101B-9397-08002B2CF9AE}" pid="3" name="MSIP_Label_695cf23d-70b0-4a80-9221-1d774ac27fb2_SetDate">
    <vt:lpwstr>2025-06-16T07:29:34Z</vt:lpwstr>
  </property>
  <property fmtid="{D5CDD505-2E9C-101B-9397-08002B2CF9AE}" pid="4" name="MSIP_Label_695cf23d-70b0-4a80-9221-1d774ac27fb2_Method">
    <vt:lpwstr>Standard</vt:lpwstr>
  </property>
  <property fmtid="{D5CDD505-2E9C-101B-9397-08002B2CF9AE}" pid="5" name="MSIP_Label_695cf23d-70b0-4a80-9221-1d774ac27fb2_Name">
    <vt:lpwstr>Document internal</vt:lpwstr>
  </property>
  <property fmtid="{D5CDD505-2E9C-101B-9397-08002B2CF9AE}" pid="6" name="MSIP_Label_695cf23d-70b0-4a80-9221-1d774ac27fb2_SiteId">
    <vt:lpwstr>8482881e-3699-4b3f-b135-cf4800bc1efb</vt:lpwstr>
  </property>
  <property fmtid="{D5CDD505-2E9C-101B-9397-08002B2CF9AE}" pid="7" name="MSIP_Label_695cf23d-70b0-4a80-9221-1d774ac27fb2_ActionId">
    <vt:lpwstr>45b16dc7-88ef-470e-953e-a090a75e0882</vt:lpwstr>
  </property>
  <property fmtid="{D5CDD505-2E9C-101B-9397-08002B2CF9AE}" pid="8" name="MSIP_Label_695cf23d-70b0-4a80-9221-1d774ac27fb2_ContentBits">
    <vt:lpwstr>0</vt:lpwstr>
  </property>
  <property fmtid="{D5CDD505-2E9C-101B-9397-08002B2CF9AE}" pid="9" name="MSIP_Label_695cf23d-70b0-4a80-9221-1d774ac27fb2_Tag">
    <vt:lpwstr>10, 3, 0, 1</vt:lpwstr>
  </property>
</Properties>
</file>