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6.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5.xml" ContentType="application/vnd.openxmlformats-officedocument.drawingml.chart+xml"/>
  <Override PartName="/ppt/theme/themeOverride4.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0" r:id="rId4"/>
  </p:sldMasterIdLst>
  <p:notesMasterIdLst>
    <p:notesMasterId r:id="rId32"/>
  </p:notesMasterIdLst>
  <p:handoutMasterIdLst>
    <p:handoutMasterId r:id="rId33"/>
  </p:handoutMasterIdLst>
  <p:sldIdLst>
    <p:sldId id="258" r:id="rId5"/>
    <p:sldId id="2147375023" r:id="rId6"/>
    <p:sldId id="469" r:id="rId7"/>
    <p:sldId id="275" r:id="rId8"/>
    <p:sldId id="2147375021" r:id="rId9"/>
    <p:sldId id="2147375020" r:id="rId10"/>
    <p:sldId id="302" r:id="rId11"/>
    <p:sldId id="2147375191" r:id="rId12"/>
    <p:sldId id="467" r:id="rId13"/>
    <p:sldId id="298" r:id="rId14"/>
    <p:sldId id="301" r:id="rId15"/>
    <p:sldId id="299" r:id="rId16"/>
    <p:sldId id="2147375004" r:id="rId17"/>
    <p:sldId id="460" r:id="rId18"/>
    <p:sldId id="2147375019" r:id="rId19"/>
    <p:sldId id="2147375190" r:id="rId20"/>
    <p:sldId id="484" r:id="rId21"/>
    <p:sldId id="475" r:id="rId22"/>
    <p:sldId id="2147375016" r:id="rId23"/>
    <p:sldId id="2147375018" r:id="rId24"/>
    <p:sldId id="480" r:id="rId25"/>
    <p:sldId id="477" r:id="rId26"/>
    <p:sldId id="2147375022" r:id="rId27"/>
    <p:sldId id="297" r:id="rId28"/>
    <p:sldId id="2147375024" r:id="rId29"/>
    <p:sldId id="2147375025" r:id="rId30"/>
    <p:sldId id="472" r:id="rId3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iA lys" id="{9676BBD6-6E02-584E-85A4-BB62268581D1}">
          <p14:sldIdLst>
            <p14:sldId id="258"/>
            <p14:sldId id="2147375023"/>
            <p14:sldId id="469"/>
            <p14:sldId id="275"/>
            <p14:sldId id="2147375021"/>
            <p14:sldId id="2147375020"/>
            <p14:sldId id="302"/>
            <p14:sldId id="2147375191"/>
            <p14:sldId id="467"/>
            <p14:sldId id="298"/>
            <p14:sldId id="301"/>
            <p14:sldId id="299"/>
            <p14:sldId id="2147375004"/>
            <p14:sldId id="460"/>
            <p14:sldId id="2147375019"/>
            <p14:sldId id="2147375190"/>
            <p14:sldId id="484"/>
            <p14:sldId id="475"/>
            <p14:sldId id="2147375016"/>
            <p14:sldId id="2147375018"/>
            <p14:sldId id="480"/>
            <p14:sldId id="477"/>
            <p14:sldId id="2147375022"/>
            <p14:sldId id="297"/>
            <p14:sldId id="2147375024"/>
            <p14:sldId id="2147375025"/>
            <p14:sldId id="472"/>
          </p14:sldIdLst>
        </p14:section>
        <p14:section name="UiA Mørk" id="{0E8A092F-8967-D348-A65D-392D16C5D400}">
          <p14:sldIdLst/>
        </p14:section>
        <p14:section name="Varm grå" id="{DC27DDE4-65AE-494E-ABF5-BFA38B658251}">
          <p14:sldIdLst/>
        </p14:section>
        <p14:section name="Hjelp" id="{F88D1775-0917-6442-A1B5-9BE1968B0FBC}">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01F6D4D-3746-9BB1-D512-2303E34EA0D9}" name="Thomas Eikeland Fiskå" initials="TEF" userId="S::thomasf@uia.no::814c3e40-b73f-4bcc-9a26-c5a3c777d880" providerId="AD"/>
  <p188:author id="{1DD23B72-B706-5203-72BC-941609EA36F7}" name="Arne Martin Larsen" initials="AL" userId="S::arneml@uia.no::f299d553-0749-44f0-8890-64061c231e4d" providerId="AD"/>
  <p188:author id="{741A8D7C-5059-2BC1-A47B-2ECA0E9D9BAD}" name="Gøril Hannås" initials="GH" userId="S::gorilh@uia.no::711422e1-acf5-434d-9c23-a776463849ec" providerId="AD"/>
  <p188:author id="{3882B0D4-949E-2433-745F-8EBF4DD219ED}" name="Merethe Anette Ryen" initials="MR" userId="S::merethear@uia.no::1a0d79ba-99a9-4ffc-bb02-a2067f6f93d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B2343"/>
    <a:srgbClr val="C80F2E"/>
    <a:srgbClr val="014694"/>
    <a:srgbClr val="01AEEF"/>
    <a:srgbClr val="03591D"/>
    <a:srgbClr val="0F5A2E"/>
    <a:srgbClr val="000000"/>
    <a:srgbClr val="F8EDDD"/>
    <a:srgbClr val="D2002B"/>
    <a:srgbClr val="C810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 dt="2026-10-07T09:42:51.376"/>
    <p1510:client id="{6A966223-AD52-0044-7387-040129298C72}" v="2" dt="2026-10-07T10:55:30.7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_7FFE57AB_73E44031.xlsx"/></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rapport/Banchmarking.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_1E0_389DA05F.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'q095 - ny variabel'!$B$9</c:f>
              <c:strCache>
                <c:ptCount val="1"/>
                <c:pt idx="0">
                  <c:v>Andel enig / helt enig</c:v>
                </c:pt>
              </c:strCache>
            </c:strRef>
          </c:tx>
          <c:spPr>
            <a:solidFill>
              <a:srgbClr val="D1002C"/>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'q095 - ny variabel'!$A$10:$A$15</c:f>
              <c:strCache>
                <c:ptCount val="6"/>
                <c:pt idx="0">
                  <c:v>Det er gode jobbmuligheter i regionen</c:v>
                </c:pt>
                <c:pt idx="1">
                  <c:v>Jeg fikk god faglig veiledning</c:v>
                </c:pt>
                <c:pt idx="2">
                  <c:v>Studiene er relevante for arbeidslivet</c:v>
                </c:pt>
                <c:pt idx="3">
                  <c:v>Det var et godt studentmiljø</c:v>
                </c:pt>
                <c:pt idx="4">
                  <c:v>Utdanningen har høy faglig kvalitet</c:v>
                </c:pt>
                <c:pt idx="5">
                  <c:v>Foreleserne var dyktige</c:v>
                </c:pt>
              </c:strCache>
            </c:strRef>
          </c:cat>
          <c:val>
            <c:numRef>
              <c:f>'q095 - ny variabel'!$B$10:$B$15</c:f>
              <c:numCache>
                <c:formatCode>0.00%</c:formatCode>
                <c:ptCount val="6"/>
                <c:pt idx="0">
                  <c:v>0.40564927422518704</c:v>
                </c:pt>
                <c:pt idx="1">
                  <c:v>0.69979079497908003</c:v>
                </c:pt>
                <c:pt idx="2">
                  <c:v>0.74110602324762209</c:v>
                </c:pt>
                <c:pt idx="3">
                  <c:v>0.76472688325597993</c:v>
                </c:pt>
                <c:pt idx="4">
                  <c:v>0.77271132935812004</c:v>
                </c:pt>
                <c:pt idx="5">
                  <c:v>0.77816532961283502</c:v>
                </c:pt>
              </c:numCache>
            </c:numRef>
          </c:val>
          <c:extLst>
            <c:ext xmlns:c16="http://schemas.microsoft.com/office/drawing/2014/chart" uri="{C3380CC4-5D6E-409C-BE32-E72D297353CC}">
              <c16:uniqueId val="{00000000-FDF3-48CA-9DAA-30D8D99B518A}"/>
            </c:ext>
          </c:extLst>
        </c:ser>
        <c:dLbls>
          <c:dLblPos val="outEnd"/>
          <c:showLegendKey val="0"/>
          <c:showVal val="1"/>
          <c:showCatName val="0"/>
          <c:showSerName val="0"/>
          <c:showPercent val="0"/>
          <c:showBubbleSize val="0"/>
        </c:dLbls>
        <c:gapWidth val="50"/>
        <c:axId val="156409344"/>
        <c:axId val="156410304"/>
      </c:barChart>
      <c:catAx>
        <c:axId val="156409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crossAx val="156410304"/>
        <c:crosses val="autoZero"/>
        <c:auto val="1"/>
        <c:lblAlgn val="ctr"/>
        <c:lblOffset val="100"/>
        <c:noMultiLvlLbl val="0"/>
      </c:catAx>
      <c:valAx>
        <c:axId val="156410304"/>
        <c:scaling>
          <c:orientation val="minMax"/>
          <c:max val="1"/>
        </c:scaling>
        <c:delete val="1"/>
        <c:axPos val="b"/>
        <c:numFmt formatCode="0.00%" sourceLinked="1"/>
        <c:majorTickMark val="none"/>
        <c:minorTickMark val="none"/>
        <c:tickLblPos val="nextTo"/>
        <c:crossAx val="15640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2000">
          <a:latin typeface="Arial" panose="020B0604020202020204" pitchFamily="34" charset="0"/>
          <a:cs typeface="Arial" panose="020B0604020202020204" pitchFamily="34" charset="0"/>
        </a:defRPr>
      </a:pPr>
      <a:endParaRPr lang="nb-N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mistilpas_tidsserie!$L$25</c:f>
              <c:strCache>
                <c:ptCount val="1"/>
                <c:pt idx="0">
                  <c:v>Mistilpasset</c:v>
                </c:pt>
              </c:strCache>
            </c:strRef>
          </c:tx>
          <c:spPr>
            <a:ln w="69850" cap="rnd">
              <a:solidFill>
                <a:srgbClr val="44546A">
                  <a:lumMod val="60000"/>
                  <a:lumOff val="40000"/>
                </a:srgbClr>
              </a:solidFill>
              <a:round/>
            </a:ln>
            <a:effectLst/>
          </c:spPr>
          <c:marker>
            <c:symbol val="circle"/>
            <c:size val="5"/>
            <c:spPr>
              <a:solidFill>
                <a:schemeClr val="accent1"/>
              </a:solidFill>
              <a:ln w="92075">
                <a:solidFill>
                  <a:srgbClr val="44546A">
                    <a:lumMod val="60000"/>
                    <a:lumOff val="40000"/>
                  </a:srgbClr>
                </a:solidFill>
              </a:ln>
              <a:effectLst/>
            </c:spPr>
          </c:marker>
          <c:dLbls>
            <c:dLbl>
              <c:idx val="3"/>
              <c:tx>
                <c:rich>
                  <a:bodyPr/>
                  <a:lstStyle/>
                  <a:p>
                    <a:fld id="{B31AECAF-A59C-EC46-B0BB-02B80A721479}" type="SERIESNAME">
                      <a:rPr lang="en-US" sz="1600"/>
                      <a:pPr/>
                      <a:t>[SERIENAVN]</a:t>
                    </a:fld>
                    <a:r>
                      <a:rPr lang="en-US" sz="1600" baseline="0"/>
                      <a:t>;</a:t>
                    </a:r>
                  </a:p>
                  <a:p>
                    <a:fld id="{2A340B0C-E548-2A42-BB45-52DD55F1B0CA}" type="VALUE">
                      <a:rPr lang="en-US" sz="1600" b="1" baseline="0" smtClean="0"/>
                      <a:pPr/>
                      <a:t>[VERDI]</a:t>
                    </a:fld>
                    <a:endParaRPr lang="nb-NO"/>
                  </a:p>
                </c:rich>
              </c:tx>
              <c:dLblPos val="r"/>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618-984F-AC03-08DAF50DF24A}"/>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mistilpas_tidsserie!$K$26:$K$29</c:f>
              <c:strCache>
                <c:ptCount val="4"/>
                <c:pt idx="0">
                  <c:v>Kand.Und. 2016</c:v>
                </c:pt>
                <c:pt idx="1">
                  <c:v>Kand.Und. 2019</c:v>
                </c:pt>
                <c:pt idx="2">
                  <c:v>Kand.Und. 2022</c:v>
                </c:pt>
                <c:pt idx="3">
                  <c:v>Kand.Und. 2025</c:v>
                </c:pt>
              </c:strCache>
            </c:strRef>
          </c:cat>
          <c:val>
            <c:numRef>
              <c:f>mistilpas_tidsserie!$L$26:$L$29</c:f>
              <c:numCache>
                <c:formatCode>0%</c:formatCode>
                <c:ptCount val="4"/>
                <c:pt idx="0">
                  <c:v>0.33</c:v>
                </c:pt>
                <c:pt idx="1">
                  <c:v>0.27</c:v>
                </c:pt>
                <c:pt idx="2">
                  <c:v>0.28999999999999998</c:v>
                </c:pt>
                <c:pt idx="3">
                  <c:v>0.36</c:v>
                </c:pt>
              </c:numCache>
            </c:numRef>
          </c:val>
          <c:smooth val="0"/>
          <c:extLst>
            <c:ext xmlns:c16="http://schemas.microsoft.com/office/drawing/2014/chart" uri="{C3380CC4-5D6E-409C-BE32-E72D297353CC}">
              <c16:uniqueId val="{00000000-B050-40B8-B818-E358F17523A2}"/>
            </c:ext>
          </c:extLst>
        </c:ser>
        <c:ser>
          <c:idx val="1"/>
          <c:order val="1"/>
          <c:tx>
            <c:strRef>
              <c:f>mistilpas_tidsserie!$M$25</c:f>
              <c:strCache>
                <c:ptCount val="1"/>
                <c:pt idx="0">
                  <c:v>Arbeidsledig</c:v>
                </c:pt>
              </c:strCache>
            </c:strRef>
          </c:tx>
          <c:spPr>
            <a:ln w="69850" cap="rnd">
              <a:solidFill>
                <a:srgbClr val="C80F2E"/>
              </a:solidFill>
              <a:round/>
            </a:ln>
            <a:effectLst/>
          </c:spPr>
          <c:marker>
            <c:symbol val="circle"/>
            <c:size val="5"/>
            <c:spPr>
              <a:solidFill>
                <a:schemeClr val="accent2"/>
              </a:solidFill>
              <a:ln w="95250">
                <a:solidFill>
                  <a:srgbClr val="C80F2E"/>
                </a:solidFill>
              </a:ln>
              <a:effectLst/>
            </c:spPr>
          </c:marker>
          <c:dLbls>
            <c:dLbl>
              <c:idx val="3"/>
              <c:layout>
                <c:manualLayout>
                  <c:x val="0"/>
                  <c:y val="5.2273741137768261E-2"/>
                </c:manualLayout>
              </c:layout>
              <c:tx>
                <c:rich>
                  <a:bodyPr rot="0" spcFirstLastPara="1" vertOverflow="ellipsis" vert="horz" wrap="square" lIns="38100" tIns="19050" rIns="38100" bIns="19050" anchor="ctr" anchorCtr="1">
                    <a:spAutoFit/>
                  </a:bodyPr>
                  <a:lstStyle/>
                  <a:p>
                    <a:pPr>
                      <a:defRPr sz="1600" b="0" i="0" u="none" strike="noStrike" kern="1200" baseline="0">
                        <a:solidFill>
                          <a:srgbClr val="C80F2E"/>
                        </a:solidFill>
                        <a:latin typeface="Arial" panose="020B0604020202020204" pitchFamily="34" charset="0"/>
                        <a:ea typeface="+mn-ea"/>
                        <a:cs typeface="Arial" panose="020B0604020202020204" pitchFamily="34" charset="0"/>
                      </a:defRPr>
                    </a:pPr>
                    <a:fld id="{423D1FBC-43D5-4247-B687-ABF747CA6756}" type="SERIESNAME">
                      <a:rPr lang="en-US" sz="1600">
                        <a:solidFill>
                          <a:srgbClr val="C80F2E"/>
                        </a:solidFill>
                      </a:rPr>
                      <a:pPr>
                        <a:defRPr sz="1600">
                          <a:solidFill>
                            <a:srgbClr val="C80F2E"/>
                          </a:solidFill>
                          <a:latin typeface="Arial" panose="020B0604020202020204" pitchFamily="34" charset="0"/>
                          <a:cs typeface="Arial" panose="020B0604020202020204" pitchFamily="34" charset="0"/>
                        </a:defRPr>
                      </a:pPr>
                      <a:t>[SERIENAVN]</a:t>
                    </a:fld>
                    <a:r>
                      <a:rPr lang="en-US" sz="1600" baseline="0">
                        <a:solidFill>
                          <a:srgbClr val="C80F2E"/>
                        </a:solidFill>
                      </a:rPr>
                      <a:t>; </a:t>
                    </a:r>
                  </a:p>
                  <a:p>
                    <a:pPr>
                      <a:defRPr sz="1600">
                        <a:solidFill>
                          <a:srgbClr val="C80F2E"/>
                        </a:solidFill>
                        <a:latin typeface="Arial" panose="020B0604020202020204" pitchFamily="34" charset="0"/>
                        <a:cs typeface="Arial" panose="020B0604020202020204" pitchFamily="34" charset="0"/>
                      </a:defRPr>
                    </a:pPr>
                    <a:fld id="{247F06AC-71AB-8B44-B9DD-FCC171F4438D}" type="VALUE">
                      <a:rPr lang="en-US" sz="1600" b="1" baseline="0" smtClean="0">
                        <a:solidFill>
                          <a:srgbClr val="C80F2E"/>
                        </a:solidFill>
                      </a:rPr>
                      <a:pPr>
                        <a:defRPr sz="1600">
                          <a:solidFill>
                            <a:srgbClr val="C80F2E"/>
                          </a:solidFill>
                          <a:latin typeface="Arial" panose="020B0604020202020204" pitchFamily="34" charset="0"/>
                          <a:cs typeface="Arial" panose="020B0604020202020204" pitchFamily="34" charset="0"/>
                        </a:defRPr>
                      </a:pPr>
                      <a:t>[VERDI]</a:t>
                    </a:fld>
                    <a:endParaRPr lang="nb-NO"/>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C80F2E"/>
                      </a:solidFill>
                      <a:latin typeface="Arial" panose="020B0604020202020204" pitchFamily="34" charset="0"/>
                      <a:ea typeface="+mn-ea"/>
                      <a:cs typeface="Arial" panose="020B0604020202020204" pitchFamily="34" charset="0"/>
                    </a:defRPr>
                  </a:pPr>
                  <a:endParaRPr lang="nb-NO"/>
                </a:p>
              </c:txPr>
              <c:dLblPos val="r"/>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618-984F-AC03-08DAF50DF24A}"/>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mistilpas_tidsserie!$K$26:$K$29</c:f>
              <c:strCache>
                <c:ptCount val="4"/>
                <c:pt idx="0">
                  <c:v>Kand.Und. 2016</c:v>
                </c:pt>
                <c:pt idx="1">
                  <c:v>Kand.Und. 2019</c:v>
                </c:pt>
                <c:pt idx="2">
                  <c:v>Kand.Und. 2022</c:v>
                </c:pt>
                <c:pt idx="3">
                  <c:v>Kand.Und. 2025</c:v>
                </c:pt>
              </c:strCache>
            </c:strRef>
          </c:cat>
          <c:val>
            <c:numRef>
              <c:f>mistilpas_tidsserie!$M$26:$M$29</c:f>
              <c:numCache>
                <c:formatCode>0%</c:formatCode>
                <c:ptCount val="4"/>
                <c:pt idx="0">
                  <c:v>0.09</c:v>
                </c:pt>
                <c:pt idx="1">
                  <c:v>0.08</c:v>
                </c:pt>
                <c:pt idx="2">
                  <c:v>0.05</c:v>
                </c:pt>
                <c:pt idx="3">
                  <c:v>0.09</c:v>
                </c:pt>
              </c:numCache>
            </c:numRef>
          </c:val>
          <c:smooth val="0"/>
          <c:extLst>
            <c:ext xmlns:c16="http://schemas.microsoft.com/office/drawing/2014/chart" uri="{C3380CC4-5D6E-409C-BE32-E72D297353CC}">
              <c16:uniqueId val="{00000001-B050-40B8-B818-E358F17523A2}"/>
            </c:ext>
          </c:extLst>
        </c:ser>
        <c:ser>
          <c:idx val="2"/>
          <c:order val="2"/>
          <c:tx>
            <c:strRef>
              <c:f>mistilpas_tidsserie!$N$25</c:f>
              <c:strCache>
                <c:ptCount val="1"/>
                <c:pt idx="0">
                  <c:v>Ufrivillig deltid</c:v>
                </c:pt>
              </c:strCache>
            </c:strRef>
          </c:tx>
          <c:spPr>
            <a:ln w="69850" cap="rnd">
              <a:solidFill>
                <a:srgbClr val="0F5A2E"/>
              </a:solidFill>
              <a:round/>
            </a:ln>
            <a:effectLst/>
          </c:spPr>
          <c:marker>
            <c:symbol val="circle"/>
            <c:size val="5"/>
            <c:spPr>
              <a:solidFill>
                <a:schemeClr val="accent3"/>
              </a:solidFill>
              <a:ln w="95250">
                <a:solidFill>
                  <a:srgbClr val="0F5A2E"/>
                </a:solidFill>
              </a:ln>
              <a:effectLst/>
            </c:spPr>
          </c:marker>
          <c:dLbls>
            <c:dLbl>
              <c:idx val="3"/>
              <c:layout>
                <c:manualLayout>
                  <c:x val="0"/>
                  <c:y val="-5.2273741137768261E-2"/>
                </c:manualLayout>
              </c:layout>
              <c:tx>
                <c:rich>
                  <a:bodyPr rot="0" spcFirstLastPara="1" vertOverflow="ellipsis" vert="horz" wrap="square" lIns="38100" tIns="19050" rIns="38100" bIns="19050" anchor="ctr" anchorCtr="1">
                    <a:spAutoFit/>
                  </a:bodyPr>
                  <a:lstStyle/>
                  <a:p>
                    <a:pPr>
                      <a:defRPr sz="1600" b="0" i="0" u="none" strike="noStrike" kern="1200" baseline="0">
                        <a:solidFill>
                          <a:srgbClr val="03591D"/>
                        </a:solidFill>
                        <a:latin typeface="Arial" panose="020B0604020202020204" pitchFamily="34" charset="0"/>
                        <a:ea typeface="+mn-ea"/>
                        <a:cs typeface="Arial" panose="020B0604020202020204" pitchFamily="34" charset="0"/>
                      </a:defRPr>
                    </a:pPr>
                    <a:fld id="{645A2F8F-9D35-EE40-AFF5-CEFB9935198E}" type="SERIESNAME">
                      <a:rPr lang="en-US" sz="1600">
                        <a:solidFill>
                          <a:srgbClr val="03591D"/>
                        </a:solidFill>
                      </a:rPr>
                      <a:pPr>
                        <a:defRPr sz="1600">
                          <a:solidFill>
                            <a:srgbClr val="03591D"/>
                          </a:solidFill>
                          <a:latin typeface="Arial" panose="020B0604020202020204" pitchFamily="34" charset="0"/>
                          <a:cs typeface="Arial" panose="020B0604020202020204" pitchFamily="34" charset="0"/>
                        </a:defRPr>
                      </a:pPr>
                      <a:t>[SERIENAVN]</a:t>
                    </a:fld>
                    <a:r>
                      <a:rPr lang="en-US" sz="1600" baseline="0">
                        <a:solidFill>
                          <a:srgbClr val="03591D"/>
                        </a:solidFill>
                      </a:rPr>
                      <a:t>; </a:t>
                    </a:r>
                  </a:p>
                  <a:p>
                    <a:pPr>
                      <a:defRPr sz="1600">
                        <a:solidFill>
                          <a:srgbClr val="03591D"/>
                        </a:solidFill>
                        <a:latin typeface="Arial" panose="020B0604020202020204" pitchFamily="34" charset="0"/>
                        <a:cs typeface="Arial" panose="020B0604020202020204" pitchFamily="34" charset="0"/>
                      </a:defRPr>
                    </a:pPr>
                    <a:fld id="{0338AA24-52FF-9A47-BCAB-29C7DE853608}" type="VALUE">
                      <a:rPr lang="en-US" sz="1600" b="1" baseline="0" smtClean="0">
                        <a:solidFill>
                          <a:srgbClr val="03591D"/>
                        </a:solidFill>
                      </a:rPr>
                      <a:pPr>
                        <a:defRPr sz="1600">
                          <a:solidFill>
                            <a:srgbClr val="03591D"/>
                          </a:solidFill>
                          <a:latin typeface="Arial" panose="020B0604020202020204" pitchFamily="34" charset="0"/>
                          <a:cs typeface="Arial" panose="020B0604020202020204" pitchFamily="34" charset="0"/>
                        </a:defRPr>
                      </a:pPr>
                      <a:t>[VERDI]</a:t>
                    </a:fld>
                    <a:endParaRPr lang="nb-NO"/>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3591D"/>
                      </a:solidFill>
                      <a:latin typeface="Arial" panose="020B0604020202020204" pitchFamily="34" charset="0"/>
                      <a:ea typeface="+mn-ea"/>
                      <a:cs typeface="Arial" panose="020B0604020202020204" pitchFamily="34" charset="0"/>
                    </a:defRPr>
                  </a:pPr>
                  <a:endParaRPr lang="nb-NO"/>
                </a:p>
              </c:txPr>
              <c:dLblPos val="r"/>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6618-984F-AC03-08DAF50DF24A}"/>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03591D"/>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mistilpas_tidsserie!$K$26:$K$29</c:f>
              <c:strCache>
                <c:ptCount val="4"/>
                <c:pt idx="0">
                  <c:v>Kand.Und. 2016</c:v>
                </c:pt>
                <c:pt idx="1">
                  <c:v>Kand.Und. 2019</c:v>
                </c:pt>
                <c:pt idx="2">
                  <c:v>Kand.Und. 2022</c:v>
                </c:pt>
                <c:pt idx="3">
                  <c:v>Kand.Und. 2025</c:v>
                </c:pt>
              </c:strCache>
            </c:strRef>
          </c:cat>
          <c:val>
            <c:numRef>
              <c:f>mistilpas_tidsserie!$N$26:$N$29</c:f>
              <c:numCache>
                <c:formatCode>0%</c:formatCode>
                <c:ptCount val="4"/>
                <c:pt idx="0">
                  <c:v>0.12</c:v>
                </c:pt>
                <c:pt idx="1">
                  <c:v>0.11</c:v>
                </c:pt>
                <c:pt idx="2">
                  <c:v>7.0000000000000007E-2</c:v>
                </c:pt>
                <c:pt idx="3">
                  <c:v>0.1</c:v>
                </c:pt>
              </c:numCache>
            </c:numRef>
          </c:val>
          <c:smooth val="0"/>
          <c:extLst>
            <c:ext xmlns:c16="http://schemas.microsoft.com/office/drawing/2014/chart" uri="{C3380CC4-5D6E-409C-BE32-E72D297353CC}">
              <c16:uniqueId val="{00000002-B050-40B8-B818-E358F17523A2}"/>
            </c:ext>
          </c:extLst>
        </c:ser>
        <c:ser>
          <c:idx val="3"/>
          <c:order val="3"/>
          <c:tx>
            <c:strRef>
              <c:f>mistilpas_tidsserie!$O$25</c:f>
              <c:strCache>
                <c:ptCount val="1"/>
                <c:pt idx="0">
                  <c:v>Ikke-relevant jobb</c:v>
                </c:pt>
              </c:strCache>
            </c:strRef>
          </c:tx>
          <c:spPr>
            <a:ln w="69850" cap="rnd">
              <a:solidFill>
                <a:srgbClr val="F3C5CC">
                  <a:lumMod val="25000"/>
                </a:srgbClr>
              </a:solidFill>
              <a:round/>
            </a:ln>
            <a:effectLst/>
          </c:spPr>
          <c:marker>
            <c:symbol val="circle"/>
            <c:size val="5"/>
            <c:spPr>
              <a:solidFill>
                <a:schemeClr val="accent4"/>
              </a:solidFill>
              <a:ln w="95250">
                <a:solidFill>
                  <a:srgbClr val="F3C5CC">
                    <a:lumMod val="25000"/>
                  </a:srgbClr>
                </a:solidFill>
              </a:ln>
              <a:effectLst/>
            </c:spPr>
          </c:marker>
          <c:dLbls>
            <c:dLbl>
              <c:idx val="3"/>
              <c:layout>
                <c:manualLayout>
                  <c:x val="0"/>
                  <c:y val="-2.9870709221581908E-2"/>
                </c:manualLayout>
              </c:layout>
              <c:tx>
                <c:rich>
                  <a:bodyPr rot="0" spcFirstLastPara="1" vertOverflow="ellipsis" vert="horz" wrap="square" lIns="38100" tIns="19050" rIns="38100" bIns="19050" anchor="ctr" anchorCtr="1">
                    <a:spAutoFit/>
                  </a:bodyPr>
                  <a:lstStyle/>
                  <a:p>
                    <a:pPr>
                      <a:defRPr sz="1600" b="0" i="0" u="none" strike="noStrike" kern="1200" baseline="0">
                        <a:solidFill>
                          <a:schemeClr val="accent6">
                            <a:lumMod val="25000"/>
                          </a:schemeClr>
                        </a:solidFill>
                        <a:latin typeface="Arial" panose="020B0604020202020204" pitchFamily="34" charset="0"/>
                        <a:ea typeface="+mn-ea"/>
                        <a:cs typeface="Arial" panose="020B0604020202020204" pitchFamily="34" charset="0"/>
                      </a:defRPr>
                    </a:pPr>
                    <a:fld id="{1474E223-EA24-8144-9DAE-695BD1B46142}" type="SERIESNAME">
                      <a:rPr lang="en-US" sz="1600">
                        <a:solidFill>
                          <a:schemeClr val="accent6">
                            <a:lumMod val="25000"/>
                          </a:schemeClr>
                        </a:solidFill>
                        <a:latin typeface="Arial" panose="020B0604020202020204" pitchFamily="34" charset="0"/>
                        <a:cs typeface="Arial" panose="020B0604020202020204" pitchFamily="34" charset="0"/>
                      </a:rPr>
                      <a:pPr>
                        <a:defRPr sz="1600">
                          <a:solidFill>
                            <a:schemeClr val="accent6">
                              <a:lumMod val="25000"/>
                            </a:schemeClr>
                          </a:solidFill>
                          <a:latin typeface="Arial" panose="020B0604020202020204" pitchFamily="34" charset="0"/>
                          <a:cs typeface="Arial" panose="020B0604020202020204" pitchFamily="34" charset="0"/>
                        </a:defRPr>
                      </a:pPr>
                      <a:t>[SERIENAVN]</a:t>
                    </a:fld>
                    <a:r>
                      <a:rPr lang="en-US" sz="1600" baseline="0">
                        <a:solidFill>
                          <a:schemeClr val="accent6">
                            <a:lumMod val="25000"/>
                          </a:schemeClr>
                        </a:solidFill>
                        <a:latin typeface="Arial" panose="020B0604020202020204" pitchFamily="34" charset="0"/>
                        <a:cs typeface="Arial" panose="020B0604020202020204" pitchFamily="34" charset="0"/>
                      </a:rPr>
                      <a:t>; </a:t>
                    </a:r>
                  </a:p>
                  <a:p>
                    <a:pPr>
                      <a:defRPr sz="1600">
                        <a:solidFill>
                          <a:schemeClr val="accent6">
                            <a:lumMod val="25000"/>
                          </a:schemeClr>
                        </a:solidFill>
                        <a:latin typeface="Arial" panose="020B0604020202020204" pitchFamily="34" charset="0"/>
                        <a:cs typeface="Arial" panose="020B0604020202020204" pitchFamily="34" charset="0"/>
                      </a:defRPr>
                    </a:pPr>
                    <a:fld id="{86317BEF-384E-CA45-8BBD-663A82845710}" type="VALUE">
                      <a:rPr lang="en-US" sz="1600" b="1" baseline="0" smtClean="0">
                        <a:solidFill>
                          <a:schemeClr val="accent6">
                            <a:lumMod val="25000"/>
                          </a:schemeClr>
                        </a:solidFill>
                        <a:latin typeface="Arial" panose="020B0604020202020204" pitchFamily="34" charset="0"/>
                        <a:cs typeface="Arial" panose="020B0604020202020204" pitchFamily="34" charset="0"/>
                      </a:rPr>
                      <a:pPr>
                        <a:defRPr sz="1600">
                          <a:solidFill>
                            <a:schemeClr val="accent6">
                              <a:lumMod val="25000"/>
                            </a:schemeClr>
                          </a:solidFill>
                          <a:latin typeface="Arial" panose="020B0604020202020204" pitchFamily="34" charset="0"/>
                          <a:cs typeface="Arial" panose="020B0604020202020204" pitchFamily="34" charset="0"/>
                        </a:defRPr>
                      </a:pPr>
                      <a:t>[VERDI]</a:t>
                    </a:fld>
                    <a:endParaRPr lang="nb-NO"/>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6">
                          <a:lumMod val="25000"/>
                        </a:schemeClr>
                      </a:solidFill>
                      <a:latin typeface="Arial" panose="020B0604020202020204" pitchFamily="34" charset="0"/>
                      <a:ea typeface="+mn-ea"/>
                      <a:cs typeface="Arial" panose="020B0604020202020204" pitchFamily="34" charset="0"/>
                    </a:defRPr>
                  </a:pPr>
                  <a:endParaRPr lang="nb-NO"/>
                </a:p>
              </c:txPr>
              <c:dLblPos val="r"/>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618-984F-AC03-08DAF50DF24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6">
                        <a:lumMod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mistilpas_tidsserie!$K$26:$K$29</c:f>
              <c:strCache>
                <c:ptCount val="4"/>
                <c:pt idx="0">
                  <c:v>Kand.Und. 2016</c:v>
                </c:pt>
                <c:pt idx="1">
                  <c:v>Kand.Und. 2019</c:v>
                </c:pt>
                <c:pt idx="2">
                  <c:v>Kand.Und. 2022</c:v>
                </c:pt>
                <c:pt idx="3">
                  <c:v>Kand.Und. 2025</c:v>
                </c:pt>
              </c:strCache>
            </c:strRef>
          </c:cat>
          <c:val>
            <c:numRef>
              <c:f>mistilpas_tidsserie!$O$26:$O$29</c:f>
              <c:numCache>
                <c:formatCode>0%</c:formatCode>
                <c:ptCount val="4"/>
                <c:pt idx="0">
                  <c:v>0.18</c:v>
                </c:pt>
                <c:pt idx="1">
                  <c:v>0.14000000000000001</c:v>
                </c:pt>
                <c:pt idx="2">
                  <c:v>0.24</c:v>
                </c:pt>
                <c:pt idx="3">
                  <c:v>0.25</c:v>
                </c:pt>
              </c:numCache>
            </c:numRef>
          </c:val>
          <c:smooth val="0"/>
          <c:extLst>
            <c:ext xmlns:c16="http://schemas.microsoft.com/office/drawing/2014/chart" uri="{C3380CC4-5D6E-409C-BE32-E72D297353CC}">
              <c16:uniqueId val="{00000003-B050-40B8-B818-E358F17523A2}"/>
            </c:ext>
          </c:extLst>
        </c:ser>
        <c:dLbls>
          <c:showLegendKey val="0"/>
          <c:showVal val="0"/>
          <c:showCatName val="0"/>
          <c:showSerName val="0"/>
          <c:showPercent val="0"/>
          <c:showBubbleSize val="0"/>
        </c:dLbls>
        <c:marker val="1"/>
        <c:smooth val="0"/>
        <c:axId val="854619679"/>
        <c:axId val="1495122479"/>
      </c:lineChart>
      <c:catAx>
        <c:axId val="8546196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1495122479"/>
        <c:crosses val="autoZero"/>
        <c:auto val="1"/>
        <c:lblAlgn val="ctr"/>
        <c:lblOffset val="100"/>
        <c:noMultiLvlLbl val="0"/>
      </c:catAx>
      <c:valAx>
        <c:axId val="1495122479"/>
        <c:scaling>
          <c:orientation val="minMax"/>
        </c:scaling>
        <c:delete val="0"/>
        <c:axPos val="l"/>
        <c:majorGridlines>
          <c:spPr>
            <a:ln w="9525" cap="flat" cmpd="sng" algn="ctr">
              <a:solidFill>
                <a:schemeClr val="tx1">
                  <a:lumMod val="15000"/>
                  <a:lumOff val="85000"/>
                </a:schemeClr>
              </a:solidFill>
              <a:round/>
            </a:ln>
            <a:effectLst/>
          </c:spPr>
        </c:majorGridlines>
        <c:title>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8546196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'Ny variabel, q0121'!$E$1</c:f>
              <c:strCache>
                <c:ptCount val="1"/>
                <c:pt idx="0">
                  <c:v>percent</c:v>
                </c:pt>
              </c:strCache>
            </c:strRef>
          </c:tx>
          <c:spPr>
            <a:solidFill>
              <a:srgbClr val="D1002C">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1200" b="0" i="0" u="none" cap="none" baseline="0">
                    <a:solidFill>
                      <a:srgbClr val="404040">
                        <a:alpha val="100000"/>
                      </a:srgbClr>
                    </a:solidFill>
                    <a:latin typeface="Aptos Narrow"/>
                    <a:cs typeface="Aptos Narrow"/>
                    <a:sym typeface="Aptos Narrow"/>
                  </a:defRPr>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'Ny variabel, q0121'!$B$2:$B$6</c:f>
              <c:strCache>
                <c:ptCount val="5"/>
                <c:pt idx="0">
                  <c:v>For teoretisk utdannelse, for dårlig forberedt på de reelle arbeidsoppgavene</c:v>
                </c:pt>
                <c:pt idx="1">
                  <c:v>Lite relevante jobber å søke, har ikke fått relevant jobb enda</c:v>
                </c:pt>
                <c:pt idx="2">
                  <c:v>Arbeidsoppgavene samsvarer ikke med det jeg forventet å jobbe med</c:v>
                </c:pt>
                <c:pt idx="3">
                  <c:v>Ønsket å jobbe med noe annet enn jeg utdannet meg til</c:v>
                </c:pt>
                <c:pt idx="4">
                  <c:v>Innhold i utdanningen var ikke oppdatert (forskning, teknologi mv)</c:v>
                </c:pt>
              </c:strCache>
            </c:strRef>
          </c:cat>
          <c:val>
            <c:numRef>
              <c:f>'Ny variabel, q0121'!$E$2:$E$6</c:f>
              <c:numCache>
                <c:formatCode>General</c:formatCode>
                <c:ptCount val="5"/>
                <c:pt idx="0">
                  <c:v>0.34535104364326402</c:v>
                </c:pt>
                <c:pt idx="1">
                  <c:v>0.333965844402277</c:v>
                </c:pt>
                <c:pt idx="2">
                  <c:v>0.15939278937381399</c:v>
                </c:pt>
                <c:pt idx="3">
                  <c:v>0.14041745730550301</c:v>
                </c:pt>
                <c:pt idx="4">
                  <c:v>0.12903225806451599</c:v>
                </c:pt>
              </c:numCache>
            </c:numRef>
          </c:val>
          <c:extLst>
            <c:ext xmlns:c16="http://schemas.microsoft.com/office/drawing/2014/chart" uri="{C3380CC4-5D6E-409C-BE32-E72D297353CC}">
              <c16:uniqueId val="{00000000-2185-4D66-85EF-2FED997A7D33}"/>
            </c:ext>
          </c:extLst>
        </c:ser>
        <c:dLbls>
          <c:dLblPos val="outEnd"/>
          <c:showLegendKey val="0"/>
          <c:showVal val="1"/>
          <c:showCatName val="0"/>
          <c:showSerName val="0"/>
          <c:showPercent val="0"/>
          <c:showBubbleSize val="0"/>
          <c:separator>, </c:separator>
        </c:dLbls>
        <c:gapWidth val="30"/>
        <c:axId val="23484615"/>
        <c:axId val="84432159"/>
      </c:barChart>
      <c:catAx>
        <c:axId val="23484615"/>
        <c:scaling>
          <c:orientation val="maxMin"/>
        </c:scaling>
        <c:delete val="0"/>
        <c:axPos val="l"/>
        <c:numFmt formatCode="General" sourceLinked="0"/>
        <c:majorTickMark val="none"/>
        <c:minorTickMark val="none"/>
        <c:tickLblPos val="nextTo"/>
        <c:spPr>
          <a:ln w="12700" algn="ctr">
            <a:solidFill>
              <a:srgbClr val="999999">
                <a:alpha val="60000"/>
              </a:srgbClr>
            </a:solidFill>
            <a:prstDash val="solid"/>
          </a:ln>
        </c:spPr>
        <c:txPr>
          <a:bodyPr rot="0" vert="horz"/>
          <a:lstStyle/>
          <a:p>
            <a:pPr>
              <a:defRPr sz="1200" b="0" i="0" u="none" cap="none" baseline="0">
                <a:solidFill>
                  <a:srgbClr val="000000">
                    <a:alpha val="100000"/>
                  </a:srgbClr>
                </a:solidFill>
                <a:latin typeface="+mn-lt"/>
                <a:cs typeface="Aptos Narrow"/>
                <a:sym typeface="Aptos Narrow"/>
              </a:defRPr>
            </a:pPr>
            <a:endParaRPr lang="nb-NO"/>
          </a:p>
        </c:txPr>
        <c:crossAx val="84432159"/>
        <c:crosses val="autoZero"/>
        <c:auto val="1"/>
        <c:lblAlgn val="ctr"/>
        <c:lblOffset val="100"/>
        <c:noMultiLvlLbl val="1"/>
      </c:catAx>
      <c:valAx>
        <c:axId val="84432159"/>
        <c:scaling>
          <c:orientation val="minMax"/>
          <c:max val="1"/>
          <c:min val="0"/>
        </c:scaling>
        <c:delete val="1"/>
        <c:axPos val="t"/>
        <c:numFmt formatCode="General" sourceLinked="0"/>
        <c:majorTickMark val="cross"/>
        <c:minorTickMark val="none"/>
        <c:tickLblPos val="nextTo"/>
        <c:crossAx val="23484615"/>
        <c:crosses val="autoZero"/>
        <c:crossBetween val="between"/>
      </c:valAx>
    </c:plotArea>
    <c:plotVisOnly val="1"/>
    <c:dispBlanksAs val="gap"/>
    <c:showDLblsOverMax val="0"/>
  </c:chart>
  <c:spPr>
    <a:ln>
      <a:noFill/>
    </a:ln>
  </c:spPr>
  <c:txPr>
    <a:bodyPr/>
    <a:lstStyle/>
    <a:p>
      <a:pPr>
        <a:defRPr sz="1800"/>
      </a:pPr>
      <a:endParaRPr lang="fr-FR"/>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2.3786104181774192E-2"/>
          <c:y val="0.10092937771826212"/>
          <c:w val="0.97621389581822582"/>
          <c:h val="0.8305770201244016"/>
        </c:manualLayout>
      </c:layout>
      <c:barChart>
        <c:barDir val="col"/>
        <c:grouping val="clustered"/>
        <c:varyColors val="0"/>
        <c:ser>
          <c:idx val="0"/>
          <c:order val="0"/>
          <c:tx>
            <c:strRef>
              <c:f>'Ark2'!$A$2</c:f>
              <c:strCache>
                <c:ptCount val="1"/>
                <c:pt idx="0">
                  <c:v>Oppgavesamarbeid</c:v>
                </c:pt>
              </c:strCache>
            </c:strRef>
          </c:tx>
          <c:spPr>
            <a:solidFill>
              <a:schemeClr val="accent4">
                <a:shade val="76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6">
                        <a:lumMod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'Ark2'!$B$1:$H$1</c:f>
              <c:strCache>
                <c:ptCount val="7"/>
                <c:pt idx="0">
                  <c:v>UiA (2025)</c:v>
                </c:pt>
                <c:pt idx="1">
                  <c:v>USN (2024)</c:v>
                </c:pt>
                <c:pt idx="2">
                  <c:v>Nord (2024)</c:v>
                </c:pt>
                <c:pt idx="3">
                  <c:v>NTNU (2025)</c:v>
                </c:pt>
                <c:pt idx="4">
                  <c:v>HiØ (2024)</c:v>
                </c:pt>
                <c:pt idx="5">
                  <c:v>UiO (2024)</c:v>
                </c:pt>
                <c:pt idx="6">
                  <c:v>UiT (2024)</c:v>
                </c:pt>
              </c:strCache>
            </c:strRef>
          </c:cat>
          <c:val>
            <c:numRef>
              <c:f>'Ark2'!$B$2:$H$2</c:f>
              <c:numCache>
                <c:formatCode>0%</c:formatCode>
                <c:ptCount val="7"/>
                <c:pt idx="0">
                  <c:v>0.39</c:v>
                </c:pt>
                <c:pt idx="1">
                  <c:v>0.36</c:v>
                </c:pt>
                <c:pt idx="2">
                  <c:v>0.31</c:v>
                </c:pt>
                <c:pt idx="3">
                  <c:v>0.28999999999999998</c:v>
                </c:pt>
                <c:pt idx="4">
                  <c:v>0.28999999999999998</c:v>
                </c:pt>
                <c:pt idx="5">
                  <c:v>0.27</c:v>
                </c:pt>
                <c:pt idx="6">
                  <c:v>0.14000000000000001</c:v>
                </c:pt>
              </c:numCache>
            </c:numRef>
          </c:val>
          <c:extLst>
            <c:ext xmlns:c16="http://schemas.microsoft.com/office/drawing/2014/chart" uri="{C3380CC4-5D6E-409C-BE32-E72D297353CC}">
              <c16:uniqueId val="{00000000-4DA2-4B56-9407-0ACFEA1AEE56}"/>
            </c:ext>
          </c:extLst>
        </c:ser>
        <c:ser>
          <c:idx val="1"/>
          <c:order val="1"/>
          <c:tx>
            <c:strRef>
              <c:f>'Ark2'!$A$3</c:f>
              <c:strCache>
                <c:ptCount val="1"/>
                <c:pt idx="0">
                  <c:v>Valgfri praksis</c:v>
                </c:pt>
              </c:strCache>
            </c:strRef>
          </c:tx>
          <c:spPr>
            <a:solidFill>
              <a:srgbClr val="1B2343"/>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6">
                        <a:lumMod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'Ark2'!$B$1:$H$1</c:f>
              <c:strCache>
                <c:ptCount val="7"/>
                <c:pt idx="0">
                  <c:v>UiA (2025)</c:v>
                </c:pt>
                <c:pt idx="1">
                  <c:v>USN (2024)</c:v>
                </c:pt>
                <c:pt idx="2">
                  <c:v>Nord (2024)</c:v>
                </c:pt>
                <c:pt idx="3">
                  <c:v>NTNU (2025)</c:v>
                </c:pt>
                <c:pt idx="4">
                  <c:v>HiØ (2024)</c:v>
                </c:pt>
                <c:pt idx="5">
                  <c:v>UiO (2024)</c:v>
                </c:pt>
                <c:pt idx="6">
                  <c:v>UiT (2024)</c:v>
                </c:pt>
              </c:strCache>
            </c:strRef>
          </c:cat>
          <c:val>
            <c:numRef>
              <c:f>'Ark2'!$B$3:$H$3</c:f>
              <c:numCache>
                <c:formatCode>0%</c:formatCode>
                <c:ptCount val="7"/>
                <c:pt idx="0">
                  <c:v>0.14000000000000001</c:v>
                </c:pt>
                <c:pt idx="1">
                  <c:v>0.08</c:v>
                </c:pt>
                <c:pt idx="2">
                  <c:v>0.14000000000000001</c:v>
                </c:pt>
                <c:pt idx="3">
                  <c:v>0.08</c:v>
                </c:pt>
                <c:pt idx="4">
                  <c:v>0.04</c:v>
                </c:pt>
                <c:pt idx="5">
                  <c:v>0.13</c:v>
                </c:pt>
                <c:pt idx="6">
                  <c:v>0.06</c:v>
                </c:pt>
              </c:numCache>
            </c:numRef>
          </c:val>
          <c:extLst>
            <c:ext xmlns:c16="http://schemas.microsoft.com/office/drawing/2014/chart" uri="{C3380CC4-5D6E-409C-BE32-E72D297353CC}">
              <c16:uniqueId val="{00000001-4DA2-4B56-9407-0ACFEA1AEE56}"/>
            </c:ext>
          </c:extLst>
        </c:ser>
        <c:dLbls>
          <c:dLblPos val="outEnd"/>
          <c:showLegendKey val="0"/>
          <c:showVal val="1"/>
          <c:showCatName val="0"/>
          <c:showSerName val="0"/>
          <c:showPercent val="0"/>
          <c:showBubbleSize val="0"/>
        </c:dLbls>
        <c:gapWidth val="50"/>
        <c:axId val="1195226847"/>
        <c:axId val="1108805487"/>
      </c:barChart>
      <c:catAx>
        <c:axId val="1195226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6">
                    <a:lumMod val="25000"/>
                  </a:schemeClr>
                </a:solidFill>
                <a:latin typeface="Arial" panose="020B0604020202020204" pitchFamily="34" charset="0"/>
                <a:ea typeface="+mn-ea"/>
                <a:cs typeface="Arial" panose="020B0604020202020204" pitchFamily="34" charset="0"/>
              </a:defRPr>
            </a:pPr>
            <a:endParaRPr lang="nb-NO"/>
          </a:p>
        </c:txPr>
        <c:crossAx val="1108805487"/>
        <c:crosses val="autoZero"/>
        <c:auto val="1"/>
        <c:lblAlgn val="ctr"/>
        <c:lblOffset val="100"/>
        <c:noMultiLvlLbl val="0"/>
      </c:catAx>
      <c:valAx>
        <c:axId val="1108805487"/>
        <c:scaling>
          <c:orientation val="minMax"/>
        </c:scaling>
        <c:delete val="1"/>
        <c:axPos val="l"/>
        <c:numFmt formatCode="0%" sourceLinked="1"/>
        <c:majorTickMark val="none"/>
        <c:minorTickMark val="none"/>
        <c:tickLblPos val="nextTo"/>
        <c:crossAx val="1195226847"/>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rgbClr val="C80F2E"/>
                </a:solidFill>
                <a:latin typeface="Arial" panose="020B0604020202020204" pitchFamily="34" charset="0"/>
                <a:ea typeface="+mn-ea"/>
                <a:cs typeface="Arial" panose="020B0604020202020204" pitchFamily="34" charset="0"/>
              </a:defRPr>
            </a:pPr>
            <a:endParaRPr lang="nb-NO"/>
          </a:p>
        </c:txPr>
      </c:legendEntry>
      <c:legendEntry>
        <c:idx val="1"/>
        <c:txPr>
          <a:bodyPr rot="0" spcFirstLastPara="1" vertOverflow="ellipsis" vert="horz" wrap="square" anchor="ctr" anchorCtr="1"/>
          <a:lstStyle/>
          <a:p>
            <a:pPr>
              <a:defRPr sz="1600" b="0" i="0" u="none" strike="noStrike" kern="1200" baseline="0">
                <a:solidFill>
                  <a:srgbClr val="1B2343"/>
                </a:solidFill>
                <a:latin typeface="Arial" panose="020B0604020202020204" pitchFamily="34" charset="0"/>
                <a:ea typeface="+mn-ea"/>
                <a:cs typeface="Arial" panose="020B0604020202020204" pitchFamily="34" charset="0"/>
              </a:defRPr>
            </a:pPr>
            <a:endParaRPr lang="nb-NO"/>
          </a:p>
        </c:txPr>
      </c:legendEntry>
      <c:layout>
        <c:manualLayout>
          <c:xMode val="edge"/>
          <c:yMode val="edge"/>
          <c:x val="0.62733403480487526"/>
          <c:y val="0.1818719721117962"/>
          <c:w val="0.36495992322520082"/>
          <c:h val="5.2693730273270324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w="9525" cap="flat" cmpd="sng" algn="ctr">
      <a:noFill/>
      <a:round/>
    </a:ln>
    <a:effectLst/>
  </c:spPr>
  <c:txPr>
    <a:bodyPr/>
    <a:lstStyle/>
    <a:p>
      <a:pPr>
        <a:defRPr sz="1400">
          <a:latin typeface="Arial" panose="020B0604020202020204" pitchFamily="34" charset="0"/>
          <a:cs typeface="Arial" panose="020B0604020202020204" pitchFamily="34" charset="0"/>
        </a:defRPr>
      </a:pPr>
      <a:endParaRPr lang="nb-N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rgbClr val="D1002C"/>
            </a:solidFill>
          </c:spPr>
          <c:invertIfNegative val="0"/>
          <c:dLbls>
            <c:numFmt formatCode="0%" sourceLinked="0"/>
            <c:spPr>
              <a:noFill/>
              <a:ln>
                <a:noFill/>
              </a:ln>
              <a:effectLst/>
            </c:spPr>
            <c:txPr>
              <a:bodyPr/>
              <a:lstStyle/>
              <a:p>
                <a:pPr>
                  <a:defRPr sz="2400" b="1"/>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'Figur på q097_1 og q097_5'!$U$5:$U$9</c:f>
              <c:strCache>
                <c:ptCount val="5"/>
                <c:pt idx="0">
                  <c:v>God faglig - teoretisk forståelse</c:v>
                </c:pt>
                <c:pt idx="1">
                  <c:v>Gode analytiske evner</c:v>
                </c:pt>
                <c:pt idx="2">
                  <c:v>God metodekunnskap</c:v>
                </c:pt>
                <c:pt idx="3">
                  <c:v>Oppdatert på forskning innen mitt fagfelt</c:v>
                </c:pt>
                <c:pt idx="4">
                  <c:v>Kjennskap til relevante arbeidsverktøy for mitt fagfelt</c:v>
                </c:pt>
              </c:strCache>
            </c:strRef>
          </c:cat>
          <c:val>
            <c:numRef>
              <c:f>'Figur på q097_1 og q097_5'!$V$5:$V$9</c:f>
              <c:numCache>
                <c:formatCode>0%</c:formatCode>
                <c:ptCount val="5"/>
                <c:pt idx="0">
                  <c:v>0.82666666666666599</c:v>
                </c:pt>
                <c:pt idx="1">
                  <c:v>0.74911660777385203</c:v>
                </c:pt>
                <c:pt idx="2">
                  <c:v>0.73013069586718504</c:v>
                </c:pt>
                <c:pt idx="3">
                  <c:v>0.62823696346222102</c:v>
                </c:pt>
                <c:pt idx="4">
                  <c:v>0.61628318584070807</c:v>
                </c:pt>
              </c:numCache>
            </c:numRef>
          </c:val>
          <c:extLst>
            <c:ext xmlns:c16="http://schemas.microsoft.com/office/drawing/2014/chart" uri="{C3380CC4-5D6E-409C-BE32-E72D297353CC}">
              <c16:uniqueId val="{00000000-2702-4C0A-8228-2CFC70C5086A}"/>
            </c:ext>
          </c:extLst>
        </c:ser>
        <c:dLbls>
          <c:dLblPos val="outEnd"/>
          <c:showLegendKey val="0"/>
          <c:showVal val="1"/>
          <c:showCatName val="0"/>
          <c:showSerName val="0"/>
          <c:showPercent val="0"/>
          <c:showBubbleSize val="0"/>
          <c:separator>, </c:separator>
        </c:dLbls>
        <c:gapWidth val="30"/>
        <c:axId val="82537346"/>
        <c:axId val="28444553"/>
      </c:barChart>
      <c:catAx>
        <c:axId val="82537346"/>
        <c:scaling>
          <c:orientation val="maxMin"/>
        </c:scaling>
        <c:delete val="0"/>
        <c:axPos val="l"/>
        <c:numFmt formatCode="General" sourceLinked="0"/>
        <c:majorTickMark val="none"/>
        <c:minorTickMark val="none"/>
        <c:tickLblPos val="nextTo"/>
        <c:spPr>
          <a:ln w="12700" algn="ctr">
            <a:solidFill>
              <a:srgbClr val="999999">
                <a:alpha val="60000"/>
              </a:srgbClr>
            </a:solidFill>
            <a:prstDash val="solid"/>
          </a:ln>
        </c:spPr>
        <c:txPr>
          <a:bodyPr rot="0" vert="horz"/>
          <a:lstStyle/>
          <a:p>
            <a:pPr>
              <a:defRPr/>
            </a:pPr>
            <a:endParaRPr lang="nb-NO"/>
          </a:p>
        </c:txPr>
        <c:crossAx val="28444553"/>
        <c:crosses val="autoZero"/>
        <c:auto val="1"/>
        <c:lblAlgn val="ctr"/>
        <c:lblOffset val="100"/>
        <c:noMultiLvlLbl val="1"/>
      </c:catAx>
      <c:valAx>
        <c:axId val="28444553"/>
        <c:scaling>
          <c:orientation val="minMax"/>
          <c:max val="1"/>
          <c:min val="0"/>
        </c:scaling>
        <c:delete val="1"/>
        <c:axPos val="t"/>
        <c:numFmt formatCode="General" sourceLinked="0"/>
        <c:majorTickMark val="cross"/>
        <c:minorTickMark val="none"/>
        <c:tickLblPos val="nextTo"/>
        <c:crossAx val="82537346"/>
        <c:crosses val="autoZero"/>
        <c:crossBetween val="between"/>
      </c:valAx>
    </c:plotArea>
    <c:plotVisOnly val="1"/>
    <c:dispBlanksAs val="gap"/>
    <c:showDLblsOverMax val="0"/>
  </c:chart>
  <c:spPr>
    <a:ln>
      <a:noFill/>
    </a:ln>
  </c:spPr>
  <c:txPr>
    <a:bodyPr/>
    <a:lstStyle/>
    <a:p>
      <a:pPr>
        <a:defRPr sz="1800">
          <a:latin typeface="Arial" panose="020B0604020202020204" pitchFamily="34" charset="0"/>
          <a:cs typeface="Arial" panose="020B0604020202020204" pitchFamily="34" charset="0"/>
        </a:defRPr>
      </a:pPr>
      <a:endParaRPr lang="fr-FR"/>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DF6FA487-838F-D04F-8406-5F755112B9D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a:extLst>
              <a:ext uri="{FF2B5EF4-FFF2-40B4-BE49-F238E27FC236}">
                <a16:creationId xmlns:a16="http://schemas.microsoft.com/office/drawing/2014/main" id="{5152EBA7-DA70-EC4D-A117-67B35DABCE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CFB21C5-2699-414D-BD7D-79BFDE2E407F}" type="datetimeFigureOut">
              <a:rPr lang="nb-NO" smtClean="0"/>
              <a:t>07.10.2026</a:t>
            </a:fld>
            <a:endParaRPr lang="nb-NO"/>
          </a:p>
        </p:txBody>
      </p:sp>
      <p:sp>
        <p:nvSpPr>
          <p:cNvPr id="4" name="Plassholder for bunntekst 3">
            <a:extLst>
              <a:ext uri="{FF2B5EF4-FFF2-40B4-BE49-F238E27FC236}">
                <a16:creationId xmlns:a16="http://schemas.microsoft.com/office/drawing/2014/main" id="{C88727E6-4E02-2446-86EE-F835DDCA5A9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6E9F6557-4A57-6B4D-B854-D064F36D72E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EEB4E4-9E3D-7D4B-A350-49EB431CD08D}" type="slidenum">
              <a:rPr lang="nb-NO" smtClean="0"/>
              <a:t>‹#›</a:t>
            </a:fld>
            <a:endParaRPr lang="nb-NO"/>
          </a:p>
        </p:txBody>
      </p:sp>
    </p:spTree>
    <p:extLst>
      <p:ext uri="{BB962C8B-B14F-4D97-AF65-F5344CB8AC3E}">
        <p14:creationId xmlns:p14="http://schemas.microsoft.com/office/powerpoint/2010/main" val="14974069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3FED17-5FBD-1E4B-BF0D-610BD3BE4D53}" type="datetimeFigureOut">
              <a:rPr lang="nb-NO" smtClean="0"/>
              <a:t>07.10.2026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BEB604-C9F2-B44F-BBD0-B423C6B3A96A}" type="slidenum">
              <a:rPr lang="nb-NO" smtClean="0"/>
              <a:t>‹#›</a:t>
            </a:fld>
            <a:endParaRPr lang="nb-NO"/>
          </a:p>
        </p:txBody>
      </p:sp>
    </p:spTree>
    <p:extLst>
      <p:ext uri="{BB962C8B-B14F-4D97-AF65-F5344CB8AC3E}">
        <p14:creationId xmlns:p14="http://schemas.microsoft.com/office/powerpoint/2010/main" val="7512718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Dette er 6 gangen UiA gjennomfører undersøkelse blant våre uteksaminerte studenter</a:t>
            </a:r>
          </a:p>
          <a:p>
            <a:r>
              <a:rPr lang="nb-NO"/>
              <a:t>Første gang i 2010 – gjennomføres hvert 3 år. </a:t>
            </a:r>
          </a:p>
          <a:p>
            <a:r>
              <a:rPr lang="nb-NO"/>
              <a:t>Viktig kunnskapsgrunnlag på alle nivå på UiA – i arbeidet med strategiske satsninger, utviklingsavtalens mål, strategien vår mm. Brukes både av ledelsen oss i fellestjenesten og inn i </a:t>
            </a:r>
            <a:r>
              <a:rPr lang="nb-NO" err="1"/>
              <a:t>studieprogramutviklngen</a:t>
            </a:r>
            <a:r>
              <a:rPr lang="nb-NO"/>
              <a:t> eksterne som fylkeskommune, kommuner næringsforeninger. </a:t>
            </a:r>
          </a:p>
        </p:txBody>
      </p:sp>
      <p:sp>
        <p:nvSpPr>
          <p:cNvPr id="4" name="Plassholder for lysbildenummer 3"/>
          <p:cNvSpPr>
            <a:spLocks noGrp="1"/>
          </p:cNvSpPr>
          <p:nvPr>
            <p:ph type="sldNum" sz="quarter" idx="5"/>
          </p:nvPr>
        </p:nvSpPr>
        <p:spPr/>
        <p:txBody>
          <a:bodyPr/>
          <a:lstStyle/>
          <a:p>
            <a:fld id="{1EBEB604-C9F2-B44F-BBD0-B423C6B3A96A}" type="slidenum">
              <a:rPr lang="nb-NO" smtClean="0"/>
              <a:t>1</a:t>
            </a:fld>
            <a:endParaRPr lang="nb-NO"/>
          </a:p>
        </p:txBody>
      </p:sp>
    </p:spTree>
    <p:extLst>
      <p:ext uri="{BB962C8B-B14F-4D97-AF65-F5344CB8AC3E}">
        <p14:creationId xmlns:p14="http://schemas.microsoft.com/office/powerpoint/2010/main" val="3947368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A0096-2004-BEA0-CDBD-89FE083183C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9DE1B63-098E-2C37-2BAE-487BE896191A}"/>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450C06E-B8D9-894B-70D9-71890B4FE3E2}"/>
              </a:ext>
            </a:extLst>
          </p:cNvPr>
          <p:cNvSpPr>
            <a:spLocks noGrp="1"/>
          </p:cNvSpPr>
          <p:nvPr>
            <p:ph type="body" idx="1"/>
          </p:nvPr>
        </p:nvSpPr>
        <p:spPr/>
        <p:txBody>
          <a:bodyPr/>
          <a:lstStyle/>
          <a:p>
            <a:r>
              <a:rPr lang="nb-NO"/>
              <a:t>Inn i markedsføring </a:t>
            </a:r>
          </a:p>
          <a:p>
            <a:r>
              <a:rPr lang="nb-NO"/>
              <a:t>Klassiske kandidatundersøkelsen </a:t>
            </a:r>
            <a:r>
              <a:rPr lang="nb-NO" err="1"/>
              <a:t>realitetsorientere</a:t>
            </a:r>
            <a:r>
              <a:rPr lang="nb-NO"/>
              <a:t> studentene, karriereveier, bransjer, oppgaver, lønn, mm studieveiledere/karriereveiledere. </a:t>
            </a:r>
          </a:p>
          <a:p>
            <a:r>
              <a:rPr lang="nb-NO"/>
              <a:t>I tillegg spørsmål som kartlegge hva vi kan bli bedre på </a:t>
            </a:r>
          </a:p>
        </p:txBody>
      </p:sp>
      <p:sp>
        <p:nvSpPr>
          <p:cNvPr id="4" name="Plassholder for lysbildenummer 3">
            <a:extLst>
              <a:ext uri="{FF2B5EF4-FFF2-40B4-BE49-F238E27FC236}">
                <a16:creationId xmlns:a16="http://schemas.microsoft.com/office/drawing/2014/main" id="{89BE50E8-014F-5BA5-3EDA-31BA23988C6D}"/>
              </a:ext>
            </a:extLst>
          </p:cNvPr>
          <p:cNvSpPr>
            <a:spLocks noGrp="1"/>
          </p:cNvSpPr>
          <p:nvPr>
            <p:ph type="sldNum" sz="quarter" idx="5"/>
          </p:nvPr>
        </p:nvSpPr>
        <p:spPr/>
        <p:txBody>
          <a:bodyPr/>
          <a:lstStyle/>
          <a:p>
            <a:fld id="{1EBEB604-C9F2-B44F-BBD0-B423C6B3A96A}" type="slidenum">
              <a:rPr lang="nb-NO" smtClean="0"/>
              <a:t>2</a:t>
            </a:fld>
            <a:endParaRPr lang="nb-NO"/>
          </a:p>
        </p:txBody>
      </p:sp>
    </p:spTree>
    <p:extLst>
      <p:ext uri="{BB962C8B-B14F-4D97-AF65-F5344CB8AC3E}">
        <p14:creationId xmlns:p14="http://schemas.microsoft.com/office/powerpoint/2010/main" val="3162895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Alle gradsstudenter Bachelor /&amp; master </a:t>
            </a:r>
          </a:p>
          <a:p>
            <a:r>
              <a:rPr lang="nb-NO"/>
              <a:t>Erfaringsbasert mastergrad</a:t>
            </a:r>
          </a:p>
          <a:p>
            <a:r>
              <a:rPr lang="nb-NO"/>
              <a:t>PPU</a:t>
            </a:r>
            <a:endParaRPr lang="nb-NO" sz="1200" b="0" i="0" u="none" strike="noStrike" kern="1200">
              <a:solidFill>
                <a:schemeClr val="tx1"/>
              </a:solidFill>
              <a:effectLst/>
              <a:latin typeface="+mn-lt"/>
              <a:ea typeface="+mn-ea"/>
              <a:cs typeface="+mn-cs"/>
            </a:endParaRPr>
          </a:p>
          <a:p>
            <a:r>
              <a:rPr lang="nb-NO" sz="1200" b="0" i="0" u="none" strike="noStrike" kern="1200">
                <a:solidFill>
                  <a:schemeClr val="tx1"/>
                </a:solidFill>
                <a:effectLst/>
                <a:latin typeface="+mn-lt"/>
                <a:ea typeface="+mn-ea"/>
                <a:cs typeface="+mn-cs"/>
              </a:rPr>
              <a:t>Nettbasert undersøkelse i september 2025 på epost og SMS</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u="none" strike="noStrike" kern="1200">
                <a:solidFill>
                  <a:schemeClr val="tx1"/>
                </a:solidFill>
                <a:effectLst/>
                <a:latin typeface="+mn-lt"/>
                <a:ea typeface="+mn-ea"/>
                <a:cs typeface="+mn-cs"/>
              </a:rPr>
              <a:t>(3225 svar i 2022) 44% svarprosent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u="none" strike="noStrike" kern="1200">
                <a:solidFill>
                  <a:schemeClr val="tx1"/>
                </a:solidFill>
                <a:effectLst/>
                <a:latin typeface="+mn-lt"/>
                <a:ea typeface="+mn-ea"/>
                <a:cs typeface="+mn-cs"/>
              </a:rPr>
              <a:t>Så det er solide tall på overordnet nivå. </a:t>
            </a:r>
          </a:p>
          <a:p>
            <a:endParaRPr lang="nb-NO" sz="1200" b="0" i="0" u="none" strike="noStrike" kern="1200">
              <a:solidFill>
                <a:schemeClr val="tx1"/>
              </a:solidFill>
              <a:effectLst/>
              <a:latin typeface="+mn-lt"/>
              <a:ea typeface="+mn-ea"/>
              <a:cs typeface="+mn-cs"/>
            </a:endParaRPr>
          </a:p>
          <a:p>
            <a:endParaRPr lang="nb-NO"/>
          </a:p>
          <a:p>
            <a:endParaRPr lang="nb-NO"/>
          </a:p>
        </p:txBody>
      </p:sp>
      <p:sp>
        <p:nvSpPr>
          <p:cNvPr id="4" name="Plassholder for lysbildenummer 3"/>
          <p:cNvSpPr>
            <a:spLocks noGrp="1"/>
          </p:cNvSpPr>
          <p:nvPr>
            <p:ph type="sldNum" sz="quarter" idx="5"/>
          </p:nvPr>
        </p:nvSpPr>
        <p:spPr/>
        <p:txBody>
          <a:bodyPr/>
          <a:lstStyle/>
          <a:p>
            <a:fld id="{1EBEB604-C9F2-B44F-BBD0-B423C6B3A96A}" type="slidenum">
              <a:rPr lang="nb-NO" smtClean="0"/>
              <a:t>3</a:t>
            </a:fld>
            <a:endParaRPr lang="nb-NO"/>
          </a:p>
        </p:txBody>
      </p:sp>
    </p:spTree>
    <p:extLst>
      <p:ext uri="{BB962C8B-B14F-4D97-AF65-F5344CB8AC3E}">
        <p14:creationId xmlns:p14="http://schemas.microsoft.com/office/powerpoint/2010/main" val="1237375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I opptakstallene ser vi at flere og flere studenter kommer utfra regionen. Det betyr at vi konkurrerer mer nasjonalt om studenter, og er veldig positivt for oss og for regionen. Det har nok også sammenheng med tilfredsheten blant våre kandidater og deres vurdering av UiA. </a:t>
            </a:r>
            <a:endParaRPr lang="en-US"/>
          </a:p>
          <a:p>
            <a:endParaRPr lang="nb-NO">
              <a:ea typeface="Calibri"/>
              <a:cs typeface="Calibri"/>
            </a:endParaRPr>
          </a:p>
        </p:txBody>
      </p:sp>
      <p:sp>
        <p:nvSpPr>
          <p:cNvPr id="4" name="Slide Number Placeholder 3"/>
          <p:cNvSpPr>
            <a:spLocks noGrp="1"/>
          </p:cNvSpPr>
          <p:nvPr>
            <p:ph type="sldNum" sz="quarter" idx="5"/>
          </p:nvPr>
        </p:nvSpPr>
        <p:spPr/>
        <p:txBody>
          <a:bodyPr/>
          <a:lstStyle/>
          <a:p>
            <a:fld id="{1EBEB604-C9F2-B44F-BBD0-B423C6B3A96A}" type="slidenum">
              <a:rPr lang="nb-NO" smtClean="0"/>
              <a:t>4</a:t>
            </a:fld>
            <a:endParaRPr lang="nb-NO"/>
          </a:p>
        </p:txBody>
      </p:sp>
    </p:spTree>
    <p:extLst>
      <p:ext uri="{BB962C8B-B14F-4D97-AF65-F5344CB8AC3E}">
        <p14:creationId xmlns:p14="http://schemas.microsoft.com/office/powerpoint/2010/main" val="802446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i="0" u="none" strike="noStrike" kern="1200">
                <a:solidFill>
                  <a:schemeClr val="tx1"/>
                </a:solidFill>
                <a:effectLst/>
                <a:latin typeface="+mn-lt"/>
                <a:ea typeface="+mn-ea"/>
                <a:cs typeface="+mn-cs"/>
              </a:rPr>
              <a:t>Hvis du skulle anbefale en venn å velge UiA som studiested, hva vil du fremheve som det mest positive ved å studere på UiA?</a:t>
            </a:r>
            <a:endParaRPr lang="nb-NO" sz="1200" b="1" i="0" u="none" strike="noStrike" kern="1200">
              <a:solidFill>
                <a:schemeClr val="tx1"/>
              </a:solidFill>
              <a:effectLst/>
              <a:latin typeface="+mn-lt"/>
              <a:ea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a:latin typeface="Arial" panose="020B0604020202020204" pitchFamily="34" charset="0"/>
                <a:cs typeface="Arial" panose="020B0604020202020204" pitchFamily="34" charset="0"/>
              </a:rPr>
              <a:t>Ikke fort stort ikke for lite, passe stort </a:t>
            </a:r>
            <a:endParaRPr kumimoji="0" lang="nb-NO" sz="1200" b="0" i="0" u="none" strike="noStrike" kern="1200" cap="none" spc="0" normalizeH="0" baseline="0" noProof="0">
              <a:ln>
                <a:noFill/>
              </a:ln>
              <a:effectLst/>
              <a:uLnTx/>
              <a:uFillTx/>
              <a:latin typeface="+mn-lt"/>
              <a:ea typeface="+mn-ea"/>
              <a:cs typeface="+mn-cs"/>
            </a:endParaRPr>
          </a:p>
          <a:p>
            <a:pPr marL="171450" indent="-171450">
              <a:buFont typeface="Arial" panose="020B0604020202020204" pitchFamily="34" charset="0"/>
              <a:buChar char="•"/>
            </a:pPr>
            <a:r>
              <a:rPr lang="nb-NO">
                <a:ea typeface="Calibri"/>
                <a:cs typeface="Calibri"/>
              </a:rPr>
              <a:t>Mange trekker fram studiebyen, studentmiljøet, lett å få venner, </a:t>
            </a:r>
          </a:p>
          <a:p>
            <a:pPr marL="171450" indent="-171450">
              <a:buFont typeface="Arial" panose="020B0604020202020204" pitchFamily="34" charset="0"/>
              <a:buChar char="•"/>
            </a:pPr>
            <a:r>
              <a:rPr lang="nb-NO">
                <a:ea typeface="Calibri"/>
                <a:cs typeface="Calibri"/>
              </a:rPr>
              <a:t>Et universitet som vil sine studenter godt </a:t>
            </a:r>
          </a:p>
          <a:p>
            <a:pPr marL="171450" indent="-171450">
              <a:buFont typeface="Arial" panose="020B0604020202020204" pitchFamily="34" charset="0"/>
              <a:buChar char="•"/>
            </a:pPr>
            <a:r>
              <a:rPr lang="nb-NO">
                <a:ea typeface="Calibri"/>
                <a:cs typeface="Calibri"/>
              </a:rPr>
              <a:t>At det er et sted som har plass til akkurat deg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u="none" strike="noStrike" kern="1200">
                <a:solidFill>
                  <a:schemeClr val="tx1"/>
                </a:solidFill>
                <a:effectLst/>
                <a:latin typeface="+mn-lt"/>
                <a:ea typeface="+mn-ea"/>
                <a:cs typeface="+mn-cs"/>
              </a:rPr>
              <a:t>Den tette relasjonen en får med forelesere er helt fantastisk, det motiverer, inkluderer og gjør hverdagen bedre. Denne holdningen gjør UiA unikt.  På UiA er du en person, ikke bare et fjes i mengden.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u="none" strike="noStrike" kern="1200">
                <a:solidFill>
                  <a:schemeClr val="tx1"/>
                </a:solidFill>
                <a:effectLst/>
                <a:latin typeface="+mn-lt"/>
                <a:ea typeface="+mn-ea"/>
                <a:cs typeface="+mn-cs"/>
              </a:rPr>
              <a:t>Gode støtteressurser Skrivestua, Biblioteket mm. </a:t>
            </a:r>
            <a:endParaRPr lang="nb-NO">
              <a:effectLst/>
            </a:endParaRPr>
          </a:p>
          <a:p>
            <a:pPr marL="171450" indent="-171450">
              <a:buFont typeface="Arial" panose="020B0604020202020204" pitchFamily="34" charset="0"/>
              <a:buChar char="•"/>
            </a:pPr>
            <a:r>
              <a:rPr lang="nb-NO">
                <a:ea typeface="Calibri"/>
                <a:cs typeface="Calibri"/>
              </a:rPr>
              <a:t>Kule utvekslingsmuligheter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u="none" strike="noStrike" kern="1200">
                <a:solidFill>
                  <a:schemeClr val="tx1"/>
                </a:solidFill>
                <a:effectLst/>
                <a:latin typeface="+mn-lt"/>
                <a:ea typeface="+mn-ea"/>
                <a:cs typeface="+mn-cs"/>
              </a:rPr>
              <a:t>Balanse akademia og praksis. At man får muligheten til å jobbe i praksis og få nyttig erfaring for arbeidslivet. Man får definitivt mer oppmerksomhet av arbeidsgivere, og dermed økt sannsynlighet for å bli kalt til et intervju</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u="none" strike="noStrike" kern="1200">
                <a:solidFill>
                  <a:schemeClr val="tx1"/>
                </a:solidFill>
                <a:effectLst/>
                <a:latin typeface="+mn-lt"/>
                <a:ea typeface="+mn-ea"/>
                <a:cs typeface="+mn-cs"/>
              </a:rPr>
              <a:t>Opplever at UiA har et tett partnerskap med næringslivet som skaper et godt læringsmiljø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u="none" strike="noStrike" kern="1200">
                <a:solidFill>
                  <a:schemeClr val="tx1"/>
                </a:solidFill>
                <a:effectLst/>
                <a:latin typeface="+mn-lt"/>
                <a:ea typeface="+mn-ea"/>
                <a:cs typeface="+mn-cs"/>
              </a:rPr>
              <a:t>Tilpasser seg raskt til endringer i markedet. For eksempel å raskt tilbyfag innen AI og digitalisering. </a:t>
            </a:r>
            <a:endParaRPr lang="nb-NO">
              <a:effectLst/>
            </a:endParaRPr>
          </a:p>
          <a:p>
            <a:pPr marL="171450" indent="-171450">
              <a:buFont typeface="Arial" panose="020B0604020202020204" pitchFamily="34" charset="0"/>
              <a:buChar char="•"/>
            </a:pPr>
            <a:r>
              <a:rPr lang="nb-NO">
                <a:ea typeface="Calibri"/>
                <a:cs typeface="Calibri"/>
              </a:rPr>
              <a:t>,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BEB604-C9F2-B44F-BBD0-B423C6B3A96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58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AC02D-9091-4C3E-37E6-6CD598735A9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76B6151-67C5-764A-AADD-06C6BB73BFD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5734CE4-3489-6C4B-2425-D2B16A7F02E5}"/>
              </a:ext>
            </a:extLst>
          </p:cNvPr>
          <p:cNvSpPr>
            <a:spLocks noGrp="1"/>
          </p:cNvSpPr>
          <p:nvPr>
            <p:ph type="body" idx="1"/>
          </p:nvPr>
        </p:nvSpPr>
        <p:spPr/>
        <p:txBody>
          <a:bodyPr/>
          <a:lstStyle/>
          <a:p>
            <a:r>
              <a:rPr lang="nb-NO" b="1"/>
              <a:t>NB alle disse påstandene på denne sliden er nye i 2025</a:t>
            </a:r>
            <a:r>
              <a:rPr lang="nb-NO" sz="1200" b="1" kern="1200">
                <a:solidFill>
                  <a:schemeClr val="tx1"/>
                </a:solidFill>
                <a:effectLst/>
                <a:latin typeface="+mn-lt"/>
                <a:ea typeface="+mn-ea"/>
                <a:cs typeface="+mn-cs"/>
              </a:rPr>
              <a:t>. Derfor ingen sammenlikning til 2022</a:t>
            </a:r>
          </a:p>
          <a:p>
            <a:endParaRPr lang="nb-NO" sz="1200" b="1" kern="1200">
              <a:solidFill>
                <a:schemeClr val="tx1"/>
              </a:solidFill>
              <a:effectLst/>
              <a:latin typeface="+mn-lt"/>
              <a:ea typeface="+mn-ea"/>
              <a:cs typeface="+mn-cs"/>
            </a:endParaRPr>
          </a:p>
          <a:p>
            <a:r>
              <a:rPr lang="nb-NO" sz="1200" b="1" kern="1200">
                <a:solidFill>
                  <a:schemeClr val="tx1"/>
                </a:solidFill>
                <a:effectLst/>
                <a:latin typeface="+mn-lt"/>
                <a:ea typeface="+mn-ea"/>
                <a:cs typeface="+mn-cs"/>
              </a:rPr>
              <a:t>De fleste kandidatene er fornøyd med utdanningen faglig sett, og med studiemiljøet.</a:t>
            </a:r>
            <a:r>
              <a:rPr lang="nb-NO" sz="1200" kern="1200">
                <a:solidFill>
                  <a:schemeClr val="tx1"/>
                </a:solidFill>
                <a:effectLst/>
                <a:latin typeface="+mn-lt"/>
                <a:ea typeface="+mn-ea"/>
                <a:cs typeface="+mn-cs"/>
              </a:rPr>
              <a:t> Nesten 80 prosent er enig i at foreleserne var dyktige. Nesten tre av fire opplever at studiene er relevante for arbeidslivet. De fleste mener også at de fikk god faglig veiledning. Det er imidlertid under halvparten (41 prosent) som opplever jobbmulighetene i regionen som gode</a:t>
            </a:r>
            <a:endParaRPr lang="nb-NO" sz="1200" kern="1200">
              <a:solidFill>
                <a:schemeClr val="tx1"/>
              </a:solidFill>
              <a:effectLst/>
              <a:latin typeface="+mn-lt"/>
              <a:ea typeface="Calibri"/>
              <a:cs typeface="Calibri"/>
            </a:endParaRPr>
          </a:p>
          <a:p>
            <a:endParaRPr lang="nb-NO" sz="1200" kern="1200">
              <a:solidFill>
                <a:schemeClr val="tx1"/>
              </a:solidFill>
              <a:effectLst/>
              <a:latin typeface="+mn-lt"/>
              <a:ea typeface="+mn-ea"/>
              <a:cs typeface="+mn-cs"/>
            </a:endParaRPr>
          </a:p>
        </p:txBody>
      </p:sp>
      <p:sp>
        <p:nvSpPr>
          <p:cNvPr id="4" name="Plassholder for lysbildenummer 3">
            <a:extLst>
              <a:ext uri="{FF2B5EF4-FFF2-40B4-BE49-F238E27FC236}">
                <a16:creationId xmlns:a16="http://schemas.microsoft.com/office/drawing/2014/main" id="{F5648599-4799-874B-A721-879E75282ADF}"/>
              </a:ext>
            </a:extLst>
          </p:cNvPr>
          <p:cNvSpPr>
            <a:spLocks noGrp="1"/>
          </p:cNvSpPr>
          <p:nvPr>
            <p:ph type="sldNum" sz="quarter" idx="5"/>
          </p:nvPr>
        </p:nvSpPr>
        <p:spPr/>
        <p:txBody>
          <a:bodyPr/>
          <a:lstStyle/>
          <a:p>
            <a:fld id="{60741E0F-E54B-49FE-953C-D8BC98A08DF6}" type="slidenum">
              <a:rPr lang="nb-NO" smtClean="0"/>
              <a:t>6</a:t>
            </a:fld>
            <a:endParaRPr lang="nb-NO"/>
          </a:p>
        </p:txBody>
      </p:sp>
    </p:spTree>
    <p:extLst>
      <p:ext uri="{BB962C8B-B14F-4D97-AF65-F5344CB8AC3E}">
        <p14:creationId xmlns:p14="http://schemas.microsoft.com/office/powerpoint/2010/main" val="404659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err="1"/>
              <a:t>Mindre</a:t>
            </a:r>
            <a:r>
              <a:rPr lang="en-US"/>
              <a:t> </a:t>
            </a:r>
            <a:r>
              <a:rPr lang="en-US" err="1"/>
              <a:t>tilvekst</a:t>
            </a:r>
            <a:r>
              <a:rPr lang="en-US"/>
              <a:t> av </a:t>
            </a:r>
            <a:r>
              <a:rPr lang="en-US" err="1"/>
              <a:t>UiA</a:t>
            </a:r>
            <a:r>
              <a:rPr lang="en-US"/>
              <a:t> </a:t>
            </a:r>
            <a:r>
              <a:rPr lang="en-US" err="1"/>
              <a:t>kandidater</a:t>
            </a:r>
            <a:r>
              <a:rPr lang="en-US"/>
              <a:t> </a:t>
            </a:r>
            <a:r>
              <a:rPr lang="en-US" err="1"/>
              <a:t>som</a:t>
            </a:r>
            <a:r>
              <a:rPr lang="en-US"/>
              <a:t> jobber I </a:t>
            </a:r>
            <a:r>
              <a:rPr lang="en-US" err="1"/>
              <a:t>agder</a:t>
            </a:r>
            <a:r>
              <a:rPr lang="en-US"/>
              <a:t> 8% I 2019 14% I 2022 14% 2025 den </a:t>
            </a:r>
            <a:r>
              <a:rPr lang="en-US" err="1"/>
              <a:t>gode</a:t>
            </a:r>
            <a:r>
              <a:rPr lang="en-US"/>
              <a:t> </a:t>
            </a:r>
            <a:r>
              <a:rPr lang="en-US" err="1"/>
              <a:t>nyheten</a:t>
            </a:r>
            <a:r>
              <a:rPr lang="en-US"/>
              <a:t> er at </a:t>
            </a:r>
            <a:r>
              <a:rPr lang="en-US" err="1"/>
              <a:t>når</a:t>
            </a:r>
            <a:r>
              <a:rPr lang="en-US"/>
              <a:t> vi ser </a:t>
            </a:r>
            <a:r>
              <a:rPr lang="en-US" err="1"/>
              <a:t>på</a:t>
            </a:r>
            <a:r>
              <a:rPr lang="en-US"/>
              <a:t> </a:t>
            </a:r>
            <a:r>
              <a:rPr lang="en-US" err="1"/>
              <a:t>nettotilvekst</a:t>
            </a:r>
            <a:r>
              <a:rPr lang="en-US"/>
              <a:t> av UIA </a:t>
            </a:r>
            <a:r>
              <a:rPr lang="en-US" err="1"/>
              <a:t>kandidater</a:t>
            </a:r>
            <a:r>
              <a:rPr lang="en-US"/>
              <a:t> </a:t>
            </a:r>
            <a:r>
              <a:rPr lang="en-US" err="1"/>
              <a:t>totalt</a:t>
            </a:r>
            <a:r>
              <a:rPr lang="en-US"/>
              <a:t> – </a:t>
            </a:r>
            <a:r>
              <a:rPr lang="en-US" err="1"/>
              <a:t>uavhengig</a:t>
            </a:r>
            <a:r>
              <a:rPr lang="en-US"/>
              <a:t> om de </a:t>
            </a:r>
            <a:r>
              <a:rPr lang="en-US" err="1"/>
              <a:t>har</a:t>
            </a:r>
            <a:r>
              <a:rPr lang="en-US"/>
              <a:t> </a:t>
            </a:r>
            <a:r>
              <a:rPr lang="en-US" err="1"/>
              <a:t>fått</a:t>
            </a:r>
            <a:r>
              <a:rPr lang="en-US"/>
              <a:t> job, er </a:t>
            </a:r>
            <a:r>
              <a:rPr lang="en-US" err="1"/>
              <a:t>jobbsøker</a:t>
            </a:r>
            <a:r>
              <a:rPr lang="en-US"/>
              <a:t> </a:t>
            </a:r>
            <a:r>
              <a:rPr lang="en-US" err="1"/>
              <a:t>eller</a:t>
            </a:r>
            <a:r>
              <a:rPr lang="en-US"/>
              <a:t> </a:t>
            </a:r>
            <a:r>
              <a:rPr lang="en-US" err="1"/>
              <a:t>studerer</a:t>
            </a:r>
            <a:r>
              <a:rPr lang="en-US"/>
              <a:t> </a:t>
            </a:r>
            <a:r>
              <a:rPr lang="en-US" err="1"/>
              <a:t>videre</a:t>
            </a:r>
            <a:r>
              <a:rPr lang="en-US"/>
              <a:t>, </a:t>
            </a:r>
            <a:r>
              <a:rPr lang="en-US" err="1"/>
              <a:t>så</a:t>
            </a:r>
            <a:r>
              <a:rPr lang="en-US"/>
              <a:t> </a:t>
            </a:r>
            <a:r>
              <a:rPr lang="en-US" err="1"/>
              <a:t>viser</a:t>
            </a:r>
            <a:r>
              <a:rPr lang="en-US"/>
              <a:t> </a:t>
            </a:r>
            <a:r>
              <a:rPr lang="en-US" err="1"/>
              <a:t>årets</a:t>
            </a:r>
            <a:r>
              <a:rPr lang="en-US"/>
              <a:t> </a:t>
            </a:r>
            <a:r>
              <a:rPr lang="en-US" err="1"/>
              <a:t>undersøkelse</a:t>
            </a:r>
            <a:r>
              <a:rPr lang="en-US"/>
              <a:t> </a:t>
            </a:r>
            <a:r>
              <a:rPr lang="en-US" err="1"/>
              <a:t>en</a:t>
            </a:r>
            <a:r>
              <a:rPr lang="en-US"/>
              <a:t> </a:t>
            </a:r>
            <a:r>
              <a:rPr lang="en-US" err="1"/>
              <a:t>klar</a:t>
            </a:r>
            <a:r>
              <a:rPr lang="en-US"/>
              <a:t> </a:t>
            </a:r>
            <a:r>
              <a:rPr lang="en-US" err="1"/>
              <a:t>positiv</a:t>
            </a:r>
            <a:r>
              <a:rPr lang="en-US"/>
              <a:t> </a:t>
            </a:r>
            <a:r>
              <a:rPr lang="en-US" err="1"/>
              <a:t>oppgang</a:t>
            </a:r>
            <a:r>
              <a:rPr lang="en-US"/>
              <a:t>.   </a:t>
            </a:r>
          </a:p>
          <a:p>
            <a:r>
              <a:rPr lang="en-US"/>
              <a:t>Det er </a:t>
            </a:r>
            <a:r>
              <a:rPr lang="en-US" err="1"/>
              <a:t>fortsatt</a:t>
            </a:r>
            <a:r>
              <a:rPr lang="en-US"/>
              <a:t> </a:t>
            </a:r>
            <a:r>
              <a:rPr lang="en-US" err="1"/>
              <a:t>Kristiansandsregionen</a:t>
            </a:r>
            <a:r>
              <a:rPr lang="en-US"/>
              <a:t> </a:t>
            </a:r>
            <a:r>
              <a:rPr lang="en-US" err="1"/>
              <a:t>som</a:t>
            </a:r>
            <a:r>
              <a:rPr lang="en-US"/>
              <a:t> </a:t>
            </a:r>
            <a:r>
              <a:rPr lang="en-US" err="1"/>
              <a:t>tiltrekker</a:t>
            </a:r>
            <a:r>
              <a:rPr lang="en-US"/>
              <a:t> seg </a:t>
            </a:r>
            <a:r>
              <a:rPr lang="en-US" err="1"/>
              <a:t>flest</a:t>
            </a:r>
            <a:r>
              <a:rPr lang="en-US"/>
              <a:t> </a:t>
            </a:r>
            <a:r>
              <a:rPr lang="en-US" err="1"/>
              <a:t>kandidater</a:t>
            </a:r>
            <a:r>
              <a:rPr lang="en-US"/>
              <a:t>. </a:t>
            </a:r>
            <a:r>
              <a:rPr lang="en-US" err="1"/>
              <a:t>Østre</a:t>
            </a:r>
            <a:r>
              <a:rPr lang="en-US"/>
              <a:t> Agder </a:t>
            </a:r>
            <a:r>
              <a:rPr lang="en-US" err="1"/>
              <a:t>opplever</a:t>
            </a:r>
            <a:r>
              <a:rPr lang="en-US"/>
              <a:t> </a:t>
            </a:r>
            <a:r>
              <a:rPr lang="en-US" err="1"/>
              <a:t>marginalt</a:t>
            </a:r>
            <a:r>
              <a:rPr lang="en-US"/>
              <a:t> </a:t>
            </a:r>
            <a:r>
              <a:rPr lang="en-US" err="1"/>
              <a:t>positiv</a:t>
            </a:r>
            <a:r>
              <a:rPr lang="en-US"/>
              <a:t> </a:t>
            </a:r>
            <a:r>
              <a:rPr lang="en-US" err="1"/>
              <a:t>tilvekst</a:t>
            </a:r>
            <a:r>
              <a:rPr lang="en-US"/>
              <a:t> </a:t>
            </a:r>
            <a:r>
              <a:rPr lang="en-US" err="1"/>
              <a:t>totalt</a:t>
            </a:r>
            <a:r>
              <a:rPr lang="en-US"/>
              <a:t> sett, </a:t>
            </a:r>
            <a:r>
              <a:rPr lang="en-US" err="1"/>
              <a:t>mens</a:t>
            </a:r>
            <a:r>
              <a:rPr lang="en-US"/>
              <a:t> </a:t>
            </a:r>
            <a:r>
              <a:rPr lang="en-US" err="1"/>
              <a:t>Setesdal</a:t>
            </a:r>
            <a:r>
              <a:rPr lang="en-US"/>
              <a:t> </a:t>
            </a:r>
            <a:r>
              <a:rPr lang="en-US" err="1"/>
              <a:t>og</a:t>
            </a:r>
            <a:r>
              <a:rPr lang="en-US"/>
              <a:t> Lister </a:t>
            </a:r>
            <a:r>
              <a:rPr lang="en-US" err="1"/>
              <a:t>opplever</a:t>
            </a:r>
            <a:r>
              <a:rPr lang="en-US"/>
              <a:t> </a:t>
            </a:r>
            <a:r>
              <a:rPr lang="en-US" err="1"/>
              <a:t>negativ</a:t>
            </a:r>
            <a:r>
              <a:rPr lang="en-US"/>
              <a:t> </a:t>
            </a:r>
            <a:r>
              <a:rPr lang="en-US" err="1"/>
              <a:t>tilvekst</a:t>
            </a:r>
            <a:r>
              <a:rPr lang="en-US"/>
              <a:t> av </a:t>
            </a:r>
            <a:r>
              <a:rPr lang="en-US" err="1"/>
              <a:t>kandidater</a:t>
            </a:r>
            <a:r>
              <a:rPr lang="en-US"/>
              <a:t> </a:t>
            </a:r>
            <a:r>
              <a:rPr lang="en-US" err="1"/>
              <a:t>fra</a:t>
            </a:r>
            <a:r>
              <a:rPr lang="en-US"/>
              <a:t> </a:t>
            </a:r>
            <a:r>
              <a:rPr lang="en-US" err="1"/>
              <a:t>UiA</a:t>
            </a:r>
            <a:r>
              <a:rPr lang="en-US"/>
              <a:t>.</a:t>
            </a:r>
          </a:p>
          <a:p>
            <a:r>
              <a:rPr lang="en-US"/>
              <a:t>For </a:t>
            </a:r>
            <a:r>
              <a:rPr lang="en-US" err="1"/>
              <a:t>kandidater</a:t>
            </a:r>
            <a:r>
              <a:rPr lang="en-US"/>
              <a:t> </a:t>
            </a:r>
            <a:r>
              <a:rPr lang="en-US" err="1"/>
              <a:t>som</a:t>
            </a:r>
            <a:r>
              <a:rPr lang="en-US"/>
              <a:t> </a:t>
            </a:r>
            <a:r>
              <a:rPr lang="en-US" err="1"/>
              <a:t>kommer</a:t>
            </a:r>
            <a:r>
              <a:rPr lang="en-US"/>
              <a:t> </a:t>
            </a:r>
            <a:r>
              <a:rPr lang="en-US" err="1"/>
              <a:t>utenfra</a:t>
            </a:r>
            <a:r>
              <a:rPr lang="en-US"/>
              <a:t> </a:t>
            </a:r>
            <a:r>
              <a:rPr lang="en-US" err="1"/>
              <a:t>regionen</a:t>
            </a:r>
            <a:r>
              <a:rPr lang="en-US"/>
              <a:t> er det ca 34% </a:t>
            </a:r>
            <a:r>
              <a:rPr lang="en-US" err="1"/>
              <a:t>som</a:t>
            </a:r>
            <a:r>
              <a:rPr lang="en-US"/>
              <a:t> </a:t>
            </a:r>
            <a:r>
              <a:rPr lang="en-US" err="1"/>
              <a:t>blir</a:t>
            </a:r>
            <a:r>
              <a:rPr lang="en-US"/>
              <a:t> </a:t>
            </a:r>
            <a:r>
              <a:rPr lang="en-US" err="1"/>
              <a:t>igjen</a:t>
            </a:r>
            <a:r>
              <a:rPr lang="en-US"/>
              <a:t>. Det er </a:t>
            </a:r>
            <a:r>
              <a:rPr lang="en-US" err="1"/>
              <a:t>en</a:t>
            </a:r>
            <a:r>
              <a:rPr lang="en-US"/>
              <a:t> </a:t>
            </a:r>
            <a:r>
              <a:rPr lang="en-US" err="1"/>
              <a:t>økning</a:t>
            </a:r>
            <a:r>
              <a:rPr lang="en-US"/>
              <a:t> </a:t>
            </a:r>
            <a:r>
              <a:rPr lang="en-US" err="1"/>
              <a:t>fra</a:t>
            </a:r>
            <a:r>
              <a:rPr lang="en-US"/>
              <a:t> sist. </a:t>
            </a:r>
          </a:p>
          <a:p>
            <a:r>
              <a:rPr lang="en-US"/>
              <a:t>Mao; </a:t>
            </a:r>
            <a:r>
              <a:rPr lang="en-US" err="1"/>
              <a:t>flere</a:t>
            </a:r>
            <a:r>
              <a:rPr lang="en-US"/>
              <a:t> av </a:t>
            </a:r>
            <a:r>
              <a:rPr lang="en-US" err="1"/>
              <a:t>egdene</a:t>
            </a:r>
            <a:r>
              <a:rPr lang="en-US"/>
              <a:t> </a:t>
            </a:r>
            <a:r>
              <a:rPr lang="en-US" err="1"/>
              <a:t>velger</a:t>
            </a:r>
            <a:r>
              <a:rPr lang="en-US"/>
              <a:t> å </a:t>
            </a:r>
            <a:r>
              <a:rPr lang="en-US" err="1"/>
              <a:t>flytte</a:t>
            </a:r>
            <a:r>
              <a:rPr lang="en-US"/>
              <a:t> </a:t>
            </a:r>
            <a:r>
              <a:rPr lang="en-US" err="1"/>
              <a:t>til</a:t>
            </a:r>
            <a:r>
              <a:rPr lang="en-US"/>
              <a:t> </a:t>
            </a:r>
            <a:r>
              <a:rPr lang="en-US" err="1"/>
              <a:t>andre</a:t>
            </a:r>
            <a:r>
              <a:rPr lang="en-US"/>
              <a:t> </a:t>
            </a:r>
            <a:r>
              <a:rPr lang="en-US" err="1"/>
              <a:t>regioner</a:t>
            </a:r>
            <a:r>
              <a:rPr lang="en-US"/>
              <a:t> </a:t>
            </a:r>
            <a:r>
              <a:rPr lang="en-US" err="1"/>
              <a:t>etter</a:t>
            </a:r>
            <a:r>
              <a:rPr lang="en-US"/>
              <a:t> </a:t>
            </a:r>
            <a:r>
              <a:rPr lang="en-US" err="1"/>
              <a:t>studiene</a:t>
            </a:r>
            <a:r>
              <a:rPr lang="en-US"/>
              <a:t>, </a:t>
            </a:r>
            <a:r>
              <a:rPr lang="en-US" err="1"/>
              <a:t>mens</a:t>
            </a:r>
            <a:r>
              <a:rPr lang="en-US"/>
              <a:t> </a:t>
            </a:r>
            <a:r>
              <a:rPr lang="en-US" err="1"/>
              <a:t>flere</a:t>
            </a:r>
            <a:r>
              <a:rPr lang="en-US"/>
              <a:t> av de </a:t>
            </a:r>
            <a:r>
              <a:rPr lang="en-US" err="1"/>
              <a:t>som</a:t>
            </a:r>
            <a:r>
              <a:rPr lang="en-US"/>
              <a:t> er </a:t>
            </a:r>
            <a:r>
              <a:rPr lang="en-US" err="1"/>
              <a:t>kommet</a:t>
            </a:r>
            <a:r>
              <a:rPr lang="en-US"/>
              <a:t> </a:t>
            </a:r>
            <a:r>
              <a:rPr lang="en-US" err="1"/>
              <a:t>til</a:t>
            </a:r>
            <a:r>
              <a:rPr lang="en-US"/>
              <a:t> Agder for å </a:t>
            </a:r>
            <a:r>
              <a:rPr lang="en-US" err="1"/>
              <a:t>studere</a:t>
            </a:r>
            <a:r>
              <a:rPr lang="en-US"/>
              <a:t> </a:t>
            </a:r>
            <a:r>
              <a:rPr lang="en-US" err="1"/>
              <a:t>velger</a:t>
            </a:r>
            <a:r>
              <a:rPr lang="en-US"/>
              <a:t> å </a:t>
            </a:r>
            <a:r>
              <a:rPr lang="en-US" err="1"/>
              <a:t>bli</a:t>
            </a:r>
            <a:r>
              <a:rPr lang="en-US"/>
              <a:t>. </a:t>
            </a:r>
          </a:p>
          <a:p>
            <a:r>
              <a:rPr lang="en-US" err="1"/>
              <a:t>Tallene</a:t>
            </a:r>
            <a:r>
              <a:rPr lang="en-US"/>
              <a:t> </a:t>
            </a:r>
            <a:r>
              <a:rPr lang="en-US" err="1"/>
              <a:t>viser</a:t>
            </a:r>
            <a:r>
              <a:rPr lang="en-US"/>
              <a:t> at </a:t>
            </a:r>
            <a:r>
              <a:rPr lang="en-US" err="1"/>
              <a:t>hvis</a:t>
            </a:r>
            <a:r>
              <a:rPr lang="en-US"/>
              <a:t> </a:t>
            </a:r>
            <a:r>
              <a:rPr lang="en-US" err="1"/>
              <a:t>ikke</a:t>
            </a:r>
            <a:r>
              <a:rPr lang="en-US"/>
              <a:t> det </a:t>
            </a:r>
            <a:r>
              <a:rPr lang="en-US" err="1"/>
              <a:t>hadde</a:t>
            </a:r>
            <a:r>
              <a:rPr lang="en-US"/>
              <a:t> </a:t>
            </a:r>
            <a:r>
              <a:rPr lang="en-US" err="1"/>
              <a:t>vært</a:t>
            </a:r>
            <a:r>
              <a:rPr lang="en-US"/>
              <a:t> for at vi </a:t>
            </a:r>
            <a:r>
              <a:rPr lang="en-US" err="1"/>
              <a:t>klarer</a:t>
            </a:r>
            <a:r>
              <a:rPr lang="en-US"/>
              <a:t> å </a:t>
            </a:r>
            <a:r>
              <a:rPr lang="en-US" err="1"/>
              <a:t>tiltrekke</a:t>
            </a:r>
            <a:r>
              <a:rPr lang="en-US"/>
              <a:t> </a:t>
            </a:r>
            <a:r>
              <a:rPr lang="en-US" err="1"/>
              <a:t>oss</a:t>
            </a:r>
            <a:r>
              <a:rPr lang="en-US"/>
              <a:t> </a:t>
            </a:r>
            <a:r>
              <a:rPr lang="en-US" err="1"/>
              <a:t>kandidater</a:t>
            </a:r>
            <a:r>
              <a:rPr lang="en-US"/>
              <a:t> </a:t>
            </a:r>
            <a:r>
              <a:rPr lang="en-US" err="1"/>
              <a:t>utenfor</a:t>
            </a:r>
            <a:r>
              <a:rPr lang="en-US"/>
              <a:t> </a:t>
            </a:r>
            <a:r>
              <a:rPr lang="en-US" err="1"/>
              <a:t>regionen</a:t>
            </a:r>
            <a:r>
              <a:rPr lang="en-US"/>
              <a:t> </a:t>
            </a:r>
            <a:r>
              <a:rPr lang="en-US" err="1"/>
              <a:t>nasjonalt</a:t>
            </a:r>
            <a:r>
              <a:rPr lang="en-US"/>
              <a:t> </a:t>
            </a:r>
            <a:r>
              <a:rPr lang="en-US" err="1"/>
              <a:t>og</a:t>
            </a:r>
            <a:r>
              <a:rPr lang="en-US"/>
              <a:t> </a:t>
            </a:r>
            <a:r>
              <a:rPr lang="en-US" err="1"/>
              <a:t>intl</a:t>
            </a:r>
            <a:r>
              <a:rPr lang="en-US"/>
              <a:t>, </a:t>
            </a:r>
            <a:r>
              <a:rPr lang="en-US" err="1"/>
              <a:t>så</a:t>
            </a:r>
            <a:r>
              <a:rPr lang="en-US"/>
              <a:t> </a:t>
            </a:r>
            <a:r>
              <a:rPr lang="en-US" err="1"/>
              <a:t>hadde</a:t>
            </a:r>
            <a:r>
              <a:rPr lang="en-US"/>
              <a:t> Agder </a:t>
            </a:r>
            <a:r>
              <a:rPr lang="en-US" err="1"/>
              <a:t>hatt</a:t>
            </a:r>
            <a:r>
              <a:rPr lang="en-US"/>
              <a:t> </a:t>
            </a:r>
            <a:r>
              <a:rPr lang="en-US" err="1"/>
              <a:t>en</a:t>
            </a:r>
            <a:r>
              <a:rPr lang="en-US"/>
              <a:t> </a:t>
            </a:r>
            <a:r>
              <a:rPr lang="en-US" err="1"/>
              <a:t>negativ</a:t>
            </a:r>
            <a:r>
              <a:rPr lang="en-US"/>
              <a:t> </a:t>
            </a:r>
            <a:r>
              <a:rPr lang="en-US" err="1"/>
              <a:t>tilvekst</a:t>
            </a:r>
            <a:r>
              <a:rPr lang="en-US"/>
              <a:t> av </a:t>
            </a:r>
            <a:r>
              <a:rPr lang="en-US" err="1"/>
              <a:t>kandidater</a:t>
            </a:r>
            <a:r>
              <a:rPr lang="en-US"/>
              <a:t>.  </a:t>
            </a:r>
          </a:p>
          <a:p>
            <a:endParaRPr lang="en-US">
              <a:ea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7</a:t>
            </a:fld>
            <a:endParaRPr lang="nb-NO"/>
          </a:p>
        </p:txBody>
      </p:sp>
    </p:spTree>
    <p:extLst>
      <p:ext uri="{BB962C8B-B14F-4D97-AF65-F5344CB8AC3E}">
        <p14:creationId xmlns:p14="http://schemas.microsoft.com/office/powerpoint/2010/main" val="2969526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85750" lvl="0" indent="-285750">
              <a:buFont typeface="Arial" panose="020B0604020202020204" pitchFamily="34" charset="0"/>
              <a:buChar char="•"/>
            </a:pPr>
            <a:r>
              <a:rPr lang="nb-NO" sz="1800">
                <a:effectLst/>
                <a:latin typeface="Verdana" panose="020B0604030504040204" pitchFamily="34" charset="0"/>
                <a:ea typeface="Calibri" panose="020F0502020204030204" pitchFamily="34" charset="0"/>
                <a:cs typeface="Times New Roman" panose="02020603050405020304" pitchFamily="18" charset="0"/>
              </a:rPr>
              <a:t>Agder generelt har en positiv tilvekst, både med tanke på alle (som vises på lysbildearket over), og med tanke på de som for tiden er i jobb</a:t>
            </a:r>
          </a:p>
          <a:p>
            <a:pPr marL="742950" lvl="1" indent="-285750">
              <a:buFont typeface="Arial" panose="020B0604020202020204" pitchFamily="34" charset="0"/>
              <a:buChar char="•"/>
            </a:pPr>
            <a:r>
              <a:rPr lang="nb-NO" sz="1800">
                <a:effectLst/>
                <a:latin typeface="Verdana" panose="020B0604030504040204" pitchFamily="34" charset="0"/>
                <a:ea typeface="Calibri" panose="020F0502020204030204" pitchFamily="34" charset="0"/>
                <a:cs typeface="Times New Roman" panose="02020603050405020304" pitchFamily="18" charset="0"/>
              </a:rPr>
              <a:t>Den positive tilveksten i jobb holder seg stabil fra 2022 (14 prosent)</a:t>
            </a:r>
          </a:p>
          <a:p>
            <a:pPr marL="742950" lvl="1" indent="-285750">
              <a:buFont typeface="Arial" panose="020B0604020202020204" pitchFamily="34" charset="0"/>
              <a:buChar char="•"/>
            </a:pPr>
            <a:r>
              <a:rPr lang="nb-NO" sz="1800">
                <a:effectLst/>
                <a:latin typeface="Verdana" panose="020B0604030504040204" pitchFamily="34" charset="0"/>
                <a:ea typeface="Calibri" panose="020F0502020204030204" pitchFamily="34" charset="0"/>
                <a:cs typeface="Times New Roman" panose="02020603050405020304" pitchFamily="18" charset="0"/>
              </a:rPr>
              <a:t>Det er primært kristiansandsregionen som opplever positiv tilvekst</a:t>
            </a:r>
          </a:p>
          <a:p>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i="0">
                <a:effectLst/>
                <a:latin typeface="Verdana" panose="020B0604030504040204" pitchFamily="34" charset="0"/>
                <a:ea typeface="Times New Roman" panose="02020603050405020304" pitchFamily="18" charset="0"/>
                <a:cs typeface="Times New Roman" panose="02020603050405020304" pitchFamily="18" charset="0"/>
              </a:rPr>
              <a:t>Tilveksten varierer med </a:t>
            </a:r>
            <a:r>
              <a:rPr lang="nb-NO" sz="1200" i="0" err="1">
                <a:effectLst/>
                <a:latin typeface="Verdana" panose="020B0604030504040204" pitchFamily="34" charset="0"/>
                <a:ea typeface="Times New Roman" panose="02020603050405020304" pitchFamily="18" charset="0"/>
                <a:cs typeface="Times New Roman" panose="02020603050405020304" pitchFamily="18" charset="0"/>
              </a:rPr>
              <a:t>avgangsår</a:t>
            </a:r>
            <a:r>
              <a:rPr lang="nb-NO" sz="1200" i="0">
                <a:effectLst/>
                <a:latin typeface="Verdana" panose="020B0604030504040204" pitchFamily="34" charset="0"/>
                <a:ea typeface="Times New Roman" panose="02020603050405020304" pitchFamily="18" charset="0"/>
                <a:cs typeface="Times New Roman" panose="02020603050405020304" pitchFamily="18" charset="0"/>
              </a:rPr>
              <a:t>. Nylig uteksaminerte kandidater har i svært stor grad forblitt i Agder. Andelen faller imidlertid med </a:t>
            </a:r>
            <a:r>
              <a:rPr lang="nb-NO" sz="1200" i="0" err="1">
                <a:effectLst/>
                <a:latin typeface="Verdana" panose="020B0604030504040204" pitchFamily="34" charset="0"/>
                <a:ea typeface="Times New Roman" panose="02020603050405020304" pitchFamily="18" charset="0"/>
                <a:cs typeface="Times New Roman" panose="02020603050405020304" pitchFamily="18" charset="0"/>
              </a:rPr>
              <a:t>avgangsår</a:t>
            </a:r>
            <a:r>
              <a:rPr lang="nb-NO" sz="1200" i="0">
                <a:effectLst/>
                <a:latin typeface="Verdana" panose="020B0604030504040204" pitchFamily="34" charset="0"/>
                <a:ea typeface="Times New Roman" panose="02020603050405020304" pitchFamily="18" charset="0"/>
                <a:cs typeface="Times New Roman" panose="02020603050405020304" pitchFamily="18" charset="0"/>
              </a:rPr>
              <a:t>, og for kandidatene som ble uteksaminert i 2022 er den negativ</a:t>
            </a:r>
          </a:p>
          <a:p>
            <a:endParaRPr lang="nb-NO"/>
          </a:p>
          <a:p>
            <a:pPr marL="171450" indent="-171450">
              <a:buFont typeface="Arial" panose="020B0604020202020204" pitchFamily="34" charset="0"/>
              <a:buChar char="•"/>
            </a:pPr>
            <a:r>
              <a:rPr lang="nb-NO">
                <a:highlight>
                  <a:srgbClr val="FFFF00"/>
                </a:highlight>
              </a:rPr>
              <a:t>Når tilveksten brytes ned på fakultet, ser vi at Oslo spesielt trekker for kandidater fra handelshøyskolen</a:t>
            </a:r>
          </a:p>
          <a:p>
            <a:pPr marL="628650" lvl="1" indent="-171450">
              <a:buFont typeface="Arial" panose="020B0604020202020204" pitchFamily="34" charset="0"/>
              <a:buChar char="•"/>
            </a:pPr>
            <a:r>
              <a:rPr lang="nb-NO">
                <a:highlight>
                  <a:srgbClr val="FFFF00"/>
                </a:highlight>
              </a:rPr>
              <a:t>Dette handler både om jobbmarked, og om videre studier. Naturlig nok forsvinner de fleste kandidatene fra Jus-studiet videre til andre steder (og da spesielt Oslo) for å fortsette på dette studiet. </a:t>
            </a:r>
          </a:p>
          <a:p>
            <a:pPr marL="628650" lvl="1" indent="-171450">
              <a:buFont typeface="Arial" panose="020B0604020202020204" pitchFamily="34" charset="0"/>
              <a:buChar char="•"/>
            </a:pPr>
            <a:endParaRPr lang="nb-NO">
              <a:highlight>
                <a:srgbClr val="FFFF00"/>
              </a:highlight>
            </a:endParaRPr>
          </a:p>
          <a:p>
            <a:pPr marL="171450" lvl="0" indent="-171450">
              <a:buFont typeface="Arial" panose="020B0604020202020204" pitchFamily="34" charset="0"/>
              <a:buChar char="•"/>
            </a:pPr>
            <a:r>
              <a:rPr lang="nb-NO">
                <a:highlight>
                  <a:srgbClr val="FFFF00"/>
                </a:highlight>
              </a:rPr>
              <a:t>Sammenliknet med tidligere undersøkelser er det verdt å trekke frem en positiv utvikling blant kandidater fra teknologi og realfag. I 2019 hadde denne gruppen en negativ tilvekst på 7 prosent (blant dem som var i jobb). I 2022-undersøkelsen ble dette snudd til positive tall, på 2 prosents tilvekst til fylket. I årets undersøkelse stiger andelen videre, nå til 4 prosent.</a:t>
            </a:r>
          </a:p>
          <a:p>
            <a:endParaRPr lang="nb-NO"/>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i="0" kern="0"/>
              <a:t>Undersøkelsen hadde også en rekke andre spørsmål knyttet til mobilitet.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i="0" kern="0"/>
              <a:t>1) Alle kandidatene ble spurt om de jobbet der de ønsker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i="0" kern="0"/>
              <a:t>Tydelig funn: Ja, de fleste gjør det. Mobilitet (enten man blir i Agder eller flytter et annet sted) = en villet prosess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i="0" ker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i="0" kern="0"/>
              <a:t>2) Kandidater som ikke bor i Agder, ble spurt om årsakene til det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i="0" kern="0"/>
              <a:t>De vanligste svarene var at dette var planene hele tiden, eller at de ønsket å bo nærmere familie/sosialt nettverk</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i="0" kern="0"/>
              <a:t>Kanskje drivkrefter som det er vanskelig å gjøre noe med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i="0" kern="0"/>
              <a:t>Samtidig svarer en del kandidater at jobbmulighetene/karrieremulighetene er bedre utenfor Agder</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i="0" kern="0"/>
              <a:t>Dette kan man i prinsippet snu på, og her ser vi også marginalt bedre tall (noen prosentpoeng) enn i 2022</a:t>
            </a:r>
          </a:p>
          <a:p>
            <a:endParaRPr lang="nb-NO"/>
          </a:p>
          <a:p>
            <a:endParaRPr lang="nb-NO"/>
          </a:p>
          <a:p>
            <a:endParaRPr lang="nb-NO"/>
          </a:p>
          <a:p>
            <a:endParaRPr lang="nb-NO"/>
          </a:p>
          <a:p>
            <a:r>
              <a:rPr lang="nb-NO"/>
              <a:t>Vis tall for i jobb</a:t>
            </a:r>
          </a:p>
          <a:p>
            <a:r>
              <a:rPr lang="nb-NO"/>
              <a:t>Si også noe om nedgang jo lenger siden uteksaminert </a:t>
            </a:r>
          </a:p>
          <a:p>
            <a:r>
              <a:rPr lang="nb-NO"/>
              <a:t>Tilvekst historisk utvikling vist grafisk – 2013 – 2016 – 2019 – 2022 – 2025 </a:t>
            </a:r>
          </a:p>
          <a:p>
            <a:r>
              <a:rPr lang="nb-NO"/>
              <a:t>Si noe om regionale tall </a:t>
            </a:r>
          </a:p>
          <a:p>
            <a:r>
              <a:rPr lang="nb-NO"/>
              <a:t>Si noe om hvilke fagområder beholder og ikke </a:t>
            </a:r>
          </a:p>
          <a:p>
            <a:r>
              <a:rPr lang="nb-NO"/>
              <a:t>Si noe om vurderingen av jobbmarkedet i Agder, og årsaker til å flytte andre steder for eksempel at det er bedre jobb muligheter andre steder. </a:t>
            </a:r>
          </a:p>
          <a:p>
            <a:endParaRPr lang="nb-NO"/>
          </a:p>
        </p:txBody>
      </p:sp>
      <p:sp>
        <p:nvSpPr>
          <p:cNvPr id="4" name="Plassholder for lysbildenummer 3"/>
          <p:cNvSpPr>
            <a:spLocks noGrp="1"/>
          </p:cNvSpPr>
          <p:nvPr>
            <p:ph type="sldNum" sz="quarter" idx="5"/>
          </p:nvPr>
        </p:nvSpPr>
        <p:spPr/>
        <p:txBody>
          <a:bodyPr/>
          <a:lstStyle/>
          <a:p>
            <a:fld id="{1EBEB604-C9F2-B44F-BBD0-B423C6B3A96A}" type="slidenum">
              <a:rPr lang="nb-NO" smtClean="0"/>
              <a:t>8</a:t>
            </a:fld>
            <a:endParaRPr lang="nb-NO"/>
          </a:p>
        </p:txBody>
      </p:sp>
    </p:spTree>
    <p:extLst>
      <p:ext uri="{BB962C8B-B14F-4D97-AF65-F5344CB8AC3E}">
        <p14:creationId xmlns:p14="http://schemas.microsoft.com/office/powerpoint/2010/main" val="659203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ea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9</a:t>
            </a:fld>
            <a:endParaRPr lang="nb-NO"/>
          </a:p>
        </p:txBody>
      </p:sp>
    </p:spTree>
    <p:extLst>
      <p:ext uri="{BB962C8B-B14F-4D97-AF65-F5344CB8AC3E}">
        <p14:creationId xmlns:p14="http://schemas.microsoft.com/office/powerpoint/2010/main" val="2189021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kern="0">
              <a:ea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10</a:t>
            </a:fld>
            <a:endParaRPr lang="nb-NO"/>
          </a:p>
        </p:txBody>
      </p:sp>
    </p:spTree>
    <p:extLst>
      <p:ext uri="{BB962C8B-B14F-4D97-AF65-F5344CB8AC3E}">
        <p14:creationId xmlns:p14="http://schemas.microsoft.com/office/powerpoint/2010/main" val="1021734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B7D48-32FB-143B-651F-64738BF77FB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08BD16B-6829-5023-CABC-C72EA50A0464}"/>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09A90C7C-FD16-65B5-2252-D24E28609C52}"/>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kern="0">
              <a:ea typeface="Calibri"/>
              <a:cs typeface="Calibri"/>
            </a:endParaRPr>
          </a:p>
        </p:txBody>
      </p:sp>
      <p:sp>
        <p:nvSpPr>
          <p:cNvPr id="4" name="Plassholder for lysbildenummer 3">
            <a:extLst>
              <a:ext uri="{FF2B5EF4-FFF2-40B4-BE49-F238E27FC236}">
                <a16:creationId xmlns:a16="http://schemas.microsoft.com/office/drawing/2014/main" id="{52E486CA-FD0F-B7B1-2245-82CC2AADA01F}"/>
              </a:ext>
            </a:extLst>
          </p:cNvPr>
          <p:cNvSpPr>
            <a:spLocks noGrp="1"/>
          </p:cNvSpPr>
          <p:nvPr>
            <p:ph type="sldNum" sz="quarter" idx="5"/>
          </p:nvPr>
        </p:nvSpPr>
        <p:spPr/>
        <p:txBody>
          <a:bodyPr/>
          <a:lstStyle/>
          <a:p>
            <a:fld id="{1EBEB604-C9F2-B44F-BBD0-B423C6B3A96A}" type="slidenum">
              <a:rPr lang="nb-NO" smtClean="0"/>
              <a:t>11</a:t>
            </a:fld>
            <a:endParaRPr lang="nb-NO"/>
          </a:p>
        </p:txBody>
      </p:sp>
    </p:spTree>
    <p:extLst>
      <p:ext uri="{BB962C8B-B14F-4D97-AF65-F5344CB8AC3E}">
        <p14:creationId xmlns:p14="http://schemas.microsoft.com/office/powerpoint/2010/main" val="2204818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ea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12</a:t>
            </a:fld>
            <a:endParaRPr lang="nb-NO"/>
          </a:p>
        </p:txBody>
      </p:sp>
    </p:spTree>
    <p:extLst>
      <p:ext uri="{BB962C8B-B14F-4D97-AF65-F5344CB8AC3E}">
        <p14:creationId xmlns:p14="http://schemas.microsoft.com/office/powerpoint/2010/main" val="2674036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C55F4-E7E5-9CDE-F09C-DDBF5D939F2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1D8B6D0-EE26-CDAA-920E-2D4C060F03C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F152D29-8139-F926-3B50-A2578019BD45}"/>
              </a:ext>
            </a:extLst>
          </p:cNvPr>
          <p:cNvSpPr>
            <a:spLocks noGrp="1"/>
          </p:cNvSpPr>
          <p:nvPr>
            <p:ph type="body" idx="1"/>
          </p:nvPr>
        </p:nvSpPr>
        <p:spPr/>
        <p:txBody>
          <a:bodyPr/>
          <a:lstStyle/>
          <a:p>
            <a:r>
              <a:rPr lang="nb-NO"/>
              <a:t>I overgangen til jobb er bildet litt todelt. </a:t>
            </a:r>
            <a:endParaRPr lang="nb-NO">
              <a:ea typeface="Calibri"/>
              <a:cs typeface="Calibri"/>
            </a:endParaRPr>
          </a:p>
          <a:p>
            <a:r>
              <a:rPr lang="nb-NO"/>
              <a:t>Økning i kandidater som fikk jobb før de er ferdig.</a:t>
            </a:r>
            <a:endParaRPr lang="nb-NO">
              <a:ea typeface="Calibri"/>
              <a:cs typeface="Calibri"/>
            </a:endParaRPr>
          </a:p>
          <a:p>
            <a:r>
              <a:rPr lang="nb-NO"/>
              <a:t>Men generelt synes det å være en tøffere inngang til arbeidsmarkedet for nyutdannede enn tidligere til tross for stor behov for arbeidskraft og stor etterspørsel etter fagfolk inne mange ulike bransjer. </a:t>
            </a:r>
            <a:endParaRPr lang="nb-NO">
              <a:ea typeface="Calibri"/>
              <a:cs typeface="Calibri"/>
            </a:endParaRPr>
          </a:p>
          <a:p>
            <a:r>
              <a:rPr lang="nb-NO"/>
              <a:t>Tøffere inngang til arbeidsmarkedet kan skyldes flere forhold:</a:t>
            </a:r>
            <a:endParaRPr lang="nb-NO">
              <a:ea typeface="Calibri"/>
              <a:cs typeface="Calibri"/>
            </a:endParaRPr>
          </a:p>
          <a:p>
            <a:r>
              <a:rPr lang="nb-NO"/>
              <a:t>Avventende arbeidsgiver </a:t>
            </a:r>
            <a:r>
              <a:rPr lang="nb-NO" err="1"/>
              <a:t>pga</a:t>
            </a:r>
            <a:r>
              <a:rPr lang="nb-NO"/>
              <a:t> økonomisk usikkerhet og mer aktive søkere enn tidligere</a:t>
            </a:r>
            <a:endParaRPr lang="nb-NO">
              <a:ea typeface="Calibri"/>
              <a:cs typeface="Calibri"/>
            </a:endParaRPr>
          </a:p>
          <a:p>
            <a:r>
              <a:rPr lang="nb-NO"/>
              <a:t>Fremveksten av KI som gir større automatiseringseffekt i inngangsjobber hvor det tradisjonelt benyttes nyutdannet arbeidskraft </a:t>
            </a:r>
            <a:endParaRPr lang="nb-NO">
              <a:ea typeface="Calibri"/>
              <a:cs typeface="Calibri"/>
            </a:endParaRPr>
          </a:p>
          <a:p>
            <a:r>
              <a:rPr lang="nb-NO"/>
              <a:t>Økt krav til erfaring </a:t>
            </a:r>
            <a:endParaRPr lang="nb-NO">
              <a:ea typeface="Calibri"/>
              <a:cs typeface="Calibri"/>
            </a:endParaRPr>
          </a:p>
          <a:p>
            <a:r>
              <a:rPr lang="nb-NO"/>
              <a:t>For unge nyutdannede betyr dette at inngangsportene til arbeidslivet er blir smalere, noe som gjør overgangen fra studier til arbeidsliv mer krevende enn før. </a:t>
            </a:r>
            <a:endParaRPr lang="nb-NO">
              <a:ea typeface="Calibri"/>
              <a:cs typeface="Calibri"/>
            </a:endParaRPr>
          </a:p>
          <a:p>
            <a:pPr>
              <a:buFont typeface="Arial" panose="020B0604020202020204" pitchFamily="34" charset="0"/>
              <a:buChar char="•"/>
            </a:pPr>
            <a:r>
              <a:rPr lang="nb-NO"/>
              <a:t>  </a:t>
            </a:r>
            <a:endParaRPr lang="nb-NO">
              <a:ea typeface="Calibri"/>
              <a:cs typeface="Calibri"/>
            </a:endParaRPr>
          </a:p>
          <a:p>
            <a:pPr marL="171450" indent="-171450">
              <a:buFont typeface="Arial" panose="020B0604020202020204" pitchFamily="34" charset="0"/>
              <a:buChar char="•"/>
            </a:pPr>
            <a:endParaRPr lang="nb-NO">
              <a:ea typeface="Calibri"/>
              <a:cs typeface="Calibri"/>
            </a:endParaRPr>
          </a:p>
        </p:txBody>
      </p:sp>
      <p:sp>
        <p:nvSpPr>
          <p:cNvPr id="4" name="Plassholder for lysbildenummer 3">
            <a:extLst>
              <a:ext uri="{FF2B5EF4-FFF2-40B4-BE49-F238E27FC236}">
                <a16:creationId xmlns:a16="http://schemas.microsoft.com/office/drawing/2014/main" id="{C2BF66D2-FE81-9E56-AE52-8CC85829DA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41E0F-E54B-49FE-953C-D8BC98A08DF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494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a:t>Av de som har svart pr 25 august  er 63% i jobb, midlertidig i jobb, </a:t>
            </a:r>
            <a:r>
              <a:rPr lang="nb-NO" err="1"/>
              <a:t>selvsendig</a:t>
            </a:r>
            <a:r>
              <a:rPr lang="nb-NO"/>
              <a:t> næringsdrivende, 18% studerer videre og 9% kombinerer jobb og studier. </a:t>
            </a:r>
          </a:p>
          <a:p>
            <a:pPr>
              <a:defRPr/>
            </a:pPr>
            <a:r>
              <a:rPr lang="nb-NO"/>
              <a:t>ser vi noe endring fra sist</a:t>
            </a:r>
            <a:endParaRPr lang="nb-NO">
              <a:latin typeface="Calibri"/>
              <a:ea typeface="Calibri"/>
              <a:cs typeface="Calibri"/>
            </a:endParaRPr>
          </a:p>
          <a:p>
            <a:pPr>
              <a:defRPr/>
            </a:pPr>
            <a:r>
              <a:rPr lang="nb-NO"/>
              <a:t>•Sammenlignet med 2022 har andelen som fortsatt studerer økt med 3 prosentpoeng, og andelen som kombinerer jobb og studier økt med 2 prosentpoeng</a:t>
            </a:r>
            <a:endParaRPr lang="nb-NO">
              <a:ea typeface="Calibri" panose="020F0502020204030204"/>
              <a:cs typeface="Calibri" panose="020F0502020204030204"/>
            </a:endParaRPr>
          </a:p>
          <a:p>
            <a:pPr>
              <a:defRPr/>
            </a:pPr>
            <a:r>
              <a:rPr lang="nb-NO"/>
              <a:t>•Utviklingen i andel jobbsøkere er negativ siden 2022, og har gått fra 4 til 7 prosent (9 om vi ekskluderer de som er studenter</a:t>
            </a:r>
            <a:endParaRPr lang="nb-NO">
              <a:ea typeface="Calibri" panose="020F0502020204030204"/>
              <a:cs typeface="Calibri" panose="020F0502020204030204"/>
            </a:endParaRPr>
          </a:p>
          <a:p>
            <a:pPr>
              <a:defRPr/>
            </a:pPr>
            <a:r>
              <a:rPr lang="nb-NO"/>
              <a:t>•Store forskjeller mellom ulike fagområder – eksempelvis er 3 prosent av kandidatene fra helsefag arbeidsledig, mot 23 % fra mediefag</a:t>
            </a:r>
            <a:endParaRPr lang="nb-NO">
              <a:ea typeface="Calibri" panose="020F0502020204030204"/>
              <a:cs typeface="Calibri" panose="020F0502020204030204"/>
            </a:endParaRPr>
          </a:p>
          <a:p>
            <a:pPr>
              <a:defRPr/>
            </a:pPr>
            <a:r>
              <a:rPr lang="nb-NO"/>
              <a:t>•</a:t>
            </a:r>
            <a:endParaRPr lang="nb-NO">
              <a:ea typeface="Calibri" panose="020F0502020204030204"/>
              <a:cs typeface="Calibri" panose="020F0502020204030204"/>
            </a:endParaRPr>
          </a:p>
          <a:p>
            <a:pPr>
              <a:defRPr/>
            </a:pPr>
            <a:r>
              <a:rPr lang="nb-NO"/>
              <a:t>Også en økning i andelen midlertidig ansatte</a:t>
            </a:r>
            <a:endParaRPr lang="nb-NO">
              <a:ea typeface="Calibri" panose="020F0502020204030204"/>
              <a:cs typeface="Calibri" panose="020F0502020204030204"/>
            </a:endParaRPr>
          </a:p>
          <a:p>
            <a:pPr>
              <a:defRPr/>
            </a:pPr>
            <a:r>
              <a:rPr lang="nb-NO"/>
              <a:t>Verdt å merke seg at «midlertidighet» ikke nødvendig er noe negativt, for denne kategorien inkluderer også stipendiater o.l.</a:t>
            </a:r>
            <a:endParaRPr lang="nb-NO">
              <a:ea typeface="Calibri" panose="020F0502020204030204"/>
              <a:cs typeface="Calibri" panose="020F0502020204030204"/>
            </a:endParaRPr>
          </a:p>
          <a:p>
            <a:pPr>
              <a:defRPr/>
            </a:pPr>
            <a:endParaRPr lang="nb-NO">
              <a:ea typeface="Calibri" panose="020F0502020204030204"/>
              <a:cs typeface="Calibri" panose="020F0502020204030204"/>
            </a:endParaRPr>
          </a:p>
          <a:p>
            <a:pPr>
              <a:defRPr/>
            </a:pPr>
            <a:r>
              <a:rPr lang="nb-NO"/>
              <a:t>Observerer en økning i arbeidsledighet på tvers av flere kandidatundersøkelser. Både NTNU og Nord universitetet hadde en dobling i 2025-undersøkelsen fra foregående, riktignok fra 2 til 4 prosent. </a:t>
            </a:r>
            <a:endParaRPr lang="nb-NO">
              <a:ea typeface="Calibri" panose="020F0502020204030204"/>
              <a:cs typeface="Calibri" panose="020F0502020204030204"/>
            </a:endParaRPr>
          </a:p>
          <a:p>
            <a:pPr>
              <a:defRPr/>
            </a:pPr>
            <a:r>
              <a:rPr lang="nb-NO"/>
              <a:t>Vi skal se litt nærmere på inngangen til jobbmarkedet og utfordringene her. </a:t>
            </a:r>
            <a:endParaRPr lang="nb-NO">
              <a:ea typeface="Calibri" panose="020F0502020204030204"/>
              <a:cs typeface="Calibri" panose="020F0502020204030204"/>
            </a:endParaRPr>
          </a:p>
          <a:p>
            <a:pPr>
              <a:defRPr/>
            </a:pPr>
            <a:endParaRPr lang="nb-NO">
              <a:ea typeface="Calibri" panose="020F0502020204030204"/>
              <a:cs typeface="Calibri" panose="020F0502020204030204"/>
            </a:endParaRPr>
          </a:p>
          <a:p>
            <a:pPr>
              <a:defRPr/>
            </a:pPr>
            <a:endParaRPr lang="nb-NO">
              <a:ea typeface="Calibri" panose="020F0502020204030204"/>
              <a:cs typeface="Calibri" panose="020F0502020204030204"/>
            </a:endParaRPr>
          </a:p>
          <a:p>
            <a:pPr marR="0" lvl="0" algn="l" defTabSz="914400">
              <a:lnSpc>
                <a:spcPct val="100000"/>
              </a:lnSpc>
              <a:spcBef>
                <a:spcPts val="0"/>
              </a:spcBef>
              <a:spcAft>
                <a:spcPts val="0"/>
              </a:spcAft>
              <a:buClrTx/>
              <a:buSzTx/>
              <a:tabLst/>
              <a:defRPr/>
            </a:pPr>
            <a:endParaRPr lang="nb-NO" sz="1200" i="0">
              <a:effectLst/>
              <a:latin typeface="Calibri"/>
              <a:ea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14</a:t>
            </a:fld>
            <a:endParaRPr lang="nb-NO"/>
          </a:p>
        </p:txBody>
      </p:sp>
    </p:spTree>
    <p:extLst>
      <p:ext uri="{BB962C8B-B14F-4D97-AF65-F5344CB8AC3E}">
        <p14:creationId xmlns:p14="http://schemas.microsoft.com/office/powerpoint/2010/main" val="2071241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71A1A-8D85-C8AD-616F-60CFD7DD096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E52AF3D-ABEA-ADB4-BDAA-AF72367C66B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D840FDB-0BFD-DFEA-1880-90DB0C78BEA0}"/>
              </a:ext>
            </a:extLst>
          </p:cNvPr>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800">
                <a:effectLst/>
                <a:latin typeface="Verdana"/>
                <a:ea typeface="Calibri"/>
                <a:cs typeface="Times New Roman" panose="02020603050405020304" pitchFamily="18" charset="0"/>
              </a:rPr>
              <a:t>Veltilpasset 64%/ Mistilpasset 36%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800">
                <a:effectLst/>
                <a:latin typeface="Verdana"/>
                <a:ea typeface="Calibri"/>
                <a:cs typeface="Times New Roman" panose="02020603050405020304" pitchFamily="18" charset="0"/>
              </a:rPr>
              <a:t>Består av tre komponenter ..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800">
                <a:effectLst/>
                <a:latin typeface="Verdana"/>
                <a:ea typeface="Calibri"/>
                <a:cs typeface="Times New Roman" panose="02020603050405020304" pitchFamily="18" charset="0"/>
              </a:rPr>
              <a:t>Arbeidsledige 9% eks studenter. </a:t>
            </a:r>
          </a:p>
          <a:p>
            <a:pPr marL="285750" indent="-285750">
              <a:buFont typeface="Arial" panose="020B0604020202020204" pitchFamily="34" charset="0"/>
              <a:buChar char="•"/>
            </a:pPr>
            <a:r>
              <a:rPr lang="nb-NO" sz="1800">
                <a:effectLst/>
                <a:latin typeface="Verdana"/>
                <a:ea typeface="Calibri"/>
                <a:cs typeface="Times New Roman" panose="02020603050405020304" pitchFamily="18" charset="0"/>
              </a:rPr>
              <a:t>Generelt: Marginalt flere som opplever å ikke ha relevant arbeid, samt flere som jobber ufrivillig deltid eller er arbeidsledige.</a:t>
            </a:r>
          </a:p>
          <a:p>
            <a:pPr marL="285750" indent="-285750">
              <a:buFont typeface="Arial" panose="020B0604020202020204" pitchFamily="34" charset="0"/>
              <a:buChar char="•"/>
            </a:pPr>
            <a:endParaRPr lang="nb-NO" sz="1800">
              <a:effectLst/>
              <a:latin typeface="Verdana" panose="020B060403050404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nb-NO" sz="1800">
                <a:effectLst/>
                <a:latin typeface="Verdana"/>
                <a:ea typeface="Calibri"/>
                <a:cs typeface="Times New Roman" panose="02020603050405020304" pitchFamily="18" charset="0"/>
              </a:rPr>
              <a:t>MERK: Ikke-relevant jobb er et subjektivt spørsmål, sammenlignet med de øvrige. Rom for tolkning, forventninger til jobb, drømmejobben eller ikke, </a:t>
            </a:r>
          </a:p>
          <a:p>
            <a:pPr marL="285750" indent="-285750">
              <a:buFont typeface="Arial" panose="020B0604020202020204" pitchFamily="34" charset="0"/>
              <a:buChar char="•"/>
            </a:pPr>
            <a:endParaRPr lang="nb-NO" sz="1800">
              <a:effectLst/>
              <a:latin typeface="Verdana" panose="020B060403050404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nb-NO" sz="1800">
                <a:effectLst/>
                <a:latin typeface="Verdana"/>
                <a:ea typeface="Calibri"/>
                <a:cs typeface="Times New Roman" panose="02020603050405020304" pitchFamily="18" charset="0"/>
              </a:rPr>
              <a:t>Rapporten viser at nedgangen i relevant arbeid ikke gjelder for hele kandidatgruppen, eksempelvis er det en solid økning i opplevd relevans fra REALFAG-kandidater</a:t>
            </a:r>
          </a:p>
          <a:p>
            <a:pPr marL="285750" indent="-285750">
              <a:buFont typeface="Arial" panose="020B0604020202020204" pitchFamily="34" charset="0"/>
              <a:buChar char="•"/>
            </a:pPr>
            <a:endParaRPr lang="nb-NO" sz="1800">
              <a:effectLst/>
              <a:latin typeface="Verdana" panose="020B060403050404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nb-NO" sz="1800">
                <a:effectLst/>
                <a:latin typeface="Verdana"/>
                <a:ea typeface="Calibri"/>
                <a:cs typeface="Times New Roman" panose="02020603050405020304" pitchFamily="18" charset="0"/>
              </a:rPr>
              <a:t>Viktig å merke seg endring i spørsmålet om relevant arbeid, mellom 2019 og 2022/2025 – kan forklare deler av utviklingen.</a:t>
            </a:r>
          </a:p>
          <a:p>
            <a:pPr marL="285750" indent="-285750">
              <a:buFont typeface="Arial" panose="020B0604020202020204" pitchFamily="34" charset="0"/>
              <a:buChar char="•"/>
            </a:pPr>
            <a:endParaRPr lang="nb-NO" sz="1800">
              <a:effectLst/>
              <a:latin typeface="Verdana" panose="020B060403050404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nb-NO" sz="1800">
                <a:effectLst/>
                <a:latin typeface="Verdana"/>
                <a:ea typeface="Calibri"/>
                <a:cs typeface="Times New Roman" panose="02020603050405020304" pitchFamily="18" charset="0"/>
              </a:rPr>
              <a:t>[Spørsmål 2019: «Hvor relevant er utdanningen din i din nåværende jobb? Med relevant menes både fagspesifikk kompetanse og generell kompetanse som analytiske evner, arbeidsmetoder, evne til å tilegne seg ny kunnskap </a:t>
            </a:r>
            <a:r>
              <a:rPr lang="nb-NO" sz="1800" err="1">
                <a:effectLst/>
                <a:latin typeface="Verdana"/>
                <a:ea typeface="Calibri"/>
                <a:cs typeface="Times New Roman" panose="02020603050405020304" pitchFamily="18" charset="0"/>
              </a:rPr>
              <a:t>o.l</a:t>
            </a:r>
            <a:r>
              <a:rPr lang="nb-NO" sz="1800">
                <a:effectLst/>
                <a:latin typeface="Verdana"/>
                <a:ea typeface="Calibri"/>
                <a:cs typeface="Times New Roman" panose="02020603050405020304" pitchFamily="18" charset="0"/>
              </a:rPr>
              <a:t>». Spørsmål 2022: Totalt sett, hvor relevant opplever du at utdanningen er i nåværende jobb? Med relevant tenker vi på hvor mye av det du har lært gjennom utdanningen din som du bruker direkte eller indirekte i jobbsituasjonen din</a:t>
            </a:r>
            <a:r>
              <a:rPr lang="nb-NO" b="1">
                <a:solidFill>
                  <a:srgbClr val="1B2343"/>
                </a:solidFill>
              </a:rPr>
              <a:t>:</a:t>
            </a:r>
            <a:endParaRPr lang="nb-NO" sz="1800">
              <a:latin typeface="Verdana"/>
              <a:ea typeface="Calibri"/>
              <a:cs typeface="Times New Roman" panose="02020603050405020304" pitchFamily="18" charset="0"/>
            </a:endParaRPr>
          </a:p>
        </p:txBody>
      </p:sp>
      <p:sp>
        <p:nvSpPr>
          <p:cNvPr id="4" name="Plassholder for lysbildenummer 3">
            <a:extLst>
              <a:ext uri="{FF2B5EF4-FFF2-40B4-BE49-F238E27FC236}">
                <a16:creationId xmlns:a16="http://schemas.microsoft.com/office/drawing/2014/main" id="{30D01C66-6286-AE8C-97A2-1A454D0FF78E}"/>
              </a:ext>
            </a:extLst>
          </p:cNvPr>
          <p:cNvSpPr>
            <a:spLocks noGrp="1"/>
          </p:cNvSpPr>
          <p:nvPr>
            <p:ph type="sldNum" sz="quarter" idx="5"/>
          </p:nvPr>
        </p:nvSpPr>
        <p:spPr/>
        <p:txBody>
          <a:bodyPr/>
          <a:lstStyle/>
          <a:p>
            <a:fld id="{60741E0F-E54B-49FE-953C-D8BC98A08DF6}" type="slidenum">
              <a:rPr lang="nb-NO" smtClean="0"/>
              <a:t>15</a:t>
            </a:fld>
            <a:endParaRPr lang="nb-NO"/>
          </a:p>
        </p:txBody>
      </p:sp>
    </p:spTree>
    <p:extLst>
      <p:ext uri="{BB962C8B-B14F-4D97-AF65-F5344CB8AC3E}">
        <p14:creationId xmlns:p14="http://schemas.microsoft.com/office/powerpoint/2010/main" val="34111430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a:solidFill>
                  <a:schemeClr val="tx1"/>
                </a:solidFill>
                <a:effectLst/>
                <a:latin typeface="+mn-lt"/>
                <a:ea typeface="+mn-ea"/>
                <a:cs typeface="+mn-cs"/>
              </a:rPr>
              <a:t>De kandidatene som ikke har lyktes med å oppnå relevant arbeid peker i hovedsak på to ulike faktorer som årsak til dette. For det første, </a:t>
            </a:r>
            <a:r>
              <a:rPr lang="nb-NO" sz="1200" b="1" kern="1200">
                <a:solidFill>
                  <a:schemeClr val="tx1"/>
                </a:solidFill>
                <a:effectLst/>
                <a:latin typeface="+mn-lt"/>
                <a:ea typeface="+mn-ea"/>
                <a:cs typeface="+mn-cs"/>
              </a:rPr>
              <a:t>svarer 35 prosent at utdannelsen de har tatt var for teoretisk og ikke forberedte dem på de reelle arbeidsoppgavene.</a:t>
            </a:r>
            <a:r>
              <a:rPr lang="nb-NO" sz="1200" kern="1200">
                <a:solidFill>
                  <a:schemeClr val="tx1"/>
                </a:solidFill>
                <a:effectLst/>
                <a:latin typeface="+mn-lt"/>
                <a:ea typeface="+mn-ea"/>
                <a:cs typeface="+mn-cs"/>
              </a:rPr>
              <a:t> Det er i størst grad kandidater fra LÆRER, TEKNO og ØKADM som svarer dette. </a:t>
            </a:r>
          </a:p>
          <a:p>
            <a:r>
              <a:rPr lang="nb-NO" sz="1200" kern="1200">
                <a:solidFill>
                  <a:schemeClr val="tx1"/>
                </a:solidFill>
                <a:effectLst/>
                <a:latin typeface="+mn-lt"/>
                <a:ea typeface="+mn-ea"/>
                <a:cs typeface="+mn-cs"/>
              </a:rPr>
              <a:t> </a:t>
            </a:r>
          </a:p>
          <a:p>
            <a:r>
              <a:rPr lang="nb-NO" sz="1200" b="1" kern="1200">
                <a:solidFill>
                  <a:schemeClr val="tx1"/>
                </a:solidFill>
                <a:effectLst/>
                <a:latin typeface="+mn-lt"/>
                <a:ea typeface="+mn-ea"/>
                <a:cs typeface="+mn-cs"/>
              </a:rPr>
              <a:t>Den andre hovedårsaken til mangel på relevant jobb er at det er lite relevante jobber å søke</a:t>
            </a:r>
            <a:r>
              <a:rPr lang="nb-NO" sz="1200" kern="1200">
                <a:solidFill>
                  <a:schemeClr val="tx1"/>
                </a:solidFill>
                <a:effectLst/>
                <a:latin typeface="+mn-lt"/>
                <a:ea typeface="+mn-ea"/>
                <a:cs typeface="+mn-cs"/>
              </a:rPr>
              <a:t>, og kandidaten har ikke fått jobb enda. Dette alternativet benyttes særlig av kandidater fra ESTETISK, IDRETT og SPRÅK</a:t>
            </a:r>
            <a:endParaRPr lang="nb-NO"/>
          </a:p>
          <a:p>
            <a:endParaRPr lang="nb-NO"/>
          </a:p>
        </p:txBody>
      </p:sp>
      <p:sp>
        <p:nvSpPr>
          <p:cNvPr id="4" name="Plassholder for lysbildenummer 3"/>
          <p:cNvSpPr>
            <a:spLocks noGrp="1"/>
          </p:cNvSpPr>
          <p:nvPr>
            <p:ph type="sldNum" sz="quarter" idx="5"/>
          </p:nvPr>
        </p:nvSpPr>
        <p:spPr/>
        <p:txBody>
          <a:bodyPr/>
          <a:lstStyle/>
          <a:p>
            <a:fld id="{1EBEB604-C9F2-B44F-BBD0-B423C6B3A96A}" type="slidenum">
              <a:rPr lang="nb-NO" smtClean="0"/>
              <a:t>16</a:t>
            </a:fld>
            <a:endParaRPr lang="nb-NO"/>
          </a:p>
        </p:txBody>
      </p:sp>
    </p:spTree>
    <p:extLst>
      <p:ext uri="{BB962C8B-B14F-4D97-AF65-F5344CB8AC3E}">
        <p14:creationId xmlns:p14="http://schemas.microsoft.com/office/powerpoint/2010/main" val="2500920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969E2-5387-D3BC-FE06-AA6263531AB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D010BBD-6814-2382-8EE9-AC5C6CC354D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E3CD72D-44D2-0B28-AEE0-BB7078D3D792}"/>
              </a:ext>
            </a:extLst>
          </p:cNvPr>
          <p:cNvSpPr>
            <a:spLocks noGrp="1"/>
          </p:cNvSpPr>
          <p:nvPr>
            <p:ph type="body" idx="1"/>
          </p:nvPr>
        </p:nvSpPr>
        <p:spPr/>
        <p:txBody>
          <a:bodyPr/>
          <a:lstStyle/>
          <a:p>
            <a:pPr marL="171450" indent="-171450">
              <a:buFont typeface="Arial" panose="020B0604020202020204" pitchFamily="34" charset="0"/>
              <a:buChar char="•"/>
            </a:pPr>
            <a:r>
              <a:rPr lang="nb-NO">
                <a:ea typeface="Calibri"/>
                <a:cs typeface="Calibri"/>
              </a:rPr>
              <a:t>Andel enig/helt enig i påstanden. </a:t>
            </a:r>
          </a:p>
          <a:p>
            <a:pPr marL="171450" indent="-171450">
              <a:buFont typeface="Arial" panose="020B0604020202020204" pitchFamily="34" charset="0"/>
              <a:buChar char="•"/>
            </a:pPr>
            <a:r>
              <a:rPr lang="nb-NO">
                <a:ea typeface="Calibri"/>
                <a:cs typeface="Calibri"/>
              </a:rPr>
              <a:t>Formulering 2025 – fra UiA strategi 2024 – 2028</a:t>
            </a:r>
          </a:p>
          <a:p>
            <a:pPr marL="171450" indent="-171450">
              <a:buFont typeface="Arial" panose="020B0604020202020204" pitchFamily="34" charset="0"/>
              <a:buChar char="•"/>
            </a:pPr>
            <a:r>
              <a:rPr lang="nb-NO">
                <a:ea typeface="Calibri"/>
                <a:cs typeface="Calibri"/>
              </a:rPr>
              <a:t>Sett opp mot innsatsområde 1 i arbeidslivsrelevansprosjektet. </a:t>
            </a:r>
          </a:p>
          <a:p>
            <a:pPr marL="171450" indent="-171450">
              <a:buFont typeface="Arial" panose="020B0604020202020204" pitchFamily="34" charset="0"/>
              <a:buChar char="•"/>
            </a:pPr>
            <a:r>
              <a:rPr lang="nb-NO">
                <a:ea typeface="Calibri"/>
                <a:cs typeface="Calibri"/>
              </a:rPr>
              <a:t>Bevisstgjøre studentene bedre på studiets relevans for arbeids og samfunnsliv</a:t>
            </a:r>
          </a:p>
          <a:p>
            <a:pPr marL="171450" indent="-171450">
              <a:buFont typeface="Arial" panose="020B0604020202020204" pitchFamily="34" charset="0"/>
              <a:buChar char="•"/>
            </a:pPr>
            <a:endParaRPr lang="nb-NO">
              <a:ea typeface="Calibri"/>
              <a:cs typeface="Calibri"/>
            </a:endParaRPr>
          </a:p>
          <a:p>
            <a:pPr marL="171450" indent="-171450">
              <a:buFont typeface="Arial" panose="020B0604020202020204" pitchFamily="34" charset="0"/>
              <a:buChar char="•"/>
            </a:pPr>
            <a:r>
              <a:rPr lang="nb-NO">
                <a:ea typeface="Calibri"/>
                <a:cs typeface="Calibri"/>
              </a:rPr>
              <a:t>Historikk 2022 undersøkelsen: </a:t>
            </a:r>
          </a:p>
          <a:p>
            <a:pPr marL="171450" indent="-171450">
              <a:buFont typeface="Arial" panose="020B0604020202020204" pitchFamily="34" charset="0"/>
              <a:buChar char="•"/>
            </a:pPr>
            <a:r>
              <a:rPr lang="nb-NO">
                <a:ea typeface="Calibri"/>
                <a:cs typeface="Calibri"/>
              </a:rPr>
              <a:t>«Jeg fikk god informasjon underveis i studiet mitt om hvordan min kompetanse kan brukes i arbeidslivet» (q0391, påstand 1) 51% </a:t>
            </a:r>
          </a:p>
          <a:p>
            <a:pPr marL="171450" indent="-171450">
              <a:buFont typeface="Arial" panose="020B0604020202020204" pitchFamily="34" charset="0"/>
              <a:buChar char="•"/>
            </a:pPr>
            <a:endParaRPr lang="nb-NO">
              <a:ea typeface="Calibri"/>
              <a:cs typeface="Calibri"/>
            </a:endParaRPr>
          </a:p>
          <a:p>
            <a:pPr marL="171450" indent="-171450">
              <a:buFont typeface="Arial" panose="020B0604020202020204" pitchFamily="34" charset="0"/>
              <a:buChar char="•"/>
            </a:pPr>
            <a:r>
              <a:rPr lang="nb-NO">
                <a:ea typeface="Calibri"/>
                <a:cs typeface="Calibri"/>
              </a:rPr>
              <a:t>«Jeg fikk innføring i hvordan jeg kan formidle min egen kompetanse til potensielle arbeidsgivere» (q0391, påstand 2) 28% </a:t>
            </a:r>
          </a:p>
        </p:txBody>
      </p:sp>
      <p:sp>
        <p:nvSpPr>
          <p:cNvPr id="4" name="Plassholder for lysbildenummer 3">
            <a:extLst>
              <a:ext uri="{FF2B5EF4-FFF2-40B4-BE49-F238E27FC236}">
                <a16:creationId xmlns:a16="http://schemas.microsoft.com/office/drawing/2014/main" id="{C31C8DFB-B80A-00CF-E713-C45D53F92B1F}"/>
              </a:ext>
            </a:extLst>
          </p:cNvPr>
          <p:cNvSpPr>
            <a:spLocks noGrp="1"/>
          </p:cNvSpPr>
          <p:nvPr>
            <p:ph type="sldNum" sz="quarter" idx="5"/>
          </p:nvPr>
        </p:nvSpPr>
        <p:spPr/>
        <p:txBody>
          <a:bodyPr/>
          <a:lstStyle/>
          <a:p>
            <a:fld id="{1EBEB604-C9F2-B44F-BBD0-B423C6B3A96A}" type="slidenum">
              <a:rPr lang="nb-NO" smtClean="0"/>
              <a:t>17</a:t>
            </a:fld>
            <a:endParaRPr lang="nb-NO"/>
          </a:p>
        </p:txBody>
      </p:sp>
    </p:spTree>
    <p:extLst>
      <p:ext uri="{BB962C8B-B14F-4D97-AF65-F5344CB8AC3E}">
        <p14:creationId xmlns:p14="http://schemas.microsoft.com/office/powerpoint/2010/main" val="5444243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[Alternativ til foregående lysbilde om «kontakt med arbeidslivet»]</a:t>
            </a:r>
          </a:p>
          <a:p>
            <a:endParaRPr lang="nb-NO">
              <a:ea typeface="Calibri"/>
              <a:cs typeface="Calibri"/>
            </a:endParaRPr>
          </a:p>
          <a:p>
            <a:r>
              <a:rPr lang="nb-NO"/>
              <a:t>•Aktiviteter under studiet kan være så mangt, i denne undersøkelsen fokuserer vi på både arbeidslivskontakt og andre former for </a:t>
            </a:r>
            <a:r>
              <a:rPr lang="nb-NO" err="1"/>
              <a:t>aktivitetet</a:t>
            </a:r>
            <a:r>
              <a:rPr lang="nb-NO"/>
              <a:t>. </a:t>
            </a:r>
          </a:p>
          <a:p>
            <a:endParaRPr lang="nb-NO">
              <a:ea typeface="Calibri"/>
              <a:cs typeface="Calibri"/>
            </a:endParaRPr>
          </a:p>
          <a:p>
            <a:r>
              <a:rPr lang="nb-NO"/>
              <a:t>•Først arbeidslivskontakt:</a:t>
            </a:r>
          </a:p>
          <a:p>
            <a:r>
              <a:rPr lang="nb-NO"/>
              <a:t>•Rundt en tredjedel har obligatorisk praksis – naturlig nok svært utdanningsavhengig.</a:t>
            </a:r>
          </a:p>
          <a:p>
            <a:r>
              <a:rPr lang="nb-NO"/>
              <a:t>•Rundt en fjerdedel samarbeider med arbeidslivet om bacheloroppgave. Nesten halvparten samarbeider om masteroppgave, 14 prosent gjennomfører valgfri faglig praksis, og 5 prosent har vært involvert i forskningsprosjekt</a:t>
            </a:r>
            <a:endParaRPr lang="nb-NO">
              <a:ea typeface="Calibri"/>
              <a:cs typeface="Calibri"/>
            </a:endParaRPr>
          </a:p>
          <a:p>
            <a:r>
              <a:rPr lang="nb-NO"/>
              <a:t>•Merk at den presenterte andelen som samarbeider om masteroppgave, er regnet ut med utgangspunkt i kun masterkandidatene</a:t>
            </a:r>
            <a:endParaRPr lang="nb-NO">
              <a:ea typeface="Calibri"/>
              <a:cs typeface="Calibri"/>
            </a:endParaRPr>
          </a:p>
          <a:p>
            <a:r>
              <a:rPr lang="nb-NO"/>
              <a:t>•</a:t>
            </a:r>
            <a:endParaRPr lang="nb-NO">
              <a:ea typeface="Calibri"/>
              <a:cs typeface="Calibri"/>
            </a:endParaRPr>
          </a:p>
          <a:p>
            <a:r>
              <a:rPr lang="nb-NO"/>
              <a:t>•For de fire sistnevnte kontakttypene ble kandidaten spurt om de opplevde kontakten som (svært eller noe) nyttig for videre karriere</a:t>
            </a:r>
            <a:endParaRPr lang="nb-NO">
              <a:ea typeface="Calibri"/>
              <a:cs typeface="Calibri"/>
            </a:endParaRPr>
          </a:p>
          <a:p>
            <a:r>
              <a:rPr lang="nb-NO"/>
              <a:t>•Vi ser at gjennomgående oppleves kontakten som nyttig</a:t>
            </a:r>
            <a:endParaRPr lang="nb-NO">
              <a:ea typeface="Calibri"/>
              <a:cs typeface="Calibri"/>
            </a:endParaRPr>
          </a:p>
          <a:p>
            <a:r>
              <a:rPr lang="nb-NO"/>
              <a:t>•</a:t>
            </a:r>
            <a:endParaRPr lang="nb-NO">
              <a:ea typeface="Calibri"/>
              <a:cs typeface="Calibri"/>
            </a:endParaRPr>
          </a:p>
          <a:p>
            <a:r>
              <a:rPr lang="nb-NO"/>
              <a:t>•Over tid ser vi at omfanget av oppgavesamarbeid og valgfri praksis økt</a:t>
            </a:r>
            <a:endParaRPr lang="nb-NO">
              <a:ea typeface="Calibri"/>
              <a:cs typeface="Calibri"/>
            </a:endParaRPr>
          </a:p>
          <a:p>
            <a:r>
              <a:rPr lang="nb-NO"/>
              <a:t>•Med tanke på kandidatenes opplevde nytteverdi må dette anses som en positiv utvikling</a:t>
            </a:r>
            <a:endParaRPr lang="nb-NO">
              <a:ea typeface="Calibri"/>
              <a:cs typeface="Calibri"/>
            </a:endParaRPr>
          </a:p>
          <a:p>
            <a:r>
              <a:rPr lang="nb-NO"/>
              <a:t>Sammenlignet med andre utdanningsinstitusjoner hevder UiA seg godt. Blant institusjonene vi har hentet inn sammenlignbare tall for har UiA det høyeste omfanget kontakt gjennom oppgavesamarbeid og praksis</a:t>
            </a:r>
            <a:endParaRPr lang="nb-NO">
              <a:ea typeface="Calibri"/>
              <a:cs typeface="Calibri"/>
            </a:endParaRPr>
          </a:p>
          <a:p>
            <a:r>
              <a:rPr lang="nb-NO"/>
              <a:t>•</a:t>
            </a:r>
            <a:endParaRPr lang="nb-NO">
              <a:ea typeface="Calibri"/>
              <a:cs typeface="Calibri"/>
            </a:endParaRPr>
          </a:p>
          <a:p>
            <a:r>
              <a:rPr lang="nb-NO"/>
              <a:t>••Kontakt med arbeidslivet under studietiden og nytten av dette [Figur 7.1, s. 68]</a:t>
            </a:r>
            <a:endParaRPr lang="nb-NO">
              <a:ea typeface="Calibri"/>
              <a:cs typeface="Calibri"/>
            </a:endParaRPr>
          </a:p>
          <a:p>
            <a:r>
              <a:rPr lang="nb-NO"/>
              <a:t>•Omfanget av oppgavesamarbeid og valgfri praksis – historisk utvikling [Figur 7.5, s. 72]</a:t>
            </a:r>
            <a:endParaRPr lang="nb-NO">
              <a:ea typeface="Calibri"/>
              <a:cs typeface="Calibri"/>
            </a:endParaRPr>
          </a:p>
          <a:p>
            <a:r>
              <a:rPr lang="nb-NO"/>
              <a:t>•Oppgavesamarbeid og valgfri praksis, sammenlignet med andre utdanningsinstitusjoner [Figur 7.6, s. 72]</a:t>
            </a:r>
            <a:endParaRPr lang="nb-NO">
              <a:ea typeface="Calibri"/>
              <a:cs typeface="Calibri"/>
            </a:endParaRPr>
          </a:p>
          <a:p>
            <a:endParaRPr lang="nb-NO">
              <a:ea typeface="Calibri"/>
              <a:cs typeface="Calibri"/>
            </a:endParaRPr>
          </a:p>
        </p:txBody>
      </p:sp>
      <p:sp>
        <p:nvSpPr>
          <p:cNvPr id="4" name="Plassholder for lysbildenummer 3"/>
          <p:cNvSpPr>
            <a:spLocks noGrp="1"/>
          </p:cNvSpPr>
          <p:nvPr>
            <p:ph type="sldNum" sz="quarter" idx="5"/>
          </p:nvPr>
        </p:nvSpPr>
        <p:spPr/>
        <p:txBody>
          <a:bodyPr/>
          <a:lstStyle/>
          <a:p>
            <a:fld id="{60741E0F-E54B-49FE-953C-D8BC98A08DF6}" type="slidenum">
              <a:rPr lang="nb-NO" smtClean="0"/>
              <a:t>18</a:t>
            </a:fld>
            <a:endParaRPr lang="nb-NO"/>
          </a:p>
        </p:txBody>
      </p:sp>
    </p:spTree>
    <p:extLst>
      <p:ext uri="{BB962C8B-B14F-4D97-AF65-F5344CB8AC3E}">
        <p14:creationId xmlns:p14="http://schemas.microsoft.com/office/powerpoint/2010/main" val="37612687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24242-71F0-6805-0DF0-D914F672D86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5869233-48DA-8D37-0EBE-4ADD66F1D08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DF83F92-62E8-5AD9-1663-A3D34084EFC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i="0" kern="0"/>
              <a:t>Positiv utvikling over tid satsning oppgavesamarbeid valgfri praksis.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i="0" kern="0"/>
              <a:t>Sammenlignet med andre utdanningsinstitusjoner hevder UiA seg godt. Blant institusjonene vi har hentet inn sammenlignbare tall for har UiA det høyeste omfanget kontakt gjennom oppgavesamarbeid og praksis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i="0" ker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i="0" kern="0"/>
              <a:t>Kontakt med arbeidslivet under studietiden og nytten av dette [Figur 7.1, s. 68]</a:t>
            </a:r>
            <a:endParaRPr lang="nb-NO" sz="1200" i="0" kern="0">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800">
                <a:effectLst/>
                <a:latin typeface="Verdana" panose="020B0604030504040204" pitchFamily="34" charset="0"/>
                <a:ea typeface="Calibri" panose="020F0502020204030204" pitchFamily="34" charset="0"/>
                <a:cs typeface="Times New Roman" panose="02020603050405020304" pitchFamily="18" charset="0"/>
              </a:rPr>
              <a:t>Omfanget av oppgavesamarbeid og valgfri praksis – historisk utvikling</a:t>
            </a:r>
            <a:r>
              <a:rPr lang="nb-NO" sz="1200" i="0" kern="0">
                <a:effectLst/>
                <a:latin typeface="Verdana" panose="020B0604030504040204" pitchFamily="34" charset="0"/>
                <a:ea typeface="Calibri" panose="020F0502020204030204" pitchFamily="34" charset="0"/>
                <a:cs typeface="Times New Roman" panose="02020603050405020304" pitchFamily="18" charset="0"/>
              </a:rPr>
              <a:t> [Figur 7.5, s. 72]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800">
                <a:effectLst/>
                <a:latin typeface="Verdana" panose="020B0604030504040204" pitchFamily="34" charset="0"/>
                <a:ea typeface="Calibri" panose="020F0502020204030204" pitchFamily="34" charset="0"/>
                <a:cs typeface="Times New Roman" panose="02020603050405020304" pitchFamily="18" charset="0"/>
              </a:rPr>
              <a:t>Oppgavesamarbeid og valgfri praksis, sammenlignet med andre utdanningsinstitusjoner</a:t>
            </a:r>
            <a:r>
              <a:rPr lang="nb-NO" sz="1200" i="0" kern="0">
                <a:effectLst/>
                <a:latin typeface="Verdana" panose="020B0604030504040204" pitchFamily="34" charset="0"/>
                <a:ea typeface="Calibri" panose="020F0502020204030204" pitchFamily="34" charset="0"/>
                <a:cs typeface="Times New Roman" panose="02020603050405020304" pitchFamily="18" charset="0"/>
              </a:rPr>
              <a:t> [Figur 7.6, s. 72]</a:t>
            </a:r>
            <a:endParaRPr lang="nb-NO" sz="1200" i="0" kern="0"/>
          </a:p>
        </p:txBody>
      </p:sp>
      <p:sp>
        <p:nvSpPr>
          <p:cNvPr id="4" name="Plassholder for lysbildenummer 3">
            <a:extLst>
              <a:ext uri="{FF2B5EF4-FFF2-40B4-BE49-F238E27FC236}">
                <a16:creationId xmlns:a16="http://schemas.microsoft.com/office/drawing/2014/main" id="{B0A830F6-3F77-C3B7-369B-13F8BB526CFF}"/>
              </a:ext>
            </a:extLst>
          </p:cNvPr>
          <p:cNvSpPr>
            <a:spLocks noGrp="1"/>
          </p:cNvSpPr>
          <p:nvPr>
            <p:ph type="sldNum" sz="quarter" idx="5"/>
          </p:nvPr>
        </p:nvSpPr>
        <p:spPr/>
        <p:txBody>
          <a:bodyPr/>
          <a:lstStyle/>
          <a:p>
            <a:fld id="{1EBEB604-C9F2-B44F-BBD0-B423C6B3A96A}" type="slidenum">
              <a:rPr lang="nb-NO" smtClean="0"/>
              <a:t>19</a:t>
            </a:fld>
            <a:endParaRPr lang="nb-NO"/>
          </a:p>
        </p:txBody>
      </p:sp>
    </p:spTree>
    <p:extLst>
      <p:ext uri="{BB962C8B-B14F-4D97-AF65-F5344CB8AC3E}">
        <p14:creationId xmlns:p14="http://schemas.microsoft.com/office/powerpoint/2010/main" val="20792535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13% av kandidatene i utvalget på internasjonal utveksling i 2025 undersøkelsen. </a:t>
            </a:r>
          </a:p>
          <a:p>
            <a:r>
              <a:rPr lang="nb-NO"/>
              <a:t>I 2022 undersøkelsen var det 8% som hadde vært på internasjonal utveksling 3 måneder eller mer. (Den gangen var det mange som ikke kunne reise </a:t>
            </a:r>
            <a:r>
              <a:rPr lang="nb-NO" err="1"/>
              <a:t>pga</a:t>
            </a:r>
            <a:r>
              <a:rPr lang="nb-NO"/>
              <a:t> Koronarestriksjonene)</a:t>
            </a:r>
          </a:p>
          <a:p>
            <a:r>
              <a:rPr lang="nb-NO"/>
              <a:t>I 2019 var det 20% som var på utenlandsopphold som det den gangen ble definert som i kandidatundersøkelsen. </a:t>
            </a:r>
          </a:p>
          <a:p>
            <a:endParaRPr lang="nb-NO"/>
          </a:p>
          <a:p>
            <a:r>
              <a:rPr lang="nb-NO" err="1"/>
              <a:t>Annetfeltet</a:t>
            </a:r>
            <a:r>
              <a:rPr lang="nb-NO"/>
              <a:t> gir supplerende informasjon om årsaker. Veldig mange oppgir her at det dreier seg om at de har en jobb, familie og forpliktelser som gjør at de ikke har anledning til å være borte på utveksling så lenge. </a:t>
            </a:r>
          </a:p>
          <a:p>
            <a:endParaRPr lang="nb-NO"/>
          </a:p>
          <a:p>
            <a:r>
              <a:rPr lang="nb-NO">
                <a:ea typeface="Calibri"/>
                <a:cs typeface="Calibri"/>
              </a:rPr>
              <a:t>1/3 ønsket men dro ikke av årsaker hvor UiA kanskje kan bli bedre. </a:t>
            </a:r>
            <a:r>
              <a:rPr lang="nb-NO" err="1">
                <a:ea typeface="Calibri"/>
                <a:cs typeface="Calibri"/>
              </a:rPr>
              <a:t>Organsering</a:t>
            </a:r>
            <a:r>
              <a:rPr lang="nb-NO">
                <a:ea typeface="Calibri"/>
                <a:cs typeface="Calibri"/>
              </a:rPr>
              <a:t>, ville blitt forsinket i studiet, ikke tilpasset studieløp for å dra på utveksling. </a:t>
            </a:r>
            <a:endParaRPr lang="nb-NO"/>
          </a:p>
          <a:p>
            <a:endParaRPr lang="nb-NO"/>
          </a:p>
          <a:p>
            <a:r>
              <a:rPr lang="nb-NO" sz="1200" b="0" i="0" u="none" strike="noStrike" kern="1200">
                <a:solidFill>
                  <a:schemeClr val="tx1"/>
                </a:solidFill>
                <a:effectLst/>
                <a:latin typeface="+mn-lt"/>
                <a:ea typeface="+mn-ea"/>
                <a:cs typeface="+mn-cs"/>
              </a:rPr>
              <a:t>Av andre læringsformer ser vi at det også er 2 – 3 av 10 som bevisst velger bort samarbeid med arbeidslivet om bachelor/masteroppgave eller praksis/</a:t>
            </a:r>
            <a:r>
              <a:rPr lang="nb-NO" sz="1200" b="0" i="0" u="none" strike="noStrike" kern="1200" err="1">
                <a:solidFill>
                  <a:schemeClr val="tx1"/>
                </a:solidFill>
                <a:effectLst/>
                <a:latin typeface="+mn-lt"/>
                <a:ea typeface="+mn-ea"/>
                <a:cs typeface="+mn-cs"/>
              </a:rPr>
              <a:t>internship</a:t>
            </a:r>
            <a:r>
              <a:rPr lang="nb-NO" sz="1200" b="0" i="0" u="none" strike="noStrike" kern="1200">
                <a:solidFill>
                  <a:schemeClr val="tx1"/>
                </a:solidFill>
                <a:effectLst/>
                <a:latin typeface="+mn-lt"/>
                <a:ea typeface="+mn-ea"/>
                <a:cs typeface="+mn-cs"/>
              </a:rPr>
              <a:t>. </a:t>
            </a:r>
          </a:p>
          <a:p>
            <a:endParaRPr lang="nb-NO" sz="1200" b="0" i="0" u="none" strike="noStrike" kern="1200">
              <a:solidFill>
                <a:schemeClr val="tx1"/>
              </a:solidFill>
              <a:effectLst/>
              <a:latin typeface="+mn-lt"/>
              <a:ea typeface="+mn-ea"/>
              <a:cs typeface="+mn-cs"/>
            </a:endParaRPr>
          </a:p>
          <a:p>
            <a:r>
              <a:rPr lang="nb-NO"/>
              <a:t>Hvorfor gjør de det når det er så stor læringsverdi i samarbeidet?</a:t>
            </a:r>
          </a:p>
          <a:p>
            <a:endParaRPr lang="nb-NO"/>
          </a:p>
        </p:txBody>
      </p:sp>
      <p:sp>
        <p:nvSpPr>
          <p:cNvPr id="4" name="Plassholder for lysbildenummer 3"/>
          <p:cNvSpPr>
            <a:spLocks noGrp="1"/>
          </p:cNvSpPr>
          <p:nvPr>
            <p:ph type="sldNum" sz="quarter" idx="5"/>
          </p:nvPr>
        </p:nvSpPr>
        <p:spPr/>
        <p:txBody>
          <a:bodyPr/>
          <a:lstStyle/>
          <a:p>
            <a:fld id="{1EBEB604-C9F2-B44F-BBD0-B423C6B3A96A}" type="slidenum">
              <a:rPr lang="nb-NO" smtClean="0"/>
              <a:t>20</a:t>
            </a:fld>
            <a:endParaRPr lang="nb-NO"/>
          </a:p>
        </p:txBody>
      </p:sp>
    </p:spTree>
    <p:extLst>
      <p:ext uri="{BB962C8B-B14F-4D97-AF65-F5344CB8AC3E}">
        <p14:creationId xmlns:p14="http://schemas.microsoft.com/office/powerpoint/2010/main" val="20973840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a:solidFill>
                  <a:schemeClr val="tx1"/>
                </a:solidFill>
                <a:effectLst/>
                <a:latin typeface="+mn-lt"/>
                <a:ea typeface="+mn-ea"/>
                <a:cs typeface="+mn-cs"/>
              </a:rPr>
              <a:t>Flest kandidater oppgir å ha opparbeidet god faglig-teoretisk forståelse</a:t>
            </a:r>
            <a:r>
              <a:rPr lang="nb-NO" sz="1200" kern="1200">
                <a:solidFill>
                  <a:schemeClr val="tx1"/>
                </a:solidFill>
                <a:effectLst/>
                <a:latin typeface="+mn-lt"/>
                <a:ea typeface="+mn-ea"/>
                <a:cs typeface="+mn-cs"/>
              </a:rPr>
              <a:t> gjennom studietiden. Blant fagområdene gjelder dette spesielt kandidater fra JUS, HELSEFAG og REALFAG. </a:t>
            </a:r>
          </a:p>
          <a:p>
            <a:r>
              <a:rPr lang="nb-NO" sz="1200" kern="1200">
                <a:solidFill>
                  <a:schemeClr val="tx1"/>
                </a:solidFill>
                <a:effectLst/>
                <a:latin typeface="+mn-lt"/>
                <a:ea typeface="+mn-ea"/>
                <a:cs typeface="+mn-cs"/>
              </a:rPr>
              <a:t> </a:t>
            </a:r>
          </a:p>
          <a:p>
            <a:r>
              <a:rPr lang="nb-NO" sz="1200" b="1" kern="1200">
                <a:solidFill>
                  <a:schemeClr val="tx1"/>
                </a:solidFill>
                <a:effectLst/>
                <a:latin typeface="+mn-lt"/>
                <a:ea typeface="+mn-ea"/>
                <a:cs typeface="+mn-cs"/>
              </a:rPr>
              <a:t>Over 70 prosent oppgir også å ha opparbeidet gode analytiske evner og god metodekunnskap.</a:t>
            </a:r>
            <a:r>
              <a:rPr lang="nb-NO" sz="1200" kern="1200">
                <a:solidFill>
                  <a:schemeClr val="tx1"/>
                </a:solidFill>
                <a:effectLst/>
                <a:latin typeface="+mn-lt"/>
                <a:ea typeface="+mn-ea"/>
                <a:cs typeface="+mn-cs"/>
              </a:rPr>
              <a:t> Igjen vurderer JUS disse ferdighetene særlig høyt, spesielt når det kommer til metodekunnskap. </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Noe færre, men fortsatt </a:t>
            </a:r>
            <a:r>
              <a:rPr lang="nb-NO" sz="1200" b="1" kern="1200">
                <a:solidFill>
                  <a:schemeClr val="tx1"/>
                </a:solidFill>
                <a:effectLst/>
                <a:latin typeface="+mn-lt"/>
                <a:ea typeface="+mn-ea"/>
                <a:cs typeface="+mn-cs"/>
              </a:rPr>
              <a:t>over 60 prosent, oppgir oppdatert kunnskap om forskning på sitt fagfelt og kjennskap til relevante arbeidsverktøy</a:t>
            </a:r>
            <a:r>
              <a:rPr lang="nb-NO" sz="1200" kern="1200">
                <a:solidFill>
                  <a:schemeClr val="tx1"/>
                </a:solidFill>
                <a:effectLst/>
                <a:latin typeface="+mn-lt"/>
                <a:ea typeface="+mn-ea"/>
                <a:cs typeface="+mn-cs"/>
              </a:rPr>
              <a:t>. Her skiller kandidatene fra HELSEFAG og IDRETT seg ut med særlig høye vurderinger. Kandidater fra JUS, som ellers vurderer sine ferdigheter høyt, oppgir i minst grad at de er oppdatert på forskning i sitt fagfelt. </a:t>
            </a:r>
          </a:p>
          <a:p>
            <a:endParaRPr lang="nb-NO"/>
          </a:p>
        </p:txBody>
      </p:sp>
      <p:sp>
        <p:nvSpPr>
          <p:cNvPr id="4" name="Plassholder for lysbildenummer 3"/>
          <p:cNvSpPr>
            <a:spLocks noGrp="1"/>
          </p:cNvSpPr>
          <p:nvPr>
            <p:ph type="sldNum" sz="quarter" idx="5"/>
          </p:nvPr>
        </p:nvSpPr>
        <p:spPr/>
        <p:txBody>
          <a:bodyPr/>
          <a:lstStyle/>
          <a:p>
            <a:fld id="{60741E0F-E54B-49FE-953C-D8BC98A08DF6}" type="slidenum">
              <a:rPr lang="nb-NO" smtClean="0"/>
              <a:t>21</a:t>
            </a:fld>
            <a:endParaRPr lang="nb-NO"/>
          </a:p>
        </p:txBody>
      </p:sp>
    </p:spTree>
    <p:extLst>
      <p:ext uri="{BB962C8B-B14F-4D97-AF65-F5344CB8AC3E}">
        <p14:creationId xmlns:p14="http://schemas.microsoft.com/office/powerpoint/2010/main" val="1755386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a:t>Kandidatene ble stilt et sett av spørsmål med fokus på i hvilken grad studiene hadde gitt dem ulike former for fremtidsrettet kompetanse</a:t>
            </a:r>
          </a:p>
          <a:p>
            <a:pPr marL="171450" indent="-171450">
              <a:buFont typeface="Arial" panose="020B0604020202020204" pitchFamily="34" charset="0"/>
              <a:buChar char="•"/>
            </a:pPr>
            <a:endParaRPr lang="nb-NO"/>
          </a:p>
          <a:p>
            <a:pPr marL="171450" indent="-171450">
              <a:buFont typeface="Arial" panose="020B0604020202020204" pitchFamily="34" charset="0"/>
              <a:buChar char="•"/>
            </a:pPr>
            <a:r>
              <a:rPr lang="nb-NO"/>
              <a:t>«Kildebevissthet og evne til kritisk vurdering av informasjon» var et nytt svaralternativ i 2025-undersøkelsen, og hele 85 prosent svarer at de har fått denne kompetansen i stor eller svært stor grad</a:t>
            </a:r>
            <a:endParaRPr lang="nb-NO">
              <a:ea typeface="Calibri"/>
              <a:cs typeface="Calibri"/>
            </a:endParaRPr>
          </a:p>
          <a:p>
            <a:pPr marL="171450" indent="-171450">
              <a:buFont typeface="Arial" panose="020B0604020202020204" pitchFamily="34" charset="0"/>
              <a:buChar char="•"/>
            </a:pPr>
            <a:endParaRPr lang="nb-NO"/>
          </a:p>
          <a:p>
            <a:pPr marL="171450" indent="-171450">
              <a:buFont typeface="Arial" panose="020B0604020202020204" pitchFamily="34" charset="0"/>
              <a:buChar char="•"/>
            </a:pPr>
            <a:r>
              <a:rPr lang="nb-NO"/>
              <a:t>På flere av kompetansene observerer vi en positiv utvikling siden 2022-undersøkelsen</a:t>
            </a:r>
            <a:endParaRPr lang="nb-NO">
              <a:ea typeface="Calibri"/>
              <a:cs typeface="Calibri"/>
            </a:endParaRPr>
          </a:p>
          <a:p>
            <a:pPr marL="628650" lvl="1" indent="-171450">
              <a:buFont typeface="Arial" panose="020B0604020202020204" pitchFamily="34" charset="0"/>
              <a:buChar char="•"/>
            </a:pPr>
            <a:r>
              <a:rPr lang="nb-NO"/>
              <a:t>7 prosentpoeng økning i andelen som mener studiene har gitt dem «evne til etisk refleksjon»</a:t>
            </a:r>
            <a:endParaRPr lang="nb-NO">
              <a:ea typeface="Calibri"/>
              <a:cs typeface="Calibri"/>
            </a:endParaRPr>
          </a:p>
          <a:p>
            <a:pPr marL="628650" lvl="1" indent="-171450">
              <a:buFont typeface="Arial" panose="020B0604020202020204" pitchFamily="34" charset="0"/>
              <a:buChar char="•"/>
            </a:pPr>
            <a:r>
              <a:rPr lang="nb-NO"/>
              <a:t>5 prosentpoeng økning i «tverrfaglig samarbeid»</a:t>
            </a:r>
            <a:endParaRPr lang="nb-NO">
              <a:ea typeface="Calibri"/>
              <a:cs typeface="Calibri"/>
            </a:endParaRPr>
          </a:p>
          <a:p>
            <a:pPr marL="628650" lvl="1" indent="-171450">
              <a:buFont typeface="Arial" panose="020B0604020202020204" pitchFamily="34" charset="0"/>
              <a:buChar char="•"/>
            </a:pPr>
            <a:r>
              <a:rPr lang="nb-NO"/>
              <a:t>12 prosentpoeng økning i «internasjonal forståelse», og 10 prosentpoeng økning i «kunnskap om bærekraft»</a:t>
            </a:r>
            <a:endParaRPr lang="nb-NO">
              <a:ea typeface="Calibri"/>
              <a:cs typeface="Calibri"/>
            </a:endParaRPr>
          </a:p>
          <a:p>
            <a:pPr marL="0" lvl="0" indent="0">
              <a:buFont typeface="Arial" panose="020B0604020202020204" pitchFamily="34" charset="0"/>
              <a:buNone/>
            </a:pPr>
            <a:endParaRPr lang="nb-NO"/>
          </a:p>
          <a:p>
            <a:pPr marL="171450" lvl="0" indent="-171450">
              <a:buFont typeface="Arial" panose="020B0604020202020204" pitchFamily="34" charset="0"/>
              <a:buChar char="•"/>
            </a:pPr>
            <a:r>
              <a:rPr lang="nb-NO"/>
              <a:t>Et litt interessant poeng er at vi observerer at aktiviteter under studiene påvirker svargivingen på dette spørsmålet:</a:t>
            </a:r>
            <a:endParaRPr lang="nb-NO">
              <a:ea typeface="Calibri"/>
              <a:cs typeface="Calibri"/>
            </a:endParaRPr>
          </a:p>
          <a:p>
            <a:pPr marL="628650" lvl="1" indent="-171450">
              <a:buFont typeface="Arial" panose="020B0604020202020204" pitchFamily="34" charset="0"/>
              <a:buChar char="•"/>
            </a:pPr>
            <a:r>
              <a:rPr lang="nb-NO"/>
              <a:t>72 prosent av kandidatene med utvekslingserfaring mener at de i stor/svært stor grad har fått internasjonal forståelse gjennom studiene, mot 50 prosent av dem som ikke har vært på utveksling. For gründervirksomhet er tilsvarende andel 36 mot 20 prosent. </a:t>
            </a:r>
            <a:endParaRPr lang="nb-NO">
              <a:ea typeface="Calibri"/>
              <a:cs typeface="Calibri"/>
            </a:endParaRPr>
          </a:p>
          <a:p>
            <a:endParaRPr lang="nb-NO"/>
          </a:p>
          <a:p>
            <a:r>
              <a:rPr lang="nb-NO">
                <a:ea typeface="Calibri" panose="020F0502020204030204"/>
                <a:cs typeface="Calibri" panose="020F0502020204030204"/>
              </a:rPr>
              <a:t>** Endret ordlyd. 2022 undersøkelsen Evne til å være pådriver for nyskapning og innovasjon. Forenklet i 2025 til: Evne til å fremme nye ideer og løsninger</a:t>
            </a:r>
            <a:endParaRPr lang="nb-NO"/>
          </a:p>
          <a:p>
            <a:endParaRPr lang="nb-NO"/>
          </a:p>
          <a:p>
            <a:r>
              <a:rPr lang="nb-NO"/>
              <a:t>«I hvilken grad mener du studiene har gitt deg følgende kompetanse?» [Tab. 8.2, s. 86]</a:t>
            </a:r>
            <a:endParaRPr lang="nb-NO">
              <a:ea typeface="Calibri" panose="020F0502020204030204"/>
              <a:cs typeface="Calibri" panose="020F0502020204030204"/>
            </a:endParaRPr>
          </a:p>
        </p:txBody>
      </p:sp>
      <p:sp>
        <p:nvSpPr>
          <p:cNvPr id="4" name="Plassholder for lysbildenummer 3"/>
          <p:cNvSpPr>
            <a:spLocks noGrp="1"/>
          </p:cNvSpPr>
          <p:nvPr>
            <p:ph type="sldNum" sz="quarter" idx="5"/>
          </p:nvPr>
        </p:nvSpPr>
        <p:spPr/>
        <p:txBody>
          <a:bodyPr/>
          <a:lstStyle/>
          <a:p>
            <a:fld id="{60741E0F-E54B-49FE-953C-D8BC98A08DF6}" type="slidenum">
              <a:rPr lang="nb-NO" smtClean="0"/>
              <a:t>22</a:t>
            </a:fld>
            <a:endParaRPr lang="nb-NO"/>
          </a:p>
        </p:txBody>
      </p:sp>
    </p:spTree>
    <p:extLst>
      <p:ext uri="{BB962C8B-B14F-4D97-AF65-F5344CB8AC3E}">
        <p14:creationId xmlns:p14="http://schemas.microsoft.com/office/powerpoint/2010/main" val="5844494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2134E-F00D-872C-3439-A6FEA99C186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5646842-AE64-95FD-79BD-9F2951C143C9}"/>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059B49B3-6EC1-9581-8939-B0CBA746B918}"/>
              </a:ext>
            </a:extLst>
          </p:cNvPr>
          <p:cNvSpPr>
            <a:spLocks noGrp="1"/>
          </p:cNvSpPr>
          <p:nvPr>
            <p:ph type="body" idx="1"/>
          </p:nvPr>
        </p:nvSpPr>
        <p:spPr/>
        <p:txBody>
          <a:bodyPr/>
          <a:lstStyle/>
          <a:p>
            <a:pPr marL="171450" indent="-171450">
              <a:buFont typeface="Arial" panose="020B0604020202020204" pitchFamily="34" charset="0"/>
              <a:buChar char="•"/>
            </a:pPr>
            <a:r>
              <a:rPr lang="nb-NO">
                <a:ea typeface="Calibri"/>
                <a:cs typeface="Calibri"/>
              </a:rPr>
              <a:t>Snitt kjennskap til relevante KI verktøy </a:t>
            </a:r>
          </a:p>
        </p:txBody>
      </p:sp>
      <p:sp>
        <p:nvSpPr>
          <p:cNvPr id="4" name="Plassholder for lysbildenummer 3">
            <a:extLst>
              <a:ext uri="{FF2B5EF4-FFF2-40B4-BE49-F238E27FC236}">
                <a16:creationId xmlns:a16="http://schemas.microsoft.com/office/drawing/2014/main" id="{D5A52364-803A-664C-347C-F0B485FC00A3}"/>
              </a:ext>
            </a:extLst>
          </p:cNvPr>
          <p:cNvSpPr>
            <a:spLocks noGrp="1"/>
          </p:cNvSpPr>
          <p:nvPr>
            <p:ph type="sldNum" sz="quarter" idx="5"/>
          </p:nvPr>
        </p:nvSpPr>
        <p:spPr/>
        <p:txBody>
          <a:bodyPr/>
          <a:lstStyle/>
          <a:p>
            <a:fld id="{60741E0F-E54B-49FE-953C-D8BC98A08DF6}" type="slidenum">
              <a:rPr lang="nb-NO" smtClean="0"/>
              <a:t>23</a:t>
            </a:fld>
            <a:endParaRPr lang="nb-NO"/>
          </a:p>
        </p:txBody>
      </p:sp>
    </p:spTree>
    <p:extLst>
      <p:ext uri="{BB962C8B-B14F-4D97-AF65-F5344CB8AC3E}">
        <p14:creationId xmlns:p14="http://schemas.microsoft.com/office/powerpoint/2010/main" val="42872290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a:ea typeface="Calibri"/>
                <a:cs typeface="Calibri"/>
              </a:rPr>
              <a:t>Kandidatenes vurdering.</a:t>
            </a:r>
          </a:p>
          <a:p>
            <a:pPr>
              <a:defRPr/>
            </a:pPr>
            <a:r>
              <a:rPr lang="nb-NO" sz="1200">
                <a:solidFill>
                  <a:srgbClr val="C00000"/>
                </a:solidFill>
                <a:latin typeface="Helvetica"/>
                <a:cs typeface="Helvetica"/>
              </a:rPr>
              <a:t>UiA Karriere støtte arbeidet med å </a:t>
            </a:r>
            <a:br>
              <a:rPr lang="nb-NO" sz="1200">
                <a:solidFill>
                  <a:srgbClr val="C00000"/>
                </a:solidFill>
                <a:latin typeface="Helvetica"/>
                <a:cs typeface="Helvetica"/>
              </a:rPr>
            </a:br>
            <a:r>
              <a:rPr lang="nb-NO" sz="1200">
                <a:solidFill>
                  <a:srgbClr val="C00000"/>
                </a:solidFill>
                <a:latin typeface="Helvetica"/>
                <a:cs typeface="Helvetica"/>
              </a:rPr>
              <a:t>styrke studienes arbeidslivsrelevans på studieprogrammene</a:t>
            </a:r>
          </a:p>
          <a:p>
            <a:pPr>
              <a:defRPr/>
            </a:pPr>
            <a:r>
              <a:rPr lang="nb-NO" sz="1200">
                <a:solidFill>
                  <a:srgbClr val="C00000"/>
                </a:solidFill>
                <a:latin typeface="Helvetica"/>
                <a:cs typeface="Helvetica"/>
              </a:rPr>
              <a:t>Bistå med å kartlegge </a:t>
            </a:r>
            <a:r>
              <a:rPr lang="nb-NO" sz="1200" err="1">
                <a:solidFill>
                  <a:srgbClr val="C00000"/>
                </a:solidFill>
                <a:latin typeface="Helvetica"/>
                <a:cs typeface="Helvetica"/>
              </a:rPr>
              <a:t>nåstatus</a:t>
            </a:r>
            <a:r>
              <a:rPr lang="nb-NO" sz="1200">
                <a:solidFill>
                  <a:srgbClr val="C00000"/>
                </a:solidFill>
                <a:latin typeface="Helvetica"/>
                <a:cs typeface="Helvetica"/>
              </a:rPr>
              <a:t> ned på studieprogramnivå– hvor er det </a:t>
            </a:r>
            <a:r>
              <a:rPr lang="nb-NO" sz="1200" err="1">
                <a:solidFill>
                  <a:srgbClr val="C00000"/>
                </a:solidFill>
                <a:latin typeface="Helvetica"/>
                <a:cs typeface="Helvetica"/>
              </a:rPr>
              <a:t>forbedringspotensiale</a:t>
            </a:r>
            <a:endParaRPr lang="nb-NO" sz="1200">
              <a:solidFill>
                <a:srgbClr val="C00000"/>
              </a:solidFill>
              <a:latin typeface="Helvetica"/>
              <a:cs typeface="Helvetica"/>
            </a:endParaRPr>
          </a:p>
          <a:p>
            <a:pPr>
              <a:defRPr/>
            </a:pPr>
            <a:r>
              <a:rPr lang="nb-NO" sz="1200" err="1">
                <a:solidFill>
                  <a:srgbClr val="C00000"/>
                </a:solidFill>
                <a:latin typeface="Helvetica"/>
                <a:cs typeface="Helvetica"/>
              </a:rPr>
              <a:t>Fasilitator</a:t>
            </a:r>
            <a:r>
              <a:rPr lang="nb-NO" sz="1200">
                <a:solidFill>
                  <a:srgbClr val="C00000"/>
                </a:solidFill>
                <a:latin typeface="Helvetica"/>
                <a:cs typeface="Helvetica"/>
              </a:rPr>
              <a:t> i utviklingsarbeid på studieprogrammene</a:t>
            </a:r>
          </a:p>
          <a:p>
            <a:pPr>
              <a:defRPr/>
            </a:pPr>
            <a:r>
              <a:rPr lang="nb-NO" sz="1200">
                <a:solidFill>
                  <a:srgbClr val="C00000"/>
                </a:solidFill>
                <a:latin typeface="Helvetica"/>
                <a:cs typeface="Helvetica"/>
              </a:rPr>
              <a:t>Gi inspirasjon til verktøy og tiltak tilpasset forbedringsområdene</a:t>
            </a:r>
          </a:p>
          <a:p>
            <a:pPr>
              <a:defRPr/>
            </a:pPr>
            <a:r>
              <a:rPr lang="nb-NO" sz="1200">
                <a:solidFill>
                  <a:srgbClr val="C00000"/>
                </a:solidFill>
                <a:latin typeface="Helvetica"/>
                <a:cs typeface="Helvetica"/>
              </a:rPr>
              <a:t>Faglige bidragsytere i møter samlinger for ansatte og studenter</a:t>
            </a:r>
          </a:p>
          <a:p>
            <a:pPr>
              <a:defRPr/>
            </a:pPr>
            <a:endParaRPr lang="nb-NO">
              <a:ea typeface="Calibri"/>
              <a:cs typeface="Calibri"/>
            </a:endParaRPr>
          </a:p>
          <a:p>
            <a:pPr>
              <a:defRPr/>
            </a:pPr>
            <a:r>
              <a:rPr lang="nb-NO">
                <a:ea typeface="Calibri"/>
                <a:cs typeface="Calibri"/>
              </a:rPr>
              <a:t> </a:t>
            </a:r>
          </a:p>
        </p:txBody>
      </p:sp>
      <p:sp>
        <p:nvSpPr>
          <p:cNvPr id="4" name="Plassholder for lysbildenummer 3"/>
          <p:cNvSpPr>
            <a:spLocks noGrp="1"/>
          </p:cNvSpPr>
          <p:nvPr>
            <p:ph type="sldNum" sz="quarter" idx="5"/>
          </p:nvPr>
        </p:nvSpPr>
        <p:spPr/>
        <p:txBody>
          <a:bodyPr/>
          <a:lstStyle/>
          <a:p>
            <a:fld id="{1EBEB604-C9F2-B44F-BBD0-B423C6B3A96A}" type="slidenum">
              <a:rPr lang="nb-NO" smtClean="0"/>
              <a:t>24</a:t>
            </a:fld>
            <a:endParaRPr lang="nb-NO"/>
          </a:p>
        </p:txBody>
      </p:sp>
    </p:spTree>
    <p:extLst>
      <p:ext uri="{BB962C8B-B14F-4D97-AF65-F5344CB8AC3E}">
        <p14:creationId xmlns:p14="http://schemas.microsoft.com/office/powerpoint/2010/main" val="36544944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EBEB604-C9F2-B44F-BBD0-B423C6B3A96A}" type="slidenum">
              <a:rPr lang="nb-NO" smtClean="0"/>
              <a:t>25</a:t>
            </a:fld>
            <a:endParaRPr lang="nb-NO"/>
          </a:p>
        </p:txBody>
      </p:sp>
    </p:spTree>
    <p:extLst>
      <p:ext uri="{BB962C8B-B14F-4D97-AF65-F5344CB8AC3E}">
        <p14:creationId xmlns:p14="http://schemas.microsoft.com/office/powerpoint/2010/main" val="39176423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65394-BDD5-68E4-11CC-CEE0AE7A54E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2227CEF-D0BD-B0F7-DFFC-A90A297232F8}"/>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B2B82CBB-8CC0-06C2-6F66-D672A069441A}"/>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i="0">
              <a:effectLst/>
              <a:latin typeface="Calibri"/>
              <a:ea typeface="Calibri"/>
              <a:cs typeface="Calibri"/>
            </a:endParaRPr>
          </a:p>
        </p:txBody>
      </p:sp>
      <p:sp>
        <p:nvSpPr>
          <p:cNvPr id="4" name="Plassholder for lysbildenummer 3">
            <a:extLst>
              <a:ext uri="{FF2B5EF4-FFF2-40B4-BE49-F238E27FC236}">
                <a16:creationId xmlns:a16="http://schemas.microsoft.com/office/drawing/2014/main" id="{1E15E0FE-2097-0F2B-8E8F-5C4B9B389D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BEB604-C9F2-B44F-BBD0-B423C6B3A96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00438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på rød bakgrunn">
    <p:bg>
      <p:bgPr>
        <a:solidFill>
          <a:srgbClr val="000000"/>
        </a:solidFill>
        <a:effectLst/>
      </p:bgPr>
    </p:bg>
    <p:spTree>
      <p:nvGrpSpPr>
        <p:cNvPr id="1" name=""/>
        <p:cNvGrpSpPr/>
        <p:nvPr/>
      </p:nvGrpSpPr>
      <p:grpSpPr>
        <a:xfrm>
          <a:off x="0" y="0"/>
          <a:ext cx="0" cy="0"/>
          <a:chOff x="0" y="0"/>
          <a:chExt cx="0" cy="0"/>
        </a:xfrm>
      </p:grpSpPr>
      <p:sp>
        <p:nvSpPr>
          <p:cNvPr id="2" name="Friform 1">
            <a:extLst>
              <a:ext uri="{FF2B5EF4-FFF2-40B4-BE49-F238E27FC236}">
                <a16:creationId xmlns:a16="http://schemas.microsoft.com/office/drawing/2014/main" id="{55253A0D-2CFC-1D62-6859-1EBCE3154961}"/>
              </a:ext>
              <a:ext uri="{C183D7F6-B498-43B3-948B-1728B52AA6E4}">
                <adec:decorative xmlns:adec="http://schemas.microsoft.com/office/drawing/2017/decorative" val="1"/>
              </a:ext>
            </a:extLst>
          </p:cNvPr>
          <p:cNvSpPr/>
          <p:nvPr userDrawn="1"/>
        </p:nvSpPr>
        <p:spPr>
          <a:xfrm>
            <a:off x="0" y="0"/>
            <a:ext cx="12192000" cy="6858000"/>
          </a:xfrm>
          <a:custGeom>
            <a:avLst/>
            <a:gdLst>
              <a:gd name="connsiteX0" fmla="*/ 789493 w 12192000"/>
              <a:gd name="connsiteY0" fmla="*/ 0 h 6858000"/>
              <a:gd name="connsiteX1" fmla="*/ 11402507 w 12192000"/>
              <a:gd name="connsiteY1" fmla="*/ 0 h 6858000"/>
              <a:gd name="connsiteX2" fmla="*/ 11402511 w 12192000"/>
              <a:gd name="connsiteY2" fmla="*/ 0 h 6858000"/>
              <a:gd name="connsiteX3" fmla="*/ 12192000 w 12192000"/>
              <a:gd name="connsiteY3" fmla="*/ 0 h 6858000"/>
              <a:gd name="connsiteX4" fmla="*/ 12192000 w 12192000"/>
              <a:gd name="connsiteY4" fmla="*/ 789493 h 6858000"/>
              <a:gd name="connsiteX5" fmla="*/ 12192000 w 12192000"/>
              <a:gd name="connsiteY5" fmla="*/ 816864 h 6858000"/>
              <a:gd name="connsiteX6" fmla="*/ 12192000 w 12192000"/>
              <a:gd name="connsiteY6" fmla="*/ 6041136 h 6858000"/>
              <a:gd name="connsiteX7" fmla="*/ 12192000 w 12192000"/>
              <a:gd name="connsiteY7" fmla="*/ 6068507 h 6858000"/>
              <a:gd name="connsiteX8" fmla="*/ 12192000 w 12192000"/>
              <a:gd name="connsiteY8" fmla="*/ 6858000 h 6858000"/>
              <a:gd name="connsiteX9" fmla="*/ 11402507 w 12192000"/>
              <a:gd name="connsiteY9" fmla="*/ 6858000 h 6858000"/>
              <a:gd name="connsiteX10" fmla="*/ 11387328 w 12192000"/>
              <a:gd name="connsiteY10" fmla="*/ 6858000 h 6858000"/>
              <a:gd name="connsiteX11" fmla="*/ 789493 w 12192000"/>
              <a:gd name="connsiteY11" fmla="*/ 6858000 h 6858000"/>
              <a:gd name="connsiteX12" fmla="*/ 0 w 12192000"/>
              <a:gd name="connsiteY12" fmla="*/ 6068507 h 6858000"/>
              <a:gd name="connsiteX13" fmla="*/ 0 w 12192000"/>
              <a:gd name="connsiteY13" fmla="*/ 789493 h 6858000"/>
              <a:gd name="connsiteX14" fmla="*/ 0 w 12192000"/>
              <a:gd name="connsiteY14" fmla="*/ 789491 h 6858000"/>
              <a:gd name="connsiteX15" fmla="*/ 0 w 12192000"/>
              <a:gd name="connsiteY15" fmla="*/ 0 h 6858000"/>
              <a:gd name="connsiteX16" fmla="*/ 789491 w 12192000"/>
              <a:gd name="connsiteY1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789493" y="0"/>
                </a:moveTo>
                <a:lnTo>
                  <a:pt x="11402507" y="0"/>
                </a:lnTo>
                <a:lnTo>
                  <a:pt x="11402511" y="0"/>
                </a:lnTo>
                <a:lnTo>
                  <a:pt x="12192000" y="0"/>
                </a:lnTo>
                <a:lnTo>
                  <a:pt x="12192000" y="789493"/>
                </a:lnTo>
                <a:lnTo>
                  <a:pt x="12192000" y="816864"/>
                </a:lnTo>
                <a:lnTo>
                  <a:pt x="12192000" y="6041136"/>
                </a:lnTo>
                <a:lnTo>
                  <a:pt x="12192000" y="6068507"/>
                </a:lnTo>
                <a:lnTo>
                  <a:pt x="12192000" y="6858000"/>
                </a:lnTo>
                <a:lnTo>
                  <a:pt x="11402507" y="6858000"/>
                </a:lnTo>
                <a:lnTo>
                  <a:pt x="11387328" y="6858000"/>
                </a:lnTo>
                <a:lnTo>
                  <a:pt x="789493" y="6858000"/>
                </a:lnTo>
                <a:cubicBezTo>
                  <a:pt x="353468" y="6858000"/>
                  <a:pt x="0" y="6504532"/>
                  <a:pt x="0" y="6068507"/>
                </a:cubicBezTo>
                <a:lnTo>
                  <a:pt x="0" y="789493"/>
                </a:lnTo>
                <a:lnTo>
                  <a:pt x="0" y="789491"/>
                </a:lnTo>
                <a:lnTo>
                  <a:pt x="0" y="0"/>
                </a:lnTo>
                <a:lnTo>
                  <a:pt x="789491" y="0"/>
                </a:lnTo>
                <a:close/>
              </a:path>
            </a:pathLst>
          </a:custGeom>
          <a:solidFill>
            <a:srgbClr val="C8102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3" name="Bilde 2" descr="UiA logo">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4504271" y="3069018"/>
            <a:ext cx="3183458" cy="719965"/>
          </a:xfrm>
          <a:prstGeom prst="rect">
            <a:avLst/>
          </a:prstGeom>
        </p:spPr>
      </p:pic>
      <p:sp>
        <p:nvSpPr>
          <p:cNvPr id="18" name="Friform 17">
            <a:extLst>
              <a:ext uri="{FF2B5EF4-FFF2-40B4-BE49-F238E27FC236}">
                <a16:creationId xmlns:a16="http://schemas.microsoft.com/office/drawing/2014/main" id="{9814FE51-3F35-8004-F605-583BC63BFBCC}"/>
              </a:ext>
            </a:extLst>
          </p:cNvPr>
          <p:cNvSpPr/>
          <p:nvPr userDrawn="1"/>
        </p:nvSpPr>
        <p:spPr>
          <a:xfrm>
            <a:off x="10654748" y="6003807"/>
            <a:ext cx="1012112" cy="370275"/>
          </a:xfrm>
          <a:custGeom>
            <a:avLst/>
            <a:gdLst/>
            <a:ahLst/>
            <a:cxnLst/>
            <a:rect l="l" t="t" r="r" b="b"/>
            <a:pathLst>
              <a:path w="1293971" h="473392">
                <a:moveTo>
                  <a:pt x="1113710" y="365998"/>
                </a:moveTo>
                <a:cubicBezTo>
                  <a:pt x="1088469" y="365998"/>
                  <a:pt x="1073467" y="372665"/>
                  <a:pt x="1073467" y="391477"/>
                </a:cubicBezTo>
                <a:cubicBezTo>
                  <a:pt x="1073467" y="405527"/>
                  <a:pt x="1083230" y="415290"/>
                  <a:pt x="1099184" y="415290"/>
                </a:cubicBezTo>
                <a:cubicBezTo>
                  <a:pt x="1131093" y="415290"/>
                  <a:pt x="1135380" y="394097"/>
                  <a:pt x="1135380" y="370046"/>
                </a:cubicBezTo>
                <a:lnTo>
                  <a:pt x="1135380" y="365998"/>
                </a:lnTo>
                <a:close/>
                <a:moveTo>
                  <a:pt x="1242536" y="317420"/>
                </a:moveTo>
                <a:cubicBezTo>
                  <a:pt x="1215390" y="317420"/>
                  <a:pt x="1204436" y="334565"/>
                  <a:pt x="1204436" y="365522"/>
                </a:cubicBezTo>
                <a:cubicBezTo>
                  <a:pt x="1204436" y="395763"/>
                  <a:pt x="1213246" y="414575"/>
                  <a:pt x="1240869" y="414575"/>
                </a:cubicBezTo>
                <a:cubicBezTo>
                  <a:pt x="1264443" y="414575"/>
                  <a:pt x="1277302" y="394811"/>
                  <a:pt x="1277302" y="363378"/>
                </a:cubicBezTo>
                <a:cubicBezTo>
                  <a:pt x="1277302" y="336708"/>
                  <a:pt x="1264681" y="317420"/>
                  <a:pt x="1242536" y="317420"/>
                </a:cubicBezTo>
                <a:close/>
                <a:moveTo>
                  <a:pt x="446008" y="305990"/>
                </a:moveTo>
                <a:lnTo>
                  <a:pt x="461962" y="305990"/>
                </a:lnTo>
                <a:lnTo>
                  <a:pt x="461962" y="381476"/>
                </a:lnTo>
                <a:cubicBezTo>
                  <a:pt x="461962" y="398145"/>
                  <a:pt x="467201" y="414099"/>
                  <a:pt x="489108" y="414099"/>
                </a:cubicBezTo>
                <a:cubicBezTo>
                  <a:pt x="513635" y="414099"/>
                  <a:pt x="523160" y="400288"/>
                  <a:pt x="523160" y="367903"/>
                </a:cubicBezTo>
                <a:lnTo>
                  <a:pt x="523160" y="305990"/>
                </a:lnTo>
                <a:lnTo>
                  <a:pt x="539114" y="305990"/>
                </a:lnTo>
                <a:lnTo>
                  <a:pt x="539114" y="390763"/>
                </a:lnTo>
                <a:cubicBezTo>
                  <a:pt x="539114" y="402431"/>
                  <a:pt x="539353" y="420052"/>
                  <a:pt x="539353" y="425767"/>
                </a:cubicBezTo>
                <a:lnTo>
                  <a:pt x="523875" y="425767"/>
                </a:lnTo>
                <a:cubicBezTo>
                  <a:pt x="523398" y="422672"/>
                  <a:pt x="523160" y="415052"/>
                  <a:pt x="523160" y="406241"/>
                </a:cubicBezTo>
                <a:cubicBezTo>
                  <a:pt x="517683" y="420052"/>
                  <a:pt x="505777" y="428625"/>
                  <a:pt x="485536" y="428625"/>
                </a:cubicBezTo>
                <a:cubicBezTo>
                  <a:pt x="466963" y="428625"/>
                  <a:pt x="446008" y="420290"/>
                  <a:pt x="446008" y="385048"/>
                </a:cubicBezTo>
                <a:close/>
                <a:moveTo>
                  <a:pt x="1246108" y="303133"/>
                </a:moveTo>
                <a:cubicBezTo>
                  <a:pt x="1274206" y="303133"/>
                  <a:pt x="1293971" y="326469"/>
                  <a:pt x="1293971" y="362664"/>
                </a:cubicBezTo>
                <a:cubicBezTo>
                  <a:pt x="1293971" y="405765"/>
                  <a:pt x="1270873" y="428625"/>
                  <a:pt x="1241821" y="428625"/>
                </a:cubicBezTo>
                <a:cubicBezTo>
                  <a:pt x="1221581" y="428625"/>
                  <a:pt x="1211103" y="419814"/>
                  <a:pt x="1205388" y="409337"/>
                </a:cubicBezTo>
                <a:lnTo>
                  <a:pt x="1205388" y="473392"/>
                </a:lnTo>
                <a:lnTo>
                  <a:pt x="1189434" y="473392"/>
                </a:lnTo>
                <a:lnTo>
                  <a:pt x="1189434" y="335280"/>
                </a:lnTo>
                <a:cubicBezTo>
                  <a:pt x="1189434" y="325517"/>
                  <a:pt x="1189434" y="315039"/>
                  <a:pt x="1189196" y="305990"/>
                </a:cubicBezTo>
                <a:lnTo>
                  <a:pt x="1204674" y="305990"/>
                </a:lnTo>
                <a:cubicBezTo>
                  <a:pt x="1205150" y="310277"/>
                  <a:pt x="1205388" y="317420"/>
                  <a:pt x="1205388" y="326231"/>
                </a:cubicBezTo>
                <a:cubicBezTo>
                  <a:pt x="1212294" y="312896"/>
                  <a:pt x="1224914" y="303133"/>
                  <a:pt x="1246108" y="303133"/>
                </a:cubicBezTo>
                <a:close/>
                <a:moveTo>
                  <a:pt x="1107043" y="303133"/>
                </a:moveTo>
                <a:cubicBezTo>
                  <a:pt x="1135141" y="303133"/>
                  <a:pt x="1150858" y="314801"/>
                  <a:pt x="1150858" y="341471"/>
                </a:cubicBezTo>
                <a:lnTo>
                  <a:pt x="1150858" y="401478"/>
                </a:lnTo>
                <a:cubicBezTo>
                  <a:pt x="1150858" y="412194"/>
                  <a:pt x="1151810" y="422195"/>
                  <a:pt x="1152524" y="425767"/>
                </a:cubicBezTo>
                <a:lnTo>
                  <a:pt x="1137284" y="425767"/>
                </a:lnTo>
                <a:cubicBezTo>
                  <a:pt x="1136332" y="422910"/>
                  <a:pt x="1135618" y="417433"/>
                  <a:pt x="1135380" y="408622"/>
                </a:cubicBezTo>
                <a:cubicBezTo>
                  <a:pt x="1131093" y="416957"/>
                  <a:pt x="1121092" y="428625"/>
                  <a:pt x="1097041" y="428625"/>
                </a:cubicBezTo>
                <a:cubicBezTo>
                  <a:pt x="1068943" y="428625"/>
                  <a:pt x="1057036" y="410527"/>
                  <a:pt x="1057036" y="392430"/>
                </a:cubicBezTo>
                <a:cubicBezTo>
                  <a:pt x="1057036" y="365760"/>
                  <a:pt x="1077753" y="353853"/>
                  <a:pt x="1113472" y="353853"/>
                </a:cubicBezTo>
                <a:lnTo>
                  <a:pt x="1135141" y="353853"/>
                </a:lnTo>
                <a:lnTo>
                  <a:pt x="1135141" y="342423"/>
                </a:lnTo>
                <a:cubicBezTo>
                  <a:pt x="1135141" y="330993"/>
                  <a:pt x="1131570" y="316468"/>
                  <a:pt x="1106566" y="316468"/>
                </a:cubicBezTo>
                <a:cubicBezTo>
                  <a:pt x="1084183" y="316468"/>
                  <a:pt x="1080849" y="327898"/>
                  <a:pt x="1078468" y="337423"/>
                </a:cubicBezTo>
                <a:lnTo>
                  <a:pt x="1062751" y="337423"/>
                </a:lnTo>
                <a:cubicBezTo>
                  <a:pt x="1064180" y="322897"/>
                  <a:pt x="1073229" y="303133"/>
                  <a:pt x="1107043" y="303133"/>
                </a:cubicBezTo>
                <a:close/>
                <a:moveTo>
                  <a:pt x="881062" y="303133"/>
                </a:moveTo>
                <a:cubicBezTo>
                  <a:pt x="909875" y="303133"/>
                  <a:pt x="922734" y="320278"/>
                  <a:pt x="924639" y="337185"/>
                </a:cubicBezTo>
                <a:lnTo>
                  <a:pt x="908923" y="337185"/>
                </a:lnTo>
                <a:cubicBezTo>
                  <a:pt x="907018" y="328136"/>
                  <a:pt x="899874" y="316468"/>
                  <a:pt x="880586" y="316468"/>
                </a:cubicBezTo>
                <a:cubicBezTo>
                  <a:pt x="861536" y="316468"/>
                  <a:pt x="856059" y="325755"/>
                  <a:pt x="856059" y="334565"/>
                </a:cubicBezTo>
                <a:cubicBezTo>
                  <a:pt x="856059" y="344567"/>
                  <a:pt x="861298" y="349567"/>
                  <a:pt x="884158" y="355044"/>
                </a:cubicBezTo>
                <a:cubicBezTo>
                  <a:pt x="919162" y="363378"/>
                  <a:pt x="927020" y="375047"/>
                  <a:pt x="927020" y="392906"/>
                </a:cubicBezTo>
                <a:cubicBezTo>
                  <a:pt x="927020" y="414337"/>
                  <a:pt x="909875" y="428625"/>
                  <a:pt x="882491" y="428625"/>
                </a:cubicBezTo>
                <a:cubicBezTo>
                  <a:pt x="853440" y="428625"/>
                  <a:pt x="838200" y="413623"/>
                  <a:pt x="835104" y="392192"/>
                </a:cubicBezTo>
                <a:lnTo>
                  <a:pt x="851058" y="392192"/>
                </a:lnTo>
                <a:cubicBezTo>
                  <a:pt x="854868" y="406479"/>
                  <a:pt x="865346" y="415290"/>
                  <a:pt x="882967" y="415290"/>
                </a:cubicBezTo>
                <a:cubicBezTo>
                  <a:pt x="902493" y="415290"/>
                  <a:pt x="910351" y="406479"/>
                  <a:pt x="910351" y="394097"/>
                </a:cubicBezTo>
                <a:cubicBezTo>
                  <a:pt x="910351" y="381476"/>
                  <a:pt x="904875" y="375523"/>
                  <a:pt x="879871" y="369570"/>
                </a:cubicBezTo>
                <a:cubicBezTo>
                  <a:pt x="847248" y="361712"/>
                  <a:pt x="839866" y="351710"/>
                  <a:pt x="839866" y="335756"/>
                </a:cubicBezTo>
                <a:cubicBezTo>
                  <a:pt x="839866" y="319087"/>
                  <a:pt x="852487" y="303133"/>
                  <a:pt x="881062" y="303133"/>
                </a:cubicBezTo>
                <a:close/>
                <a:moveTo>
                  <a:pt x="767953" y="303133"/>
                </a:moveTo>
                <a:cubicBezTo>
                  <a:pt x="789860" y="303133"/>
                  <a:pt x="808196" y="315753"/>
                  <a:pt x="808196" y="348377"/>
                </a:cubicBezTo>
                <a:lnTo>
                  <a:pt x="808196" y="425767"/>
                </a:lnTo>
                <a:lnTo>
                  <a:pt x="792241" y="425767"/>
                </a:lnTo>
                <a:lnTo>
                  <a:pt x="792241" y="350520"/>
                </a:lnTo>
                <a:cubicBezTo>
                  <a:pt x="792241" y="330755"/>
                  <a:pt x="784145" y="317658"/>
                  <a:pt x="764381" y="317658"/>
                </a:cubicBezTo>
                <a:cubicBezTo>
                  <a:pt x="738663" y="317658"/>
                  <a:pt x="729138" y="338375"/>
                  <a:pt x="729138" y="363617"/>
                </a:cubicBezTo>
                <a:lnTo>
                  <a:pt x="729138" y="425767"/>
                </a:lnTo>
                <a:lnTo>
                  <a:pt x="713184" y="425767"/>
                </a:lnTo>
                <a:lnTo>
                  <a:pt x="713184" y="336232"/>
                </a:lnTo>
                <a:cubicBezTo>
                  <a:pt x="713184" y="325755"/>
                  <a:pt x="713184" y="315277"/>
                  <a:pt x="712946" y="305990"/>
                </a:cubicBezTo>
                <a:lnTo>
                  <a:pt x="728424" y="305990"/>
                </a:lnTo>
                <a:cubicBezTo>
                  <a:pt x="728900" y="309562"/>
                  <a:pt x="729376" y="323850"/>
                  <a:pt x="729138" y="327422"/>
                </a:cubicBezTo>
                <a:cubicBezTo>
                  <a:pt x="734139" y="315992"/>
                  <a:pt x="743902" y="303133"/>
                  <a:pt x="767953" y="303133"/>
                </a:cubicBezTo>
                <a:close/>
                <a:moveTo>
                  <a:pt x="634603" y="303133"/>
                </a:moveTo>
                <a:cubicBezTo>
                  <a:pt x="656510" y="303133"/>
                  <a:pt x="674846" y="315753"/>
                  <a:pt x="674846" y="348377"/>
                </a:cubicBezTo>
                <a:lnTo>
                  <a:pt x="674846" y="425767"/>
                </a:lnTo>
                <a:lnTo>
                  <a:pt x="658891" y="425767"/>
                </a:lnTo>
                <a:lnTo>
                  <a:pt x="658891" y="350520"/>
                </a:lnTo>
                <a:cubicBezTo>
                  <a:pt x="658891" y="330755"/>
                  <a:pt x="650795" y="317658"/>
                  <a:pt x="631031" y="317658"/>
                </a:cubicBezTo>
                <a:cubicBezTo>
                  <a:pt x="605313" y="317658"/>
                  <a:pt x="595788" y="338375"/>
                  <a:pt x="595788" y="363617"/>
                </a:cubicBezTo>
                <a:lnTo>
                  <a:pt x="595788" y="425767"/>
                </a:lnTo>
                <a:lnTo>
                  <a:pt x="579834" y="425767"/>
                </a:lnTo>
                <a:lnTo>
                  <a:pt x="579834" y="336232"/>
                </a:lnTo>
                <a:cubicBezTo>
                  <a:pt x="579834" y="325755"/>
                  <a:pt x="579834" y="315277"/>
                  <a:pt x="579596" y="305990"/>
                </a:cubicBezTo>
                <a:lnTo>
                  <a:pt x="595074" y="305990"/>
                </a:lnTo>
                <a:cubicBezTo>
                  <a:pt x="595550" y="309562"/>
                  <a:pt x="596026" y="323850"/>
                  <a:pt x="595788" y="327422"/>
                </a:cubicBezTo>
                <a:cubicBezTo>
                  <a:pt x="600789" y="315992"/>
                  <a:pt x="610552" y="303133"/>
                  <a:pt x="634603" y="303133"/>
                </a:cubicBezTo>
                <a:close/>
                <a:moveTo>
                  <a:pt x="951309" y="250507"/>
                </a:moveTo>
                <a:lnTo>
                  <a:pt x="967263" y="250507"/>
                </a:lnTo>
                <a:lnTo>
                  <a:pt x="967263" y="365760"/>
                </a:lnTo>
                <a:cubicBezTo>
                  <a:pt x="977741" y="353853"/>
                  <a:pt x="1007983" y="322659"/>
                  <a:pt x="1024175" y="305990"/>
                </a:cubicBezTo>
                <a:lnTo>
                  <a:pt x="1043701" y="305990"/>
                </a:lnTo>
                <a:lnTo>
                  <a:pt x="997505" y="353139"/>
                </a:lnTo>
                <a:lnTo>
                  <a:pt x="1049416" y="425767"/>
                </a:lnTo>
                <a:lnTo>
                  <a:pt x="1030366" y="425767"/>
                </a:lnTo>
                <a:lnTo>
                  <a:pt x="986313" y="363378"/>
                </a:lnTo>
                <a:lnTo>
                  <a:pt x="967263" y="381714"/>
                </a:lnTo>
                <a:lnTo>
                  <a:pt x="967263" y="425767"/>
                </a:lnTo>
                <a:lnTo>
                  <a:pt x="951309" y="425767"/>
                </a:lnTo>
                <a:close/>
                <a:moveTo>
                  <a:pt x="332184" y="250507"/>
                </a:moveTo>
                <a:lnTo>
                  <a:pt x="348138" y="250507"/>
                </a:lnTo>
                <a:lnTo>
                  <a:pt x="348138" y="365760"/>
                </a:lnTo>
                <a:cubicBezTo>
                  <a:pt x="358616" y="353853"/>
                  <a:pt x="388858" y="322659"/>
                  <a:pt x="405050" y="305990"/>
                </a:cubicBezTo>
                <a:lnTo>
                  <a:pt x="424576" y="305990"/>
                </a:lnTo>
                <a:lnTo>
                  <a:pt x="378380" y="353139"/>
                </a:lnTo>
                <a:lnTo>
                  <a:pt x="430291" y="425767"/>
                </a:lnTo>
                <a:lnTo>
                  <a:pt x="411241" y="425767"/>
                </a:lnTo>
                <a:lnTo>
                  <a:pt x="367188" y="363378"/>
                </a:lnTo>
                <a:lnTo>
                  <a:pt x="348138" y="381714"/>
                </a:lnTo>
                <a:lnTo>
                  <a:pt x="348138" y="425767"/>
                </a:lnTo>
                <a:lnTo>
                  <a:pt x="332184" y="425767"/>
                </a:lnTo>
                <a:close/>
                <a:moveTo>
                  <a:pt x="199310" y="108823"/>
                </a:moveTo>
                <a:cubicBezTo>
                  <a:pt x="174069" y="108823"/>
                  <a:pt x="159067" y="115490"/>
                  <a:pt x="159067" y="134302"/>
                </a:cubicBezTo>
                <a:cubicBezTo>
                  <a:pt x="159067" y="148352"/>
                  <a:pt x="168830" y="158115"/>
                  <a:pt x="184785" y="158115"/>
                </a:cubicBezTo>
                <a:cubicBezTo>
                  <a:pt x="216693" y="158115"/>
                  <a:pt x="220980" y="136922"/>
                  <a:pt x="220980" y="112871"/>
                </a:cubicBezTo>
                <a:lnTo>
                  <a:pt x="220980" y="108823"/>
                </a:lnTo>
                <a:close/>
                <a:moveTo>
                  <a:pt x="1043940" y="60007"/>
                </a:moveTo>
                <a:cubicBezTo>
                  <a:pt x="1018698" y="60007"/>
                  <a:pt x="1006316" y="80486"/>
                  <a:pt x="1006316" y="108585"/>
                </a:cubicBezTo>
                <a:cubicBezTo>
                  <a:pt x="1006316" y="136207"/>
                  <a:pt x="1020841" y="157400"/>
                  <a:pt x="1044416" y="157400"/>
                </a:cubicBezTo>
                <a:cubicBezTo>
                  <a:pt x="1068466" y="157400"/>
                  <a:pt x="1082040" y="137636"/>
                  <a:pt x="1082040" y="108823"/>
                </a:cubicBezTo>
                <a:cubicBezTo>
                  <a:pt x="1082040" y="80962"/>
                  <a:pt x="1068704" y="60007"/>
                  <a:pt x="1043940" y="60007"/>
                </a:cubicBezTo>
                <a:close/>
                <a:moveTo>
                  <a:pt x="718661" y="59531"/>
                </a:moveTo>
                <a:cubicBezTo>
                  <a:pt x="695563" y="59531"/>
                  <a:pt x="685323" y="75485"/>
                  <a:pt x="682942" y="98822"/>
                </a:cubicBezTo>
                <a:lnTo>
                  <a:pt x="752474" y="98822"/>
                </a:lnTo>
                <a:cubicBezTo>
                  <a:pt x="752236" y="76914"/>
                  <a:pt x="740806" y="59531"/>
                  <a:pt x="718661" y="59531"/>
                </a:cubicBezTo>
                <a:close/>
                <a:moveTo>
                  <a:pt x="1173956" y="45958"/>
                </a:moveTo>
                <a:cubicBezTo>
                  <a:pt x="1190863" y="45958"/>
                  <a:pt x="1203483" y="54292"/>
                  <a:pt x="1208008" y="68580"/>
                </a:cubicBezTo>
                <a:cubicBezTo>
                  <a:pt x="1214199" y="56673"/>
                  <a:pt x="1225867" y="45958"/>
                  <a:pt x="1246822" y="45958"/>
                </a:cubicBezTo>
                <a:cubicBezTo>
                  <a:pt x="1265634" y="45958"/>
                  <a:pt x="1284446" y="56912"/>
                  <a:pt x="1284446" y="89773"/>
                </a:cubicBezTo>
                <a:lnTo>
                  <a:pt x="1284446" y="168592"/>
                </a:lnTo>
                <a:lnTo>
                  <a:pt x="1268730" y="168592"/>
                </a:lnTo>
                <a:lnTo>
                  <a:pt x="1268730" y="91678"/>
                </a:lnTo>
                <a:cubicBezTo>
                  <a:pt x="1268730" y="76676"/>
                  <a:pt x="1263253" y="60483"/>
                  <a:pt x="1242536" y="60483"/>
                </a:cubicBezTo>
                <a:cubicBezTo>
                  <a:pt x="1221104" y="60483"/>
                  <a:pt x="1211341" y="77390"/>
                  <a:pt x="1211341" y="99774"/>
                </a:cubicBezTo>
                <a:lnTo>
                  <a:pt x="1211341" y="168592"/>
                </a:lnTo>
                <a:lnTo>
                  <a:pt x="1195863" y="168592"/>
                </a:lnTo>
                <a:lnTo>
                  <a:pt x="1195863" y="92154"/>
                </a:lnTo>
                <a:cubicBezTo>
                  <a:pt x="1195863" y="75485"/>
                  <a:pt x="1190863" y="60483"/>
                  <a:pt x="1170384" y="60483"/>
                </a:cubicBezTo>
                <a:cubicBezTo>
                  <a:pt x="1148953" y="60483"/>
                  <a:pt x="1138475" y="78819"/>
                  <a:pt x="1138475" y="102393"/>
                </a:cubicBezTo>
                <a:lnTo>
                  <a:pt x="1138475" y="168592"/>
                </a:lnTo>
                <a:lnTo>
                  <a:pt x="1122759" y="168592"/>
                </a:lnTo>
                <a:lnTo>
                  <a:pt x="1122759" y="79772"/>
                </a:lnTo>
                <a:cubicBezTo>
                  <a:pt x="1122759" y="69294"/>
                  <a:pt x="1122759" y="58340"/>
                  <a:pt x="1122521" y="48815"/>
                </a:cubicBezTo>
                <a:lnTo>
                  <a:pt x="1137999" y="48815"/>
                </a:lnTo>
                <a:cubicBezTo>
                  <a:pt x="1138237" y="52625"/>
                  <a:pt x="1138713" y="62150"/>
                  <a:pt x="1138475" y="68818"/>
                </a:cubicBezTo>
                <a:cubicBezTo>
                  <a:pt x="1143714" y="57388"/>
                  <a:pt x="1154668" y="45958"/>
                  <a:pt x="1173956" y="45958"/>
                </a:cubicBezTo>
                <a:close/>
                <a:moveTo>
                  <a:pt x="1044654" y="45958"/>
                </a:moveTo>
                <a:cubicBezTo>
                  <a:pt x="1077277" y="45958"/>
                  <a:pt x="1098708" y="70723"/>
                  <a:pt x="1098708" y="108347"/>
                </a:cubicBezTo>
                <a:cubicBezTo>
                  <a:pt x="1098708" y="142398"/>
                  <a:pt x="1079658" y="171450"/>
                  <a:pt x="1043463" y="171450"/>
                </a:cubicBezTo>
                <a:cubicBezTo>
                  <a:pt x="1010126" y="171450"/>
                  <a:pt x="989885" y="144780"/>
                  <a:pt x="989885" y="108823"/>
                </a:cubicBezTo>
                <a:cubicBezTo>
                  <a:pt x="989885" y="74057"/>
                  <a:pt x="1009411" y="45958"/>
                  <a:pt x="1044654" y="45958"/>
                </a:cubicBezTo>
                <a:close/>
                <a:moveTo>
                  <a:pt x="853678" y="45958"/>
                </a:moveTo>
                <a:cubicBezTo>
                  <a:pt x="875585" y="45958"/>
                  <a:pt x="893921" y="58578"/>
                  <a:pt x="893921" y="91202"/>
                </a:cubicBezTo>
                <a:lnTo>
                  <a:pt x="893921" y="168592"/>
                </a:lnTo>
                <a:lnTo>
                  <a:pt x="877966" y="168592"/>
                </a:lnTo>
                <a:lnTo>
                  <a:pt x="877966" y="93345"/>
                </a:lnTo>
                <a:cubicBezTo>
                  <a:pt x="877966" y="73580"/>
                  <a:pt x="869870" y="60483"/>
                  <a:pt x="850106" y="60483"/>
                </a:cubicBezTo>
                <a:cubicBezTo>
                  <a:pt x="824388" y="60483"/>
                  <a:pt x="814863" y="81200"/>
                  <a:pt x="814863" y="106442"/>
                </a:cubicBezTo>
                <a:lnTo>
                  <a:pt x="814863" y="168592"/>
                </a:lnTo>
                <a:lnTo>
                  <a:pt x="798909" y="168592"/>
                </a:lnTo>
                <a:lnTo>
                  <a:pt x="798909" y="79057"/>
                </a:lnTo>
                <a:cubicBezTo>
                  <a:pt x="798909" y="68580"/>
                  <a:pt x="798909" y="58102"/>
                  <a:pt x="798671" y="48815"/>
                </a:cubicBezTo>
                <a:lnTo>
                  <a:pt x="814149" y="48815"/>
                </a:lnTo>
                <a:cubicBezTo>
                  <a:pt x="814625" y="52387"/>
                  <a:pt x="815101" y="66675"/>
                  <a:pt x="814863" y="70247"/>
                </a:cubicBezTo>
                <a:cubicBezTo>
                  <a:pt x="819864" y="58817"/>
                  <a:pt x="829627" y="45958"/>
                  <a:pt x="853678" y="45958"/>
                </a:cubicBezTo>
                <a:close/>
                <a:moveTo>
                  <a:pt x="718899" y="45958"/>
                </a:moveTo>
                <a:cubicBezTo>
                  <a:pt x="756761" y="45958"/>
                  <a:pt x="768905" y="77390"/>
                  <a:pt x="768905" y="101203"/>
                </a:cubicBezTo>
                <a:cubicBezTo>
                  <a:pt x="768905" y="104775"/>
                  <a:pt x="768905" y="108108"/>
                  <a:pt x="768667" y="111204"/>
                </a:cubicBezTo>
                <a:lnTo>
                  <a:pt x="682228" y="111204"/>
                </a:lnTo>
                <a:cubicBezTo>
                  <a:pt x="682228" y="139065"/>
                  <a:pt x="696277" y="157400"/>
                  <a:pt x="718184" y="157400"/>
                </a:cubicBezTo>
                <a:cubicBezTo>
                  <a:pt x="739140" y="157400"/>
                  <a:pt x="746045" y="145970"/>
                  <a:pt x="750093" y="136683"/>
                </a:cubicBezTo>
                <a:lnTo>
                  <a:pt x="766286" y="136683"/>
                </a:lnTo>
                <a:cubicBezTo>
                  <a:pt x="761285" y="152400"/>
                  <a:pt x="748664" y="171450"/>
                  <a:pt x="717708" y="171450"/>
                </a:cubicBezTo>
                <a:cubicBezTo>
                  <a:pt x="680561" y="171450"/>
                  <a:pt x="666035" y="140493"/>
                  <a:pt x="666035" y="109775"/>
                </a:cubicBezTo>
                <a:cubicBezTo>
                  <a:pt x="666035" y="75009"/>
                  <a:pt x="683418" y="45958"/>
                  <a:pt x="718899" y="45958"/>
                </a:cubicBezTo>
                <a:close/>
                <a:moveTo>
                  <a:pt x="526256" y="45958"/>
                </a:moveTo>
                <a:cubicBezTo>
                  <a:pt x="543163" y="45958"/>
                  <a:pt x="555783" y="54292"/>
                  <a:pt x="560308" y="68580"/>
                </a:cubicBezTo>
                <a:cubicBezTo>
                  <a:pt x="566499" y="56673"/>
                  <a:pt x="578167" y="45958"/>
                  <a:pt x="599122" y="45958"/>
                </a:cubicBezTo>
                <a:cubicBezTo>
                  <a:pt x="617934" y="45958"/>
                  <a:pt x="636746" y="56912"/>
                  <a:pt x="636746" y="89773"/>
                </a:cubicBezTo>
                <a:lnTo>
                  <a:pt x="636746" y="168592"/>
                </a:lnTo>
                <a:lnTo>
                  <a:pt x="621030" y="168592"/>
                </a:lnTo>
                <a:lnTo>
                  <a:pt x="621030" y="91678"/>
                </a:lnTo>
                <a:cubicBezTo>
                  <a:pt x="621030" y="76676"/>
                  <a:pt x="615553" y="60483"/>
                  <a:pt x="594836" y="60483"/>
                </a:cubicBezTo>
                <a:cubicBezTo>
                  <a:pt x="573404" y="60483"/>
                  <a:pt x="563641" y="77390"/>
                  <a:pt x="563641" y="99774"/>
                </a:cubicBezTo>
                <a:lnTo>
                  <a:pt x="563641" y="168592"/>
                </a:lnTo>
                <a:lnTo>
                  <a:pt x="548163" y="168592"/>
                </a:lnTo>
                <a:lnTo>
                  <a:pt x="548163" y="92154"/>
                </a:lnTo>
                <a:cubicBezTo>
                  <a:pt x="548163" y="75485"/>
                  <a:pt x="543163" y="60483"/>
                  <a:pt x="522684" y="60483"/>
                </a:cubicBezTo>
                <a:cubicBezTo>
                  <a:pt x="501253" y="60483"/>
                  <a:pt x="490775" y="78819"/>
                  <a:pt x="490775" y="102393"/>
                </a:cubicBezTo>
                <a:lnTo>
                  <a:pt x="490775" y="168592"/>
                </a:lnTo>
                <a:lnTo>
                  <a:pt x="475059" y="168592"/>
                </a:lnTo>
                <a:lnTo>
                  <a:pt x="475059" y="79772"/>
                </a:lnTo>
                <a:cubicBezTo>
                  <a:pt x="475059" y="69294"/>
                  <a:pt x="475059" y="58340"/>
                  <a:pt x="474821" y="48815"/>
                </a:cubicBezTo>
                <a:lnTo>
                  <a:pt x="490299" y="48815"/>
                </a:lnTo>
                <a:cubicBezTo>
                  <a:pt x="490537" y="52625"/>
                  <a:pt x="491013" y="62150"/>
                  <a:pt x="490775" y="68818"/>
                </a:cubicBezTo>
                <a:cubicBezTo>
                  <a:pt x="496014" y="57388"/>
                  <a:pt x="506968" y="45958"/>
                  <a:pt x="526256" y="45958"/>
                </a:cubicBezTo>
                <a:close/>
                <a:moveTo>
                  <a:pt x="326231" y="45958"/>
                </a:moveTo>
                <a:cubicBezTo>
                  <a:pt x="343138" y="45958"/>
                  <a:pt x="355758" y="54292"/>
                  <a:pt x="360283" y="68580"/>
                </a:cubicBezTo>
                <a:cubicBezTo>
                  <a:pt x="366474" y="56673"/>
                  <a:pt x="378142" y="45958"/>
                  <a:pt x="399097" y="45958"/>
                </a:cubicBezTo>
                <a:cubicBezTo>
                  <a:pt x="417909" y="45958"/>
                  <a:pt x="436721" y="56912"/>
                  <a:pt x="436721" y="89773"/>
                </a:cubicBezTo>
                <a:lnTo>
                  <a:pt x="436721" y="168592"/>
                </a:lnTo>
                <a:lnTo>
                  <a:pt x="421004" y="168592"/>
                </a:lnTo>
                <a:lnTo>
                  <a:pt x="421004" y="91678"/>
                </a:lnTo>
                <a:cubicBezTo>
                  <a:pt x="421004" y="76676"/>
                  <a:pt x="415528" y="60483"/>
                  <a:pt x="394811" y="60483"/>
                </a:cubicBezTo>
                <a:cubicBezTo>
                  <a:pt x="373379" y="60483"/>
                  <a:pt x="363616" y="77390"/>
                  <a:pt x="363616" y="99774"/>
                </a:cubicBezTo>
                <a:lnTo>
                  <a:pt x="363616" y="168592"/>
                </a:lnTo>
                <a:lnTo>
                  <a:pt x="348138" y="168592"/>
                </a:lnTo>
                <a:lnTo>
                  <a:pt x="348138" y="92154"/>
                </a:lnTo>
                <a:cubicBezTo>
                  <a:pt x="348138" y="75485"/>
                  <a:pt x="343138" y="60483"/>
                  <a:pt x="322659" y="60483"/>
                </a:cubicBezTo>
                <a:cubicBezTo>
                  <a:pt x="301228" y="60483"/>
                  <a:pt x="290750" y="78819"/>
                  <a:pt x="290750" y="102393"/>
                </a:cubicBezTo>
                <a:lnTo>
                  <a:pt x="290750" y="168592"/>
                </a:lnTo>
                <a:lnTo>
                  <a:pt x="275034" y="168592"/>
                </a:lnTo>
                <a:lnTo>
                  <a:pt x="275034" y="79772"/>
                </a:lnTo>
                <a:cubicBezTo>
                  <a:pt x="275034" y="69294"/>
                  <a:pt x="275034" y="58340"/>
                  <a:pt x="274796" y="48815"/>
                </a:cubicBezTo>
                <a:lnTo>
                  <a:pt x="290274" y="48815"/>
                </a:lnTo>
                <a:cubicBezTo>
                  <a:pt x="290512" y="52625"/>
                  <a:pt x="290988" y="62150"/>
                  <a:pt x="290750" y="68818"/>
                </a:cubicBezTo>
                <a:cubicBezTo>
                  <a:pt x="295989" y="57388"/>
                  <a:pt x="306943" y="45958"/>
                  <a:pt x="326231" y="45958"/>
                </a:cubicBezTo>
                <a:close/>
                <a:moveTo>
                  <a:pt x="192643" y="45958"/>
                </a:moveTo>
                <a:cubicBezTo>
                  <a:pt x="220741" y="45958"/>
                  <a:pt x="236458" y="57626"/>
                  <a:pt x="236458" y="84296"/>
                </a:cubicBezTo>
                <a:lnTo>
                  <a:pt x="236458" y="144303"/>
                </a:lnTo>
                <a:cubicBezTo>
                  <a:pt x="236458" y="155019"/>
                  <a:pt x="237410" y="165020"/>
                  <a:pt x="238124" y="168592"/>
                </a:cubicBezTo>
                <a:lnTo>
                  <a:pt x="222885" y="168592"/>
                </a:lnTo>
                <a:cubicBezTo>
                  <a:pt x="221932" y="165735"/>
                  <a:pt x="221218" y="160258"/>
                  <a:pt x="220980" y="151447"/>
                </a:cubicBezTo>
                <a:cubicBezTo>
                  <a:pt x="216693" y="159782"/>
                  <a:pt x="206692" y="171450"/>
                  <a:pt x="182641" y="171450"/>
                </a:cubicBezTo>
                <a:cubicBezTo>
                  <a:pt x="154543" y="171450"/>
                  <a:pt x="142636" y="153352"/>
                  <a:pt x="142636" y="135255"/>
                </a:cubicBezTo>
                <a:cubicBezTo>
                  <a:pt x="142636" y="108585"/>
                  <a:pt x="163353" y="96678"/>
                  <a:pt x="199072" y="96678"/>
                </a:cubicBezTo>
                <a:lnTo>
                  <a:pt x="220741" y="96678"/>
                </a:lnTo>
                <a:lnTo>
                  <a:pt x="220741" y="85248"/>
                </a:lnTo>
                <a:cubicBezTo>
                  <a:pt x="220741" y="73818"/>
                  <a:pt x="217170" y="59293"/>
                  <a:pt x="192166" y="59293"/>
                </a:cubicBezTo>
                <a:cubicBezTo>
                  <a:pt x="169783" y="59293"/>
                  <a:pt x="166449" y="70723"/>
                  <a:pt x="164068" y="80248"/>
                </a:cubicBezTo>
                <a:lnTo>
                  <a:pt x="148351" y="80248"/>
                </a:lnTo>
                <a:cubicBezTo>
                  <a:pt x="149780" y="65722"/>
                  <a:pt x="158829" y="45958"/>
                  <a:pt x="192643" y="45958"/>
                </a:cubicBezTo>
                <a:close/>
                <a:moveTo>
                  <a:pt x="60245" y="0"/>
                </a:moveTo>
                <a:cubicBezTo>
                  <a:pt x="98107" y="0"/>
                  <a:pt x="114061" y="22622"/>
                  <a:pt x="116205" y="43577"/>
                </a:cubicBezTo>
                <a:lnTo>
                  <a:pt x="98821" y="43577"/>
                </a:lnTo>
                <a:cubicBezTo>
                  <a:pt x="95250" y="27146"/>
                  <a:pt x="84772" y="14525"/>
                  <a:pt x="59531" y="14525"/>
                </a:cubicBezTo>
                <a:cubicBezTo>
                  <a:pt x="37147" y="14525"/>
                  <a:pt x="24765" y="24765"/>
                  <a:pt x="24765" y="42148"/>
                </a:cubicBezTo>
                <a:cubicBezTo>
                  <a:pt x="24765" y="59055"/>
                  <a:pt x="35004" y="65722"/>
                  <a:pt x="65008" y="73104"/>
                </a:cubicBezTo>
                <a:cubicBezTo>
                  <a:pt x="112156" y="84772"/>
                  <a:pt x="119776" y="103346"/>
                  <a:pt x="119776" y="124063"/>
                </a:cubicBezTo>
                <a:cubicBezTo>
                  <a:pt x="119776" y="149542"/>
                  <a:pt x="100965" y="170497"/>
                  <a:pt x="61436" y="170497"/>
                </a:cubicBezTo>
                <a:cubicBezTo>
                  <a:pt x="19764" y="170497"/>
                  <a:pt x="3333" y="146923"/>
                  <a:pt x="0" y="123110"/>
                </a:cubicBezTo>
                <a:lnTo>
                  <a:pt x="17621" y="123110"/>
                </a:lnTo>
                <a:cubicBezTo>
                  <a:pt x="22383" y="144303"/>
                  <a:pt x="36433" y="156448"/>
                  <a:pt x="62388" y="156448"/>
                </a:cubicBezTo>
                <a:cubicBezTo>
                  <a:pt x="90725" y="156448"/>
                  <a:pt x="101679" y="142637"/>
                  <a:pt x="101679" y="125492"/>
                </a:cubicBezTo>
                <a:cubicBezTo>
                  <a:pt x="101679" y="107632"/>
                  <a:pt x="93583" y="97155"/>
                  <a:pt x="58340" y="88582"/>
                </a:cubicBezTo>
                <a:cubicBezTo>
                  <a:pt x="21431" y="79295"/>
                  <a:pt x="6905" y="67151"/>
                  <a:pt x="6905" y="43338"/>
                </a:cubicBezTo>
                <a:cubicBezTo>
                  <a:pt x="6905" y="20240"/>
                  <a:pt x="23812" y="0"/>
                  <a:pt x="602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3502569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on red background">
    <p:bg>
      <p:bgPr>
        <a:solidFill>
          <a:srgbClr val="000000"/>
        </a:solidFill>
        <a:effectLst/>
      </p:bgPr>
    </p:bg>
    <p:spTree>
      <p:nvGrpSpPr>
        <p:cNvPr id="1" name=""/>
        <p:cNvGrpSpPr/>
        <p:nvPr/>
      </p:nvGrpSpPr>
      <p:grpSpPr>
        <a:xfrm>
          <a:off x="0" y="0"/>
          <a:ext cx="0" cy="0"/>
          <a:chOff x="0" y="0"/>
          <a:chExt cx="0" cy="0"/>
        </a:xfrm>
      </p:grpSpPr>
      <p:sp>
        <p:nvSpPr>
          <p:cNvPr id="4" name="Friform 3">
            <a:extLst>
              <a:ext uri="{FF2B5EF4-FFF2-40B4-BE49-F238E27FC236}">
                <a16:creationId xmlns:a16="http://schemas.microsoft.com/office/drawing/2014/main" id="{CE910A25-1AF3-ADFE-E52B-0371EFAA6284}"/>
              </a:ext>
              <a:ext uri="{C183D7F6-B498-43B3-948B-1728B52AA6E4}">
                <adec:decorative xmlns:adec="http://schemas.microsoft.com/office/drawing/2017/decorative" val="1"/>
              </a:ext>
            </a:extLst>
          </p:cNvPr>
          <p:cNvSpPr/>
          <p:nvPr userDrawn="1"/>
        </p:nvSpPr>
        <p:spPr>
          <a:xfrm>
            <a:off x="0" y="0"/>
            <a:ext cx="12192000" cy="6858000"/>
          </a:xfrm>
          <a:custGeom>
            <a:avLst/>
            <a:gdLst>
              <a:gd name="connsiteX0" fmla="*/ 789493 w 12192000"/>
              <a:gd name="connsiteY0" fmla="*/ 0 h 6858000"/>
              <a:gd name="connsiteX1" fmla="*/ 11402507 w 12192000"/>
              <a:gd name="connsiteY1" fmla="*/ 0 h 6858000"/>
              <a:gd name="connsiteX2" fmla="*/ 11402511 w 12192000"/>
              <a:gd name="connsiteY2" fmla="*/ 0 h 6858000"/>
              <a:gd name="connsiteX3" fmla="*/ 12192000 w 12192000"/>
              <a:gd name="connsiteY3" fmla="*/ 0 h 6858000"/>
              <a:gd name="connsiteX4" fmla="*/ 12192000 w 12192000"/>
              <a:gd name="connsiteY4" fmla="*/ 789493 h 6858000"/>
              <a:gd name="connsiteX5" fmla="*/ 12192000 w 12192000"/>
              <a:gd name="connsiteY5" fmla="*/ 816864 h 6858000"/>
              <a:gd name="connsiteX6" fmla="*/ 12192000 w 12192000"/>
              <a:gd name="connsiteY6" fmla="*/ 6041136 h 6858000"/>
              <a:gd name="connsiteX7" fmla="*/ 12192000 w 12192000"/>
              <a:gd name="connsiteY7" fmla="*/ 6068507 h 6858000"/>
              <a:gd name="connsiteX8" fmla="*/ 12192000 w 12192000"/>
              <a:gd name="connsiteY8" fmla="*/ 6858000 h 6858000"/>
              <a:gd name="connsiteX9" fmla="*/ 11402507 w 12192000"/>
              <a:gd name="connsiteY9" fmla="*/ 6858000 h 6858000"/>
              <a:gd name="connsiteX10" fmla="*/ 11387328 w 12192000"/>
              <a:gd name="connsiteY10" fmla="*/ 6858000 h 6858000"/>
              <a:gd name="connsiteX11" fmla="*/ 789493 w 12192000"/>
              <a:gd name="connsiteY11" fmla="*/ 6858000 h 6858000"/>
              <a:gd name="connsiteX12" fmla="*/ 0 w 12192000"/>
              <a:gd name="connsiteY12" fmla="*/ 6068507 h 6858000"/>
              <a:gd name="connsiteX13" fmla="*/ 0 w 12192000"/>
              <a:gd name="connsiteY13" fmla="*/ 789493 h 6858000"/>
              <a:gd name="connsiteX14" fmla="*/ 0 w 12192000"/>
              <a:gd name="connsiteY14" fmla="*/ 789491 h 6858000"/>
              <a:gd name="connsiteX15" fmla="*/ 0 w 12192000"/>
              <a:gd name="connsiteY15" fmla="*/ 0 h 6858000"/>
              <a:gd name="connsiteX16" fmla="*/ 789491 w 12192000"/>
              <a:gd name="connsiteY1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789493" y="0"/>
                </a:moveTo>
                <a:lnTo>
                  <a:pt x="11402507" y="0"/>
                </a:lnTo>
                <a:lnTo>
                  <a:pt x="11402511" y="0"/>
                </a:lnTo>
                <a:lnTo>
                  <a:pt x="12192000" y="0"/>
                </a:lnTo>
                <a:lnTo>
                  <a:pt x="12192000" y="789493"/>
                </a:lnTo>
                <a:lnTo>
                  <a:pt x="12192000" y="816864"/>
                </a:lnTo>
                <a:lnTo>
                  <a:pt x="12192000" y="6041136"/>
                </a:lnTo>
                <a:lnTo>
                  <a:pt x="12192000" y="6068507"/>
                </a:lnTo>
                <a:lnTo>
                  <a:pt x="12192000" y="6858000"/>
                </a:lnTo>
                <a:lnTo>
                  <a:pt x="11402507" y="6858000"/>
                </a:lnTo>
                <a:lnTo>
                  <a:pt x="11387328" y="6858000"/>
                </a:lnTo>
                <a:lnTo>
                  <a:pt x="789493" y="6858000"/>
                </a:lnTo>
                <a:cubicBezTo>
                  <a:pt x="353468" y="6858000"/>
                  <a:pt x="0" y="6504532"/>
                  <a:pt x="0" y="6068507"/>
                </a:cubicBezTo>
                <a:lnTo>
                  <a:pt x="0" y="789493"/>
                </a:lnTo>
                <a:lnTo>
                  <a:pt x="0" y="789491"/>
                </a:lnTo>
                <a:lnTo>
                  <a:pt x="0" y="0"/>
                </a:lnTo>
                <a:lnTo>
                  <a:pt x="789491" y="0"/>
                </a:lnTo>
                <a:close/>
              </a:path>
            </a:pathLst>
          </a:custGeom>
          <a:solidFill>
            <a:srgbClr val="C8102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3" name="Bilde 2" descr="UiA logo">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4349870" y="3104583"/>
            <a:ext cx="3492261" cy="648835"/>
          </a:xfrm>
          <a:prstGeom prst="rect">
            <a:avLst/>
          </a:prstGeom>
        </p:spPr>
      </p:pic>
      <p:sp>
        <p:nvSpPr>
          <p:cNvPr id="2" name="Friform 1">
            <a:extLst>
              <a:ext uri="{FF2B5EF4-FFF2-40B4-BE49-F238E27FC236}">
                <a16:creationId xmlns:a16="http://schemas.microsoft.com/office/drawing/2014/main" id="{70D54F4D-50F1-D4E6-40EB-310BE3BED051}"/>
              </a:ext>
            </a:extLst>
          </p:cNvPr>
          <p:cNvSpPr/>
          <p:nvPr userDrawn="1"/>
        </p:nvSpPr>
        <p:spPr>
          <a:xfrm>
            <a:off x="10793896" y="5852071"/>
            <a:ext cx="856161" cy="580617"/>
          </a:xfrm>
          <a:custGeom>
            <a:avLst/>
            <a:gdLst/>
            <a:ahLst/>
            <a:cxnLst/>
            <a:rect l="l" t="t" r="r" b="b"/>
            <a:pathLst>
              <a:path w="1104662" h="749141">
                <a:moveTo>
                  <a:pt x="501253" y="590550"/>
                </a:moveTo>
                <a:cubicBezTo>
                  <a:pt x="476012" y="590550"/>
                  <a:pt x="464820" y="611981"/>
                  <a:pt x="464820" y="638651"/>
                </a:cubicBezTo>
                <a:cubicBezTo>
                  <a:pt x="464820" y="665560"/>
                  <a:pt x="478869" y="684610"/>
                  <a:pt x="500539" y="684610"/>
                </a:cubicBezTo>
                <a:cubicBezTo>
                  <a:pt x="528637" y="684610"/>
                  <a:pt x="536972" y="666036"/>
                  <a:pt x="536972" y="636985"/>
                </a:cubicBezTo>
                <a:cubicBezTo>
                  <a:pt x="536972" y="607457"/>
                  <a:pt x="528399" y="590550"/>
                  <a:pt x="501253" y="590550"/>
                </a:cubicBezTo>
                <a:close/>
                <a:moveTo>
                  <a:pt x="378381" y="590550"/>
                </a:moveTo>
                <a:cubicBezTo>
                  <a:pt x="353139" y="590550"/>
                  <a:pt x="340757" y="611029"/>
                  <a:pt x="340757" y="639128"/>
                </a:cubicBezTo>
                <a:cubicBezTo>
                  <a:pt x="340757" y="666750"/>
                  <a:pt x="355283" y="687943"/>
                  <a:pt x="378857" y="687943"/>
                </a:cubicBezTo>
                <a:cubicBezTo>
                  <a:pt x="402907" y="687943"/>
                  <a:pt x="416481" y="668179"/>
                  <a:pt x="416481" y="639366"/>
                </a:cubicBezTo>
                <a:cubicBezTo>
                  <a:pt x="416481" y="611505"/>
                  <a:pt x="403145" y="590550"/>
                  <a:pt x="378381" y="590550"/>
                </a:cubicBezTo>
                <a:close/>
                <a:moveTo>
                  <a:pt x="967502" y="590074"/>
                </a:moveTo>
                <a:cubicBezTo>
                  <a:pt x="944404" y="590074"/>
                  <a:pt x="934164" y="606028"/>
                  <a:pt x="931783" y="629365"/>
                </a:cubicBezTo>
                <a:lnTo>
                  <a:pt x="1001315" y="629365"/>
                </a:lnTo>
                <a:cubicBezTo>
                  <a:pt x="1001077" y="607457"/>
                  <a:pt x="989647" y="590074"/>
                  <a:pt x="967502" y="590074"/>
                </a:cubicBezTo>
                <a:close/>
                <a:moveTo>
                  <a:pt x="634127" y="590074"/>
                </a:moveTo>
                <a:cubicBezTo>
                  <a:pt x="611029" y="590074"/>
                  <a:pt x="600789" y="606028"/>
                  <a:pt x="598408" y="629365"/>
                </a:cubicBezTo>
                <a:lnTo>
                  <a:pt x="667941" y="629365"/>
                </a:lnTo>
                <a:cubicBezTo>
                  <a:pt x="667702" y="607457"/>
                  <a:pt x="656272" y="590074"/>
                  <a:pt x="634127" y="590074"/>
                </a:cubicBezTo>
                <a:close/>
                <a:moveTo>
                  <a:pt x="1104662" y="576501"/>
                </a:moveTo>
                <a:lnTo>
                  <a:pt x="1104662" y="592931"/>
                </a:lnTo>
                <a:cubicBezTo>
                  <a:pt x="1079897" y="594122"/>
                  <a:pt x="1063704" y="609362"/>
                  <a:pt x="1063704" y="638651"/>
                </a:cubicBezTo>
                <a:lnTo>
                  <a:pt x="1063704" y="699135"/>
                </a:lnTo>
                <a:lnTo>
                  <a:pt x="1047750" y="699135"/>
                </a:lnTo>
                <a:lnTo>
                  <a:pt x="1047750" y="611981"/>
                </a:lnTo>
                <a:cubicBezTo>
                  <a:pt x="1047750" y="593408"/>
                  <a:pt x="1047512" y="584359"/>
                  <a:pt x="1047512" y="579358"/>
                </a:cubicBezTo>
                <a:lnTo>
                  <a:pt x="1062990" y="579358"/>
                </a:lnTo>
                <a:cubicBezTo>
                  <a:pt x="1063466" y="582930"/>
                  <a:pt x="1063704" y="591503"/>
                  <a:pt x="1063704" y="605076"/>
                </a:cubicBezTo>
                <a:cubicBezTo>
                  <a:pt x="1070372" y="587931"/>
                  <a:pt x="1085135" y="577215"/>
                  <a:pt x="1104662" y="576501"/>
                </a:cubicBezTo>
                <a:close/>
                <a:moveTo>
                  <a:pt x="967740" y="576501"/>
                </a:moveTo>
                <a:cubicBezTo>
                  <a:pt x="1005602" y="576501"/>
                  <a:pt x="1017746" y="607933"/>
                  <a:pt x="1017746" y="631746"/>
                </a:cubicBezTo>
                <a:cubicBezTo>
                  <a:pt x="1017746" y="635318"/>
                  <a:pt x="1017746" y="638651"/>
                  <a:pt x="1017508" y="641747"/>
                </a:cubicBezTo>
                <a:lnTo>
                  <a:pt x="931069" y="641747"/>
                </a:lnTo>
                <a:cubicBezTo>
                  <a:pt x="931069" y="669608"/>
                  <a:pt x="945118" y="687943"/>
                  <a:pt x="967025" y="687943"/>
                </a:cubicBezTo>
                <a:cubicBezTo>
                  <a:pt x="987981" y="687943"/>
                  <a:pt x="994886" y="676513"/>
                  <a:pt x="998934" y="667226"/>
                </a:cubicBezTo>
                <a:lnTo>
                  <a:pt x="1015127" y="667226"/>
                </a:lnTo>
                <a:cubicBezTo>
                  <a:pt x="1010126" y="682943"/>
                  <a:pt x="997505" y="701993"/>
                  <a:pt x="966549" y="701993"/>
                </a:cubicBezTo>
                <a:cubicBezTo>
                  <a:pt x="929402" y="701993"/>
                  <a:pt x="914876" y="671036"/>
                  <a:pt x="914876" y="640318"/>
                </a:cubicBezTo>
                <a:cubicBezTo>
                  <a:pt x="914876" y="605552"/>
                  <a:pt x="932259" y="576501"/>
                  <a:pt x="967740" y="576501"/>
                </a:cubicBezTo>
                <a:close/>
                <a:moveTo>
                  <a:pt x="634365" y="576501"/>
                </a:moveTo>
                <a:cubicBezTo>
                  <a:pt x="672227" y="576501"/>
                  <a:pt x="684371" y="607933"/>
                  <a:pt x="684371" y="631746"/>
                </a:cubicBezTo>
                <a:cubicBezTo>
                  <a:pt x="684371" y="635318"/>
                  <a:pt x="684371" y="638651"/>
                  <a:pt x="684133" y="641747"/>
                </a:cubicBezTo>
                <a:lnTo>
                  <a:pt x="597694" y="641747"/>
                </a:lnTo>
                <a:cubicBezTo>
                  <a:pt x="597694" y="669608"/>
                  <a:pt x="611743" y="687943"/>
                  <a:pt x="633651" y="687943"/>
                </a:cubicBezTo>
                <a:cubicBezTo>
                  <a:pt x="654605" y="687943"/>
                  <a:pt x="661511" y="676513"/>
                  <a:pt x="665559" y="667226"/>
                </a:cubicBezTo>
                <a:lnTo>
                  <a:pt x="681752" y="667226"/>
                </a:lnTo>
                <a:cubicBezTo>
                  <a:pt x="676751" y="682943"/>
                  <a:pt x="664131" y="701993"/>
                  <a:pt x="633174" y="701993"/>
                </a:cubicBezTo>
                <a:cubicBezTo>
                  <a:pt x="596027" y="701993"/>
                  <a:pt x="581501" y="671036"/>
                  <a:pt x="581501" y="640318"/>
                </a:cubicBezTo>
                <a:cubicBezTo>
                  <a:pt x="581501" y="605552"/>
                  <a:pt x="598884" y="576501"/>
                  <a:pt x="634365" y="576501"/>
                </a:cubicBezTo>
                <a:close/>
                <a:moveTo>
                  <a:pt x="499586" y="576501"/>
                </a:moveTo>
                <a:cubicBezTo>
                  <a:pt x="523399" y="576501"/>
                  <a:pt x="533400" y="587693"/>
                  <a:pt x="536496" y="596503"/>
                </a:cubicBezTo>
                <a:cubicBezTo>
                  <a:pt x="536734" y="590312"/>
                  <a:pt x="537210" y="581978"/>
                  <a:pt x="537448" y="579358"/>
                </a:cubicBezTo>
                <a:lnTo>
                  <a:pt x="552450" y="579358"/>
                </a:lnTo>
                <a:cubicBezTo>
                  <a:pt x="552450" y="584835"/>
                  <a:pt x="551974" y="602456"/>
                  <a:pt x="551974" y="613886"/>
                </a:cubicBezTo>
                <a:lnTo>
                  <a:pt x="551974" y="689848"/>
                </a:lnTo>
                <a:cubicBezTo>
                  <a:pt x="551974" y="728186"/>
                  <a:pt x="535543" y="749141"/>
                  <a:pt x="498634" y="749141"/>
                </a:cubicBezTo>
                <a:cubicBezTo>
                  <a:pt x="465296" y="749141"/>
                  <a:pt x="453152" y="730330"/>
                  <a:pt x="450532" y="712946"/>
                </a:cubicBezTo>
                <a:lnTo>
                  <a:pt x="466725" y="712946"/>
                </a:lnTo>
                <a:cubicBezTo>
                  <a:pt x="470773" y="727948"/>
                  <a:pt x="482917" y="735330"/>
                  <a:pt x="499348" y="735330"/>
                </a:cubicBezTo>
                <a:cubicBezTo>
                  <a:pt x="528875" y="735330"/>
                  <a:pt x="536496" y="716518"/>
                  <a:pt x="536496" y="687467"/>
                </a:cubicBezTo>
                <a:lnTo>
                  <a:pt x="536496" y="676275"/>
                </a:lnTo>
                <a:cubicBezTo>
                  <a:pt x="530066" y="690801"/>
                  <a:pt x="518636" y="698897"/>
                  <a:pt x="497681" y="698897"/>
                </a:cubicBezTo>
                <a:cubicBezTo>
                  <a:pt x="468868" y="698897"/>
                  <a:pt x="448151" y="675561"/>
                  <a:pt x="448151" y="639366"/>
                </a:cubicBezTo>
                <a:cubicBezTo>
                  <a:pt x="448151" y="599599"/>
                  <a:pt x="471011" y="576501"/>
                  <a:pt x="499586" y="576501"/>
                </a:cubicBezTo>
                <a:close/>
                <a:moveTo>
                  <a:pt x="379095" y="576501"/>
                </a:moveTo>
                <a:cubicBezTo>
                  <a:pt x="411718" y="576501"/>
                  <a:pt x="433149" y="601266"/>
                  <a:pt x="433149" y="638890"/>
                </a:cubicBezTo>
                <a:cubicBezTo>
                  <a:pt x="433149" y="672941"/>
                  <a:pt x="414099" y="701993"/>
                  <a:pt x="377904" y="701993"/>
                </a:cubicBezTo>
                <a:cubicBezTo>
                  <a:pt x="344567" y="701993"/>
                  <a:pt x="324326" y="675323"/>
                  <a:pt x="324326" y="639366"/>
                </a:cubicBezTo>
                <a:cubicBezTo>
                  <a:pt x="324326" y="604600"/>
                  <a:pt x="343853" y="576501"/>
                  <a:pt x="379095" y="576501"/>
                </a:cubicBezTo>
                <a:close/>
                <a:moveTo>
                  <a:pt x="719137" y="542925"/>
                </a:moveTo>
                <a:lnTo>
                  <a:pt x="735092" y="542925"/>
                </a:lnTo>
                <a:lnTo>
                  <a:pt x="735092" y="579358"/>
                </a:lnTo>
                <a:lnTo>
                  <a:pt x="762714" y="579358"/>
                </a:lnTo>
                <a:lnTo>
                  <a:pt x="762714" y="593170"/>
                </a:lnTo>
                <a:lnTo>
                  <a:pt x="735092" y="593170"/>
                </a:lnTo>
                <a:lnTo>
                  <a:pt x="735092" y="667465"/>
                </a:lnTo>
                <a:cubicBezTo>
                  <a:pt x="735092" y="680085"/>
                  <a:pt x="737949" y="686991"/>
                  <a:pt x="749141" y="686991"/>
                </a:cubicBezTo>
                <a:cubicBezTo>
                  <a:pt x="752475" y="686991"/>
                  <a:pt x="756999" y="686753"/>
                  <a:pt x="760571" y="685800"/>
                </a:cubicBezTo>
                <a:lnTo>
                  <a:pt x="760571" y="698659"/>
                </a:lnTo>
                <a:cubicBezTo>
                  <a:pt x="756047" y="700326"/>
                  <a:pt x="749855" y="700802"/>
                  <a:pt x="744379" y="700802"/>
                </a:cubicBezTo>
                <a:cubicBezTo>
                  <a:pt x="727472" y="700802"/>
                  <a:pt x="719137" y="692230"/>
                  <a:pt x="719137" y="672703"/>
                </a:cubicBezTo>
                <a:lnTo>
                  <a:pt x="719137" y="593170"/>
                </a:lnTo>
                <a:lnTo>
                  <a:pt x="697468" y="593170"/>
                </a:lnTo>
                <a:lnTo>
                  <a:pt x="697468" y="579358"/>
                </a:lnTo>
                <a:lnTo>
                  <a:pt x="719137" y="579358"/>
                </a:lnTo>
                <a:close/>
                <a:moveTo>
                  <a:pt x="261938" y="542925"/>
                </a:moveTo>
                <a:lnTo>
                  <a:pt x="277892" y="542925"/>
                </a:lnTo>
                <a:lnTo>
                  <a:pt x="277892" y="579358"/>
                </a:lnTo>
                <a:lnTo>
                  <a:pt x="305514" y="579358"/>
                </a:lnTo>
                <a:lnTo>
                  <a:pt x="305514" y="593170"/>
                </a:lnTo>
                <a:lnTo>
                  <a:pt x="277892" y="593170"/>
                </a:lnTo>
                <a:lnTo>
                  <a:pt x="277892" y="667465"/>
                </a:lnTo>
                <a:cubicBezTo>
                  <a:pt x="277892" y="680085"/>
                  <a:pt x="280749" y="686991"/>
                  <a:pt x="291941" y="686991"/>
                </a:cubicBezTo>
                <a:cubicBezTo>
                  <a:pt x="295275" y="686991"/>
                  <a:pt x="299799" y="686753"/>
                  <a:pt x="303371" y="685800"/>
                </a:cubicBezTo>
                <a:lnTo>
                  <a:pt x="303371" y="698659"/>
                </a:lnTo>
                <a:cubicBezTo>
                  <a:pt x="298847" y="700326"/>
                  <a:pt x="292656" y="700802"/>
                  <a:pt x="287179" y="700802"/>
                </a:cubicBezTo>
                <a:cubicBezTo>
                  <a:pt x="270272" y="700802"/>
                  <a:pt x="261938" y="692230"/>
                  <a:pt x="261938" y="672703"/>
                </a:cubicBezTo>
                <a:lnTo>
                  <a:pt x="261938" y="593170"/>
                </a:lnTo>
                <a:lnTo>
                  <a:pt x="240268" y="593170"/>
                </a:lnTo>
                <a:lnTo>
                  <a:pt x="240268" y="579358"/>
                </a:lnTo>
                <a:lnTo>
                  <a:pt x="261938" y="579358"/>
                </a:lnTo>
                <a:close/>
                <a:moveTo>
                  <a:pt x="790575" y="523875"/>
                </a:moveTo>
                <a:lnTo>
                  <a:pt x="806529" y="523875"/>
                </a:lnTo>
                <a:lnTo>
                  <a:pt x="806529" y="598408"/>
                </a:lnTo>
                <a:cubicBezTo>
                  <a:pt x="812959" y="586740"/>
                  <a:pt x="824389" y="576501"/>
                  <a:pt x="845105" y="576501"/>
                </a:cubicBezTo>
                <a:cubicBezTo>
                  <a:pt x="862965" y="576501"/>
                  <a:pt x="885587" y="586026"/>
                  <a:pt x="885587" y="622697"/>
                </a:cubicBezTo>
                <a:lnTo>
                  <a:pt x="885587" y="699135"/>
                </a:lnTo>
                <a:lnTo>
                  <a:pt x="869632" y="699135"/>
                </a:lnTo>
                <a:lnTo>
                  <a:pt x="869632" y="625793"/>
                </a:lnTo>
                <a:cubicBezTo>
                  <a:pt x="869632" y="603409"/>
                  <a:pt x="859869" y="591026"/>
                  <a:pt x="841057" y="591026"/>
                </a:cubicBezTo>
                <a:cubicBezTo>
                  <a:pt x="818197" y="591026"/>
                  <a:pt x="806529" y="605552"/>
                  <a:pt x="806529" y="632936"/>
                </a:cubicBezTo>
                <a:lnTo>
                  <a:pt x="806529" y="699135"/>
                </a:lnTo>
                <a:lnTo>
                  <a:pt x="790575" y="699135"/>
                </a:lnTo>
                <a:close/>
                <a:moveTo>
                  <a:pt x="910828" y="323850"/>
                </a:moveTo>
                <a:cubicBezTo>
                  <a:pt x="885587" y="323850"/>
                  <a:pt x="874395" y="345281"/>
                  <a:pt x="874395" y="371951"/>
                </a:cubicBezTo>
                <a:cubicBezTo>
                  <a:pt x="874395" y="398860"/>
                  <a:pt x="888444" y="417910"/>
                  <a:pt x="910114" y="417910"/>
                </a:cubicBezTo>
                <a:cubicBezTo>
                  <a:pt x="938212" y="417910"/>
                  <a:pt x="946547" y="399336"/>
                  <a:pt x="946547" y="370285"/>
                </a:cubicBezTo>
                <a:cubicBezTo>
                  <a:pt x="946547" y="340757"/>
                  <a:pt x="937974" y="323850"/>
                  <a:pt x="910828" y="323850"/>
                </a:cubicBezTo>
                <a:close/>
                <a:moveTo>
                  <a:pt x="778193" y="323850"/>
                </a:moveTo>
                <a:cubicBezTo>
                  <a:pt x="755809" y="323850"/>
                  <a:pt x="741045" y="341710"/>
                  <a:pt x="741045" y="373380"/>
                </a:cubicBezTo>
                <a:cubicBezTo>
                  <a:pt x="741045" y="404336"/>
                  <a:pt x="756523" y="421243"/>
                  <a:pt x="776287" y="421243"/>
                </a:cubicBezTo>
                <a:cubicBezTo>
                  <a:pt x="806291" y="421243"/>
                  <a:pt x="813911" y="399812"/>
                  <a:pt x="813911" y="370046"/>
                </a:cubicBezTo>
                <a:cubicBezTo>
                  <a:pt x="813911" y="341233"/>
                  <a:pt x="807244" y="323850"/>
                  <a:pt x="778193" y="323850"/>
                </a:cubicBezTo>
                <a:close/>
                <a:moveTo>
                  <a:pt x="292656" y="323850"/>
                </a:moveTo>
                <a:cubicBezTo>
                  <a:pt x="267414" y="323850"/>
                  <a:pt x="255032" y="344329"/>
                  <a:pt x="255032" y="372428"/>
                </a:cubicBezTo>
                <a:cubicBezTo>
                  <a:pt x="255032" y="400050"/>
                  <a:pt x="269558" y="421243"/>
                  <a:pt x="293132" y="421243"/>
                </a:cubicBezTo>
                <a:cubicBezTo>
                  <a:pt x="317183" y="421243"/>
                  <a:pt x="330756" y="401479"/>
                  <a:pt x="330756" y="372666"/>
                </a:cubicBezTo>
                <a:cubicBezTo>
                  <a:pt x="330756" y="344805"/>
                  <a:pt x="317421" y="323850"/>
                  <a:pt x="292656" y="323850"/>
                </a:cubicBezTo>
                <a:close/>
                <a:moveTo>
                  <a:pt x="1043702" y="323374"/>
                </a:moveTo>
                <a:cubicBezTo>
                  <a:pt x="1020604" y="323374"/>
                  <a:pt x="1010364" y="339328"/>
                  <a:pt x="1007983" y="362665"/>
                </a:cubicBezTo>
                <a:lnTo>
                  <a:pt x="1077515" y="362665"/>
                </a:lnTo>
                <a:cubicBezTo>
                  <a:pt x="1077277" y="340757"/>
                  <a:pt x="1065847" y="323374"/>
                  <a:pt x="1043702" y="323374"/>
                </a:cubicBezTo>
                <a:close/>
                <a:moveTo>
                  <a:pt x="653177" y="323374"/>
                </a:moveTo>
                <a:cubicBezTo>
                  <a:pt x="630079" y="323374"/>
                  <a:pt x="619839" y="339328"/>
                  <a:pt x="617458" y="362665"/>
                </a:cubicBezTo>
                <a:lnTo>
                  <a:pt x="686991" y="362665"/>
                </a:lnTo>
                <a:cubicBezTo>
                  <a:pt x="686752" y="340757"/>
                  <a:pt x="675322" y="323374"/>
                  <a:pt x="653177" y="323374"/>
                </a:cubicBezTo>
                <a:close/>
                <a:moveTo>
                  <a:pt x="359331" y="312658"/>
                </a:moveTo>
                <a:lnTo>
                  <a:pt x="376238" y="312658"/>
                </a:lnTo>
                <a:cubicBezTo>
                  <a:pt x="392668" y="371951"/>
                  <a:pt x="401955" y="405765"/>
                  <a:pt x="404098" y="417195"/>
                </a:cubicBezTo>
                <a:lnTo>
                  <a:pt x="404336" y="417195"/>
                </a:lnTo>
                <a:cubicBezTo>
                  <a:pt x="406241" y="406956"/>
                  <a:pt x="416719" y="372666"/>
                  <a:pt x="434578" y="312658"/>
                </a:cubicBezTo>
                <a:lnTo>
                  <a:pt x="451009" y="312658"/>
                </a:lnTo>
                <a:cubicBezTo>
                  <a:pt x="471487" y="383858"/>
                  <a:pt x="477679" y="404336"/>
                  <a:pt x="479822" y="414338"/>
                </a:cubicBezTo>
                <a:lnTo>
                  <a:pt x="480060" y="414338"/>
                </a:lnTo>
                <a:cubicBezTo>
                  <a:pt x="483155" y="401479"/>
                  <a:pt x="488394" y="383381"/>
                  <a:pt x="508873" y="312658"/>
                </a:cubicBezTo>
                <a:lnTo>
                  <a:pt x="525542" y="312658"/>
                </a:lnTo>
                <a:lnTo>
                  <a:pt x="487918" y="432435"/>
                </a:lnTo>
                <a:lnTo>
                  <a:pt x="470535" y="432435"/>
                </a:lnTo>
                <a:cubicBezTo>
                  <a:pt x="458391" y="389335"/>
                  <a:pt x="444579" y="342662"/>
                  <a:pt x="442198" y="330756"/>
                </a:cubicBezTo>
                <a:lnTo>
                  <a:pt x="441960" y="330756"/>
                </a:lnTo>
                <a:cubicBezTo>
                  <a:pt x="439579" y="343138"/>
                  <a:pt x="427196" y="383143"/>
                  <a:pt x="412671" y="432435"/>
                </a:cubicBezTo>
                <a:lnTo>
                  <a:pt x="394335" y="432435"/>
                </a:lnTo>
                <a:close/>
                <a:moveTo>
                  <a:pt x="1043940" y="309801"/>
                </a:moveTo>
                <a:cubicBezTo>
                  <a:pt x="1081802" y="309801"/>
                  <a:pt x="1093946" y="341233"/>
                  <a:pt x="1093946" y="365046"/>
                </a:cubicBezTo>
                <a:cubicBezTo>
                  <a:pt x="1093946" y="368618"/>
                  <a:pt x="1093946" y="371951"/>
                  <a:pt x="1093708" y="375047"/>
                </a:cubicBezTo>
                <a:lnTo>
                  <a:pt x="1007269" y="375047"/>
                </a:lnTo>
                <a:cubicBezTo>
                  <a:pt x="1007269" y="402908"/>
                  <a:pt x="1021318" y="421243"/>
                  <a:pt x="1043225" y="421243"/>
                </a:cubicBezTo>
                <a:cubicBezTo>
                  <a:pt x="1064181" y="421243"/>
                  <a:pt x="1071086" y="409813"/>
                  <a:pt x="1075134" y="400526"/>
                </a:cubicBezTo>
                <a:lnTo>
                  <a:pt x="1091327" y="400526"/>
                </a:lnTo>
                <a:cubicBezTo>
                  <a:pt x="1086326" y="416243"/>
                  <a:pt x="1073705" y="435293"/>
                  <a:pt x="1042749" y="435293"/>
                </a:cubicBezTo>
                <a:cubicBezTo>
                  <a:pt x="1005602" y="435293"/>
                  <a:pt x="991076" y="404336"/>
                  <a:pt x="991076" y="373618"/>
                </a:cubicBezTo>
                <a:cubicBezTo>
                  <a:pt x="991076" y="338852"/>
                  <a:pt x="1008459" y="309801"/>
                  <a:pt x="1043940" y="309801"/>
                </a:cubicBezTo>
                <a:close/>
                <a:moveTo>
                  <a:pt x="909161" y="309801"/>
                </a:moveTo>
                <a:cubicBezTo>
                  <a:pt x="932974" y="309801"/>
                  <a:pt x="942975" y="320993"/>
                  <a:pt x="946071" y="329803"/>
                </a:cubicBezTo>
                <a:cubicBezTo>
                  <a:pt x="946309" y="323612"/>
                  <a:pt x="946785" y="315278"/>
                  <a:pt x="947023" y="312658"/>
                </a:cubicBezTo>
                <a:lnTo>
                  <a:pt x="962025" y="312658"/>
                </a:lnTo>
                <a:cubicBezTo>
                  <a:pt x="962025" y="318135"/>
                  <a:pt x="961549" y="335756"/>
                  <a:pt x="961549" y="347186"/>
                </a:cubicBezTo>
                <a:lnTo>
                  <a:pt x="961549" y="423148"/>
                </a:lnTo>
                <a:cubicBezTo>
                  <a:pt x="961549" y="461486"/>
                  <a:pt x="945118" y="482441"/>
                  <a:pt x="908209" y="482441"/>
                </a:cubicBezTo>
                <a:cubicBezTo>
                  <a:pt x="874871" y="482441"/>
                  <a:pt x="862727" y="463630"/>
                  <a:pt x="860107" y="446246"/>
                </a:cubicBezTo>
                <a:lnTo>
                  <a:pt x="876300" y="446246"/>
                </a:lnTo>
                <a:cubicBezTo>
                  <a:pt x="880348" y="461248"/>
                  <a:pt x="892493" y="468630"/>
                  <a:pt x="908923" y="468630"/>
                </a:cubicBezTo>
                <a:cubicBezTo>
                  <a:pt x="938451" y="468630"/>
                  <a:pt x="946071" y="449818"/>
                  <a:pt x="946071" y="420767"/>
                </a:cubicBezTo>
                <a:lnTo>
                  <a:pt x="946071" y="409575"/>
                </a:lnTo>
                <a:cubicBezTo>
                  <a:pt x="939641" y="424101"/>
                  <a:pt x="928211" y="432197"/>
                  <a:pt x="907256" y="432197"/>
                </a:cubicBezTo>
                <a:cubicBezTo>
                  <a:pt x="878443" y="432197"/>
                  <a:pt x="857726" y="408861"/>
                  <a:pt x="857726" y="372666"/>
                </a:cubicBezTo>
                <a:cubicBezTo>
                  <a:pt x="857726" y="332899"/>
                  <a:pt x="880586" y="309801"/>
                  <a:pt x="909161" y="309801"/>
                </a:cubicBezTo>
                <a:close/>
                <a:moveTo>
                  <a:pt x="653415" y="309801"/>
                </a:moveTo>
                <a:cubicBezTo>
                  <a:pt x="691277" y="309801"/>
                  <a:pt x="703421" y="341233"/>
                  <a:pt x="703421" y="365046"/>
                </a:cubicBezTo>
                <a:cubicBezTo>
                  <a:pt x="703421" y="368618"/>
                  <a:pt x="703421" y="371951"/>
                  <a:pt x="703183" y="375047"/>
                </a:cubicBezTo>
                <a:lnTo>
                  <a:pt x="616744" y="375047"/>
                </a:lnTo>
                <a:cubicBezTo>
                  <a:pt x="616744" y="402908"/>
                  <a:pt x="630793" y="421243"/>
                  <a:pt x="652701" y="421243"/>
                </a:cubicBezTo>
                <a:cubicBezTo>
                  <a:pt x="673655" y="421243"/>
                  <a:pt x="680561" y="409813"/>
                  <a:pt x="684609" y="400526"/>
                </a:cubicBezTo>
                <a:lnTo>
                  <a:pt x="700802" y="400526"/>
                </a:lnTo>
                <a:cubicBezTo>
                  <a:pt x="695801" y="416243"/>
                  <a:pt x="683181" y="435293"/>
                  <a:pt x="652224" y="435293"/>
                </a:cubicBezTo>
                <a:cubicBezTo>
                  <a:pt x="615077" y="435293"/>
                  <a:pt x="600551" y="404336"/>
                  <a:pt x="600551" y="373618"/>
                </a:cubicBezTo>
                <a:cubicBezTo>
                  <a:pt x="600551" y="338852"/>
                  <a:pt x="617934" y="309801"/>
                  <a:pt x="653415" y="309801"/>
                </a:cubicBezTo>
                <a:close/>
                <a:moveTo>
                  <a:pt x="293370" y="309801"/>
                </a:moveTo>
                <a:cubicBezTo>
                  <a:pt x="325993" y="309801"/>
                  <a:pt x="347424" y="334566"/>
                  <a:pt x="347424" y="372190"/>
                </a:cubicBezTo>
                <a:cubicBezTo>
                  <a:pt x="347424" y="406241"/>
                  <a:pt x="328374" y="435293"/>
                  <a:pt x="292179" y="435293"/>
                </a:cubicBezTo>
                <a:cubicBezTo>
                  <a:pt x="258842" y="435293"/>
                  <a:pt x="238601" y="408623"/>
                  <a:pt x="238601" y="372666"/>
                </a:cubicBezTo>
                <a:cubicBezTo>
                  <a:pt x="238601" y="337900"/>
                  <a:pt x="258128" y="309801"/>
                  <a:pt x="293370" y="309801"/>
                </a:cubicBezTo>
                <a:close/>
                <a:moveTo>
                  <a:pt x="169069" y="309801"/>
                </a:moveTo>
                <a:cubicBezTo>
                  <a:pt x="190976" y="309801"/>
                  <a:pt x="209312" y="322421"/>
                  <a:pt x="209312" y="355045"/>
                </a:cubicBezTo>
                <a:lnTo>
                  <a:pt x="209312" y="432435"/>
                </a:lnTo>
                <a:lnTo>
                  <a:pt x="193358" y="432435"/>
                </a:lnTo>
                <a:lnTo>
                  <a:pt x="193358" y="357188"/>
                </a:lnTo>
                <a:cubicBezTo>
                  <a:pt x="193358" y="337423"/>
                  <a:pt x="185261" y="324326"/>
                  <a:pt x="165497" y="324326"/>
                </a:cubicBezTo>
                <a:cubicBezTo>
                  <a:pt x="139779" y="324326"/>
                  <a:pt x="130254" y="345043"/>
                  <a:pt x="130254" y="370285"/>
                </a:cubicBezTo>
                <a:lnTo>
                  <a:pt x="130254" y="432435"/>
                </a:lnTo>
                <a:lnTo>
                  <a:pt x="114300" y="432435"/>
                </a:lnTo>
                <a:lnTo>
                  <a:pt x="114300" y="342900"/>
                </a:lnTo>
                <a:cubicBezTo>
                  <a:pt x="114300" y="332423"/>
                  <a:pt x="114300" y="321945"/>
                  <a:pt x="114062" y="312658"/>
                </a:cubicBezTo>
                <a:lnTo>
                  <a:pt x="129540" y="312658"/>
                </a:lnTo>
                <a:cubicBezTo>
                  <a:pt x="130016" y="316230"/>
                  <a:pt x="130493" y="330518"/>
                  <a:pt x="130254" y="334090"/>
                </a:cubicBezTo>
                <a:cubicBezTo>
                  <a:pt x="135255" y="322660"/>
                  <a:pt x="145018" y="309801"/>
                  <a:pt x="169069" y="309801"/>
                </a:cubicBezTo>
                <a:close/>
                <a:moveTo>
                  <a:pt x="813197" y="257175"/>
                </a:moveTo>
                <a:lnTo>
                  <a:pt x="829151" y="257175"/>
                </a:lnTo>
                <a:lnTo>
                  <a:pt x="829151" y="398145"/>
                </a:lnTo>
                <a:cubicBezTo>
                  <a:pt x="829151" y="409575"/>
                  <a:pt x="829151" y="420529"/>
                  <a:pt x="829389" y="432435"/>
                </a:cubicBezTo>
                <a:lnTo>
                  <a:pt x="814149" y="432435"/>
                </a:lnTo>
                <a:cubicBezTo>
                  <a:pt x="813435" y="429340"/>
                  <a:pt x="813197" y="419100"/>
                  <a:pt x="813197" y="413623"/>
                </a:cubicBezTo>
                <a:cubicBezTo>
                  <a:pt x="807244" y="427435"/>
                  <a:pt x="794385" y="435293"/>
                  <a:pt x="774144" y="435293"/>
                </a:cubicBezTo>
                <a:cubicBezTo>
                  <a:pt x="743188" y="435293"/>
                  <a:pt x="724376" y="410051"/>
                  <a:pt x="724376" y="373856"/>
                </a:cubicBezTo>
                <a:cubicBezTo>
                  <a:pt x="724376" y="336947"/>
                  <a:pt x="744617" y="309801"/>
                  <a:pt x="777478" y="309801"/>
                </a:cubicBezTo>
                <a:cubicBezTo>
                  <a:pt x="800338" y="309801"/>
                  <a:pt x="809863" y="319326"/>
                  <a:pt x="813197" y="326470"/>
                </a:cubicBezTo>
                <a:close/>
                <a:moveTo>
                  <a:pt x="552450" y="257175"/>
                </a:moveTo>
                <a:lnTo>
                  <a:pt x="568404" y="257175"/>
                </a:lnTo>
                <a:lnTo>
                  <a:pt x="568404" y="432435"/>
                </a:lnTo>
                <a:lnTo>
                  <a:pt x="552450" y="432435"/>
                </a:lnTo>
                <a:close/>
                <a:moveTo>
                  <a:pt x="0" y="257175"/>
                </a:moveTo>
                <a:lnTo>
                  <a:pt x="15954" y="257175"/>
                </a:lnTo>
                <a:lnTo>
                  <a:pt x="15954" y="372428"/>
                </a:lnTo>
                <a:cubicBezTo>
                  <a:pt x="26432" y="360521"/>
                  <a:pt x="56674" y="329327"/>
                  <a:pt x="72866" y="312658"/>
                </a:cubicBezTo>
                <a:lnTo>
                  <a:pt x="92393" y="312658"/>
                </a:lnTo>
                <a:lnTo>
                  <a:pt x="46196" y="359807"/>
                </a:lnTo>
                <a:lnTo>
                  <a:pt x="98108" y="432435"/>
                </a:lnTo>
                <a:lnTo>
                  <a:pt x="79058" y="432435"/>
                </a:lnTo>
                <a:lnTo>
                  <a:pt x="35004" y="370046"/>
                </a:lnTo>
                <a:lnTo>
                  <a:pt x="15954" y="388382"/>
                </a:lnTo>
                <a:lnTo>
                  <a:pt x="15954" y="432435"/>
                </a:lnTo>
                <a:lnTo>
                  <a:pt x="0" y="432435"/>
                </a:lnTo>
                <a:close/>
                <a:moveTo>
                  <a:pt x="648176" y="115491"/>
                </a:moveTo>
                <a:cubicBezTo>
                  <a:pt x="622935" y="115491"/>
                  <a:pt x="607933" y="122158"/>
                  <a:pt x="607933" y="140970"/>
                </a:cubicBezTo>
                <a:cubicBezTo>
                  <a:pt x="607933" y="155020"/>
                  <a:pt x="617696" y="164783"/>
                  <a:pt x="633651" y="164783"/>
                </a:cubicBezTo>
                <a:cubicBezTo>
                  <a:pt x="665559" y="164783"/>
                  <a:pt x="669845" y="143590"/>
                  <a:pt x="669845" y="119539"/>
                </a:cubicBezTo>
                <a:lnTo>
                  <a:pt x="669845" y="115491"/>
                </a:lnTo>
                <a:close/>
                <a:moveTo>
                  <a:pt x="1034653" y="66675"/>
                </a:moveTo>
                <a:cubicBezTo>
                  <a:pt x="1009412" y="66675"/>
                  <a:pt x="998220" y="88106"/>
                  <a:pt x="998220" y="114776"/>
                </a:cubicBezTo>
                <a:cubicBezTo>
                  <a:pt x="998220" y="141685"/>
                  <a:pt x="1012269" y="160735"/>
                  <a:pt x="1033939" y="160735"/>
                </a:cubicBezTo>
                <a:cubicBezTo>
                  <a:pt x="1062037" y="160735"/>
                  <a:pt x="1070372" y="142161"/>
                  <a:pt x="1070372" y="113110"/>
                </a:cubicBezTo>
                <a:cubicBezTo>
                  <a:pt x="1070372" y="83582"/>
                  <a:pt x="1061799" y="66675"/>
                  <a:pt x="1034653" y="66675"/>
                </a:cubicBezTo>
                <a:close/>
                <a:moveTo>
                  <a:pt x="519827" y="66199"/>
                </a:moveTo>
                <a:cubicBezTo>
                  <a:pt x="496729" y="66199"/>
                  <a:pt x="486489" y="82153"/>
                  <a:pt x="484108" y="105490"/>
                </a:cubicBezTo>
                <a:lnTo>
                  <a:pt x="553641" y="105490"/>
                </a:lnTo>
                <a:cubicBezTo>
                  <a:pt x="553402" y="83582"/>
                  <a:pt x="541972" y="66199"/>
                  <a:pt x="519827" y="66199"/>
                </a:cubicBezTo>
                <a:close/>
                <a:moveTo>
                  <a:pt x="800100" y="55483"/>
                </a:moveTo>
                <a:lnTo>
                  <a:pt x="816054" y="55483"/>
                </a:lnTo>
                <a:lnTo>
                  <a:pt x="816054" y="175260"/>
                </a:lnTo>
                <a:lnTo>
                  <a:pt x="800100" y="175260"/>
                </a:lnTo>
                <a:close/>
                <a:moveTo>
                  <a:pt x="1032986" y="52626"/>
                </a:moveTo>
                <a:cubicBezTo>
                  <a:pt x="1056799" y="52626"/>
                  <a:pt x="1066800" y="63818"/>
                  <a:pt x="1069896" y="72628"/>
                </a:cubicBezTo>
                <a:cubicBezTo>
                  <a:pt x="1070134" y="66437"/>
                  <a:pt x="1070610" y="58103"/>
                  <a:pt x="1070848" y="55483"/>
                </a:cubicBezTo>
                <a:lnTo>
                  <a:pt x="1085850" y="55483"/>
                </a:lnTo>
                <a:cubicBezTo>
                  <a:pt x="1085850" y="60960"/>
                  <a:pt x="1085374" y="78581"/>
                  <a:pt x="1085374" y="90011"/>
                </a:cubicBezTo>
                <a:lnTo>
                  <a:pt x="1085374" y="165973"/>
                </a:lnTo>
                <a:cubicBezTo>
                  <a:pt x="1085374" y="204311"/>
                  <a:pt x="1068943" y="225266"/>
                  <a:pt x="1032034" y="225266"/>
                </a:cubicBezTo>
                <a:cubicBezTo>
                  <a:pt x="998696" y="225266"/>
                  <a:pt x="986552" y="206455"/>
                  <a:pt x="983932" y="189071"/>
                </a:cubicBezTo>
                <a:lnTo>
                  <a:pt x="1000125" y="189071"/>
                </a:lnTo>
                <a:cubicBezTo>
                  <a:pt x="1004173" y="204073"/>
                  <a:pt x="1016317" y="211455"/>
                  <a:pt x="1032748" y="211455"/>
                </a:cubicBezTo>
                <a:cubicBezTo>
                  <a:pt x="1062275" y="211455"/>
                  <a:pt x="1069896" y="192643"/>
                  <a:pt x="1069896" y="163592"/>
                </a:cubicBezTo>
                <a:lnTo>
                  <a:pt x="1069896" y="152400"/>
                </a:lnTo>
                <a:cubicBezTo>
                  <a:pt x="1063466" y="166926"/>
                  <a:pt x="1052036" y="175022"/>
                  <a:pt x="1031081" y="175022"/>
                </a:cubicBezTo>
                <a:cubicBezTo>
                  <a:pt x="1002268" y="175022"/>
                  <a:pt x="981551" y="151686"/>
                  <a:pt x="981551" y="115491"/>
                </a:cubicBezTo>
                <a:cubicBezTo>
                  <a:pt x="981551" y="75724"/>
                  <a:pt x="1004411" y="52626"/>
                  <a:pt x="1032986" y="52626"/>
                </a:cubicBezTo>
                <a:close/>
                <a:moveTo>
                  <a:pt x="912019" y="52626"/>
                </a:moveTo>
                <a:cubicBezTo>
                  <a:pt x="933926" y="52626"/>
                  <a:pt x="952262" y="65247"/>
                  <a:pt x="952262" y="97870"/>
                </a:cubicBezTo>
                <a:lnTo>
                  <a:pt x="952262" y="175260"/>
                </a:lnTo>
                <a:lnTo>
                  <a:pt x="936307" y="175260"/>
                </a:lnTo>
                <a:lnTo>
                  <a:pt x="936307" y="100013"/>
                </a:lnTo>
                <a:cubicBezTo>
                  <a:pt x="936307" y="80248"/>
                  <a:pt x="928211" y="67151"/>
                  <a:pt x="908447" y="67151"/>
                </a:cubicBezTo>
                <a:cubicBezTo>
                  <a:pt x="882729" y="67151"/>
                  <a:pt x="873204" y="87868"/>
                  <a:pt x="873204" y="113110"/>
                </a:cubicBezTo>
                <a:lnTo>
                  <a:pt x="873204" y="175260"/>
                </a:lnTo>
                <a:lnTo>
                  <a:pt x="857250" y="175260"/>
                </a:lnTo>
                <a:lnTo>
                  <a:pt x="857250" y="85725"/>
                </a:lnTo>
                <a:cubicBezTo>
                  <a:pt x="857250" y="75248"/>
                  <a:pt x="857250" y="64770"/>
                  <a:pt x="857012" y="55483"/>
                </a:cubicBezTo>
                <a:lnTo>
                  <a:pt x="872490" y="55483"/>
                </a:lnTo>
                <a:cubicBezTo>
                  <a:pt x="872966" y="59055"/>
                  <a:pt x="873443" y="73343"/>
                  <a:pt x="873204" y="76915"/>
                </a:cubicBezTo>
                <a:cubicBezTo>
                  <a:pt x="878205" y="65485"/>
                  <a:pt x="887968" y="52626"/>
                  <a:pt x="912019" y="52626"/>
                </a:cubicBezTo>
                <a:close/>
                <a:moveTo>
                  <a:pt x="641509" y="52626"/>
                </a:moveTo>
                <a:cubicBezTo>
                  <a:pt x="669607" y="52626"/>
                  <a:pt x="685324" y="64294"/>
                  <a:pt x="685324" y="90964"/>
                </a:cubicBezTo>
                <a:lnTo>
                  <a:pt x="685324" y="150971"/>
                </a:lnTo>
                <a:cubicBezTo>
                  <a:pt x="685324" y="161687"/>
                  <a:pt x="686276" y="171688"/>
                  <a:pt x="686991" y="175260"/>
                </a:cubicBezTo>
                <a:lnTo>
                  <a:pt x="671751" y="175260"/>
                </a:lnTo>
                <a:cubicBezTo>
                  <a:pt x="670798" y="172403"/>
                  <a:pt x="670084" y="166926"/>
                  <a:pt x="669845" y="158115"/>
                </a:cubicBezTo>
                <a:cubicBezTo>
                  <a:pt x="665559" y="166450"/>
                  <a:pt x="655558" y="178118"/>
                  <a:pt x="631507" y="178118"/>
                </a:cubicBezTo>
                <a:cubicBezTo>
                  <a:pt x="603409" y="178118"/>
                  <a:pt x="591502" y="160020"/>
                  <a:pt x="591502" y="141923"/>
                </a:cubicBezTo>
                <a:cubicBezTo>
                  <a:pt x="591502" y="115253"/>
                  <a:pt x="612219" y="103346"/>
                  <a:pt x="647938" y="103346"/>
                </a:cubicBezTo>
                <a:lnTo>
                  <a:pt x="669607" y="103346"/>
                </a:lnTo>
                <a:lnTo>
                  <a:pt x="669607" y="91916"/>
                </a:lnTo>
                <a:cubicBezTo>
                  <a:pt x="669607" y="80486"/>
                  <a:pt x="666035" y="65961"/>
                  <a:pt x="641032" y="65961"/>
                </a:cubicBezTo>
                <a:cubicBezTo>
                  <a:pt x="618649" y="65961"/>
                  <a:pt x="615315" y="77391"/>
                  <a:pt x="612934" y="86916"/>
                </a:cubicBezTo>
                <a:lnTo>
                  <a:pt x="597217" y="86916"/>
                </a:lnTo>
                <a:cubicBezTo>
                  <a:pt x="598646" y="72390"/>
                  <a:pt x="607695" y="52626"/>
                  <a:pt x="641509" y="52626"/>
                </a:cubicBezTo>
                <a:close/>
                <a:moveTo>
                  <a:pt x="520065" y="52626"/>
                </a:moveTo>
                <a:cubicBezTo>
                  <a:pt x="557927" y="52626"/>
                  <a:pt x="570071" y="84058"/>
                  <a:pt x="570071" y="107871"/>
                </a:cubicBezTo>
                <a:cubicBezTo>
                  <a:pt x="570071" y="111443"/>
                  <a:pt x="570071" y="114776"/>
                  <a:pt x="569833" y="117872"/>
                </a:cubicBezTo>
                <a:lnTo>
                  <a:pt x="483394" y="117872"/>
                </a:lnTo>
                <a:cubicBezTo>
                  <a:pt x="483394" y="145733"/>
                  <a:pt x="497443" y="164068"/>
                  <a:pt x="519351" y="164068"/>
                </a:cubicBezTo>
                <a:cubicBezTo>
                  <a:pt x="540305" y="164068"/>
                  <a:pt x="547211" y="152638"/>
                  <a:pt x="551259" y="143351"/>
                </a:cubicBezTo>
                <a:lnTo>
                  <a:pt x="567452" y="143351"/>
                </a:lnTo>
                <a:cubicBezTo>
                  <a:pt x="562451" y="159068"/>
                  <a:pt x="549831" y="178118"/>
                  <a:pt x="518874" y="178118"/>
                </a:cubicBezTo>
                <a:cubicBezTo>
                  <a:pt x="481727" y="178118"/>
                  <a:pt x="467201" y="147161"/>
                  <a:pt x="467201" y="116443"/>
                </a:cubicBezTo>
                <a:cubicBezTo>
                  <a:pt x="467201" y="81677"/>
                  <a:pt x="484584" y="52626"/>
                  <a:pt x="520065" y="52626"/>
                </a:cubicBezTo>
                <a:close/>
                <a:moveTo>
                  <a:pt x="456962" y="52626"/>
                </a:moveTo>
                <a:lnTo>
                  <a:pt x="456962" y="69056"/>
                </a:lnTo>
                <a:cubicBezTo>
                  <a:pt x="432197" y="70247"/>
                  <a:pt x="416004" y="85487"/>
                  <a:pt x="416004" y="114776"/>
                </a:cubicBezTo>
                <a:lnTo>
                  <a:pt x="416004" y="175260"/>
                </a:lnTo>
                <a:lnTo>
                  <a:pt x="400050" y="175260"/>
                </a:lnTo>
                <a:lnTo>
                  <a:pt x="400050" y="88106"/>
                </a:lnTo>
                <a:cubicBezTo>
                  <a:pt x="400050" y="69533"/>
                  <a:pt x="399812" y="60484"/>
                  <a:pt x="399812" y="55483"/>
                </a:cubicBezTo>
                <a:lnTo>
                  <a:pt x="415290" y="55483"/>
                </a:lnTo>
                <a:cubicBezTo>
                  <a:pt x="415766" y="59055"/>
                  <a:pt x="416004" y="67628"/>
                  <a:pt x="416004" y="81201"/>
                </a:cubicBezTo>
                <a:cubicBezTo>
                  <a:pt x="422672" y="64056"/>
                  <a:pt x="437435" y="53340"/>
                  <a:pt x="456962" y="52626"/>
                </a:cubicBezTo>
                <a:close/>
                <a:moveTo>
                  <a:pt x="728662" y="19050"/>
                </a:moveTo>
                <a:lnTo>
                  <a:pt x="744617" y="19050"/>
                </a:lnTo>
                <a:lnTo>
                  <a:pt x="744617" y="55483"/>
                </a:lnTo>
                <a:lnTo>
                  <a:pt x="772239" y="55483"/>
                </a:lnTo>
                <a:lnTo>
                  <a:pt x="772239" y="69295"/>
                </a:lnTo>
                <a:lnTo>
                  <a:pt x="744617" y="69295"/>
                </a:lnTo>
                <a:lnTo>
                  <a:pt x="744617" y="143590"/>
                </a:lnTo>
                <a:cubicBezTo>
                  <a:pt x="744617" y="156210"/>
                  <a:pt x="747474" y="163116"/>
                  <a:pt x="758666" y="163116"/>
                </a:cubicBezTo>
                <a:cubicBezTo>
                  <a:pt x="762000" y="163116"/>
                  <a:pt x="766524" y="162878"/>
                  <a:pt x="770096" y="161925"/>
                </a:cubicBezTo>
                <a:lnTo>
                  <a:pt x="770096" y="174784"/>
                </a:lnTo>
                <a:cubicBezTo>
                  <a:pt x="765572" y="176451"/>
                  <a:pt x="759381" y="176927"/>
                  <a:pt x="753904" y="176927"/>
                </a:cubicBezTo>
                <a:cubicBezTo>
                  <a:pt x="736997" y="176927"/>
                  <a:pt x="728662" y="168355"/>
                  <a:pt x="728662" y="148828"/>
                </a:cubicBezTo>
                <a:lnTo>
                  <a:pt x="728662" y="69295"/>
                </a:lnTo>
                <a:lnTo>
                  <a:pt x="706993" y="69295"/>
                </a:lnTo>
                <a:lnTo>
                  <a:pt x="706993" y="55483"/>
                </a:lnTo>
                <a:lnTo>
                  <a:pt x="728662" y="55483"/>
                </a:lnTo>
                <a:close/>
                <a:moveTo>
                  <a:pt x="306467" y="6668"/>
                </a:moveTo>
                <a:cubicBezTo>
                  <a:pt x="343853" y="6668"/>
                  <a:pt x="365046" y="27623"/>
                  <a:pt x="370284" y="55483"/>
                </a:cubicBezTo>
                <a:lnTo>
                  <a:pt x="353378" y="55483"/>
                </a:lnTo>
                <a:cubicBezTo>
                  <a:pt x="346472" y="35481"/>
                  <a:pt x="333375" y="21432"/>
                  <a:pt x="305753" y="21432"/>
                </a:cubicBezTo>
                <a:cubicBezTo>
                  <a:pt x="266462" y="21432"/>
                  <a:pt x="250269" y="57150"/>
                  <a:pt x="250269" y="92155"/>
                </a:cubicBezTo>
                <a:cubicBezTo>
                  <a:pt x="250269" y="126445"/>
                  <a:pt x="265986" y="162401"/>
                  <a:pt x="306705" y="162401"/>
                </a:cubicBezTo>
                <a:cubicBezTo>
                  <a:pt x="333137" y="162401"/>
                  <a:pt x="345758" y="148114"/>
                  <a:pt x="353139" y="129540"/>
                </a:cubicBezTo>
                <a:lnTo>
                  <a:pt x="370284" y="129540"/>
                </a:lnTo>
                <a:cubicBezTo>
                  <a:pt x="362426" y="156925"/>
                  <a:pt x="342424" y="177165"/>
                  <a:pt x="305991" y="177165"/>
                </a:cubicBezTo>
                <a:cubicBezTo>
                  <a:pt x="257413" y="177165"/>
                  <a:pt x="232410" y="139303"/>
                  <a:pt x="232410" y="92393"/>
                </a:cubicBezTo>
                <a:cubicBezTo>
                  <a:pt x="232410" y="47387"/>
                  <a:pt x="257175" y="6668"/>
                  <a:pt x="306467" y="6668"/>
                </a:cubicBezTo>
                <a:close/>
                <a:moveTo>
                  <a:pt x="800100" y="0"/>
                </a:moveTo>
                <a:lnTo>
                  <a:pt x="816054" y="0"/>
                </a:lnTo>
                <a:lnTo>
                  <a:pt x="816054" y="24527"/>
                </a:lnTo>
                <a:lnTo>
                  <a:pt x="800100" y="2452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2670052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tel">
    <p:bg>
      <p:bgPr>
        <a:solidFill>
          <a:srgbClr val="000000"/>
        </a:solidFill>
        <a:effectLst/>
      </p:bgPr>
    </p:bg>
    <p:spTree>
      <p:nvGrpSpPr>
        <p:cNvPr id="1" name=""/>
        <p:cNvGrpSpPr/>
        <p:nvPr/>
      </p:nvGrpSpPr>
      <p:grpSpPr>
        <a:xfrm>
          <a:off x="0" y="0"/>
          <a:ext cx="0" cy="0"/>
          <a:chOff x="0" y="0"/>
          <a:chExt cx="0" cy="0"/>
        </a:xfrm>
      </p:grpSpPr>
      <p:sp>
        <p:nvSpPr>
          <p:cNvPr id="5" name="Friform 4">
            <a:extLst>
              <a:ext uri="{FF2B5EF4-FFF2-40B4-BE49-F238E27FC236}">
                <a16:creationId xmlns:a16="http://schemas.microsoft.com/office/drawing/2014/main" id="{9A6DAECB-60F9-08E3-A3FD-8C66CEE7B6FB}"/>
              </a:ext>
              <a:ext uri="{C183D7F6-B498-43B3-948B-1728B52AA6E4}">
                <adec:decorative xmlns:adec="http://schemas.microsoft.com/office/drawing/2017/decorative" val="1"/>
              </a:ext>
            </a:extLst>
          </p:cNvPr>
          <p:cNvSpPr>
            <a:spLocks/>
          </p:cNvSpPr>
          <p:nvPr userDrawn="1"/>
        </p:nvSpPr>
        <p:spPr>
          <a:xfrm>
            <a:off x="0" y="0"/>
            <a:ext cx="12192000" cy="6858000"/>
          </a:xfrm>
          <a:custGeom>
            <a:avLst/>
            <a:gdLst>
              <a:gd name="connsiteX0" fmla="*/ 789493 w 12192000"/>
              <a:gd name="connsiteY0" fmla="*/ 0 h 6858000"/>
              <a:gd name="connsiteX1" fmla="*/ 11402507 w 12192000"/>
              <a:gd name="connsiteY1" fmla="*/ 0 h 6858000"/>
              <a:gd name="connsiteX2" fmla="*/ 11402511 w 12192000"/>
              <a:gd name="connsiteY2" fmla="*/ 0 h 6858000"/>
              <a:gd name="connsiteX3" fmla="*/ 12192000 w 12192000"/>
              <a:gd name="connsiteY3" fmla="*/ 0 h 6858000"/>
              <a:gd name="connsiteX4" fmla="*/ 12192000 w 12192000"/>
              <a:gd name="connsiteY4" fmla="*/ 789493 h 6858000"/>
              <a:gd name="connsiteX5" fmla="*/ 12192000 w 12192000"/>
              <a:gd name="connsiteY5" fmla="*/ 816864 h 6858000"/>
              <a:gd name="connsiteX6" fmla="*/ 12192000 w 12192000"/>
              <a:gd name="connsiteY6" fmla="*/ 6041136 h 6858000"/>
              <a:gd name="connsiteX7" fmla="*/ 12192000 w 12192000"/>
              <a:gd name="connsiteY7" fmla="*/ 6068507 h 6858000"/>
              <a:gd name="connsiteX8" fmla="*/ 12192000 w 12192000"/>
              <a:gd name="connsiteY8" fmla="*/ 6858000 h 6858000"/>
              <a:gd name="connsiteX9" fmla="*/ 11402507 w 12192000"/>
              <a:gd name="connsiteY9" fmla="*/ 6858000 h 6858000"/>
              <a:gd name="connsiteX10" fmla="*/ 11387328 w 12192000"/>
              <a:gd name="connsiteY10" fmla="*/ 6858000 h 6858000"/>
              <a:gd name="connsiteX11" fmla="*/ 789493 w 12192000"/>
              <a:gd name="connsiteY11" fmla="*/ 6858000 h 6858000"/>
              <a:gd name="connsiteX12" fmla="*/ 0 w 12192000"/>
              <a:gd name="connsiteY12" fmla="*/ 6068507 h 6858000"/>
              <a:gd name="connsiteX13" fmla="*/ 0 w 12192000"/>
              <a:gd name="connsiteY13" fmla="*/ 789493 h 6858000"/>
              <a:gd name="connsiteX14" fmla="*/ 0 w 12192000"/>
              <a:gd name="connsiteY14" fmla="*/ 789491 h 6858000"/>
              <a:gd name="connsiteX15" fmla="*/ 0 w 12192000"/>
              <a:gd name="connsiteY15" fmla="*/ 0 h 6858000"/>
              <a:gd name="connsiteX16" fmla="*/ 789491 w 12192000"/>
              <a:gd name="connsiteY1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789493" y="0"/>
                </a:moveTo>
                <a:lnTo>
                  <a:pt x="11402507" y="0"/>
                </a:lnTo>
                <a:lnTo>
                  <a:pt x="11402511" y="0"/>
                </a:lnTo>
                <a:lnTo>
                  <a:pt x="12192000" y="0"/>
                </a:lnTo>
                <a:lnTo>
                  <a:pt x="12192000" y="789493"/>
                </a:lnTo>
                <a:lnTo>
                  <a:pt x="12192000" y="816864"/>
                </a:lnTo>
                <a:lnTo>
                  <a:pt x="12192000" y="6041136"/>
                </a:lnTo>
                <a:lnTo>
                  <a:pt x="12192000" y="6068507"/>
                </a:lnTo>
                <a:lnTo>
                  <a:pt x="12192000" y="6858000"/>
                </a:lnTo>
                <a:lnTo>
                  <a:pt x="11402507" y="6858000"/>
                </a:lnTo>
                <a:lnTo>
                  <a:pt x="11387328" y="6858000"/>
                </a:lnTo>
                <a:lnTo>
                  <a:pt x="789493" y="6858000"/>
                </a:lnTo>
                <a:cubicBezTo>
                  <a:pt x="353468" y="6858000"/>
                  <a:pt x="0" y="6504532"/>
                  <a:pt x="0" y="6068507"/>
                </a:cubicBezTo>
                <a:lnTo>
                  <a:pt x="0" y="789493"/>
                </a:lnTo>
                <a:lnTo>
                  <a:pt x="0" y="789491"/>
                </a:lnTo>
                <a:lnTo>
                  <a:pt x="0" y="0"/>
                </a:lnTo>
                <a:lnTo>
                  <a:pt x="78949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 name="Tittel">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l">
              <a:defRPr sz="6000">
                <a:solidFill>
                  <a:srgbClr val="D2002B"/>
                </a:solidFill>
              </a:defRPr>
            </a:lvl1pPr>
          </a:lstStyle>
          <a:p>
            <a:r>
              <a:rPr lang="nb-NO"/>
              <a:t>Klikk for å redigere tittelstil</a:t>
            </a:r>
          </a:p>
        </p:txBody>
      </p:sp>
      <p:sp>
        <p:nvSpPr>
          <p:cNvPr id="3" name="Undertittel">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l">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6" name="logo">
            <a:extLst>
              <a:ext uri="{FF2B5EF4-FFF2-40B4-BE49-F238E27FC236}">
                <a16:creationId xmlns:a16="http://schemas.microsoft.com/office/drawing/2014/main" id="{6CE3E38C-71D7-CD86-0283-75D28C9DD2F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525" y="6052758"/>
            <a:ext cx="760475" cy="317879"/>
          </a:xfrm>
          <a:prstGeom prst="rect">
            <a:avLst/>
          </a:prstGeom>
        </p:spPr>
      </p:pic>
      <p:sp>
        <p:nvSpPr>
          <p:cNvPr id="7" name="kildehenvisning">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4" name="Sidetall">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p>
            <a:fld id="{CB34E9FF-35ED-4746-A218-B58892FE7A5D}" type="slidenum">
              <a:rPr lang="nb-NO" smtClean="0"/>
              <a:t>‹#›</a:t>
            </a:fld>
            <a:endParaRPr lang="nb-NO"/>
          </a:p>
        </p:txBody>
      </p:sp>
    </p:spTree>
    <p:extLst>
      <p:ext uri="{BB962C8B-B14F-4D97-AF65-F5344CB8AC3E}">
        <p14:creationId xmlns:p14="http://schemas.microsoft.com/office/powerpoint/2010/main" val="2083560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Kapittel">
    <p:bg>
      <p:bgPr>
        <a:solidFill>
          <a:srgbClr val="000000"/>
        </a:solidFill>
        <a:effectLst/>
      </p:bgPr>
    </p:bg>
    <p:spTree>
      <p:nvGrpSpPr>
        <p:cNvPr id="1" name=""/>
        <p:cNvGrpSpPr/>
        <p:nvPr/>
      </p:nvGrpSpPr>
      <p:grpSpPr>
        <a:xfrm>
          <a:off x="0" y="0"/>
          <a:ext cx="0" cy="0"/>
          <a:chOff x="0" y="0"/>
          <a:chExt cx="0" cy="0"/>
        </a:xfrm>
      </p:grpSpPr>
      <p:sp>
        <p:nvSpPr>
          <p:cNvPr id="5" name="Friform 4">
            <a:extLst>
              <a:ext uri="{FF2B5EF4-FFF2-40B4-BE49-F238E27FC236}">
                <a16:creationId xmlns:a16="http://schemas.microsoft.com/office/drawing/2014/main" id="{9A6DAECB-60F9-08E3-A3FD-8C66CEE7B6FB}"/>
              </a:ext>
              <a:ext uri="{C183D7F6-B498-43B3-948B-1728B52AA6E4}">
                <adec:decorative xmlns:adec="http://schemas.microsoft.com/office/drawing/2017/decorative" val="1"/>
              </a:ext>
            </a:extLst>
          </p:cNvPr>
          <p:cNvSpPr>
            <a:spLocks/>
          </p:cNvSpPr>
          <p:nvPr userDrawn="1"/>
        </p:nvSpPr>
        <p:spPr>
          <a:xfrm>
            <a:off x="0" y="0"/>
            <a:ext cx="12192000" cy="6858000"/>
          </a:xfrm>
          <a:custGeom>
            <a:avLst/>
            <a:gdLst>
              <a:gd name="connsiteX0" fmla="*/ 789493 w 12192000"/>
              <a:gd name="connsiteY0" fmla="*/ 0 h 6858000"/>
              <a:gd name="connsiteX1" fmla="*/ 11402507 w 12192000"/>
              <a:gd name="connsiteY1" fmla="*/ 0 h 6858000"/>
              <a:gd name="connsiteX2" fmla="*/ 11402511 w 12192000"/>
              <a:gd name="connsiteY2" fmla="*/ 0 h 6858000"/>
              <a:gd name="connsiteX3" fmla="*/ 12192000 w 12192000"/>
              <a:gd name="connsiteY3" fmla="*/ 0 h 6858000"/>
              <a:gd name="connsiteX4" fmla="*/ 12192000 w 12192000"/>
              <a:gd name="connsiteY4" fmla="*/ 789493 h 6858000"/>
              <a:gd name="connsiteX5" fmla="*/ 12192000 w 12192000"/>
              <a:gd name="connsiteY5" fmla="*/ 816864 h 6858000"/>
              <a:gd name="connsiteX6" fmla="*/ 12192000 w 12192000"/>
              <a:gd name="connsiteY6" fmla="*/ 6041136 h 6858000"/>
              <a:gd name="connsiteX7" fmla="*/ 12192000 w 12192000"/>
              <a:gd name="connsiteY7" fmla="*/ 6068507 h 6858000"/>
              <a:gd name="connsiteX8" fmla="*/ 12192000 w 12192000"/>
              <a:gd name="connsiteY8" fmla="*/ 6858000 h 6858000"/>
              <a:gd name="connsiteX9" fmla="*/ 11402507 w 12192000"/>
              <a:gd name="connsiteY9" fmla="*/ 6858000 h 6858000"/>
              <a:gd name="connsiteX10" fmla="*/ 11387328 w 12192000"/>
              <a:gd name="connsiteY10" fmla="*/ 6858000 h 6858000"/>
              <a:gd name="connsiteX11" fmla="*/ 789493 w 12192000"/>
              <a:gd name="connsiteY11" fmla="*/ 6858000 h 6858000"/>
              <a:gd name="connsiteX12" fmla="*/ 0 w 12192000"/>
              <a:gd name="connsiteY12" fmla="*/ 6068507 h 6858000"/>
              <a:gd name="connsiteX13" fmla="*/ 0 w 12192000"/>
              <a:gd name="connsiteY13" fmla="*/ 789493 h 6858000"/>
              <a:gd name="connsiteX14" fmla="*/ 0 w 12192000"/>
              <a:gd name="connsiteY14" fmla="*/ 789491 h 6858000"/>
              <a:gd name="connsiteX15" fmla="*/ 0 w 12192000"/>
              <a:gd name="connsiteY15" fmla="*/ 0 h 6858000"/>
              <a:gd name="connsiteX16" fmla="*/ 789491 w 12192000"/>
              <a:gd name="connsiteY1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789493" y="0"/>
                </a:moveTo>
                <a:lnTo>
                  <a:pt x="11402507" y="0"/>
                </a:lnTo>
                <a:lnTo>
                  <a:pt x="11402511" y="0"/>
                </a:lnTo>
                <a:lnTo>
                  <a:pt x="12192000" y="0"/>
                </a:lnTo>
                <a:lnTo>
                  <a:pt x="12192000" y="789493"/>
                </a:lnTo>
                <a:lnTo>
                  <a:pt x="12192000" y="816864"/>
                </a:lnTo>
                <a:lnTo>
                  <a:pt x="12192000" y="6041136"/>
                </a:lnTo>
                <a:lnTo>
                  <a:pt x="12192000" y="6068507"/>
                </a:lnTo>
                <a:lnTo>
                  <a:pt x="12192000" y="6858000"/>
                </a:lnTo>
                <a:lnTo>
                  <a:pt x="11402507" y="6858000"/>
                </a:lnTo>
                <a:lnTo>
                  <a:pt x="11387328" y="6858000"/>
                </a:lnTo>
                <a:lnTo>
                  <a:pt x="789493" y="6858000"/>
                </a:lnTo>
                <a:cubicBezTo>
                  <a:pt x="353468" y="6858000"/>
                  <a:pt x="0" y="6504532"/>
                  <a:pt x="0" y="6068507"/>
                </a:cubicBezTo>
                <a:lnTo>
                  <a:pt x="0" y="789493"/>
                </a:lnTo>
                <a:lnTo>
                  <a:pt x="0" y="789491"/>
                </a:lnTo>
                <a:lnTo>
                  <a:pt x="0" y="0"/>
                </a:lnTo>
                <a:lnTo>
                  <a:pt x="789491" y="0"/>
                </a:lnTo>
                <a:close/>
              </a:path>
            </a:pathLst>
          </a:custGeom>
          <a:solidFill>
            <a:srgbClr val="F8EDD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 name="Tittel">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l">
              <a:defRPr sz="6000">
                <a:solidFill>
                  <a:srgbClr val="D2002B"/>
                </a:solidFill>
              </a:defRPr>
            </a:lvl1pPr>
          </a:lstStyle>
          <a:p>
            <a:r>
              <a:rPr lang="nb-NO"/>
              <a:t>Klikk for å redigere tittelstil</a:t>
            </a:r>
          </a:p>
        </p:txBody>
      </p:sp>
      <p:sp>
        <p:nvSpPr>
          <p:cNvPr id="3" name="Undertittel">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l">
              <a:buNone/>
              <a:defRPr sz="2400">
                <a:solidFill>
                  <a:schemeClr val="accent6">
                    <a:lumMod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6" name="logo">
            <a:extLst>
              <a:ext uri="{FF2B5EF4-FFF2-40B4-BE49-F238E27FC236}">
                <a16:creationId xmlns:a16="http://schemas.microsoft.com/office/drawing/2014/main" id="{6CE3E38C-71D7-CD86-0283-75D28C9DD2F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525" y="6052758"/>
            <a:ext cx="760475" cy="317879"/>
          </a:xfrm>
          <a:prstGeom prst="rect">
            <a:avLst/>
          </a:prstGeom>
        </p:spPr>
      </p:pic>
      <p:sp>
        <p:nvSpPr>
          <p:cNvPr id="7" name="kildehenvisning">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4" name="Sidetall">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p>
            <a:fld id="{CB34E9FF-35ED-4746-A218-B58892FE7A5D}" type="slidenum">
              <a:rPr lang="nb-NO" smtClean="0"/>
              <a:t>‹#›</a:t>
            </a:fld>
            <a:endParaRPr lang="nb-NO"/>
          </a:p>
        </p:txBody>
      </p:sp>
    </p:spTree>
    <p:extLst>
      <p:ext uri="{BB962C8B-B14F-4D97-AF65-F5344CB8AC3E}">
        <p14:creationId xmlns:p14="http://schemas.microsoft.com/office/powerpoint/2010/main" val="2186629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Kapittel">
    <p:bg>
      <p:bgPr>
        <a:solidFill>
          <a:srgbClr val="000000"/>
        </a:solidFill>
        <a:effectLst/>
      </p:bgPr>
    </p:bg>
    <p:spTree>
      <p:nvGrpSpPr>
        <p:cNvPr id="1" name=""/>
        <p:cNvGrpSpPr/>
        <p:nvPr/>
      </p:nvGrpSpPr>
      <p:grpSpPr>
        <a:xfrm>
          <a:off x="0" y="0"/>
          <a:ext cx="0" cy="0"/>
          <a:chOff x="0" y="0"/>
          <a:chExt cx="0" cy="0"/>
        </a:xfrm>
      </p:grpSpPr>
      <p:sp>
        <p:nvSpPr>
          <p:cNvPr id="5" name="Friform 4">
            <a:extLst>
              <a:ext uri="{FF2B5EF4-FFF2-40B4-BE49-F238E27FC236}">
                <a16:creationId xmlns:a16="http://schemas.microsoft.com/office/drawing/2014/main" id="{9A6DAECB-60F9-08E3-A3FD-8C66CEE7B6FB}"/>
              </a:ext>
              <a:ext uri="{C183D7F6-B498-43B3-948B-1728B52AA6E4}">
                <adec:decorative xmlns:adec="http://schemas.microsoft.com/office/drawing/2017/decorative" val="1"/>
              </a:ext>
            </a:extLst>
          </p:cNvPr>
          <p:cNvSpPr>
            <a:spLocks/>
          </p:cNvSpPr>
          <p:nvPr userDrawn="1"/>
        </p:nvSpPr>
        <p:spPr>
          <a:xfrm>
            <a:off x="0" y="0"/>
            <a:ext cx="12192000" cy="6858000"/>
          </a:xfrm>
          <a:custGeom>
            <a:avLst/>
            <a:gdLst>
              <a:gd name="connsiteX0" fmla="*/ 789493 w 12192000"/>
              <a:gd name="connsiteY0" fmla="*/ 0 h 6858000"/>
              <a:gd name="connsiteX1" fmla="*/ 11402507 w 12192000"/>
              <a:gd name="connsiteY1" fmla="*/ 0 h 6858000"/>
              <a:gd name="connsiteX2" fmla="*/ 11402511 w 12192000"/>
              <a:gd name="connsiteY2" fmla="*/ 0 h 6858000"/>
              <a:gd name="connsiteX3" fmla="*/ 12192000 w 12192000"/>
              <a:gd name="connsiteY3" fmla="*/ 0 h 6858000"/>
              <a:gd name="connsiteX4" fmla="*/ 12192000 w 12192000"/>
              <a:gd name="connsiteY4" fmla="*/ 789493 h 6858000"/>
              <a:gd name="connsiteX5" fmla="*/ 12192000 w 12192000"/>
              <a:gd name="connsiteY5" fmla="*/ 816864 h 6858000"/>
              <a:gd name="connsiteX6" fmla="*/ 12192000 w 12192000"/>
              <a:gd name="connsiteY6" fmla="*/ 6041136 h 6858000"/>
              <a:gd name="connsiteX7" fmla="*/ 12192000 w 12192000"/>
              <a:gd name="connsiteY7" fmla="*/ 6068507 h 6858000"/>
              <a:gd name="connsiteX8" fmla="*/ 12192000 w 12192000"/>
              <a:gd name="connsiteY8" fmla="*/ 6858000 h 6858000"/>
              <a:gd name="connsiteX9" fmla="*/ 11402507 w 12192000"/>
              <a:gd name="connsiteY9" fmla="*/ 6858000 h 6858000"/>
              <a:gd name="connsiteX10" fmla="*/ 11387328 w 12192000"/>
              <a:gd name="connsiteY10" fmla="*/ 6858000 h 6858000"/>
              <a:gd name="connsiteX11" fmla="*/ 789493 w 12192000"/>
              <a:gd name="connsiteY11" fmla="*/ 6858000 h 6858000"/>
              <a:gd name="connsiteX12" fmla="*/ 0 w 12192000"/>
              <a:gd name="connsiteY12" fmla="*/ 6068507 h 6858000"/>
              <a:gd name="connsiteX13" fmla="*/ 0 w 12192000"/>
              <a:gd name="connsiteY13" fmla="*/ 789493 h 6858000"/>
              <a:gd name="connsiteX14" fmla="*/ 0 w 12192000"/>
              <a:gd name="connsiteY14" fmla="*/ 789491 h 6858000"/>
              <a:gd name="connsiteX15" fmla="*/ 0 w 12192000"/>
              <a:gd name="connsiteY15" fmla="*/ 0 h 6858000"/>
              <a:gd name="connsiteX16" fmla="*/ 789491 w 12192000"/>
              <a:gd name="connsiteY1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789493" y="0"/>
                </a:moveTo>
                <a:lnTo>
                  <a:pt x="11402507" y="0"/>
                </a:lnTo>
                <a:lnTo>
                  <a:pt x="11402511" y="0"/>
                </a:lnTo>
                <a:lnTo>
                  <a:pt x="12192000" y="0"/>
                </a:lnTo>
                <a:lnTo>
                  <a:pt x="12192000" y="789493"/>
                </a:lnTo>
                <a:lnTo>
                  <a:pt x="12192000" y="816864"/>
                </a:lnTo>
                <a:lnTo>
                  <a:pt x="12192000" y="6041136"/>
                </a:lnTo>
                <a:lnTo>
                  <a:pt x="12192000" y="6068507"/>
                </a:lnTo>
                <a:lnTo>
                  <a:pt x="12192000" y="6858000"/>
                </a:lnTo>
                <a:lnTo>
                  <a:pt x="11402507" y="6858000"/>
                </a:lnTo>
                <a:lnTo>
                  <a:pt x="11387328" y="6858000"/>
                </a:lnTo>
                <a:lnTo>
                  <a:pt x="789493" y="6858000"/>
                </a:lnTo>
                <a:cubicBezTo>
                  <a:pt x="353468" y="6858000"/>
                  <a:pt x="0" y="6504532"/>
                  <a:pt x="0" y="6068507"/>
                </a:cubicBezTo>
                <a:lnTo>
                  <a:pt x="0" y="789493"/>
                </a:lnTo>
                <a:lnTo>
                  <a:pt x="0" y="789491"/>
                </a:lnTo>
                <a:lnTo>
                  <a:pt x="0" y="0"/>
                </a:lnTo>
                <a:lnTo>
                  <a:pt x="789491"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 name="Tittel">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l">
              <a:defRPr sz="6000">
                <a:solidFill>
                  <a:srgbClr val="D2002B"/>
                </a:solidFill>
              </a:defRPr>
            </a:lvl1pPr>
          </a:lstStyle>
          <a:p>
            <a:r>
              <a:rPr lang="nb-NO"/>
              <a:t>Klikk for å redigere tittelstil</a:t>
            </a:r>
          </a:p>
        </p:txBody>
      </p:sp>
      <p:sp>
        <p:nvSpPr>
          <p:cNvPr id="3" name="Undertittel">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l">
              <a:buNone/>
              <a:defRPr sz="2400">
                <a:solidFill>
                  <a:srgbClr val="C8102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6" name="logo">
            <a:extLst>
              <a:ext uri="{FF2B5EF4-FFF2-40B4-BE49-F238E27FC236}">
                <a16:creationId xmlns:a16="http://schemas.microsoft.com/office/drawing/2014/main" id="{6CE3E38C-71D7-CD86-0283-75D28C9DD2F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525" y="6052758"/>
            <a:ext cx="760475" cy="317879"/>
          </a:xfrm>
          <a:prstGeom prst="rect">
            <a:avLst/>
          </a:prstGeom>
        </p:spPr>
      </p:pic>
      <p:sp>
        <p:nvSpPr>
          <p:cNvPr id="7" name="kildehenvisning">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4" name="Sidetall">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p>
            <a:fld id="{CB34E9FF-35ED-4746-A218-B58892FE7A5D}" type="slidenum">
              <a:rPr lang="nb-NO" smtClean="0"/>
              <a:t>‹#›</a:t>
            </a:fld>
            <a:endParaRPr lang="nb-NO"/>
          </a:p>
        </p:txBody>
      </p:sp>
    </p:spTree>
    <p:extLst>
      <p:ext uri="{BB962C8B-B14F-4D97-AF65-F5344CB8AC3E}">
        <p14:creationId xmlns:p14="http://schemas.microsoft.com/office/powerpoint/2010/main" val="2342044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Kapittel">
    <p:bg>
      <p:bgPr>
        <a:solidFill>
          <a:srgbClr val="000000"/>
        </a:solidFill>
        <a:effectLst/>
      </p:bgPr>
    </p:bg>
    <p:spTree>
      <p:nvGrpSpPr>
        <p:cNvPr id="1" name=""/>
        <p:cNvGrpSpPr/>
        <p:nvPr/>
      </p:nvGrpSpPr>
      <p:grpSpPr>
        <a:xfrm>
          <a:off x="0" y="0"/>
          <a:ext cx="0" cy="0"/>
          <a:chOff x="0" y="0"/>
          <a:chExt cx="0" cy="0"/>
        </a:xfrm>
      </p:grpSpPr>
      <p:sp>
        <p:nvSpPr>
          <p:cNvPr id="5" name="Friform 4">
            <a:extLst>
              <a:ext uri="{FF2B5EF4-FFF2-40B4-BE49-F238E27FC236}">
                <a16:creationId xmlns:a16="http://schemas.microsoft.com/office/drawing/2014/main" id="{9A6DAECB-60F9-08E3-A3FD-8C66CEE7B6FB}"/>
              </a:ext>
              <a:ext uri="{C183D7F6-B498-43B3-948B-1728B52AA6E4}">
                <adec:decorative xmlns:adec="http://schemas.microsoft.com/office/drawing/2017/decorative" val="1"/>
              </a:ext>
            </a:extLst>
          </p:cNvPr>
          <p:cNvSpPr>
            <a:spLocks/>
          </p:cNvSpPr>
          <p:nvPr userDrawn="1"/>
        </p:nvSpPr>
        <p:spPr>
          <a:xfrm>
            <a:off x="0" y="0"/>
            <a:ext cx="12192000" cy="6858000"/>
          </a:xfrm>
          <a:custGeom>
            <a:avLst/>
            <a:gdLst>
              <a:gd name="connsiteX0" fmla="*/ 789493 w 12192000"/>
              <a:gd name="connsiteY0" fmla="*/ 0 h 6858000"/>
              <a:gd name="connsiteX1" fmla="*/ 11402507 w 12192000"/>
              <a:gd name="connsiteY1" fmla="*/ 0 h 6858000"/>
              <a:gd name="connsiteX2" fmla="*/ 11402511 w 12192000"/>
              <a:gd name="connsiteY2" fmla="*/ 0 h 6858000"/>
              <a:gd name="connsiteX3" fmla="*/ 12192000 w 12192000"/>
              <a:gd name="connsiteY3" fmla="*/ 0 h 6858000"/>
              <a:gd name="connsiteX4" fmla="*/ 12192000 w 12192000"/>
              <a:gd name="connsiteY4" fmla="*/ 789493 h 6858000"/>
              <a:gd name="connsiteX5" fmla="*/ 12192000 w 12192000"/>
              <a:gd name="connsiteY5" fmla="*/ 816864 h 6858000"/>
              <a:gd name="connsiteX6" fmla="*/ 12192000 w 12192000"/>
              <a:gd name="connsiteY6" fmla="*/ 6041136 h 6858000"/>
              <a:gd name="connsiteX7" fmla="*/ 12192000 w 12192000"/>
              <a:gd name="connsiteY7" fmla="*/ 6068507 h 6858000"/>
              <a:gd name="connsiteX8" fmla="*/ 12192000 w 12192000"/>
              <a:gd name="connsiteY8" fmla="*/ 6858000 h 6858000"/>
              <a:gd name="connsiteX9" fmla="*/ 11402507 w 12192000"/>
              <a:gd name="connsiteY9" fmla="*/ 6858000 h 6858000"/>
              <a:gd name="connsiteX10" fmla="*/ 11387328 w 12192000"/>
              <a:gd name="connsiteY10" fmla="*/ 6858000 h 6858000"/>
              <a:gd name="connsiteX11" fmla="*/ 789493 w 12192000"/>
              <a:gd name="connsiteY11" fmla="*/ 6858000 h 6858000"/>
              <a:gd name="connsiteX12" fmla="*/ 0 w 12192000"/>
              <a:gd name="connsiteY12" fmla="*/ 6068507 h 6858000"/>
              <a:gd name="connsiteX13" fmla="*/ 0 w 12192000"/>
              <a:gd name="connsiteY13" fmla="*/ 789493 h 6858000"/>
              <a:gd name="connsiteX14" fmla="*/ 0 w 12192000"/>
              <a:gd name="connsiteY14" fmla="*/ 789491 h 6858000"/>
              <a:gd name="connsiteX15" fmla="*/ 0 w 12192000"/>
              <a:gd name="connsiteY15" fmla="*/ 0 h 6858000"/>
              <a:gd name="connsiteX16" fmla="*/ 789491 w 12192000"/>
              <a:gd name="connsiteY1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789493" y="0"/>
                </a:moveTo>
                <a:lnTo>
                  <a:pt x="11402507" y="0"/>
                </a:lnTo>
                <a:lnTo>
                  <a:pt x="11402511" y="0"/>
                </a:lnTo>
                <a:lnTo>
                  <a:pt x="12192000" y="0"/>
                </a:lnTo>
                <a:lnTo>
                  <a:pt x="12192000" y="789493"/>
                </a:lnTo>
                <a:lnTo>
                  <a:pt x="12192000" y="816864"/>
                </a:lnTo>
                <a:lnTo>
                  <a:pt x="12192000" y="6041136"/>
                </a:lnTo>
                <a:lnTo>
                  <a:pt x="12192000" y="6068507"/>
                </a:lnTo>
                <a:lnTo>
                  <a:pt x="12192000" y="6858000"/>
                </a:lnTo>
                <a:lnTo>
                  <a:pt x="11402507" y="6858000"/>
                </a:lnTo>
                <a:lnTo>
                  <a:pt x="11387328" y="6858000"/>
                </a:lnTo>
                <a:lnTo>
                  <a:pt x="789493" y="6858000"/>
                </a:lnTo>
                <a:cubicBezTo>
                  <a:pt x="353468" y="6858000"/>
                  <a:pt x="0" y="6504532"/>
                  <a:pt x="0" y="6068507"/>
                </a:cubicBezTo>
                <a:lnTo>
                  <a:pt x="0" y="789493"/>
                </a:lnTo>
                <a:lnTo>
                  <a:pt x="0" y="789491"/>
                </a:lnTo>
                <a:lnTo>
                  <a:pt x="0" y="0"/>
                </a:lnTo>
                <a:lnTo>
                  <a:pt x="789491" y="0"/>
                </a:lnTo>
                <a:close/>
              </a:path>
            </a:pathLst>
          </a:custGeom>
          <a:solidFill>
            <a:schemeClr val="accent6">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 name="Tittel">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l">
              <a:defRPr sz="6000">
                <a:solidFill>
                  <a:schemeClr val="accent6"/>
                </a:solidFill>
              </a:defRPr>
            </a:lvl1pPr>
          </a:lstStyle>
          <a:p>
            <a:r>
              <a:rPr lang="nb-NO"/>
              <a:t>Klikk for å redigere tittelstil</a:t>
            </a:r>
          </a:p>
        </p:txBody>
      </p:sp>
      <p:sp>
        <p:nvSpPr>
          <p:cNvPr id="3" name="Undertittel">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7" name="kildehenvisning">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solidFill>
                  <a:schemeClr val="accent6"/>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4" name="Sidetall">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lvl1pPr>
              <a:defRPr>
                <a:solidFill>
                  <a:schemeClr val="accent6"/>
                </a:solidFill>
              </a:defRPr>
            </a:lvl1pPr>
          </a:lstStyle>
          <a:p>
            <a:fld id="{CB34E9FF-35ED-4746-A218-B58892FE7A5D}" type="slidenum">
              <a:rPr lang="nb-NO" smtClean="0"/>
              <a:pPr/>
              <a:t>‹#›</a:t>
            </a:fld>
            <a:endParaRPr lang="nb-NO"/>
          </a:p>
        </p:txBody>
      </p:sp>
      <p:pic>
        <p:nvPicPr>
          <p:cNvPr id="12" name="Grafikk 11">
            <a:extLst>
              <a:ext uri="{FF2B5EF4-FFF2-40B4-BE49-F238E27FC236}">
                <a16:creationId xmlns:a16="http://schemas.microsoft.com/office/drawing/2014/main" id="{196E512E-700B-6DDB-9296-17952FDA243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68470" y="6052758"/>
            <a:ext cx="693555" cy="288981"/>
          </a:xfrm>
          <a:prstGeom prst="rect">
            <a:avLst/>
          </a:prstGeom>
        </p:spPr>
      </p:pic>
    </p:spTree>
    <p:extLst>
      <p:ext uri="{BB962C8B-B14F-4D97-AF65-F5344CB8AC3E}">
        <p14:creationId xmlns:p14="http://schemas.microsoft.com/office/powerpoint/2010/main" val="407002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Kapittel">
    <p:bg>
      <p:bgPr>
        <a:solidFill>
          <a:srgbClr val="000000"/>
        </a:solidFill>
        <a:effectLst/>
      </p:bgPr>
    </p:bg>
    <p:spTree>
      <p:nvGrpSpPr>
        <p:cNvPr id="1" name=""/>
        <p:cNvGrpSpPr/>
        <p:nvPr/>
      </p:nvGrpSpPr>
      <p:grpSpPr>
        <a:xfrm>
          <a:off x="0" y="0"/>
          <a:ext cx="0" cy="0"/>
          <a:chOff x="0" y="0"/>
          <a:chExt cx="0" cy="0"/>
        </a:xfrm>
      </p:grpSpPr>
      <p:sp>
        <p:nvSpPr>
          <p:cNvPr id="5" name="Friform 4">
            <a:extLst>
              <a:ext uri="{FF2B5EF4-FFF2-40B4-BE49-F238E27FC236}">
                <a16:creationId xmlns:a16="http://schemas.microsoft.com/office/drawing/2014/main" id="{DFA0F6C0-B87C-F637-1024-486C6B995CA9}"/>
              </a:ext>
              <a:ext uri="{C183D7F6-B498-43B3-948B-1728B52AA6E4}">
                <adec:decorative xmlns:adec="http://schemas.microsoft.com/office/drawing/2017/decorative" val="1"/>
              </a:ext>
            </a:extLst>
          </p:cNvPr>
          <p:cNvSpPr/>
          <p:nvPr userDrawn="1"/>
        </p:nvSpPr>
        <p:spPr>
          <a:xfrm>
            <a:off x="0" y="0"/>
            <a:ext cx="12192000" cy="6858000"/>
          </a:xfrm>
          <a:custGeom>
            <a:avLst/>
            <a:gdLst>
              <a:gd name="connsiteX0" fmla="*/ 789493 w 12192000"/>
              <a:gd name="connsiteY0" fmla="*/ 0 h 6858000"/>
              <a:gd name="connsiteX1" fmla="*/ 11402507 w 12192000"/>
              <a:gd name="connsiteY1" fmla="*/ 0 h 6858000"/>
              <a:gd name="connsiteX2" fmla="*/ 11402511 w 12192000"/>
              <a:gd name="connsiteY2" fmla="*/ 0 h 6858000"/>
              <a:gd name="connsiteX3" fmla="*/ 12192000 w 12192000"/>
              <a:gd name="connsiteY3" fmla="*/ 0 h 6858000"/>
              <a:gd name="connsiteX4" fmla="*/ 12192000 w 12192000"/>
              <a:gd name="connsiteY4" fmla="*/ 789493 h 6858000"/>
              <a:gd name="connsiteX5" fmla="*/ 12192000 w 12192000"/>
              <a:gd name="connsiteY5" fmla="*/ 816864 h 6858000"/>
              <a:gd name="connsiteX6" fmla="*/ 12192000 w 12192000"/>
              <a:gd name="connsiteY6" fmla="*/ 6041136 h 6858000"/>
              <a:gd name="connsiteX7" fmla="*/ 12192000 w 12192000"/>
              <a:gd name="connsiteY7" fmla="*/ 6068507 h 6858000"/>
              <a:gd name="connsiteX8" fmla="*/ 12192000 w 12192000"/>
              <a:gd name="connsiteY8" fmla="*/ 6858000 h 6858000"/>
              <a:gd name="connsiteX9" fmla="*/ 11402507 w 12192000"/>
              <a:gd name="connsiteY9" fmla="*/ 6858000 h 6858000"/>
              <a:gd name="connsiteX10" fmla="*/ 11387328 w 12192000"/>
              <a:gd name="connsiteY10" fmla="*/ 6858000 h 6858000"/>
              <a:gd name="connsiteX11" fmla="*/ 789493 w 12192000"/>
              <a:gd name="connsiteY11" fmla="*/ 6858000 h 6858000"/>
              <a:gd name="connsiteX12" fmla="*/ 0 w 12192000"/>
              <a:gd name="connsiteY12" fmla="*/ 6068507 h 6858000"/>
              <a:gd name="connsiteX13" fmla="*/ 0 w 12192000"/>
              <a:gd name="connsiteY13" fmla="*/ 789493 h 6858000"/>
              <a:gd name="connsiteX14" fmla="*/ 0 w 12192000"/>
              <a:gd name="connsiteY14" fmla="*/ 789491 h 6858000"/>
              <a:gd name="connsiteX15" fmla="*/ 0 w 12192000"/>
              <a:gd name="connsiteY15" fmla="*/ 0 h 6858000"/>
              <a:gd name="connsiteX16" fmla="*/ 789491 w 12192000"/>
              <a:gd name="connsiteY1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789493" y="0"/>
                </a:moveTo>
                <a:lnTo>
                  <a:pt x="11402507" y="0"/>
                </a:lnTo>
                <a:lnTo>
                  <a:pt x="11402511" y="0"/>
                </a:lnTo>
                <a:lnTo>
                  <a:pt x="12192000" y="0"/>
                </a:lnTo>
                <a:lnTo>
                  <a:pt x="12192000" y="789493"/>
                </a:lnTo>
                <a:lnTo>
                  <a:pt x="12192000" y="816864"/>
                </a:lnTo>
                <a:lnTo>
                  <a:pt x="12192000" y="6041136"/>
                </a:lnTo>
                <a:lnTo>
                  <a:pt x="12192000" y="6068507"/>
                </a:lnTo>
                <a:lnTo>
                  <a:pt x="12192000" y="6858000"/>
                </a:lnTo>
                <a:lnTo>
                  <a:pt x="11402507" y="6858000"/>
                </a:lnTo>
                <a:lnTo>
                  <a:pt x="11387328" y="6858000"/>
                </a:lnTo>
                <a:lnTo>
                  <a:pt x="789493" y="6858000"/>
                </a:lnTo>
                <a:cubicBezTo>
                  <a:pt x="353468" y="6858000"/>
                  <a:pt x="0" y="6504532"/>
                  <a:pt x="0" y="6068507"/>
                </a:cubicBezTo>
                <a:lnTo>
                  <a:pt x="0" y="789493"/>
                </a:lnTo>
                <a:lnTo>
                  <a:pt x="0" y="789491"/>
                </a:lnTo>
                <a:lnTo>
                  <a:pt x="0" y="0"/>
                </a:lnTo>
                <a:lnTo>
                  <a:pt x="789491" y="0"/>
                </a:lnTo>
                <a:close/>
              </a:path>
            </a:pathLst>
          </a:custGeom>
          <a:solidFill>
            <a:srgbClr val="C8102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 name="Tittel">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l">
              <a:defRPr sz="6000">
                <a:solidFill>
                  <a:schemeClr val="bg1"/>
                </a:solidFill>
              </a:defRPr>
            </a:lvl1pPr>
          </a:lstStyle>
          <a:p>
            <a:r>
              <a:rPr lang="nb-NO"/>
              <a:t>Klikk for å redigere tittelstil</a:t>
            </a:r>
          </a:p>
        </p:txBody>
      </p:sp>
      <p:sp>
        <p:nvSpPr>
          <p:cNvPr id="3" name="Undertittel">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7" name="Kildehenvisning">
            <a:extLst>
              <a:ext uri="{FF2B5EF4-FFF2-40B4-BE49-F238E27FC236}">
                <a16:creationId xmlns:a16="http://schemas.microsoft.com/office/drawing/2014/main" id="{EAB11FD0-0634-554E-84D0-4D0DD970FF52}"/>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lstStyle>
            <a:lvl1pPr>
              <a:defRPr>
                <a:solidFill>
                  <a:schemeClr val="bg2"/>
                </a:solidFill>
              </a:defRPr>
            </a:lvl1pPr>
          </a:lstStyle>
          <a:p>
            <a:fld id="{CB34E9FF-35ED-4746-A218-B58892FE7A5D}" type="slidenum">
              <a:rPr lang="nb-NO" smtClean="0"/>
              <a:pPr/>
              <a:t>‹#›</a:t>
            </a:fld>
            <a:endParaRPr lang="nb-NO">
              <a:solidFill>
                <a:schemeClr val="bg2"/>
              </a:solidFill>
            </a:endParaRPr>
          </a:p>
        </p:txBody>
      </p:sp>
      <p:pic>
        <p:nvPicPr>
          <p:cNvPr id="10" name="Grafikk 9">
            <a:extLst>
              <a:ext uri="{FF2B5EF4-FFF2-40B4-BE49-F238E27FC236}">
                <a16:creationId xmlns:a16="http://schemas.microsoft.com/office/drawing/2014/main" id="{D038E976-A4D2-5ABD-7F2F-665210C429C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63525" y="6050292"/>
            <a:ext cx="762036" cy="317515"/>
          </a:xfrm>
          <a:prstGeom prst="rect">
            <a:avLst/>
          </a:prstGeom>
        </p:spPr>
      </p:pic>
    </p:spTree>
    <p:extLst>
      <p:ext uri="{BB962C8B-B14F-4D97-AF65-F5344CB8AC3E}">
        <p14:creationId xmlns:p14="http://schemas.microsoft.com/office/powerpoint/2010/main" val="2774659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Kapittel">
    <p:bg>
      <p:bgPr>
        <a:solidFill>
          <a:srgbClr val="000000"/>
        </a:solidFill>
        <a:effectLst/>
      </p:bgPr>
    </p:bg>
    <p:spTree>
      <p:nvGrpSpPr>
        <p:cNvPr id="1" name=""/>
        <p:cNvGrpSpPr/>
        <p:nvPr/>
      </p:nvGrpSpPr>
      <p:grpSpPr>
        <a:xfrm>
          <a:off x="0" y="0"/>
          <a:ext cx="0" cy="0"/>
          <a:chOff x="0" y="0"/>
          <a:chExt cx="0" cy="0"/>
        </a:xfrm>
      </p:grpSpPr>
      <p:sp>
        <p:nvSpPr>
          <p:cNvPr id="2" name="Tittel">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l">
              <a:defRPr sz="6000">
                <a:solidFill>
                  <a:srgbClr val="E1EEFA"/>
                </a:solidFill>
              </a:defRPr>
            </a:lvl1pPr>
          </a:lstStyle>
          <a:p>
            <a:r>
              <a:rPr lang="nb-NO"/>
              <a:t>Klikk for å redigere tittelstil</a:t>
            </a:r>
          </a:p>
        </p:txBody>
      </p:sp>
      <p:sp>
        <p:nvSpPr>
          <p:cNvPr id="3" name="Undertittel">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l">
              <a:buNone/>
              <a:defRPr sz="2400">
                <a:solidFill>
                  <a:srgbClr val="E1EEF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7" name="Kildehenvisning">
            <a:extLst>
              <a:ext uri="{FF2B5EF4-FFF2-40B4-BE49-F238E27FC236}">
                <a16:creationId xmlns:a16="http://schemas.microsoft.com/office/drawing/2014/main" id="{EAB11FD0-0634-554E-84D0-4D0DD970FF52}"/>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lstStyle>
            <a:lvl1pPr>
              <a:defRPr>
                <a:solidFill>
                  <a:srgbClr val="E1EEFA"/>
                </a:solidFill>
              </a:defRPr>
            </a:lvl1pPr>
          </a:lstStyle>
          <a:p>
            <a:fld id="{CB34E9FF-35ED-4746-A218-B58892FE7A5D}" type="slidenum">
              <a:rPr lang="nb-NO" smtClean="0"/>
              <a:pPr/>
              <a:t>‹#›</a:t>
            </a:fld>
            <a:endParaRPr lang="nb-NO"/>
          </a:p>
        </p:txBody>
      </p:sp>
      <p:pic>
        <p:nvPicPr>
          <p:cNvPr id="5" name="Grafikk 4">
            <a:extLst>
              <a:ext uri="{FF2B5EF4-FFF2-40B4-BE49-F238E27FC236}">
                <a16:creationId xmlns:a16="http://schemas.microsoft.com/office/drawing/2014/main" id="{2E27E089-EA4F-5F58-3A2C-ED3574A6E67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4130593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unktliste">
    <p:spTree>
      <p:nvGrpSpPr>
        <p:cNvPr id="1" name=""/>
        <p:cNvGrpSpPr/>
        <p:nvPr/>
      </p:nvGrpSpPr>
      <p:grpSpPr>
        <a:xfrm>
          <a:off x="0" y="0"/>
          <a:ext cx="0" cy="0"/>
          <a:chOff x="0" y="0"/>
          <a:chExt cx="0" cy="0"/>
        </a:xfrm>
      </p:grpSpPr>
      <p:sp>
        <p:nvSpPr>
          <p:cNvPr id="9" name="Tittel">
            <a:extLst>
              <a:ext uri="{FF2B5EF4-FFF2-40B4-BE49-F238E27FC236}">
                <a16:creationId xmlns:a16="http://schemas.microsoft.com/office/drawing/2014/main" id="{206C0C0A-DB5E-CE97-C864-99FD72C9A84C}"/>
              </a:ext>
            </a:extLst>
          </p:cNvPr>
          <p:cNvSpPr>
            <a:spLocks noGrp="1"/>
          </p:cNvSpPr>
          <p:nvPr>
            <p:ph type="title"/>
          </p:nvPr>
        </p:nvSpPr>
        <p:spPr/>
        <p:txBody>
          <a:bodyPr/>
          <a:lstStyle/>
          <a:p>
            <a:r>
              <a:rPr lang="nb-NO"/>
              <a:t>Klikk for å redigere tittelstil</a:t>
            </a:r>
          </a:p>
        </p:txBody>
      </p:sp>
      <p:sp>
        <p:nvSpPr>
          <p:cNvPr id="3" name="Plassholder for innhold 2" descr="Rediger tekststiler i malen">
            <a:extLst>
              <a:ext uri="{FF2B5EF4-FFF2-40B4-BE49-F238E27FC236}">
                <a16:creationId xmlns:a16="http://schemas.microsoft.com/office/drawing/2014/main" id="{FE4A1D1D-C8A3-914A-83EF-30FC6150C8FB}"/>
              </a:ext>
            </a:extLst>
          </p:cNvPr>
          <p:cNvSpPr>
            <a:spLocks noGrp="1"/>
          </p:cNvSpPr>
          <p:nvPr>
            <p:ph idx="1"/>
          </p:nvPr>
        </p:nvSpPr>
        <p:spPr>
          <a:xfrm>
            <a:off x="606287" y="1838739"/>
            <a:ext cx="10757451" cy="4114598"/>
          </a:xfrm>
        </p:spPr>
        <p:txBody>
          <a:bodyPr>
            <a:normAutofit/>
          </a:bodyPr>
          <a:lstStyle>
            <a:lvl1pPr>
              <a:defRPr sz="1800" b="0">
                <a:solidFill>
                  <a:schemeClr val="tx1">
                    <a:lumMod val="95000"/>
                    <a:lumOff val="5000"/>
                  </a:schemeClr>
                </a:solidFill>
              </a:defRPr>
            </a:lvl1pPr>
          </a:lstStyle>
          <a:p>
            <a:pPr lvl="0"/>
            <a:r>
              <a:rPr lang="nb-NO"/>
              <a:t>Klikk for å redigere tekststiler i malen</a:t>
            </a:r>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3657162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Punktliste">
    <p:bg>
      <p:bgPr>
        <a:solidFill>
          <a:srgbClr val="F8EDDD"/>
        </a:solidFill>
        <a:effectLst/>
      </p:bgPr>
    </p:bg>
    <p:spTree>
      <p:nvGrpSpPr>
        <p:cNvPr id="1" name=""/>
        <p:cNvGrpSpPr/>
        <p:nvPr/>
      </p:nvGrpSpPr>
      <p:grpSpPr>
        <a:xfrm>
          <a:off x="0" y="0"/>
          <a:ext cx="0" cy="0"/>
          <a:chOff x="0" y="0"/>
          <a:chExt cx="0" cy="0"/>
        </a:xfrm>
      </p:grpSpPr>
      <p:sp>
        <p:nvSpPr>
          <p:cNvPr id="9" name="Tittel">
            <a:extLst>
              <a:ext uri="{FF2B5EF4-FFF2-40B4-BE49-F238E27FC236}">
                <a16:creationId xmlns:a16="http://schemas.microsoft.com/office/drawing/2014/main" id="{206C0C0A-DB5E-CE97-C864-99FD72C9A84C}"/>
              </a:ext>
            </a:extLst>
          </p:cNvPr>
          <p:cNvSpPr>
            <a:spLocks noGrp="1"/>
          </p:cNvSpPr>
          <p:nvPr>
            <p:ph type="title"/>
          </p:nvPr>
        </p:nvSpPr>
        <p:spPr/>
        <p:txBody>
          <a:bodyPr/>
          <a:lstStyle/>
          <a:p>
            <a:r>
              <a:rPr lang="nb-NO"/>
              <a:t>Klikk for å redigere tittelstil</a:t>
            </a:r>
          </a:p>
        </p:txBody>
      </p:sp>
      <p:sp>
        <p:nvSpPr>
          <p:cNvPr id="3" name="Plassholder for innhold 2" descr="Rediger tekststiler i malen">
            <a:extLst>
              <a:ext uri="{FF2B5EF4-FFF2-40B4-BE49-F238E27FC236}">
                <a16:creationId xmlns:a16="http://schemas.microsoft.com/office/drawing/2014/main" id="{FE4A1D1D-C8A3-914A-83EF-30FC6150C8FB}"/>
              </a:ext>
            </a:extLst>
          </p:cNvPr>
          <p:cNvSpPr>
            <a:spLocks noGrp="1"/>
          </p:cNvSpPr>
          <p:nvPr>
            <p:ph idx="1"/>
          </p:nvPr>
        </p:nvSpPr>
        <p:spPr>
          <a:xfrm>
            <a:off x="606287" y="1838739"/>
            <a:ext cx="10757451" cy="4114598"/>
          </a:xfrm>
        </p:spPr>
        <p:txBody>
          <a:bodyPr>
            <a:normAutofit/>
          </a:bodyPr>
          <a:lstStyle>
            <a:lvl1pPr>
              <a:defRPr sz="1800" b="0">
                <a:solidFill>
                  <a:schemeClr val="tx1">
                    <a:lumMod val="95000"/>
                    <a:lumOff val="5000"/>
                  </a:schemeClr>
                </a:solidFill>
              </a:defRPr>
            </a:lvl1pPr>
          </a:lstStyle>
          <a:p>
            <a:pPr lvl="0"/>
            <a:r>
              <a:rPr lang="nb-NO"/>
              <a:t>Klikk for å redigere tekststiler i malen</a:t>
            </a:r>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3758172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Punktliste">
    <p:spTree>
      <p:nvGrpSpPr>
        <p:cNvPr id="1" name=""/>
        <p:cNvGrpSpPr/>
        <p:nvPr/>
      </p:nvGrpSpPr>
      <p:grpSpPr>
        <a:xfrm>
          <a:off x="0" y="0"/>
          <a:ext cx="0" cy="0"/>
          <a:chOff x="0" y="0"/>
          <a:chExt cx="0" cy="0"/>
        </a:xfrm>
      </p:grpSpPr>
      <p:sp>
        <p:nvSpPr>
          <p:cNvPr id="9" name="Tittel">
            <a:extLst>
              <a:ext uri="{FF2B5EF4-FFF2-40B4-BE49-F238E27FC236}">
                <a16:creationId xmlns:a16="http://schemas.microsoft.com/office/drawing/2014/main" id="{206C0C0A-DB5E-CE97-C864-99FD72C9A84C}"/>
              </a:ext>
            </a:extLst>
          </p:cNvPr>
          <p:cNvSpPr>
            <a:spLocks noGrp="1"/>
          </p:cNvSpPr>
          <p:nvPr>
            <p:ph type="title"/>
          </p:nvPr>
        </p:nvSpPr>
        <p:spPr>
          <a:xfrm>
            <a:off x="518160" y="602634"/>
            <a:ext cx="3718560" cy="5309186"/>
          </a:xfrm>
        </p:spPr>
        <p:txBody>
          <a:bodyPr anchor="ctr"/>
          <a:lstStyle/>
          <a:p>
            <a:r>
              <a:rPr lang="nb-NO"/>
              <a:t>Klikk for å redigere tittelstil</a:t>
            </a:r>
          </a:p>
        </p:txBody>
      </p:sp>
      <p:sp>
        <p:nvSpPr>
          <p:cNvPr id="3" name="Plassholder for innhold 2" descr="Rediger tekststiler i malen">
            <a:extLst>
              <a:ext uri="{FF2B5EF4-FFF2-40B4-BE49-F238E27FC236}">
                <a16:creationId xmlns:a16="http://schemas.microsoft.com/office/drawing/2014/main" id="{FE4A1D1D-C8A3-914A-83EF-30FC6150C8FB}"/>
              </a:ext>
            </a:extLst>
          </p:cNvPr>
          <p:cNvSpPr>
            <a:spLocks noGrp="1"/>
          </p:cNvSpPr>
          <p:nvPr>
            <p:ph idx="1"/>
          </p:nvPr>
        </p:nvSpPr>
        <p:spPr>
          <a:xfrm>
            <a:off x="4531360" y="602633"/>
            <a:ext cx="7250800" cy="5309186"/>
          </a:xfrm>
        </p:spPr>
        <p:txBody>
          <a:bodyPr anchor="ct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1236776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Punktliste">
    <p:bg>
      <p:bgPr>
        <a:solidFill>
          <a:srgbClr val="F8EDDD"/>
        </a:solidFill>
        <a:effectLst/>
      </p:bgPr>
    </p:bg>
    <p:spTree>
      <p:nvGrpSpPr>
        <p:cNvPr id="1" name=""/>
        <p:cNvGrpSpPr/>
        <p:nvPr/>
      </p:nvGrpSpPr>
      <p:grpSpPr>
        <a:xfrm>
          <a:off x="0" y="0"/>
          <a:ext cx="0" cy="0"/>
          <a:chOff x="0" y="0"/>
          <a:chExt cx="0" cy="0"/>
        </a:xfrm>
      </p:grpSpPr>
      <p:sp>
        <p:nvSpPr>
          <p:cNvPr id="9" name="Tittel">
            <a:extLst>
              <a:ext uri="{FF2B5EF4-FFF2-40B4-BE49-F238E27FC236}">
                <a16:creationId xmlns:a16="http://schemas.microsoft.com/office/drawing/2014/main" id="{206C0C0A-DB5E-CE97-C864-99FD72C9A84C}"/>
              </a:ext>
            </a:extLst>
          </p:cNvPr>
          <p:cNvSpPr>
            <a:spLocks noGrp="1"/>
          </p:cNvSpPr>
          <p:nvPr>
            <p:ph type="title"/>
          </p:nvPr>
        </p:nvSpPr>
        <p:spPr>
          <a:xfrm>
            <a:off x="518160" y="602634"/>
            <a:ext cx="3718560" cy="5309186"/>
          </a:xfrm>
        </p:spPr>
        <p:txBody>
          <a:bodyPr anchor="ctr"/>
          <a:lstStyle/>
          <a:p>
            <a:r>
              <a:rPr lang="nb-NO"/>
              <a:t>Klikk for å redigere tittelstil</a:t>
            </a:r>
          </a:p>
        </p:txBody>
      </p:sp>
      <p:sp>
        <p:nvSpPr>
          <p:cNvPr id="3" name="Plassholder for innhold 2" descr="Rediger tekststiler i malen">
            <a:extLst>
              <a:ext uri="{FF2B5EF4-FFF2-40B4-BE49-F238E27FC236}">
                <a16:creationId xmlns:a16="http://schemas.microsoft.com/office/drawing/2014/main" id="{FE4A1D1D-C8A3-914A-83EF-30FC6150C8FB}"/>
              </a:ext>
            </a:extLst>
          </p:cNvPr>
          <p:cNvSpPr>
            <a:spLocks noGrp="1"/>
          </p:cNvSpPr>
          <p:nvPr>
            <p:ph idx="1"/>
          </p:nvPr>
        </p:nvSpPr>
        <p:spPr>
          <a:xfrm>
            <a:off x="4531360" y="602633"/>
            <a:ext cx="7250800" cy="5309186"/>
          </a:xfrm>
        </p:spPr>
        <p:txBody>
          <a:bodyPr anchor="ct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15284956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Punktliste">
    <p:bg>
      <p:bgPr>
        <a:solidFill>
          <a:srgbClr val="000000"/>
        </a:solidFill>
        <a:effectLst/>
      </p:bgPr>
    </p:bg>
    <p:spTree>
      <p:nvGrpSpPr>
        <p:cNvPr id="1" name=""/>
        <p:cNvGrpSpPr/>
        <p:nvPr/>
      </p:nvGrpSpPr>
      <p:grpSpPr>
        <a:xfrm>
          <a:off x="0" y="0"/>
          <a:ext cx="0" cy="0"/>
          <a:chOff x="0" y="0"/>
          <a:chExt cx="0" cy="0"/>
        </a:xfrm>
      </p:grpSpPr>
      <p:sp>
        <p:nvSpPr>
          <p:cNvPr id="9" name="Tittel">
            <a:extLst>
              <a:ext uri="{FF2B5EF4-FFF2-40B4-BE49-F238E27FC236}">
                <a16:creationId xmlns:a16="http://schemas.microsoft.com/office/drawing/2014/main" id="{206C0C0A-DB5E-CE97-C864-99FD72C9A84C}"/>
              </a:ext>
            </a:extLst>
          </p:cNvPr>
          <p:cNvSpPr>
            <a:spLocks noGrp="1"/>
          </p:cNvSpPr>
          <p:nvPr>
            <p:ph type="title"/>
          </p:nvPr>
        </p:nvSpPr>
        <p:spPr/>
        <p:txBody>
          <a:bodyPr/>
          <a:lstStyle>
            <a:lvl1pPr>
              <a:defRPr>
                <a:solidFill>
                  <a:srgbClr val="E1EEFA"/>
                </a:solidFill>
              </a:defRPr>
            </a:lvl1pPr>
          </a:lstStyle>
          <a:p>
            <a:r>
              <a:rPr lang="nb-NO"/>
              <a:t>Klikk for å redigere tittelstil</a:t>
            </a:r>
          </a:p>
        </p:txBody>
      </p:sp>
      <p:sp>
        <p:nvSpPr>
          <p:cNvPr id="3" name="Plassholder for innhold 2" descr="Rediger tekststiler i malen">
            <a:extLst>
              <a:ext uri="{FF2B5EF4-FFF2-40B4-BE49-F238E27FC236}">
                <a16:creationId xmlns:a16="http://schemas.microsoft.com/office/drawing/2014/main" id="{FE4A1D1D-C8A3-914A-83EF-30FC6150C8FB}"/>
              </a:ext>
            </a:extLst>
          </p:cNvPr>
          <p:cNvSpPr>
            <a:spLocks noGrp="1"/>
          </p:cNvSpPr>
          <p:nvPr>
            <p:ph idx="1"/>
          </p:nvPr>
        </p:nvSpPr>
        <p:spPr>
          <a:xfrm>
            <a:off x="606287" y="1838739"/>
            <a:ext cx="10757451" cy="4114598"/>
          </a:xfrm>
        </p:spPr>
        <p:txBody>
          <a:bodyPr>
            <a:normAutofit/>
          </a:bodyPr>
          <a:lstStyle>
            <a:lvl1pPr>
              <a:defRPr sz="2400" b="0">
                <a:solidFill>
                  <a:srgbClr val="E1EEFA"/>
                </a:solidFill>
              </a:defRPr>
            </a:lvl1pPr>
          </a:lstStyle>
          <a:p>
            <a:pPr lvl="0"/>
            <a:r>
              <a:rPr lang="nb-NO"/>
              <a:t>Klikk for å redigere tekststiler i malen</a:t>
            </a:r>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lvl1pPr>
              <a:defRPr>
                <a:solidFill>
                  <a:srgbClr val="E1EEFA"/>
                </a:solidFill>
              </a:defRPr>
            </a:lvl1pPr>
          </a:lstStyle>
          <a:p>
            <a:fld id="{CB34E9FF-35ED-4746-A218-B58892FE7A5D}" type="slidenum">
              <a:rPr lang="nb-NO" smtClean="0"/>
              <a:pPr/>
              <a:t>‹#›</a:t>
            </a:fld>
            <a:endParaRPr lang="nb-NO"/>
          </a:p>
        </p:txBody>
      </p:sp>
      <p:pic>
        <p:nvPicPr>
          <p:cNvPr id="5" name="Grafikk 4">
            <a:extLst>
              <a:ext uri="{FF2B5EF4-FFF2-40B4-BE49-F238E27FC236}">
                <a16:creationId xmlns:a16="http://schemas.microsoft.com/office/drawing/2014/main" id="{B2F704B5-7CE4-554D-7C8C-D3022663043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1414510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3E9A6563-3751-A13E-F5F7-151289B93E42}"/>
              </a:ext>
            </a:extLst>
          </p:cNvPr>
          <p:cNvSpPr>
            <a:spLocks noGrp="1"/>
          </p:cNvSpPr>
          <p:nvPr>
            <p:ph type="title" hasCustomPrompt="1"/>
          </p:nvPr>
        </p:nvSpPr>
        <p:spPr>
          <a:xfrm>
            <a:off x="675097" y="-543339"/>
            <a:ext cx="11033200" cy="543339"/>
          </a:xfrm>
        </p:spPr>
        <p:txBody>
          <a:bodyPr/>
          <a:lstStyle/>
          <a:p>
            <a:r>
              <a:rPr lang="nb-NO"/>
              <a:t>Klikk her for å legge til en skjult tittel</a:t>
            </a:r>
          </a:p>
        </p:txBody>
      </p:sp>
      <p:sp>
        <p:nvSpPr>
          <p:cNvPr id="3" name="Plassholder for innhold" descr="Rediger tesktstiler i malen">
            <a:extLst>
              <a:ext uri="{FF2B5EF4-FFF2-40B4-BE49-F238E27FC236}">
                <a16:creationId xmlns:a16="http://schemas.microsoft.com/office/drawing/2014/main" id="{FE4A1D1D-C8A3-914A-83EF-30FC6150C8FB}"/>
              </a:ext>
            </a:extLst>
          </p:cNvPr>
          <p:cNvSpPr>
            <a:spLocks noGrp="1"/>
          </p:cNvSpPr>
          <p:nvPr>
            <p:ph idx="1"/>
          </p:nvPr>
        </p:nvSpPr>
        <p:spPr>
          <a:xfrm>
            <a:off x="597877" y="707571"/>
            <a:ext cx="10949354" cy="5048979"/>
          </a:xfrm>
        </p:spPr>
        <p:txBody>
          <a:bodyPr>
            <a:normAutofit/>
          </a:bodyPr>
          <a:lstStyle>
            <a:lvl1pPr marL="0" indent="0">
              <a:buNone/>
              <a:defRPr sz="2400" b="0">
                <a:solidFill>
                  <a:schemeClr val="tx1">
                    <a:lumMod val="95000"/>
                    <a:lumOff val="5000"/>
                  </a:schemeClr>
                </a:solidFill>
              </a:defRPr>
            </a:lvl1pPr>
          </a:lstStyle>
          <a:p>
            <a:pPr lvl="0"/>
            <a:r>
              <a:rPr lang="nb-NO"/>
              <a:t>Klikk for å redigere tekststiler i malen</a:t>
            </a:r>
          </a:p>
        </p:txBody>
      </p:sp>
      <p:sp>
        <p:nvSpPr>
          <p:cNvPr id="6" name="Kildehenvisning">
            <a:extLst>
              <a:ext uri="{FF2B5EF4-FFF2-40B4-BE49-F238E27FC236}">
                <a16:creationId xmlns:a16="http://schemas.microsoft.com/office/drawing/2014/main" id="{AC1BB53A-A087-4B41-B66F-AC25636DE0D7}"/>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2" name="Sidetall">
            <a:extLst>
              <a:ext uri="{FF2B5EF4-FFF2-40B4-BE49-F238E27FC236}">
                <a16:creationId xmlns:a16="http://schemas.microsoft.com/office/drawing/2014/main" id="{2E8A88B0-0E81-434E-A86A-2FB4F0C78BAD}"/>
              </a:ext>
            </a:extLst>
          </p:cNvPr>
          <p:cNvSpPr>
            <a:spLocks noGrp="1"/>
          </p:cNvSpPr>
          <p:nvPr>
            <p:ph type="sldNum" sz="quarter" idx="12"/>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378007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ekstinnhold">
    <p:bg>
      <p:bgPr>
        <a:solidFill>
          <a:srgbClr val="F8EDDD"/>
        </a:solidFill>
        <a:effectLst/>
      </p:bgPr>
    </p:b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3E9A6563-3751-A13E-F5F7-151289B93E42}"/>
              </a:ext>
            </a:extLst>
          </p:cNvPr>
          <p:cNvSpPr>
            <a:spLocks noGrp="1"/>
          </p:cNvSpPr>
          <p:nvPr>
            <p:ph type="title" hasCustomPrompt="1"/>
          </p:nvPr>
        </p:nvSpPr>
        <p:spPr>
          <a:xfrm>
            <a:off x="675097" y="-543339"/>
            <a:ext cx="11033200" cy="543339"/>
          </a:xfrm>
        </p:spPr>
        <p:txBody>
          <a:bodyPr/>
          <a:lstStyle/>
          <a:p>
            <a:r>
              <a:rPr lang="nb-NO"/>
              <a:t>Klikk her for å legge til en skjult tittel</a:t>
            </a:r>
          </a:p>
        </p:txBody>
      </p:sp>
      <p:sp>
        <p:nvSpPr>
          <p:cNvPr id="3" name="Plassholder for innhold" descr="Rediger tesktstiler i malen">
            <a:extLst>
              <a:ext uri="{FF2B5EF4-FFF2-40B4-BE49-F238E27FC236}">
                <a16:creationId xmlns:a16="http://schemas.microsoft.com/office/drawing/2014/main" id="{FE4A1D1D-C8A3-914A-83EF-30FC6150C8FB}"/>
              </a:ext>
            </a:extLst>
          </p:cNvPr>
          <p:cNvSpPr>
            <a:spLocks noGrp="1"/>
          </p:cNvSpPr>
          <p:nvPr>
            <p:ph idx="1"/>
          </p:nvPr>
        </p:nvSpPr>
        <p:spPr>
          <a:xfrm>
            <a:off x="597877" y="707571"/>
            <a:ext cx="10949354" cy="5048979"/>
          </a:xfrm>
        </p:spPr>
        <p:txBody>
          <a:bodyPr>
            <a:normAutofit/>
          </a:bodyPr>
          <a:lstStyle>
            <a:lvl1pPr marL="0" indent="0">
              <a:buNone/>
              <a:defRPr sz="2400" b="0">
                <a:solidFill>
                  <a:schemeClr val="tx1">
                    <a:lumMod val="95000"/>
                    <a:lumOff val="5000"/>
                  </a:schemeClr>
                </a:solidFill>
              </a:defRPr>
            </a:lvl1pPr>
          </a:lstStyle>
          <a:p>
            <a:pPr lvl="0"/>
            <a:r>
              <a:rPr lang="nb-NO"/>
              <a:t>Klikk for å redigere tekststiler i malen</a:t>
            </a:r>
          </a:p>
        </p:txBody>
      </p:sp>
      <p:sp>
        <p:nvSpPr>
          <p:cNvPr id="6" name="Kildehenvisning">
            <a:extLst>
              <a:ext uri="{FF2B5EF4-FFF2-40B4-BE49-F238E27FC236}">
                <a16:creationId xmlns:a16="http://schemas.microsoft.com/office/drawing/2014/main" id="{AC1BB53A-A087-4B41-B66F-AC25636DE0D7}"/>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2" name="Sidetall">
            <a:extLst>
              <a:ext uri="{FF2B5EF4-FFF2-40B4-BE49-F238E27FC236}">
                <a16:creationId xmlns:a16="http://schemas.microsoft.com/office/drawing/2014/main" id="{2E8A88B0-0E81-434E-A86A-2FB4F0C78BAD}"/>
              </a:ext>
            </a:extLst>
          </p:cNvPr>
          <p:cNvSpPr>
            <a:spLocks noGrp="1"/>
          </p:cNvSpPr>
          <p:nvPr>
            <p:ph type="sldNum" sz="quarter" idx="12"/>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2023009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ekstinnhold">
    <p:bg>
      <p:bgPr>
        <a:solidFill>
          <a:srgbClr val="000000"/>
        </a:solidFill>
        <a:effectLst/>
      </p:bgPr>
    </p:b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3E9A6563-3751-A13E-F5F7-151289B93E42}"/>
              </a:ext>
            </a:extLst>
          </p:cNvPr>
          <p:cNvSpPr>
            <a:spLocks noGrp="1"/>
          </p:cNvSpPr>
          <p:nvPr>
            <p:ph type="title" hasCustomPrompt="1"/>
          </p:nvPr>
        </p:nvSpPr>
        <p:spPr>
          <a:xfrm>
            <a:off x="675097" y="-543339"/>
            <a:ext cx="11033200" cy="543339"/>
          </a:xfrm>
        </p:spPr>
        <p:txBody>
          <a:bodyPr/>
          <a:lstStyle/>
          <a:p>
            <a:r>
              <a:rPr lang="nb-NO"/>
              <a:t>Klikk her for å legge til en skjult tittel</a:t>
            </a:r>
          </a:p>
        </p:txBody>
      </p:sp>
      <p:sp>
        <p:nvSpPr>
          <p:cNvPr id="3" name="Plassholder for innhold" descr="Rediger tesktstiler i malen">
            <a:extLst>
              <a:ext uri="{FF2B5EF4-FFF2-40B4-BE49-F238E27FC236}">
                <a16:creationId xmlns:a16="http://schemas.microsoft.com/office/drawing/2014/main" id="{FE4A1D1D-C8A3-914A-83EF-30FC6150C8FB}"/>
              </a:ext>
            </a:extLst>
          </p:cNvPr>
          <p:cNvSpPr>
            <a:spLocks noGrp="1"/>
          </p:cNvSpPr>
          <p:nvPr>
            <p:ph idx="1"/>
          </p:nvPr>
        </p:nvSpPr>
        <p:spPr>
          <a:xfrm>
            <a:off x="597877" y="707571"/>
            <a:ext cx="10949354" cy="5048979"/>
          </a:xfrm>
        </p:spPr>
        <p:txBody>
          <a:bodyPr>
            <a:normAutofit/>
          </a:bodyPr>
          <a:lstStyle>
            <a:lvl1pPr marL="0" indent="0">
              <a:buNone/>
              <a:defRPr sz="2400" b="0">
                <a:solidFill>
                  <a:srgbClr val="E1EEFA"/>
                </a:solidFill>
              </a:defRPr>
            </a:lvl1pPr>
          </a:lstStyle>
          <a:p>
            <a:pPr lvl="0"/>
            <a:r>
              <a:rPr lang="nb-NO"/>
              <a:t>Klikk for å redigere tekststiler i malen</a:t>
            </a:r>
          </a:p>
        </p:txBody>
      </p:sp>
      <p:sp>
        <p:nvSpPr>
          <p:cNvPr id="6" name="Kildehenvisning">
            <a:extLst>
              <a:ext uri="{FF2B5EF4-FFF2-40B4-BE49-F238E27FC236}">
                <a16:creationId xmlns:a16="http://schemas.microsoft.com/office/drawing/2014/main" id="{AC1BB53A-A087-4B41-B66F-AC25636DE0D7}"/>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2" name="Sidetall">
            <a:extLst>
              <a:ext uri="{FF2B5EF4-FFF2-40B4-BE49-F238E27FC236}">
                <a16:creationId xmlns:a16="http://schemas.microsoft.com/office/drawing/2014/main" id="{2E8A88B0-0E81-434E-A86A-2FB4F0C78BAD}"/>
              </a:ext>
            </a:extLst>
          </p:cNvPr>
          <p:cNvSpPr>
            <a:spLocks noGrp="1"/>
          </p:cNvSpPr>
          <p:nvPr>
            <p:ph type="sldNum" sz="quarter" idx="12"/>
          </p:nvPr>
        </p:nvSpPr>
        <p:spPr/>
        <p:txBody>
          <a:bodyPr/>
          <a:lstStyle>
            <a:lvl1pPr>
              <a:defRPr>
                <a:solidFill>
                  <a:srgbClr val="E1EEFA"/>
                </a:solidFill>
              </a:defRPr>
            </a:lvl1pPr>
          </a:lstStyle>
          <a:p>
            <a:fld id="{CB34E9FF-35ED-4746-A218-B58892FE7A5D}" type="slidenum">
              <a:rPr lang="nb-NO" smtClean="0"/>
              <a:pPr/>
              <a:t>‹#›</a:t>
            </a:fld>
            <a:endParaRPr lang="nb-NO"/>
          </a:p>
        </p:txBody>
      </p:sp>
      <p:pic>
        <p:nvPicPr>
          <p:cNvPr id="5" name="Grafikk 4">
            <a:extLst>
              <a:ext uri="{FF2B5EF4-FFF2-40B4-BE49-F238E27FC236}">
                <a16:creationId xmlns:a16="http://schemas.microsoft.com/office/drawing/2014/main" id="{18092B0D-91F6-77C0-EE6B-25CAD1B0A2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23333022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p>
            <a:r>
              <a:rPr lang="nb-NO"/>
              <a:t>Klikk for å redigere tittelstil</a:t>
            </a:r>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5220000" cy="4247768"/>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6350336" y="1606062"/>
            <a:ext cx="5220000" cy="4247768"/>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16160214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Sammenligning">
    <p:bg>
      <p:bgPr>
        <a:solidFill>
          <a:srgbClr val="F8EDDD"/>
        </a:solidFill>
        <a:effectLst/>
      </p:bgPr>
    </p:b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p>
            <a:r>
              <a:rPr lang="nb-NO"/>
              <a:t>Klikk for å redigere tittelstil</a:t>
            </a:r>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5220000" cy="4247768"/>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6350336" y="1606062"/>
            <a:ext cx="5220000" cy="4247768"/>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1207201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Sammenligning">
    <p:bg>
      <p:bgPr>
        <a:solidFill>
          <a:srgbClr val="000000"/>
        </a:solidFill>
        <a:effectLst/>
      </p:bgPr>
    </p:b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lvl1pPr>
              <a:defRPr>
                <a:solidFill>
                  <a:srgbClr val="E1EEFA"/>
                </a:solidFill>
              </a:defRPr>
            </a:lvl1pPr>
          </a:lstStyle>
          <a:p>
            <a:r>
              <a:rPr lang="nb-NO"/>
              <a:t>Klikk for å redigere tittelstil</a:t>
            </a:r>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5220000" cy="4247768"/>
          </a:xfrm>
        </p:spPr>
        <p:txBody>
          <a:bodyPr>
            <a:normAutofit/>
          </a:bodyPr>
          <a:lstStyle>
            <a:lvl1pPr>
              <a:defRPr sz="2400" b="0">
                <a:solidFill>
                  <a:srgbClr val="E1EEFA"/>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6350336" y="1606062"/>
            <a:ext cx="5220000" cy="4247768"/>
          </a:xfrm>
        </p:spPr>
        <p:txBody>
          <a:bodyPr>
            <a:normAutofit/>
          </a:bodyPr>
          <a:lstStyle>
            <a:lvl1pPr>
              <a:defRPr sz="2400" b="0">
                <a:solidFill>
                  <a:srgbClr val="E1EEFA"/>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pic>
        <p:nvPicPr>
          <p:cNvPr id="2" name="Grafikk 1">
            <a:extLst>
              <a:ext uri="{FF2B5EF4-FFF2-40B4-BE49-F238E27FC236}">
                <a16:creationId xmlns:a16="http://schemas.microsoft.com/office/drawing/2014/main" id="{E4CE7C8A-5557-A8CE-0CB8-86A9C160443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16945113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Sammenlignin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p>
            <a:r>
              <a:rPr lang="nb-NO"/>
              <a:t>Klikk for å redigere tittelstil</a:t>
            </a:r>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5220000" cy="4247768"/>
          </a:xfrm>
          <a:prstGeom prst="roundRect">
            <a:avLst>
              <a:gd name="adj" fmla="val 5205"/>
            </a:avLst>
          </a:prstGeom>
          <a:solidFill>
            <a:srgbClr val="F8EDDD"/>
          </a:solidFill>
        </p:spPr>
        <p:txBody>
          <a:bodyPr lIns="144000" tIns="144000" rIns="144000" bIns="144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6350336" y="1606062"/>
            <a:ext cx="5220000" cy="4247768"/>
          </a:xfrm>
          <a:prstGeom prst="roundRect">
            <a:avLst>
              <a:gd name="adj" fmla="val 6882"/>
            </a:avLst>
          </a:prstGeom>
          <a:solidFill>
            <a:srgbClr val="F8EDDD"/>
          </a:solidFill>
        </p:spPr>
        <p:txBody>
          <a:bodyPr lIns="144000" tIns="144000" rIns="144000" bIns="144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11479242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Sammenligning">
    <p:bg>
      <p:bgPr>
        <a:solidFill>
          <a:srgbClr val="000000"/>
        </a:solidFill>
        <a:effectLst/>
      </p:bgPr>
    </p:b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lvl1pPr>
              <a:defRPr>
                <a:solidFill>
                  <a:srgbClr val="E1EEFA"/>
                </a:solidFill>
              </a:defRPr>
            </a:lvl1pPr>
          </a:lstStyle>
          <a:p>
            <a:r>
              <a:rPr lang="nb-NO"/>
              <a:t>Klikk for å redigere tittelstil</a:t>
            </a:r>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5220000" cy="4247768"/>
          </a:xfrm>
          <a:prstGeom prst="roundRect">
            <a:avLst>
              <a:gd name="adj" fmla="val 5205"/>
            </a:avLst>
          </a:prstGeom>
          <a:solidFill>
            <a:srgbClr val="F8EDDD"/>
          </a:solidFill>
        </p:spPr>
        <p:txBody>
          <a:bodyPr lIns="144000" tIns="144000" rIns="144000" bIns="144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6350336" y="1606062"/>
            <a:ext cx="5220000" cy="4247768"/>
          </a:xfrm>
          <a:prstGeom prst="roundRect">
            <a:avLst>
              <a:gd name="adj" fmla="val 6882"/>
            </a:avLst>
          </a:prstGeom>
          <a:solidFill>
            <a:srgbClr val="F8EDDD"/>
          </a:solidFill>
        </p:spPr>
        <p:txBody>
          <a:bodyPr lIns="144000" tIns="144000" rIns="144000" bIns="144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lvl1pPr>
              <a:defRPr>
                <a:solidFill>
                  <a:srgbClr val="E1EEFA"/>
                </a:solidFill>
              </a:defRPr>
            </a:lvl1pPr>
          </a:lstStyle>
          <a:p>
            <a:fld id="{CB34E9FF-35ED-4746-A218-B58892FE7A5D}" type="slidenum">
              <a:rPr lang="nb-NO" smtClean="0"/>
              <a:pPr/>
              <a:t>‹#›</a:t>
            </a:fld>
            <a:endParaRPr lang="nb-NO"/>
          </a:p>
        </p:txBody>
      </p:sp>
      <p:pic>
        <p:nvPicPr>
          <p:cNvPr id="2" name="Grafikk 1">
            <a:extLst>
              <a:ext uri="{FF2B5EF4-FFF2-40B4-BE49-F238E27FC236}">
                <a16:creationId xmlns:a16="http://schemas.microsoft.com/office/drawing/2014/main" id="{745FABE2-2E1C-4936-CF98-A61B516A95B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5172391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ammenlignin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p>
            <a:r>
              <a:rPr lang="nb-NO"/>
              <a:t>Klikk for å redigere tittelstil</a:t>
            </a:r>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3240000" cy="4247767"/>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4433142" y="1606062"/>
            <a:ext cx="3240000" cy="4247767"/>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2" name="Plassholder for innhold 3" descr="Klikk for å redigere tekststiler i malen">
            <a:extLst>
              <a:ext uri="{FF2B5EF4-FFF2-40B4-BE49-F238E27FC236}">
                <a16:creationId xmlns:a16="http://schemas.microsoft.com/office/drawing/2014/main" id="{F9184194-EB98-5626-A19E-5DA86589DBAF}"/>
              </a:ext>
            </a:extLst>
          </p:cNvPr>
          <p:cNvSpPr>
            <a:spLocks noGrp="1"/>
          </p:cNvSpPr>
          <p:nvPr>
            <p:ph sz="half" idx="14"/>
          </p:nvPr>
        </p:nvSpPr>
        <p:spPr>
          <a:xfrm>
            <a:off x="8330336" y="1606062"/>
            <a:ext cx="3240000" cy="4247767"/>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27398046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Sammenligning">
    <p:bg>
      <p:bgPr>
        <a:solidFill>
          <a:srgbClr val="F8EDDD"/>
        </a:solidFill>
        <a:effectLst/>
      </p:bgPr>
    </p:b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p>
            <a:r>
              <a:rPr lang="nb-NO"/>
              <a:t>Klikk for å redigere tittelstil</a:t>
            </a:r>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3240000" cy="4247767"/>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4433142" y="1606062"/>
            <a:ext cx="3240000" cy="4247767"/>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2" name="Plassholder for innhold 3" descr="Klikk for å redigere tekststiler i malen">
            <a:extLst>
              <a:ext uri="{FF2B5EF4-FFF2-40B4-BE49-F238E27FC236}">
                <a16:creationId xmlns:a16="http://schemas.microsoft.com/office/drawing/2014/main" id="{F9184194-EB98-5626-A19E-5DA86589DBAF}"/>
              </a:ext>
            </a:extLst>
          </p:cNvPr>
          <p:cNvSpPr>
            <a:spLocks noGrp="1"/>
          </p:cNvSpPr>
          <p:nvPr>
            <p:ph sz="half" idx="14"/>
          </p:nvPr>
        </p:nvSpPr>
        <p:spPr>
          <a:xfrm>
            <a:off x="8330336" y="1606062"/>
            <a:ext cx="3240000" cy="4247767"/>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24719660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Sammenligning">
    <p:bg>
      <p:bgPr>
        <a:solidFill>
          <a:srgbClr val="000000"/>
        </a:solidFill>
        <a:effectLst/>
      </p:bgPr>
    </p:b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lvl1pPr>
              <a:defRPr>
                <a:solidFill>
                  <a:srgbClr val="E1EEFA"/>
                </a:solidFill>
              </a:defRPr>
            </a:lvl1pPr>
          </a:lstStyle>
          <a:p>
            <a:r>
              <a:rPr lang="nb-NO"/>
              <a:t>Klikk for å redigere tittelstil</a:t>
            </a:r>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3240000" cy="4247767"/>
          </a:xfrm>
        </p:spPr>
        <p:txBody>
          <a:bodyPr>
            <a:normAutofit/>
          </a:bodyPr>
          <a:lstStyle>
            <a:lvl1pPr>
              <a:defRPr sz="2400" b="0">
                <a:solidFill>
                  <a:srgbClr val="E1EEFA"/>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4433142" y="1606062"/>
            <a:ext cx="3240000" cy="4247767"/>
          </a:xfrm>
        </p:spPr>
        <p:txBody>
          <a:bodyPr>
            <a:normAutofit/>
          </a:bodyPr>
          <a:lstStyle>
            <a:lvl1pPr>
              <a:defRPr sz="2400" b="0">
                <a:solidFill>
                  <a:srgbClr val="E1EEFA"/>
                </a:solidFill>
              </a:defRPr>
            </a:lvl1pPr>
          </a:lstStyle>
          <a:p>
            <a:pPr lvl="0"/>
            <a:r>
              <a:rPr lang="nb-NO"/>
              <a:t>Klikk for å redigere tekststiler i malen</a:t>
            </a:r>
          </a:p>
        </p:txBody>
      </p:sp>
      <p:sp>
        <p:nvSpPr>
          <p:cNvPr id="2" name="Plassholder for innhold 3" descr="Klikk for å redigere tekststiler i malen">
            <a:extLst>
              <a:ext uri="{FF2B5EF4-FFF2-40B4-BE49-F238E27FC236}">
                <a16:creationId xmlns:a16="http://schemas.microsoft.com/office/drawing/2014/main" id="{F9184194-EB98-5626-A19E-5DA86589DBAF}"/>
              </a:ext>
            </a:extLst>
          </p:cNvPr>
          <p:cNvSpPr>
            <a:spLocks noGrp="1"/>
          </p:cNvSpPr>
          <p:nvPr>
            <p:ph sz="half" idx="14"/>
          </p:nvPr>
        </p:nvSpPr>
        <p:spPr>
          <a:xfrm>
            <a:off x="8330336" y="1606062"/>
            <a:ext cx="3240000" cy="4247767"/>
          </a:xfrm>
        </p:spPr>
        <p:txBody>
          <a:bodyPr>
            <a:normAutofit/>
          </a:bodyPr>
          <a:lstStyle>
            <a:lvl1pPr>
              <a:defRPr sz="2400" b="0">
                <a:solidFill>
                  <a:srgbClr val="E1EEFA"/>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lvl1pPr>
              <a:defRPr>
                <a:solidFill>
                  <a:srgbClr val="E1EEFA"/>
                </a:solidFill>
              </a:defRPr>
            </a:lvl1pPr>
          </a:lstStyle>
          <a:p>
            <a:fld id="{CB34E9FF-35ED-4746-A218-B58892FE7A5D}" type="slidenum">
              <a:rPr lang="nb-NO" smtClean="0"/>
              <a:pPr/>
              <a:t>‹#›</a:t>
            </a:fld>
            <a:endParaRPr lang="nb-NO"/>
          </a:p>
        </p:txBody>
      </p:sp>
      <p:pic>
        <p:nvPicPr>
          <p:cNvPr id="6" name="Grafikk 5">
            <a:extLst>
              <a:ext uri="{FF2B5EF4-FFF2-40B4-BE49-F238E27FC236}">
                <a16:creationId xmlns:a16="http://schemas.microsoft.com/office/drawing/2014/main" id="{C4D0A447-69C8-59A4-90DD-6275214DC1A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2446489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Sammenlignin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p>
            <a:r>
              <a:rPr lang="nb-NO"/>
              <a:t>Klikk for å redigere tittelstil</a:t>
            </a:r>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3420000" cy="4247767"/>
          </a:xfrm>
          <a:prstGeom prst="roundRect">
            <a:avLst>
              <a:gd name="adj" fmla="val 7157"/>
            </a:avLst>
          </a:prstGeom>
          <a:solidFill>
            <a:srgbClr val="F8EDDD"/>
          </a:solidFill>
          <a:ln>
            <a:noFill/>
          </a:ln>
        </p:spPr>
        <p:txBody>
          <a:bodyPr lIns="108000" tIns="72000" rIns="108000" bIns="72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4343142" y="1606062"/>
            <a:ext cx="3420000" cy="4247767"/>
          </a:xfrm>
          <a:prstGeom prst="roundRect">
            <a:avLst>
              <a:gd name="adj" fmla="val 7464"/>
            </a:avLst>
          </a:prstGeom>
          <a:solidFill>
            <a:srgbClr val="F8EDDD"/>
          </a:solidFill>
          <a:ln>
            <a:noFill/>
          </a:ln>
        </p:spPr>
        <p:txBody>
          <a:bodyPr lIns="108000" tIns="72000" rIns="108000" bIns="72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2" name="Plassholder for innhold 3" descr="Klikk for å redigere tekststiler i malen">
            <a:extLst>
              <a:ext uri="{FF2B5EF4-FFF2-40B4-BE49-F238E27FC236}">
                <a16:creationId xmlns:a16="http://schemas.microsoft.com/office/drawing/2014/main" id="{F9184194-EB98-5626-A19E-5DA86589DBAF}"/>
              </a:ext>
            </a:extLst>
          </p:cNvPr>
          <p:cNvSpPr>
            <a:spLocks noGrp="1"/>
          </p:cNvSpPr>
          <p:nvPr>
            <p:ph sz="half" idx="14"/>
          </p:nvPr>
        </p:nvSpPr>
        <p:spPr>
          <a:xfrm>
            <a:off x="8150336" y="1606062"/>
            <a:ext cx="3420000" cy="4247767"/>
          </a:xfrm>
          <a:prstGeom prst="roundRect">
            <a:avLst>
              <a:gd name="adj" fmla="val 7158"/>
            </a:avLst>
          </a:prstGeom>
          <a:solidFill>
            <a:srgbClr val="F8EDDD"/>
          </a:solidFill>
          <a:ln>
            <a:noFill/>
          </a:ln>
        </p:spPr>
        <p:txBody>
          <a:bodyPr lIns="108000" tIns="72000" rIns="108000" bIns="72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22695939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Sammenligning">
    <p:bg>
      <p:bgPr>
        <a:solidFill>
          <a:srgbClr val="000000"/>
        </a:solidFill>
        <a:effectLst/>
      </p:bgPr>
    </p:b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lvl1pPr>
              <a:defRPr>
                <a:solidFill>
                  <a:srgbClr val="E1EEFA"/>
                </a:solidFill>
              </a:defRPr>
            </a:lvl1pPr>
          </a:lstStyle>
          <a:p>
            <a:r>
              <a:rPr lang="nb-NO"/>
              <a:t>Klikk for å redigere tittelstil</a:t>
            </a:r>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3420000" cy="4247767"/>
          </a:xfrm>
          <a:prstGeom prst="roundRect">
            <a:avLst>
              <a:gd name="adj" fmla="val 7157"/>
            </a:avLst>
          </a:prstGeom>
          <a:solidFill>
            <a:srgbClr val="F8EDDD"/>
          </a:solidFill>
          <a:ln>
            <a:noFill/>
          </a:ln>
        </p:spPr>
        <p:txBody>
          <a:bodyPr lIns="108000" tIns="72000" rIns="108000" bIns="72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4343142" y="1606062"/>
            <a:ext cx="3420000" cy="4247767"/>
          </a:xfrm>
          <a:prstGeom prst="roundRect">
            <a:avLst>
              <a:gd name="adj" fmla="val 7464"/>
            </a:avLst>
          </a:prstGeom>
          <a:solidFill>
            <a:srgbClr val="F8EDDD"/>
          </a:solidFill>
          <a:ln>
            <a:noFill/>
          </a:ln>
        </p:spPr>
        <p:txBody>
          <a:bodyPr lIns="108000" tIns="72000" rIns="108000" bIns="72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2" name="Plassholder for innhold 3" descr="Klikk for å redigere tekststiler i malen">
            <a:extLst>
              <a:ext uri="{FF2B5EF4-FFF2-40B4-BE49-F238E27FC236}">
                <a16:creationId xmlns:a16="http://schemas.microsoft.com/office/drawing/2014/main" id="{F9184194-EB98-5626-A19E-5DA86589DBAF}"/>
              </a:ext>
            </a:extLst>
          </p:cNvPr>
          <p:cNvSpPr>
            <a:spLocks noGrp="1"/>
          </p:cNvSpPr>
          <p:nvPr>
            <p:ph sz="half" idx="14"/>
          </p:nvPr>
        </p:nvSpPr>
        <p:spPr>
          <a:xfrm>
            <a:off x="8150336" y="1606062"/>
            <a:ext cx="3420000" cy="4247767"/>
          </a:xfrm>
          <a:prstGeom prst="roundRect">
            <a:avLst>
              <a:gd name="adj" fmla="val 7158"/>
            </a:avLst>
          </a:prstGeom>
          <a:solidFill>
            <a:srgbClr val="F8EDDD"/>
          </a:solidFill>
          <a:ln>
            <a:noFill/>
          </a:ln>
        </p:spPr>
        <p:txBody>
          <a:bodyPr lIns="108000" tIns="72000" rIns="108000" bIns="72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pic>
        <p:nvPicPr>
          <p:cNvPr id="7" name="Grafikk 6">
            <a:extLst>
              <a:ext uri="{FF2B5EF4-FFF2-40B4-BE49-F238E27FC236}">
                <a16:creationId xmlns:a16="http://schemas.microsoft.com/office/drawing/2014/main" id="{17FFE78C-B5CB-9470-D579-9809DC2F8A3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2666767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kst venstre og bilde høyre">
    <p:spTree>
      <p:nvGrpSpPr>
        <p:cNvPr id="1" name=""/>
        <p:cNvGrpSpPr/>
        <p:nvPr/>
      </p:nvGrpSpPr>
      <p:grpSpPr>
        <a:xfrm>
          <a:off x="0" y="0"/>
          <a:ext cx="0" cy="0"/>
          <a:chOff x="0" y="0"/>
          <a:chExt cx="0" cy="0"/>
        </a:xfrm>
      </p:grpSpPr>
      <p:sp>
        <p:nvSpPr>
          <p:cNvPr id="4" name="Tittel">
            <a:extLst>
              <a:ext uri="{FF2B5EF4-FFF2-40B4-BE49-F238E27FC236}">
                <a16:creationId xmlns:a16="http://schemas.microsoft.com/office/drawing/2014/main" id="{256E3A6F-E138-93A9-A699-AF0B99654C29}"/>
              </a:ext>
            </a:extLst>
          </p:cNvPr>
          <p:cNvSpPr>
            <a:spLocks noGrp="1"/>
          </p:cNvSpPr>
          <p:nvPr>
            <p:ph type="title"/>
          </p:nvPr>
        </p:nvSpPr>
        <p:spPr>
          <a:xfrm>
            <a:off x="606287" y="365125"/>
            <a:ext cx="5188226" cy="1274832"/>
          </a:xfrm>
        </p:spPr>
        <p:txBody>
          <a:bodyPr/>
          <a:lstStyle/>
          <a:p>
            <a:r>
              <a:rPr lang="nb-NO"/>
              <a:t>Klikk for å redigere tittelstil</a:t>
            </a:r>
          </a:p>
        </p:txBody>
      </p:sp>
      <p:sp>
        <p:nvSpPr>
          <p:cNvPr id="3" name="Plassholder for innhold">
            <a:extLst>
              <a:ext uri="{FF2B5EF4-FFF2-40B4-BE49-F238E27FC236}">
                <a16:creationId xmlns:a16="http://schemas.microsoft.com/office/drawing/2014/main" id="{80FB60E4-9D32-0846-B8BB-D8ACEE6ED189}"/>
              </a:ext>
            </a:extLst>
          </p:cNvPr>
          <p:cNvSpPr>
            <a:spLocks noGrp="1"/>
          </p:cNvSpPr>
          <p:nvPr>
            <p:ph sz="half" idx="1"/>
          </p:nvPr>
        </p:nvSpPr>
        <p:spPr>
          <a:xfrm>
            <a:off x="606287" y="1883228"/>
            <a:ext cx="5188225" cy="4048649"/>
          </a:xfrm>
        </p:spPr>
        <p:txBody>
          <a:bodyPr>
            <a:normAutofit/>
          </a:bodyPr>
          <a:lstStyle>
            <a:lvl1pPr marL="0" indent="0">
              <a:buNone/>
              <a:defRPr sz="2400" b="0">
                <a:solidFill>
                  <a:schemeClr val="tx1">
                    <a:lumMod val="95000"/>
                    <a:lumOff val="5000"/>
                  </a:schemeClr>
                </a:solidFill>
              </a:defRPr>
            </a:lvl1pPr>
          </a:lstStyle>
          <a:p>
            <a:pPr lvl="0"/>
            <a:r>
              <a:rPr lang="nb-NO"/>
              <a:t>Klikk for å redigere tekststiler i malen</a:t>
            </a:r>
          </a:p>
        </p:txBody>
      </p:sp>
      <p:sp>
        <p:nvSpPr>
          <p:cNvPr id="5" name="Plassholder for bilde" descr="1. Klikk på ikonet over2. Velg bildet du ønsker å sette inn3. Bruk ‘bildeverktøy’ –&gt; ‘beskjær’ for å endre bildeutsnittHer kan du velge utsnitt ved å dra i de hvite kulene i hjørnet. (Hold Shift inne for å bevare forholdet mellom sidene.)&#10;">
            <a:extLst>
              <a:ext uri="{FF2B5EF4-FFF2-40B4-BE49-F238E27FC236}">
                <a16:creationId xmlns:a16="http://schemas.microsoft.com/office/drawing/2014/main" id="{8F805DAA-BC6A-A3ED-9481-D1119C096652}"/>
              </a:ext>
            </a:extLst>
          </p:cNvPr>
          <p:cNvSpPr>
            <a:spLocks noGrp="1"/>
          </p:cNvSpPr>
          <p:nvPr>
            <p:ph type="pic" sz="quarter" idx="12" hasCustomPrompt="1"/>
          </p:nvPr>
        </p:nvSpPr>
        <p:spPr>
          <a:xfrm>
            <a:off x="6280093" y="-12357"/>
            <a:ext cx="5907014"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7014" h="5931877">
                <a:moveTo>
                  <a:pt x="14003" y="4946814"/>
                </a:moveTo>
                <a:cubicBezTo>
                  <a:pt x="9335" y="3303520"/>
                  <a:pt x="4668" y="1660227"/>
                  <a:pt x="0" y="16933"/>
                </a:cubicBezTo>
                <a:lnTo>
                  <a:pt x="5904402" y="0"/>
                </a:lnTo>
                <a:cubicBezTo>
                  <a:pt x="5906336" y="2117535"/>
                  <a:pt x="5909158" y="4045764"/>
                  <a:pt x="5904402" y="5914943"/>
                </a:cubicBezTo>
                <a:lnTo>
                  <a:pt x="999066" y="5931877"/>
                </a:lnTo>
                <a:cubicBezTo>
                  <a:pt x="455031" y="5931877"/>
                  <a:pt x="14003" y="5490849"/>
                  <a:pt x="14003" y="4946814"/>
                </a:cubicBezTo>
                <a:close/>
              </a:path>
            </a:pathLst>
          </a:custGeom>
        </p:spPr>
        <p:txBody>
          <a:bodyPr anchor="b">
            <a:normAutofit/>
          </a:bodyPr>
          <a:lstStyle>
            <a:lvl1pP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Klikk på ikonet over</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7" name="Copyright">
            <a:extLst>
              <a:ext uri="{FF2B5EF4-FFF2-40B4-BE49-F238E27FC236}">
                <a16:creationId xmlns:a16="http://schemas.microsoft.com/office/drawing/2014/main" id="{D8F9F51F-B020-6B33-79B0-5676BA93553E}"/>
              </a:ext>
            </a:extLst>
          </p:cNvPr>
          <p:cNvSpPr>
            <a:spLocks noGrp="1"/>
          </p:cNvSpPr>
          <p:nvPr>
            <p:ph type="body" sz="quarter" idx="13" hasCustomPrompt="1"/>
          </p:nvPr>
        </p:nvSpPr>
        <p:spPr>
          <a:xfrm>
            <a:off x="7880931" y="6184371"/>
            <a:ext cx="3992646"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36246965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ekst venstre og bilde høyre">
    <p:bg>
      <p:bgPr>
        <a:solidFill>
          <a:srgbClr val="F8EDDD"/>
        </a:solidFill>
        <a:effectLst/>
      </p:bgPr>
    </p:bg>
    <p:spTree>
      <p:nvGrpSpPr>
        <p:cNvPr id="1" name=""/>
        <p:cNvGrpSpPr/>
        <p:nvPr/>
      </p:nvGrpSpPr>
      <p:grpSpPr>
        <a:xfrm>
          <a:off x="0" y="0"/>
          <a:ext cx="0" cy="0"/>
          <a:chOff x="0" y="0"/>
          <a:chExt cx="0" cy="0"/>
        </a:xfrm>
      </p:grpSpPr>
      <p:sp>
        <p:nvSpPr>
          <p:cNvPr id="4" name="Tittel">
            <a:extLst>
              <a:ext uri="{FF2B5EF4-FFF2-40B4-BE49-F238E27FC236}">
                <a16:creationId xmlns:a16="http://schemas.microsoft.com/office/drawing/2014/main" id="{256E3A6F-E138-93A9-A699-AF0B99654C29}"/>
              </a:ext>
            </a:extLst>
          </p:cNvPr>
          <p:cNvSpPr>
            <a:spLocks noGrp="1"/>
          </p:cNvSpPr>
          <p:nvPr>
            <p:ph type="title"/>
          </p:nvPr>
        </p:nvSpPr>
        <p:spPr>
          <a:xfrm>
            <a:off x="606287" y="365125"/>
            <a:ext cx="5188226" cy="1274832"/>
          </a:xfrm>
        </p:spPr>
        <p:txBody>
          <a:bodyPr/>
          <a:lstStyle>
            <a:lvl1pPr>
              <a:defRPr b="1"/>
            </a:lvl1pPr>
          </a:lstStyle>
          <a:p>
            <a:r>
              <a:rPr lang="nb-NO"/>
              <a:t>Klikk for å redigere tittelstil</a:t>
            </a:r>
          </a:p>
        </p:txBody>
      </p:sp>
      <p:sp>
        <p:nvSpPr>
          <p:cNvPr id="3" name="Plassholder for innhold">
            <a:extLst>
              <a:ext uri="{FF2B5EF4-FFF2-40B4-BE49-F238E27FC236}">
                <a16:creationId xmlns:a16="http://schemas.microsoft.com/office/drawing/2014/main" id="{80FB60E4-9D32-0846-B8BB-D8ACEE6ED189}"/>
              </a:ext>
            </a:extLst>
          </p:cNvPr>
          <p:cNvSpPr>
            <a:spLocks noGrp="1"/>
          </p:cNvSpPr>
          <p:nvPr>
            <p:ph sz="half" idx="1"/>
          </p:nvPr>
        </p:nvSpPr>
        <p:spPr>
          <a:xfrm>
            <a:off x="606287" y="1883228"/>
            <a:ext cx="5188225" cy="4048649"/>
          </a:xfrm>
        </p:spPr>
        <p:txBody>
          <a:bodyPr>
            <a:normAutofit/>
          </a:bodyPr>
          <a:lstStyle>
            <a:lvl1pPr marL="0" indent="0">
              <a:buNone/>
              <a:defRPr sz="2400" b="0">
                <a:solidFill>
                  <a:srgbClr val="000000"/>
                </a:solidFill>
              </a:defRPr>
            </a:lvl1pPr>
          </a:lstStyle>
          <a:p>
            <a:pPr lvl="0"/>
            <a:r>
              <a:rPr lang="nb-NO"/>
              <a:t>Klikk for å redigere tekststiler i malen</a:t>
            </a:r>
          </a:p>
        </p:txBody>
      </p:sp>
      <p:sp>
        <p:nvSpPr>
          <p:cNvPr id="10" name="Plassholder for bilde" descr="1. Klikk på ikonet over2. Velg bildet du ønsker å sette inn3. Bruk ‘bildeverktøy’ –&gt; ‘beskjær’ for å endre bildeutsnittHer kan du velge utsnitt ved å dra i de hvite kulene i hjørnet. (Hold Shift inne for å bevare forholdet mellom sidene.)&#10;">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80093" y="-12357"/>
            <a:ext cx="5907014"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7014" h="5931877">
                <a:moveTo>
                  <a:pt x="14003" y="4946814"/>
                </a:moveTo>
                <a:cubicBezTo>
                  <a:pt x="9335" y="3303520"/>
                  <a:pt x="4668" y="1660227"/>
                  <a:pt x="0" y="16933"/>
                </a:cubicBezTo>
                <a:lnTo>
                  <a:pt x="5904402" y="0"/>
                </a:lnTo>
                <a:cubicBezTo>
                  <a:pt x="5906336" y="2117535"/>
                  <a:pt x="5909158" y="4045764"/>
                  <a:pt x="5904402" y="5914943"/>
                </a:cubicBezTo>
                <a:lnTo>
                  <a:pt x="999066" y="5931877"/>
                </a:lnTo>
                <a:cubicBezTo>
                  <a:pt x="455031" y="5931877"/>
                  <a:pt x="14003" y="5490849"/>
                  <a:pt x="14003" y="4946814"/>
                </a:cubicBezTo>
                <a:close/>
              </a:path>
            </a:pathLst>
          </a:custGeom>
        </p:spPr>
        <p:txBody>
          <a:bodyPr anchor="b">
            <a:normAutofit/>
          </a:bodyPr>
          <a:lstStyle>
            <a:lvl1pP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Klikk på ikonet over</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9" name="Copyright">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7880931" y="6184371"/>
            <a:ext cx="3992646"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11672438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ekst venstre og bilde høyre">
    <p:bg>
      <p:bgPr>
        <a:solidFill>
          <a:srgbClr val="FEE7E8"/>
        </a:solidFill>
        <a:effectLst/>
      </p:bgPr>
    </p:bg>
    <p:spTree>
      <p:nvGrpSpPr>
        <p:cNvPr id="1" name=""/>
        <p:cNvGrpSpPr/>
        <p:nvPr/>
      </p:nvGrpSpPr>
      <p:grpSpPr>
        <a:xfrm>
          <a:off x="0" y="0"/>
          <a:ext cx="0" cy="0"/>
          <a:chOff x="0" y="0"/>
          <a:chExt cx="0" cy="0"/>
        </a:xfrm>
      </p:grpSpPr>
      <p:sp>
        <p:nvSpPr>
          <p:cNvPr id="4" name="Tittel">
            <a:extLst>
              <a:ext uri="{FF2B5EF4-FFF2-40B4-BE49-F238E27FC236}">
                <a16:creationId xmlns:a16="http://schemas.microsoft.com/office/drawing/2014/main" id="{256E3A6F-E138-93A9-A699-AF0B99654C29}"/>
              </a:ext>
            </a:extLst>
          </p:cNvPr>
          <p:cNvSpPr>
            <a:spLocks noGrp="1"/>
          </p:cNvSpPr>
          <p:nvPr>
            <p:ph type="title"/>
          </p:nvPr>
        </p:nvSpPr>
        <p:spPr>
          <a:xfrm>
            <a:off x="606287" y="365125"/>
            <a:ext cx="5188226" cy="1274832"/>
          </a:xfrm>
        </p:spPr>
        <p:txBody>
          <a:bodyPr/>
          <a:lstStyle>
            <a:lvl1pPr>
              <a:defRPr b="1"/>
            </a:lvl1pPr>
          </a:lstStyle>
          <a:p>
            <a:r>
              <a:rPr lang="nb-NO"/>
              <a:t>Klikk for å redigere tittelstil</a:t>
            </a:r>
          </a:p>
        </p:txBody>
      </p:sp>
      <p:sp>
        <p:nvSpPr>
          <p:cNvPr id="3" name="Plassholder for innhold">
            <a:extLst>
              <a:ext uri="{FF2B5EF4-FFF2-40B4-BE49-F238E27FC236}">
                <a16:creationId xmlns:a16="http://schemas.microsoft.com/office/drawing/2014/main" id="{80FB60E4-9D32-0846-B8BB-D8ACEE6ED189}"/>
              </a:ext>
            </a:extLst>
          </p:cNvPr>
          <p:cNvSpPr>
            <a:spLocks noGrp="1"/>
          </p:cNvSpPr>
          <p:nvPr>
            <p:ph sz="half" idx="1"/>
          </p:nvPr>
        </p:nvSpPr>
        <p:spPr>
          <a:xfrm>
            <a:off x="606287" y="1883228"/>
            <a:ext cx="5188225" cy="4048649"/>
          </a:xfrm>
        </p:spPr>
        <p:txBody>
          <a:bodyPr>
            <a:normAutofit/>
          </a:bodyPr>
          <a:lstStyle>
            <a:lvl1pPr marL="0" indent="0">
              <a:buNone/>
              <a:defRPr sz="2400" b="0">
                <a:solidFill>
                  <a:srgbClr val="000000"/>
                </a:solidFill>
              </a:defRPr>
            </a:lvl1pPr>
          </a:lstStyle>
          <a:p>
            <a:pPr lvl="0"/>
            <a:r>
              <a:rPr lang="nb-NO"/>
              <a:t>Klikk for å redigere tekststiler i malen</a:t>
            </a:r>
          </a:p>
        </p:txBody>
      </p:sp>
      <p:sp>
        <p:nvSpPr>
          <p:cNvPr id="10" name="Plassholder for bilde" descr="1. Klikk på ikonet over2. Velg bildet du ønsker å sette inn3. Bruk ‘bildeverktøy’ –&gt; ‘beskjær’ for å endre bildeutsnittHer kan du velge utsnitt ved å dra i de hvite kulene i hjørnet. (Hold Shift inne for å bevare forholdet mellom sidene.)&#10;">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80093" y="-12357"/>
            <a:ext cx="5907014"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7014" h="5931877">
                <a:moveTo>
                  <a:pt x="14003" y="4946814"/>
                </a:moveTo>
                <a:cubicBezTo>
                  <a:pt x="9335" y="3303520"/>
                  <a:pt x="4668" y="1660227"/>
                  <a:pt x="0" y="16933"/>
                </a:cubicBezTo>
                <a:lnTo>
                  <a:pt x="5904402" y="0"/>
                </a:lnTo>
                <a:cubicBezTo>
                  <a:pt x="5906336" y="2117535"/>
                  <a:pt x="5909158" y="4045764"/>
                  <a:pt x="5904402" y="5914943"/>
                </a:cubicBezTo>
                <a:lnTo>
                  <a:pt x="999066" y="5931877"/>
                </a:lnTo>
                <a:cubicBezTo>
                  <a:pt x="455031" y="5931877"/>
                  <a:pt x="14003" y="5490849"/>
                  <a:pt x="14003" y="4946814"/>
                </a:cubicBezTo>
                <a:close/>
              </a:path>
            </a:pathLst>
          </a:custGeom>
        </p:spPr>
        <p:txBody>
          <a:bodyPr anchor="b">
            <a:normAutofit/>
          </a:bodyPr>
          <a:lstStyle>
            <a:lvl1pP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Klikk på ikonet over</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9" name="Copyright">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7880931" y="6184371"/>
            <a:ext cx="3992646"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3991626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Tekst venstre og bilde høyre">
    <p:bg>
      <p:bgPr>
        <a:solidFill>
          <a:srgbClr val="E1EEFA"/>
        </a:solidFill>
        <a:effectLst/>
      </p:bgPr>
    </p:bg>
    <p:spTree>
      <p:nvGrpSpPr>
        <p:cNvPr id="1" name=""/>
        <p:cNvGrpSpPr/>
        <p:nvPr/>
      </p:nvGrpSpPr>
      <p:grpSpPr>
        <a:xfrm>
          <a:off x="0" y="0"/>
          <a:ext cx="0" cy="0"/>
          <a:chOff x="0" y="0"/>
          <a:chExt cx="0" cy="0"/>
        </a:xfrm>
      </p:grpSpPr>
      <p:sp>
        <p:nvSpPr>
          <p:cNvPr id="4" name="Tittel">
            <a:extLst>
              <a:ext uri="{FF2B5EF4-FFF2-40B4-BE49-F238E27FC236}">
                <a16:creationId xmlns:a16="http://schemas.microsoft.com/office/drawing/2014/main" id="{256E3A6F-E138-93A9-A699-AF0B99654C29}"/>
              </a:ext>
            </a:extLst>
          </p:cNvPr>
          <p:cNvSpPr>
            <a:spLocks noGrp="1"/>
          </p:cNvSpPr>
          <p:nvPr>
            <p:ph type="title"/>
          </p:nvPr>
        </p:nvSpPr>
        <p:spPr>
          <a:xfrm>
            <a:off x="606287" y="365125"/>
            <a:ext cx="5188226" cy="1274832"/>
          </a:xfrm>
        </p:spPr>
        <p:txBody>
          <a:bodyPr/>
          <a:lstStyle>
            <a:lvl1pPr>
              <a:defRPr b="1">
                <a:solidFill>
                  <a:srgbClr val="192343"/>
                </a:solidFill>
              </a:defRPr>
            </a:lvl1pPr>
          </a:lstStyle>
          <a:p>
            <a:r>
              <a:rPr lang="nb-NO"/>
              <a:t>Klikk for å redigere tittelstil</a:t>
            </a:r>
          </a:p>
        </p:txBody>
      </p:sp>
      <p:sp>
        <p:nvSpPr>
          <p:cNvPr id="3" name="Plassholder for innhold">
            <a:extLst>
              <a:ext uri="{FF2B5EF4-FFF2-40B4-BE49-F238E27FC236}">
                <a16:creationId xmlns:a16="http://schemas.microsoft.com/office/drawing/2014/main" id="{80FB60E4-9D32-0846-B8BB-D8ACEE6ED189}"/>
              </a:ext>
            </a:extLst>
          </p:cNvPr>
          <p:cNvSpPr>
            <a:spLocks noGrp="1"/>
          </p:cNvSpPr>
          <p:nvPr>
            <p:ph sz="half" idx="1"/>
          </p:nvPr>
        </p:nvSpPr>
        <p:spPr>
          <a:xfrm>
            <a:off x="606287" y="1883228"/>
            <a:ext cx="5188225" cy="4048649"/>
          </a:xfrm>
        </p:spPr>
        <p:txBody>
          <a:bodyPr>
            <a:normAutofit/>
          </a:bodyPr>
          <a:lstStyle>
            <a:lvl1pPr marL="0" indent="0">
              <a:buNone/>
              <a:defRPr sz="2400" b="0">
                <a:solidFill>
                  <a:srgbClr val="192343"/>
                </a:solidFill>
              </a:defRPr>
            </a:lvl1pPr>
          </a:lstStyle>
          <a:p>
            <a:pPr lvl="0"/>
            <a:r>
              <a:rPr lang="nb-NO"/>
              <a:t>Klikk for å redigere tekststiler i malen</a:t>
            </a:r>
          </a:p>
        </p:txBody>
      </p:sp>
      <p:sp>
        <p:nvSpPr>
          <p:cNvPr id="10" name="Plassholder for bilde" descr="1. Klikk på ikonet over&#10;2. Velg bildet du ønsker å sette inn&#10;3. Bruk ‘bildeverktøy’ –&gt; ‘beskjær’ for å endre bildeutsnitt&#10;Her kan du velge utsnitt ved å dra i de hvite kulene i hjørnet. (Hold Shift inne for å bevare forholdet mellom sidene.)&#10;">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80093" y="-12357"/>
            <a:ext cx="5907014"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7014" h="5931877">
                <a:moveTo>
                  <a:pt x="14003" y="4946814"/>
                </a:moveTo>
                <a:cubicBezTo>
                  <a:pt x="9335" y="3303520"/>
                  <a:pt x="4668" y="1660227"/>
                  <a:pt x="0" y="16933"/>
                </a:cubicBezTo>
                <a:lnTo>
                  <a:pt x="5904402" y="0"/>
                </a:lnTo>
                <a:cubicBezTo>
                  <a:pt x="5906336" y="2117535"/>
                  <a:pt x="5909158" y="4045764"/>
                  <a:pt x="5904402" y="5914943"/>
                </a:cubicBezTo>
                <a:lnTo>
                  <a:pt x="999066" y="5931877"/>
                </a:lnTo>
                <a:cubicBezTo>
                  <a:pt x="455031" y="5931877"/>
                  <a:pt x="14003" y="5490849"/>
                  <a:pt x="14003" y="4946814"/>
                </a:cubicBezTo>
                <a:close/>
              </a:path>
            </a:pathLst>
          </a:custGeom>
        </p:spPr>
        <p:txBody>
          <a:bodyPr anchor="b">
            <a:normAutofit/>
          </a:bodyPr>
          <a:lstStyle>
            <a:lvl1pP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Klikk på ikonet over</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9" name="Copyright">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7880931" y="6184371"/>
            <a:ext cx="3992646" cy="365125"/>
          </a:xfrm>
        </p:spPr>
        <p:txBody>
          <a:bodyPr>
            <a:normAutofit/>
          </a:bodyPr>
          <a:lstStyle>
            <a:lvl1pPr algn="r">
              <a:buNone/>
              <a:defRPr lang="nb-NO" sz="1100" b="0" i="0" smtClean="0">
                <a:solidFill>
                  <a:srgbClr val="192343"/>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15111352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Tekst venstre og bilde høyre">
    <p:bg>
      <p:bgPr>
        <a:solidFill>
          <a:srgbClr val="E6F0E6"/>
        </a:solidFill>
        <a:effectLst/>
      </p:bgPr>
    </p:bg>
    <p:spTree>
      <p:nvGrpSpPr>
        <p:cNvPr id="1" name=""/>
        <p:cNvGrpSpPr/>
        <p:nvPr/>
      </p:nvGrpSpPr>
      <p:grpSpPr>
        <a:xfrm>
          <a:off x="0" y="0"/>
          <a:ext cx="0" cy="0"/>
          <a:chOff x="0" y="0"/>
          <a:chExt cx="0" cy="0"/>
        </a:xfrm>
      </p:grpSpPr>
      <p:sp>
        <p:nvSpPr>
          <p:cNvPr id="4" name="Tittel">
            <a:extLst>
              <a:ext uri="{FF2B5EF4-FFF2-40B4-BE49-F238E27FC236}">
                <a16:creationId xmlns:a16="http://schemas.microsoft.com/office/drawing/2014/main" id="{256E3A6F-E138-93A9-A699-AF0B99654C29}"/>
              </a:ext>
            </a:extLst>
          </p:cNvPr>
          <p:cNvSpPr>
            <a:spLocks noGrp="1"/>
          </p:cNvSpPr>
          <p:nvPr>
            <p:ph type="title"/>
          </p:nvPr>
        </p:nvSpPr>
        <p:spPr>
          <a:xfrm>
            <a:off x="606287" y="365125"/>
            <a:ext cx="5188226" cy="1274832"/>
          </a:xfrm>
        </p:spPr>
        <p:txBody>
          <a:bodyPr/>
          <a:lstStyle>
            <a:lvl1pPr>
              <a:defRPr b="1">
                <a:solidFill>
                  <a:srgbClr val="03591D"/>
                </a:solidFill>
              </a:defRPr>
            </a:lvl1pPr>
          </a:lstStyle>
          <a:p>
            <a:r>
              <a:rPr lang="nb-NO"/>
              <a:t>Klikk for å redigere tittelstil</a:t>
            </a:r>
          </a:p>
        </p:txBody>
      </p:sp>
      <p:sp>
        <p:nvSpPr>
          <p:cNvPr id="3" name="Plassholder for innhold">
            <a:extLst>
              <a:ext uri="{FF2B5EF4-FFF2-40B4-BE49-F238E27FC236}">
                <a16:creationId xmlns:a16="http://schemas.microsoft.com/office/drawing/2014/main" id="{80FB60E4-9D32-0846-B8BB-D8ACEE6ED189}"/>
              </a:ext>
            </a:extLst>
          </p:cNvPr>
          <p:cNvSpPr>
            <a:spLocks noGrp="1"/>
          </p:cNvSpPr>
          <p:nvPr>
            <p:ph sz="half" idx="1"/>
          </p:nvPr>
        </p:nvSpPr>
        <p:spPr>
          <a:xfrm>
            <a:off x="606287" y="1883228"/>
            <a:ext cx="5188225" cy="4048649"/>
          </a:xfrm>
        </p:spPr>
        <p:txBody>
          <a:bodyPr>
            <a:normAutofit/>
          </a:bodyPr>
          <a:lstStyle>
            <a:lvl1pPr marL="0" indent="0">
              <a:buNone/>
              <a:defRPr sz="2400" b="0">
                <a:solidFill>
                  <a:srgbClr val="03591D"/>
                </a:solidFill>
              </a:defRPr>
            </a:lvl1pPr>
          </a:lstStyle>
          <a:p>
            <a:pPr lvl="0"/>
            <a:r>
              <a:rPr lang="nb-NO"/>
              <a:t>Klikk for å redigere tekststiler i malen</a:t>
            </a:r>
          </a:p>
        </p:txBody>
      </p:sp>
      <p:sp>
        <p:nvSpPr>
          <p:cNvPr id="10" name="Plassholder for bilde" descr="1. Klikk på ikonet over2. Velg bildet du ønsker å sette inn3. Bruk ‘bildeverktøy’ –&gt; ‘beskjær’ for å endre bildeutsnittHer kan du velge utsnitt ved å dra i de hvite kulene i hjørnet. (Hold Shift inne for å bevare forholdet mellom sidene.)&#10;">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80093" y="-12357"/>
            <a:ext cx="5907014"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7014" h="5931877">
                <a:moveTo>
                  <a:pt x="14003" y="4946814"/>
                </a:moveTo>
                <a:cubicBezTo>
                  <a:pt x="9335" y="3303520"/>
                  <a:pt x="4668" y="1660227"/>
                  <a:pt x="0" y="16933"/>
                </a:cubicBezTo>
                <a:lnTo>
                  <a:pt x="5904402" y="0"/>
                </a:lnTo>
                <a:cubicBezTo>
                  <a:pt x="5906336" y="2117535"/>
                  <a:pt x="5909158" y="4045764"/>
                  <a:pt x="5904402" y="5914943"/>
                </a:cubicBezTo>
                <a:lnTo>
                  <a:pt x="999066" y="5931877"/>
                </a:lnTo>
                <a:cubicBezTo>
                  <a:pt x="455031" y="5931877"/>
                  <a:pt x="14003" y="5490849"/>
                  <a:pt x="14003" y="4946814"/>
                </a:cubicBezTo>
                <a:close/>
              </a:path>
            </a:pathLst>
          </a:custGeom>
        </p:spPr>
        <p:txBody>
          <a:bodyPr anchor="b">
            <a:normAutofit/>
          </a:bodyPr>
          <a:lstStyle>
            <a:lvl1pP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Klikk på ikonet over</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9" name="Copyright">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7880931" y="6184371"/>
            <a:ext cx="3992646" cy="365125"/>
          </a:xfrm>
        </p:spPr>
        <p:txBody>
          <a:bodyPr>
            <a:normAutofit/>
          </a:bodyPr>
          <a:lstStyle>
            <a:lvl1pPr algn="r">
              <a:buNone/>
              <a:defRPr lang="nb-NO" sz="1100" b="0" i="0" smtClean="0">
                <a:solidFill>
                  <a:srgbClr val="192343"/>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27996890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Tekst venstre og bilde høyre">
    <p:bg>
      <p:bgPr>
        <a:solidFill>
          <a:srgbClr val="131E29"/>
        </a:solidFill>
        <a:effectLst/>
      </p:bgPr>
    </p:bg>
    <p:spTree>
      <p:nvGrpSpPr>
        <p:cNvPr id="1" name=""/>
        <p:cNvGrpSpPr/>
        <p:nvPr/>
      </p:nvGrpSpPr>
      <p:grpSpPr>
        <a:xfrm>
          <a:off x="0" y="0"/>
          <a:ext cx="0" cy="0"/>
          <a:chOff x="0" y="0"/>
          <a:chExt cx="0" cy="0"/>
        </a:xfrm>
      </p:grpSpPr>
      <p:sp>
        <p:nvSpPr>
          <p:cNvPr id="4" name="Tittel">
            <a:extLst>
              <a:ext uri="{FF2B5EF4-FFF2-40B4-BE49-F238E27FC236}">
                <a16:creationId xmlns:a16="http://schemas.microsoft.com/office/drawing/2014/main" id="{256E3A6F-E138-93A9-A699-AF0B99654C29}"/>
              </a:ext>
            </a:extLst>
          </p:cNvPr>
          <p:cNvSpPr>
            <a:spLocks noGrp="1"/>
          </p:cNvSpPr>
          <p:nvPr>
            <p:ph type="title"/>
          </p:nvPr>
        </p:nvSpPr>
        <p:spPr>
          <a:xfrm>
            <a:off x="606287" y="365125"/>
            <a:ext cx="5188226" cy="1274832"/>
          </a:xfrm>
        </p:spPr>
        <p:txBody>
          <a:bodyPr/>
          <a:lstStyle>
            <a:lvl1pPr>
              <a:defRPr b="1">
                <a:solidFill>
                  <a:srgbClr val="E1EEFA"/>
                </a:solidFill>
              </a:defRPr>
            </a:lvl1pPr>
          </a:lstStyle>
          <a:p>
            <a:r>
              <a:rPr lang="nb-NO"/>
              <a:t>Klikk for å redigere tittelstil</a:t>
            </a:r>
          </a:p>
        </p:txBody>
      </p:sp>
      <p:sp>
        <p:nvSpPr>
          <p:cNvPr id="3" name="Plassholder for innhold">
            <a:extLst>
              <a:ext uri="{FF2B5EF4-FFF2-40B4-BE49-F238E27FC236}">
                <a16:creationId xmlns:a16="http://schemas.microsoft.com/office/drawing/2014/main" id="{80FB60E4-9D32-0846-B8BB-D8ACEE6ED189}"/>
              </a:ext>
            </a:extLst>
          </p:cNvPr>
          <p:cNvSpPr>
            <a:spLocks noGrp="1"/>
          </p:cNvSpPr>
          <p:nvPr>
            <p:ph sz="half" idx="1"/>
          </p:nvPr>
        </p:nvSpPr>
        <p:spPr>
          <a:xfrm>
            <a:off x="606287" y="1883228"/>
            <a:ext cx="5188225" cy="4048649"/>
          </a:xfrm>
        </p:spPr>
        <p:txBody>
          <a:bodyPr>
            <a:normAutofit/>
          </a:bodyPr>
          <a:lstStyle>
            <a:lvl1pPr marL="0" indent="0">
              <a:buNone/>
              <a:defRPr sz="2400" b="0">
                <a:solidFill>
                  <a:srgbClr val="E1EEFA"/>
                </a:solidFill>
              </a:defRPr>
            </a:lvl1pPr>
          </a:lstStyle>
          <a:p>
            <a:pPr lvl="0"/>
            <a:r>
              <a:rPr lang="nb-NO"/>
              <a:t>Klikk for å redigere tekststiler i malen</a:t>
            </a:r>
          </a:p>
        </p:txBody>
      </p:sp>
      <p:sp>
        <p:nvSpPr>
          <p:cNvPr id="10" name="Plassholder for bilde" descr="1. Klikk på ikonet over2. Velg bildet du ønsker å sette inn3. Bruk ‘bildeverktøy’ –&gt; ‘beskjær’ for å endre bildeutsnittHer kan du velge utsnitt ved å dra i de hvite kulene i hjørnet. (Hold Shift inne for å bevare forholdet mellom sidene.)&#10;">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80093" y="-12357"/>
            <a:ext cx="5907014"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7014" h="5931877">
                <a:moveTo>
                  <a:pt x="14003" y="4946814"/>
                </a:moveTo>
                <a:cubicBezTo>
                  <a:pt x="9335" y="3303520"/>
                  <a:pt x="4668" y="1660227"/>
                  <a:pt x="0" y="16933"/>
                </a:cubicBezTo>
                <a:lnTo>
                  <a:pt x="5904402" y="0"/>
                </a:lnTo>
                <a:cubicBezTo>
                  <a:pt x="5906336" y="2117535"/>
                  <a:pt x="5909158" y="4045764"/>
                  <a:pt x="5904402" y="5914943"/>
                </a:cubicBezTo>
                <a:lnTo>
                  <a:pt x="999066" y="5931877"/>
                </a:lnTo>
                <a:cubicBezTo>
                  <a:pt x="455031" y="5931877"/>
                  <a:pt x="14003" y="5490849"/>
                  <a:pt x="14003" y="4946814"/>
                </a:cubicBezTo>
                <a:close/>
              </a:path>
            </a:pathLst>
          </a:custGeom>
        </p:spPr>
        <p:txBody>
          <a:bodyPr anchor="b">
            <a:normAutofit/>
          </a:bodyPr>
          <a:lstStyle>
            <a:lvl1pPr>
              <a:defRPr sz="1800">
                <a:solidFill>
                  <a:srgbClr val="E1EEFA"/>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Klikk på ikonet over</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9" name="Copyright">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7880931" y="6184371"/>
            <a:ext cx="3992646"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2" name="Rektangel 1">
            <a:extLst>
              <a:ext uri="{FF2B5EF4-FFF2-40B4-BE49-F238E27FC236}">
                <a16:creationId xmlns:a16="http://schemas.microsoft.com/office/drawing/2014/main" id="{B5DBDA77-53D6-23FF-D976-8902B11EF5F1}"/>
              </a:ext>
              <a:ext uri="{C183D7F6-B498-43B3-948B-1728B52AA6E4}">
                <adec:decorative xmlns:adec="http://schemas.microsoft.com/office/drawing/2017/decorative" val="1"/>
              </a:ext>
            </a:extLst>
          </p:cNvPr>
          <p:cNvSpPr/>
          <p:nvPr userDrawn="1"/>
        </p:nvSpPr>
        <p:spPr>
          <a:xfrm>
            <a:off x="200416" y="6184371"/>
            <a:ext cx="1189973" cy="504528"/>
          </a:xfrm>
          <a:prstGeom prst="rect">
            <a:avLst/>
          </a:prstGeom>
          <a:solidFill>
            <a:srgbClr val="131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Grafikk 6">
            <a:extLst>
              <a:ext uri="{FF2B5EF4-FFF2-40B4-BE49-F238E27FC236}">
                <a16:creationId xmlns:a16="http://schemas.microsoft.com/office/drawing/2014/main" id="{7957CBFD-64CF-B674-6158-620852DB74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96950" y="6297755"/>
            <a:ext cx="762036" cy="31751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489918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9" name="Plassholder for bilde" descr="1. plasser et bilde i rammen&#10;2. plasser lengst bak&#10;">
            <a:extLst>
              <a:ext uri="{FF2B5EF4-FFF2-40B4-BE49-F238E27FC236}">
                <a16:creationId xmlns:a16="http://schemas.microsoft.com/office/drawing/2014/main" id="{D0663D45-2C04-0FDD-283E-FDC448892459}"/>
              </a:ext>
            </a:extLst>
          </p:cNvPr>
          <p:cNvSpPr>
            <a:spLocks noGrp="1"/>
          </p:cNvSpPr>
          <p:nvPr>
            <p:ph type="pic" sz="quarter" idx="12" hasCustomPrompt="1"/>
          </p:nvPr>
        </p:nvSpPr>
        <p:spPr>
          <a:xfrm>
            <a:off x="301213" y="-25400"/>
            <a:ext cx="11932849"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 name="connsiteX0" fmla="*/ 14003 w 11932669"/>
              <a:gd name="connsiteY0" fmla="*/ 4946814 h 5931877"/>
              <a:gd name="connsiteX1" fmla="*/ 0 w 11932669"/>
              <a:gd name="connsiteY1" fmla="*/ 16933 h 5931877"/>
              <a:gd name="connsiteX2" fmla="*/ 11932669 w 11932669"/>
              <a:gd name="connsiteY2" fmla="*/ 0 h 5931877"/>
              <a:gd name="connsiteX3" fmla="*/ 5904402 w 11932669"/>
              <a:gd name="connsiteY3" fmla="*/ 5914943 h 5931877"/>
              <a:gd name="connsiteX4" fmla="*/ 999066 w 11932669"/>
              <a:gd name="connsiteY4" fmla="*/ 5931877 h 5931877"/>
              <a:gd name="connsiteX5" fmla="*/ 14003 w 11932669"/>
              <a:gd name="connsiteY5" fmla="*/ 4946814 h 5931877"/>
              <a:gd name="connsiteX0" fmla="*/ 14003 w 11932849"/>
              <a:gd name="connsiteY0" fmla="*/ 4946814 h 5931877"/>
              <a:gd name="connsiteX1" fmla="*/ 0 w 11932849"/>
              <a:gd name="connsiteY1" fmla="*/ 16933 h 5931877"/>
              <a:gd name="connsiteX2" fmla="*/ 11932669 w 11932849"/>
              <a:gd name="connsiteY2" fmla="*/ 0 h 5931877"/>
              <a:gd name="connsiteX3" fmla="*/ 11915736 w 11932849"/>
              <a:gd name="connsiteY3" fmla="*/ 5898010 h 5931877"/>
              <a:gd name="connsiteX4" fmla="*/ 999066 w 11932849"/>
              <a:gd name="connsiteY4" fmla="*/ 5931877 h 5931877"/>
              <a:gd name="connsiteX5" fmla="*/ 14003 w 11932849"/>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2849" h="5931877">
                <a:moveTo>
                  <a:pt x="14003" y="4946814"/>
                </a:moveTo>
                <a:cubicBezTo>
                  <a:pt x="9335" y="3303520"/>
                  <a:pt x="4668" y="1660227"/>
                  <a:pt x="0" y="16933"/>
                </a:cubicBezTo>
                <a:lnTo>
                  <a:pt x="11932669" y="0"/>
                </a:lnTo>
                <a:cubicBezTo>
                  <a:pt x="11934603" y="2117535"/>
                  <a:pt x="11920492" y="4028831"/>
                  <a:pt x="11915736" y="5898010"/>
                </a:cubicBezTo>
                <a:lnTo>
                  <a:pt x="999066" y="5931877"/>
                </a:lnTo>
                <a:cubicBezTo>
                  <a:pt x="455031" y="5931877"/>
                  <a:pt x="14003" y="5490849"/>
                  <a:pt x="14003" y="4946814"/>
                </a:cubicBezTo>
                <a:close/>
              </a:path>
            </a:pathLst>
          </a:custGeom>
          <a:solidFill>
            <a:schemeClr val="bg1"/>
          </a:solidFill>
        </p:spPr>
        <p:txBody>
          <a:bodyPr anchor="b">
            <a:normAutofit/>
          </a:bodyPr>
          <a:lstStyle>
            <a:lvl1pPr algn="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plasser et bilde i rammen</a:t>
            </a:r>
          </a:p>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2. plasser lengst bak</a:t>
            </a:r>
          </a:p>
        </p:txBody>
      </p:sp>
      <p:sp>
        <p:nvSpPr>
          <p:cNvPr id="2" name="Tittel">
            <a:extLst>
              <a:ext uri="{FF2B5EF4-FFF2-40B4-BE49-F238E27FC236}">
                <a16:creationId xmlns:a16="http://schemas.microsoft.com/office/drawing/2014/main" id="{B155B4C0-4369-4842-A92C-0BEF7F141946}"/>
              </a:ext>
            </a:extLst>
          </p:cNvPr>
          <p:cNvSpPr>
            <a:spLocks noGrp="1"/>
          </p:cNvSpPr>
          <p:nvPr>
            <p:ph type="title"/>
          </p:nvPr>
        </p:nvSpPr>
        <p:spPr>
          <a:xfrm>
            <a:off x="838200" y="791063"/>
            <a:ext cx="10515600" cy="1325563"/>
          </a:xfrm>
        </p:spPr>
        <p:txBody>
          <a:bodyPr anchor="t">
            <a:normAutofit/>
          </a:bodyPr>
          <a:lstStyle>
            <a:lvl1pPr>
              <a:defRPr sz="4800">
                <a:solidFill>
                  <a:srgbClr val="000000"/>
                </a:solidFill>
              </a:defRPr>
            </a:lvl1pPr>
          </a:lstStyle>
          <a:p>
            <a:r>
              <a:rPr lang="nb-NO"/>
              <a:t>Klikk for å redigere tittelstil</a:t>
            </a:r>
          </a:p>
        </p:txBody>
      </p:sp>
      <p:sp>
        <p:nvSpPr>
          <p:cNvPr id="8" name="Kildehenvisning">
            <a:extLst>
              <a:ext uri="{FF2B5EF4-FFF2-40B4-BE49-F238E27FC236}">
                <a16:creationId xmlns:a16="http://schemas.microsoft.com/office/drawing/2014/main" id="{34787E5B-5B6D-504D-A89E-8DC6147EA82A}"/>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3" name="Sidetall">
            <a:extLst>
              <a:ext uri="{FF2B5EF4-FFF2-40B4-BE49-F238E27FC236}">
                <a16:creationId xmlns:a16="http://schemas.microsoft.com/office/drawing/2014/main" id="{D01F0486-5C83-F044-9E63-F2C65612459F}"/>
              </a:ext>
            </a:extLst>
          </p:cNvPr>
          <p:cNvSpPr>
            <a:spLocks noGrp="1"/>
          </p:cNvSpPr>
          <p:nvPr>
            <p:ph type="sldNum" sz="quarter" idx="11"/>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38013155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Fullskjermbilde">
    <p:bg>
      <p:bgPr>
        <a:solidFill>
          <a:srgbClr val="C8102E"/>
        </a:solidFill>
        <a:effectLst/>
      </p:bgPr>
    </p:bg>
    <p:spTree>
      <p:nvGrpSpPr>
        <p:cNvPr id="1" name=""/>
        <p:cNvGrpSpPr/>
        <p:nvPr/>
      </p:nvGrpSpPr>
      <p:grpSpPr>
        <a:xfrm>
          <a:off x="0" y="0"/>
          <a:ext cx="0" cy="0"/>
          <a:chOff x="0" y="0"/>
          <a:chExt cx="0" cy="0"/>
        </a:xfrm>
      </p:grpSpPr>
      <p:sp>
        <p:nvSpPr>
          <p:cNvPr id="11" name="Plassholder for bilde" descr="1. plasser et bilde i rammen&#10;2. plasser lengst bak">
            <a:extLst>
              <a:ext uri="{FF2B5EF4-FFF2-40B4-BE49-F238E27FC236}">
                <a16:creationId xmlns:a16="http://schemas.microsoft.com/office/drawing/2014/main" id="{1CDEA8C2-4F2A-C228-9C43-1973F2447ED3}"/>
              </a:ext>
            </a:extLst>
          </p:cNvPr>
          <p:cNvSpPr>
            <a:spLocks noGrp="1"/>
          </p:cNvSpPr>
          <p:nvPr>
            <p:ph type="pic" sz="quarter" idx="12" hasCustomPrompt="1"/>
          </p:nvPr>
        </p:nvSpPr>
        <p:spPr>
          <a:xfrm>
            <a:off x="300870" y="-24714"/>
            <a:ext cx="11932849"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 name="connsiteX0" fmla="*/ 14003 w 11932669"/>
              <a:gd name="connsiteY0" fmla="*/ 4946814 h 5931877"/>
              <a:gd name="connsiteX1" fmla="*/ 0 w 11932669"/>
              <a:gd name="connsiteY1" fmla="*/ 16933 h 5931877"/>
              <a:gd name="connsiteX2" fmla="*/ 11932669 w 11932669"/>
              <a:gd name="connsiteY2" fmla="*/ 0 h 5931877"/>
              <a:gd name="connsiteX3" fmla="*/ 5904402 w 11932669"/>
              <a:gd name="connsiteY3" fmla="*/ 5914943 h 5931877"/>
              <a:gd name="connsiteX4" fmla="*/ 999066 w 11932669"/>
              <a:gd name="connsiteY4" fmla="*/ 5931877 h 5931877"/>
              <a:gd name="connsiteX5" fmla="*/ 14003 w 11932669"/>
              <a:gd name="connsiteY5" fmla="*/ 4946814 h 5931877"/>
              <a:gd name="connsiteX0" fmla="*/ 14003 w 11932849"/>
              <a:gd name="connsiteY0" fmla="*/ 4946814 h 5931877"/>
              <a:gd name="connsiteX1" fmla="*/ 0 w 11932849"/>
              <a:gd name="connsiteY1" fmla="*/ 16933 h 5931877"/>
              <a:gd name="connsiteX2" fmla="*/ 11932669 w 11932849"/>
              <a:gd name="connsiteY2" fmla="*/ 0 h 5931877"/>
              <a:gd name="connsiteX3" fmla="*/ 11915736 w 11932849"/>
              <a:gd name="connsiteY3" fmla="*/ 5898010 h 5931877"/>
              <a:gd name="connsiteX4" fmla="*/ 999066 w 11932849"/>
              <a:gd name="connsiteY4" fmla="*/ 5931877 h 5931877"/>
              <a:gd name="connsiteX5" fmla="*/ 14003 w 11932849"/>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2849" h="5931877">
                <a:moveTo>
                  <a:pt x="14003" y="4946814"/>
                </a:moveTo>
                <a:cubicBezTo>
                  <a:pt x="9335" y="3303520"/>
                  <a:pt x="4668" y="1660227"/>
                  <a:pt x="0" y="16933"/>
                </a:cubicBezTo>
                <a:lnTo>
                  <a:pt x="11932669" y="0"/>
                </a:lnTo>
                <a:cubicBezTo>
                  <a:pt x="11934603" y="2117535"/>
                  <a:pt x="11920492" y="4028831"/>
                  <a:pt x="11915736" y="5898010"/>
                </a:cubicBezTo>
                <a:lnTo>
                  <a:pt x="999066" y="5931877"/>
                </a:lnTo>
                <a:cubicBezTo>
                  <a:pt x="455031" y="5931877"/>
                  <a:pt x="14003" y="5490849"/>
                  <a:pt x="14003" y="4946814"/>
                </a:cubicBezTo>
                <a:close/>
              </a:path>
            </a:pathLst>
          </a:custGeom>
          <a:solidFill>
            <a:schemeClr val="bg1"/>
          </a:solidFill>
        </p:spPr>
        <p:txBody>
          <a:bodyPr anchor="b">
            <a:normAutofit/>
          </a:bodyPr>
          <a:lstStyle>
            <a:lvl1pPr algn="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plasser et bilde i rammen</a:t>
            </a:r>
          </a:p>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2. plasser lengst bak</a:t>
            </a:r>
          </a:p>
        </p:txBody>
      </p:sp>
      <p:sp>
        <p:nvSpPr>
          <p:cNvPr id="2" name="Tittel">
            <a:extLst>
              <a:ext uri="{FF2B5EF4-FFF2-40B4-BE49-F238E27FC236}">
                <a16:creationId xmlns:a16="http://schemas.microsoft.com/office/drawing/2014/main" id="{B155B4C0-4369-4842-A92C-0BEF7F141946}"/>
              </a:ext>
            </a:extLst>
          </p:cNvPr>
          <p:cNvSpPr>
            <a:spLocks noGrp="1"/>
          </p:cNvSpPr>
          <p:nvPr>
            <p:ph type="title"/>
          </p:nvPr>
        </p:nvSpPr>
        <p:spPr>
          <a:xfrm>
            <a:off x="838200" y="791063"/>
            <a:ext cx="10515600" cy="1325563"/>
          </a:xfrm>
        </p:spPr>
        <p:txBody>
          <a:bodyPr anchor="t">
            <a:normAutofit/>
          </a:bodyPr>
          <a:lstStyle>
            <a:lvl1pPr>
              <a:defRPr sz="4800">
                <a:solidFill>
                  <a:srgbClr val="000000"/>
                </a:solidFill>
              </a:defRPr>
            </a:lvl1pPr>
          </a:lstStyle>
          <a:p>
            <a:r>
              <a:rPr lang="nb-NO"/>
              <a:t>Klikk for å redigere tittelstil</a:t>
            </a:r>
          </a:p>
        </p:txBody>
      </p:sp>
      <p:sp>
        <p:nvSpPr>
          <p:cNvPr id="8" name="Kildehenvisning">
            <a:extLst>
              <a:ext uri="{FF2B5EF4-FFF2-40B4-BE49-F238E27FC236}">
                <a16:creationId xmlns:a16="http://schemas.microsoft.com/office/drawing/2014/main" id="{34787E5B-5B6D-504D-A89E-8DC6147EA82A}"/>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3" name="Sidetall">
            <a:extLst>
              <a:ext uri="{FF2B5EF4-FFF2-40B4-BE49-F238E27FC236}">
                <a16:creationId xmlns:a16="http://schemas.microsoft.com/office/drawing/2014/main" id="{D01F0486-5C83-F044-9E63-F2C65612459F}"/>
              </a:ext>
            </a:extLst>
          </p:cNvPr>
          <p:cNvSpPr>
            <a:spLocks noGrp="1"/>
          </p:cNvSpPr>
          <p:nvPr>
            <p:ph type="sldNum" sz="quarter" idx="11"/>
          </p:nvPr>
        </p:nvSpPr>
        <p:spPr/>
        <p:txBody>
          <a:bodyPr/>
          <a:lstStyle>
            <a:lvl1pPr>
              <a:defRPr>
                <a:solidFill>
                  <a:schemeClr val="bg1"/>
                </a:solidFill>
              </a:defRPr>
            </a:lvl1pPr>
          </a:lstStyle>
          <a:p>
            <a:fld id="{CB34E9FF-35ED-4746-A218-B58892FE7A5D}" type="slidenum">
              <a:rPr lang="nb-NO" smtClean="0"/>
              <a:pPr/>
              <a:t>‹#›</a:t>
            </a:fld>
            <a:endParaRPr lang="nb-NO"/>
          </a:p>
        </p:txBody>
      </p:sp>
      <p:pic>
        <p:nvPicPr>
          <p:cNvPr id="5" name="Grafikk 4">
            <a:extLst>
              <a:ext uri="{FF2B5EF4-FFF2-40B4-BE49-F238E27FC236}">
                <a16:creationId xmlns:a16="http://schemas.microsoft.com/office/drawing/2014/main" id="{1FB325B5-1391-E2A1-BE14-8EB5CB0D921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4490105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Fullskjermbilde">
    <p:bg>
      <p:bgPr>
        <a:solidFill>
          <a:srgbClr val="000000"/>
        </a:solidFill>
        <a:effectLst/>
      </p:bgPr>
    </p:bg>
    <p:spTree>
      <p:nvGrpSpPr>
        <p:cNvPr id="1" name=""/>
        <p:cNvGrpSpPr/>
        <p:nvPr/>
      </p:nvGrpSpPr>
      <p:grpSpPr>
        <a:xfrm>
          <a:off x="0" y="0"/>
          <a:ext cx="0" cy="0"/>
          <a:chOff x="0" y="0"/>
          <a:chExt cx="0" cy="0"/>
        </a:xfrm>
      </p:grpSpPr>
      <p:sp>
        <p:nvSpPr>
          <p:cNvPr id="11" name="Plassholder for bilde" descr="1. plasser et bilde i rammen&#10;2. plasser lengst bak">
            <a:extLst>
              <a:ext uri="{FF2B5EF4-FFF2-40B4-BE49-F238E27FC236}">
                <a16:creationId xmlns:a16="http://schemas.microsoft.com/office/drawing/2014/main" id="{1CDEA8C2-4F2A-C228-9C43-1973F2447ED3}"/>
              </a:ext>
            </a:extLst>
          </p:cNvPr>
          <p:cNvSpPr>
            <a:spLocks noGrp="1"/>
          </p:cNvSpPr>
          <p:nvPr>
            <p:ph type="pic" sz="quarter" idx="12" hasCustomPrompt="1"/>
          </p:nvPr>
        </p:nvSpPr>
        <p:spPr>
          <a:xfrm>
            <a:off x="300870" y="-24714"/>
            <a:ext cx="11932849"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 name="connsiteX0" fmla="*/ 14003 w 11932669"/>
              <a:gd name="connsiteY0" fmla="*/ 4946814 h 5931877"/>
              <a:gd name="connsiteX1" fmla="*/ 0 w 11932669"/>
              <a:gd name="connsiteY1" fmla="*/ 16933 h 5931877"/>
              <a:gd name="connsiteX2" fmla="*/ 11932669 w 11932669"/>
              <a:gd name="connsiteY2" fmla="*/ 0 h 5931877"/>
              <a:gd name="connsiteX3" fmla="*/ 5904402 w 11932669"/>
              <a:gd name="connsiteY3" fmla="*/ 5914943 h 5931877"/>
              <a:gd name="connsiteX4" fmla="*/ 999066 w 11932669"/>
              <a:gd name="connsiteY4" fmla="*/ 5931877 h 5931877"/>
              <a:gd name="connsiteX5" fmla="*/ 14003 w 11932669"/>
              <a:gd name="connsiteY5" fmla="*/ 4946814 h 5931877"/>
              <a:gd name="connsiteX0" fmla="*/ 14003 w 11932849"/>
              <a:gd name="connsiteY0" fmla="*/ 4946814 h 5931877"/>
              <a:gd name="connsiteX1" fmla="*/ 0 w 11932849"/>
              <a:gd name="connsiteY1" fmla="*/ 16933 h 5931877"/>
              <a:gd name="connsiteX2" fmla="*/ 11932669 w 11932849"/>
              <a:gd name="connsiteY2" fmla="*/ 0 h 5931877"/>
              <a:gd name="connsiteX3" fmla="*/ 11915736 w 11932849"/>
              <a:gd name="connsiteY3" fmla="*/ 5898010 h 5931877"/>
              <a:gd name="connsiteX4" fmla="*/ 999066 w 11932849"/>
              <a:gd name="connsiteY4" fmla="*/ 5931877 h 5931877"/>
              <a:gd name="connsiteX5" fmla="*/ 14003 w 11932849"/>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2849" h="5931877">
                <a:moveTo>
                  <a:pt x="14003" y="4946814"/>
                </a:moveTo>
                <a:cubicBezTo>
                  <a:pt x="9335" y="3303520"/>
                  <a:pt x="4668" y="1660227"/>
                  <a:pt x="0" y="16933"/>
                </a:cubicBezTo>
                <a:lnTo>
                  <a:pt x="11932669" y="0"/>
                </a:lnTo>
                <a:cubicBezTo>
                  <a:pt x="11934603" y="2117535"/>
                  <a:pt x="11920492" y="4028831"/>
                  <a:pt x="11915736" y="5898010"/>
                </a:cubicBezTo>
                <a:lnTo>
                  <a:pt x="999066" y="5931877"/>
                </a:lnTo>
                <a:cubicBezTo>
                  <a:pt x="455031" y="5931877"/>
                  <a:pt x="14003" y="5490849"/>
                  <a:pt x="14003" y="4946814"/>
                </a:cubicBezTo>
                <a:close/>
              </a:path>
            </a:pathLst>
          </a:custGeom>
          <a:solidFill>
            <a:schemeClr val="bg1"/>
          </a:solidFill>
        </p:spPr>
        <p:txBody>
          <a:bodyPr anchor="b">
            <a:normAutofit/>
          </a:bodyPr>
          <a:lstStyle>
            <a:lvl1pPr algn="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plasser et bilde i rammen</a:t>
            </a:r>
          </a:p>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2. plasser lengst bak</a:t>
            </a:r>
          </a:p>
        </p:txBody>
      </p:sp>
      <p:sp>
        <p:nvSpPr>
          <p:cNvPr id="2" name="Tittel">
            <a:extLst>
              <a:ext uri="{FF2B5EF4-FFF2-40B4-BE49-F238E27FC236}">
                <a16:creationId xmlns:a16="http://schemas.microsoft.com/office/drawing/2014/main" id="{B155B4C0-4369-4842-A92C-0BEF7F141946}"/>
              </a:ext>
            </a:extLst>
          </p:cNvPr>
          <p:cNvSpPr>
            <a:spLocks noGrp="1"/>
          </p:cNvSpPr>
          <p:nvPr>
            <p:ph type="title"/>
          </p:nvPr>
        </p:nvSpPr>
        <p:spPr>
          <a:xfrm>
            <a:off x="838200" y="791063"/>
            <a:ext cx="10515600" cy="1325563"/>
          </a:xfrm>
        </p:spPr>
        <p:txBody>
          <a:bodyPr anchor="t">
            <a:normAutofit/>
          </a:bodyPr>
          <a:lstStyle>
            <a:lvl1pPr>
              <a:defRPr sz="4800">
                <a:solidFill>
                  <a:srgbClr val="000000"/>
                </a:solidFill>
              </a:defRPr>
            </a:lvl1pPr>
          </a:lstStyle>
          <a:p>
            <a:r>
              <a:rPr lang="nb-NO"/>
              <a:t>Klikk for å redigere tittelstil</a:t>
            </a:r>
          </a:p>
        </p:txBody>
      </p:sp>
      <p:sp>
        <p:nvSpPr>
          <p:cNvPr id="8" name="Kildehenvisning">
            <a:extLst>
              <a:ext uri="{FF2B5EF4-FFF2-40B4-BE49-F238E27FC236}">
                <a16:creationId xmlns:a16="http://schemas.microsoft.com/office/drawing/2014/main" id="{34787E5B-5B6D-504D-A89E-8DC6147EA82A}"/>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3" name="Sidetall">
            <a:extLst>
              <a:ext uri="{FF2B5EF4-FFF2-40B4-BE49-F238E27FC236}">
                <a16:creationId xmlns:a16="http://schemas.microsoft.com/office/drawing/2014/main" id="{D01F0486-5C83-F044-9E63-F2C65612459F}"/>
              </a:ext>
            </a:extLst>
          </p:cNvPr>
          <p:cNvSpPr>
            <a:spLocks noGrp="1"/>
          </p:cNvSpPr>
          <p:nvPr>
            <p:ph type="sldNum" sz="quarter" idx="11"/>
          </p:nvPr>
        </p:nvSpPr>
        <p:spPr/>
        <p:txBody>
          <a:bodyPr/>
          <a:lstStyle>
            <a:lvl1pPr>
              <a:defRPr>
                <a:solidFill>
                  <a:schemeClr val="bg1"/>
                </a:solidFill>
              </a:defRPr>
            </a:lvl1pPr>
          </a:lstStyle>
          <a:p>
            <a:fld id="{CB34E9FF-35ED-4746-A218-B58892FE7A5D}" type="slidenum">
              <a:rPr lang="nb-NO" smtClean="0"/>
              <a:pPr/>
              <a:t>‹#›</a:t>
            </a:fld>
            <a:endParaRPr lang="nb-NO"/>
          </a:p>
        </p:txBody>
      </p:sp>
      <p:pic>
        <p:nvPicPr>
          <p:cNvPr id="4" name="Grafikk 3">
            <a:extLst>
              <a:ext uri="{FF2B5EF4-FFF2-40B4-BE49-F238E27FC236}">
                <a16:creationId xmlns:a16="http://schemas.microsoft.com/office/drawing/2014/main" id="{1F954DA8-3B8C-BCA4-1BB9-B483695C776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40845088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2" name="Plassholder for navn"/>
          <p:cNvSpPr>
            <a:spLocks noGrp="1"/>
          </p:cNvSpPr>
          <p:nvPr>
            <p:ph type="title" hasCustomPrompt="1"/>
          </p:nvPr>
        </p:nvSpPr>
        <p:spPr>
          <a:xfrm>
            <a:off x="527214" y="1300493"/>
            <a:ext cx="7709771" cy="1143000"/>
          </a:xfrm>
          <a:noFill/>
          <a:ln>
            <a:noFill/>
          </a:ln>
        </p:spPr>
        <p:txBody>
          <a:bodyPr>
            <a:normAutofit/>
          </a:bodyPr>
          <a:lstStyle>
            <a:lvl1pPr algn="l">
              <a:defRPr sz="4000" b="1">
                <a:solidFill>
                  <a:srgbClr val="C8102E"/>
                </a:solidFill>
              </a:defRPr>
            </a:lvl1pPr>
          </a:lstStyle>
          <a:p>
            <a:r>
              <a:rPr lang="nb-NO"/>
              <a:t>Navn navn</a:t>
            </a:r>
            <a:endParaRPr lang="en-US"/>
          </a:p>
        </p:txBody>
      </p:sp>
      <p:sp>
        <p:nvSpPr>
          <p:cNvPr id="15" name="Plassholder for tilknyttning"/>
          <p:cNvSpPr>
            <a:spLocks noGrp="1"/>
          </p:cNvSpPr>
          <p:nvPr>
            <p:ph type="body" sz="quarter" idx="10" hasCustomPrompt="1"/>
          </p:nvPr>
        </p:nvSpPr>
        <p:spPr>
          <a:xfrm>
            <a:off x="526653" y="800834"/>
            <a:ext cx="7702412"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20" name="Plassholder for tittel"/>
          <p:cNvSpPr>
            <a:spLocks noGrp="1"/>
          </p:cNvSpPr>
          <p:nvPr>
            <p:ph type="body" sz="quarter" idx="13" hasCustomPrompt="1"/>
          </p:nvPr>
        </p:nvSpPr>
        <p:spPr>
          <a:xfrm>
            <a:off x="526651" y="2794829"/>
            <a:ext cx="7702413"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Tittel</a:t>
            </a:r>
          </a:p>
        </p:txBody>
      </p:sp>
      <p:sp>
        <p:nvSpPr>
          <p:cNvPr id="19" name="Plassholder for beskrivelse"/>
          <p:cNvSpPr>
            <a:spLocks noGrp="1"/>
          </p:cNvSpPr>
          <p:nvPr>
            <p:ph type="body" sz="quarter" idx="12" hasCustomPrompt="1"/>
          </p:nvPr>
        </p:nvSpPr>
        <p:spPr>
          <a:xfrm>
            <a:off x="530742" y="3352881"/>
            <a:ext cx="7702412" cy="2578213"/>
          </a:xfrm>
        </p:spPr>
        <p:txBody>
          <a:bodyPr>
            <a:normAutofit/>
          </a:bodyPr>
          <a:lstStyle>
            <a:lvl1pPr marL="0" indent="0">
              <a:buNone/>
              <a:defRPr sz="2800">
                <a:solidFill>
                  <a:srgbClr val="141E28"/>
                </a:solidFill>
              </a:defRPr>
            </a:lvl1pPr>
          </a:lstStyle>
          <a:p>
            <a:pPr lvl="0"/>
            <a:r>
              <a:rPr lang="nb-NO"/>
              <a:t>Beskrivelse</a:t>
            </a:r>
          </a:p>
        </p:txBody>
      </p:sp>
      <p:sp>
        <p:nvSpPr>
          <p:cNvPr id="5" name="Plassholder for profilbilde" descr="Plasser et bilde i rammen&#10;"/>
          <p:cNvSpPr>
            <a:spLocks noGrp="1"/>
          </p:cNvSpPr>
          <p:nvPr>
            <p:ph type="pic" sz="quarter" idx="11" hasCustomPrompt="1"/>
          </p:nvPr>
        </p:nvSpPr>
        <p:spPr>
          <a:xfrm>
            <a:off x="8932712" y="800834"/>
            <a:ext cx="3263857" cy="4075966"/>
          </a:xfrm>
        </p:spPr>
        <p:txBody>
          <a:bodyPr>
            <a:normAutofit/>
          </a:bodyPr>
          <a:lstStyle>
            <a:lvl1pPr>
              <a:defRPr sz="1800" baseline="0"/>
            </a:lvl1pPr>
          </a:lstStyle>
          <a:p>
            <a:r>
              <a:rPr lang="nb-NO"/>
              <a:t>Dra inn bilde her</a:t>
            </a:r>
          </a:p>
        </p:txBody>
      </p:sp>
      <p:sp>
        <p:nvSpPr>
          <p:cNvPr id="10" name="Kildehenvisning">
            <a:extLst>
              <a:ext uri="{FF2B5EF4-FFF2-40B4-BE49-F238E27FC236}">
                <a16:creationId xmlns:a16="http://schemas.microsoft.com/office/drawing/2014/main" id="{A42F8DDF-495D-C64A-8CED-AA2B58F17B85}"/>
              </a:ext>
            </a:extLst>
          </p:cNvPr>
          <p:cNvSpPr>
            <a:spLocks noGrp="1"/>
          </p:cNvSpPr>
          <p:nvPr>
            <p:ph type="body" sz="quarter" idx="15"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4" name="Sidetall">
            <a:extLst>
              <a:ext uri="{FF2B5EF4-FFF2-40B4-BE49-F238E27FC236}">
                <a16:creationId xmlns:a16="http://schemas.microsoft.com/office/drawing/2014/main" id="{0400B017-0EDB-B64D-A898-33D1D15E25A9}"/>
              </a:ext>
            </a:extLst>
          </p:cNvPr>
          <p:cNvSpPr>
            <a:spLocks noGrp="1"/>
          </p:cNvSpPr>
          <p:nvPr>
            <p:ph type="sldNum" sz="quarter" idx="14"/>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41382187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Person">
    <p:bg>
      <p:bgPr>
        <a:solidFill>
          <a:srgbClr val="000000"/>
        </a:solidFill>
        <a:effectLst/>
      </p:bgPr>
    </p:bg>
    <p:spTree>
      <p:nvGrpSpPr>
        <p:cNvPr id="1" name=""/>
        <p:cNvGrpSpPr/>
        <p:nvPr/>
      </p:nvGrpSpPr>
      <p:grpSpPr>
        <a:xfrm>
          <a:off x="0" y="0"/>
          <a:ext cx="0" cy="0"/>
          <a:chOff x="0" y="0"/>
          <a:chExt cx="0" cy="0"/>
        </a:xfrm>
      </p:grpSpPr>
      <p:sp>
        <p:nvSpPr>
          <p:cNvPr id="2" name="Plassholder for navn"/>
          <p:cNvSpPr>
            <a:spLocks noGrp="1"/>
          </p:cNvSpPr>
          <p:nvPr>
            <p:ph type="title" hasCustomPrompt="1"/>
          </p:nvPr>
        </p:nvSpPr>
        <p:spPr>
          <a:xfrm>
            <a:off x="527214" y="1300493"/>
            <a:ext cx="7709771" cy="1143000"/>
          </a:xfrm>
          <a:noFill/>
          <a:ln>
            <a:noFill/>
          </a:ln>
        </p:spPr>
        <p:txBody>
          <a:bodyPr>
            <a:normAutofit/>
          </a:bodyPr>
          <a:lstStyle>
            <a:lvl1pPr algn="l">
              <a:defRPr sz="4000" b="1">
                <a:solidFill>
                  <a:srgbClr val="E1EEFA"/>
                </a:solidFill>
              </a:defRPr>
            </a:lvl1pPr>
          </a:lstStyle>
          <a:p>
            <a:r>
              <a:rPr lang="nb-NO"/>
              <a:t>Navn navn</a:t>
            </a:r>
            <a:endParaRPr lang="en-US"/>
          </a:p>
        </p:txBody>
      </p:sp>
      <p:sp>
        <p:nvSpPr>
          <p:cNvPr id="15" name="Plassholder for tilknyttning"/>
          <p:cNvSpPr>
            <a:spLocks noGrp="1"/>
          </p:cNvSpPr>
          <p:nvPr>
            <p:ph type="body" sz="quarter" idx="10" hasCustomPrompt="1"/>
          </p:nvPr>
        </p:nvSpPr>
        <p:spPr>
          <a:xfrm>
            <a:off x="526653" y="800834"/>
            <a:ext cx="7702412" cy="469055"/>
          </a:xfrm>
        </p:spPr>
        <p:txBody>
          <a:bodyPr>
            <a:noAutofit/>
          </a:bodyPr>
          <a:lstStyle>
            <a:lvl1pPr marL="0" indent="0" algn="l">
              <a:buNone/>
              <a:defRPr sz="2667" b="0" baseline="0">
                <a:solidFill>
                  <a:srgbClr val="E1EEFA"/>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20" name="Plassholder for tittel"/>
          <p:cNvSpPr>
            <a:spLocks noGrp="1"/>
          </p:cNvSpPr>
          <p:nvPr>
            <p:ph type="body" sz="quarter" idx="13" hasCustomPrompt="1"/>
          </p:nvPr>
        </p:nvSpPr>
        <p:spPr>
          <a:xfrm>
            <a:off x="526651" y="2794829"/>
            <a:ext cx="7702413" cy="418984"/>
          </a:xfrm>
        </p:spPr>
        <p:txBody>
          <a:bodyPr>
            <a:noAutofit/>
          </a:bodyPr>
          <a:lstStyle>
            <a:lvl1pPr marL="0" indent="0" algn="l">
              <a:buNone/>
              <a:defRPr sz="2400" b="0" baseline="0">
                <a:solidFill>
                  <a:srgbClr val="E1EEFA"/>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Tittel</a:t>
            </a:r>
          </a:p>
        </p:txBody>
      </p:sp>
      <p:sp>
        <p:nvSpPr>
          <p:cNvPr id="19" name="Plassholder for beskrivelse"/>
          <p:cNvSpPr>
            <a:spLocks noGrp="1"/>
          </p:cNvSpPr>
          <p:nvPr>
            <p:ph type="body" sz="quarter" idx="12" hasCustomPrompt="1"/>
          </p:nvPr>
        </p:nvSpPr>
        <p:spPr>
          <a:xfrm>
            <a:off x="530742" y="3352881"/>
            <a:ext cx="7702412" cy="2578213"/>
          </a:xfrm>
        </p:spPr>
        <p:txBody>
          <a:bodyPr>
            <a:normAutofit/>
          </a:bodyPr>
          <a:lstStyle>
            <a:lvl1pPr marL="0" indent="0">
              <a:buNone/>
              <a:defRPr sz="2800">
                <a:solidFill>
                  <a:schemeClr val="bg1"/>
                </a:solidFill>
              </a:defRPr>
            </a:lvl1pPr>
          </a:lstStyle>
          <a:p>
            <a:pPr lvl="0"/>
            <a:r>
              <a:rPr lang="nb-NO"/>
              <a:t>Beskrivelse</a:t>
            </a:r>
          </a:p>
        </p:txBody>
      </p:sp>
      <p:sp>
        <p:nvSpPr>
          <p:cNvPr id="5" name="Plassholder for profilbilde" descr="Plasser et bilde i rammen&#10;"/>
          <p:cNvSpPr>
            <a:spLocks noGrp="1"/>
          </p:cNvSpPr>
          <p:nvPr>
            <p:ph type="pic" sz="quarter" idx="11" hasCustomPrompt="1"/>
          </p:nvPr>
        </p:nvSpPr>
        <p:spPr>
          <a:xfrm>
            <a:off x="8932712" y="800834"/>
            <a:ext cx="3263857" cy="4075966"/>
          </a:xfrm>
        </p:spPr>
        <p:txBody>
          <a:bodyPr>
            <a:normAutofit/>
          </a:bodyPr>
          <a:lstStyle>
            <a:lvl1pPr>
              <a:defRPr sz="1800" baseline="0"/>
            </a:lvl1pPr>
          </a:lstStyle>
          <a:p>
            <a:r>
              <a:rPr lang="nb-NO"/>
              <a:t>Dra inn bilde her</a:t>
            </a:r>
          </a:p>
        </p:txBody>
      </p:sp>
      <p:sp>
        <p:nvSpPr>
          <p:cNvPr id="10" name="Kildehenvisning">
            <a:extLst>
              <a:ext uri="{FF2B5EF4-FFF2-40B4-BE49-F238E27FC236}">
                <a16:creationId xmlns:a16="http://schemas.microsoft.com/office/drawing/2014/main" id="{A42F8DDF-495D-C64A-8CED-AA2B58F17B85}"/>
              </a:ext>
            </a:extLst>
          </p:cNvPr>
          <p:cNvSpPr>
            <a:spLocks noGrp="1"/>
          </p:cNvSpPr>
          <p:nvPr>
            <p:ph type="body" sz="quarter" idx="15" hasCustomPrompt="1"/>
          </p:nvPr>
        </p:nvSpPr>
        <p:spPr>
          <a:xfrm>
            <a:off x="7357730"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4" name="Sidetall">
            <a:extLst>
              <a:ext uri="{FF2B5EF4-FFF2-40B4-BE49-F238E27FC236}">
                <a16:creationId xmlns:a16="http://schemas.microsoft.com/office/drawing/2014/main" id="{0400B017-0EDB-B64D-A898-33D1D15E25A9}"/>
              </a:ext>
            </a:extLst>
          </p:cNvPr>
          <p:cNvSpPr>
            <a:spLocks noGrp="1"/>
          </p:cNvSpPr>
          <p:nvPr>
            <p:ph type="sldNum" sz="quarter" idx="14"/>
          </p:nvPr>
        </p:nvSpPr>
        <p:spPr/>
        <p:txBody>
          <a:bodyPr/>
          <a:lstStyle>
            <a:lvl1pPr>
              <a:defRPr>
                <a:solidFill>
                  <a:srgbClr val="E1EEFA"/>
                </a:solidFill>
              </a:defRPr>
            </a:lvl1pPr>
          </a:lstStyle>
          <a:p>
            <a:fld id="{CB34E9FF-35ED-4746-A218-B58892FE7A5D}" type="slidenum">
              <a:rPr lang="nb-NO" smtClean="0"/>
              <a:pPr/>
              <a:t>‹#›</a:t>
            </a:fld>
            <a:endParaRPr lang="nb-NO"/>
          </a:p>
        </p:txBody>
      </p:sp>
      <p:pic>
        <p:nvPicPr>
          <p:cNvPr id="3" name="Grafikk 2">
            <a:extLst>
              <a:ext uri="{FF2B5EF4-FFF2-40B4-BE49-F238E27FC236}">
                <a16:creationId xmlns:a16="http://schemas.microsoft.com/office/drawing/2014/main" id="{8A353E58-0458-FD29-0C23-DBBFB3F3F30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26882785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3FCA11E2-7DB7-0FD8-4683-69C04D4B8A11}"/>
              </a:ext>
            </a:extLst>
          </p:cNvPr>
          <p:cNvSpPr>
            <a:spLocks noGrp="1"/>
          </p:cNvSpPr>
          <p:nvPr>
            <p:ph type="title" hasCustomPrompt="1"/>
          </p:nvPr>
        </p:nvSpPr>
        <p:spPr>
          <a:xfrm>
            <a:off x="579400" y="-540883"/>
            <a:ext cx="11033200" cy="540883"/>
          </a:xfrm>
        </p:spPr>
        <p:txBody>
          <a:bodyPr/>
          <a:lstStyle/>
          <a:p>
            <a:r>
              <a:rPr lang="nb-NO"/>
              <a:t>Klikk her for å legge til en skjult tittel</a:t>
            </a:r>
          </a:p>
        </p:txBody>
      </p:sp>
      <p:sp>
        <p:nvSpPr>
          <p:cNvPr id="4" name="Kildehenvisning">
            <a:extLst>
              <a:ext uri="{FF2B5EF4-FFF2-40B4-BE49-F238E27FC236}">
                <a16:creationId xmlns:a16="http://schemas.microsoft.com/office/drawing/2014/main" id="{F30C16E2-E34E-2A48-AC14-D8904ACA100F}"/>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3" name="Sidetall">
            <a:extLst>
              <a:ext uri="{FF2B5EF4-FFF2-40B4-BE49-F238E27FC236}">
                <a16:creationId xmlns:a16="http://schemas.microsoft.com/office/drawing/2014/main" id="{EFD2D005-8FCC-944C-B77E-2FA0D6BA1B4A}"/>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20363637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omt">
    <p:bg>
      <p:bgPr>
        <a:solidFill>
          <a:srgbClr val="F8EDDD"/>
        </a:solidFill>
        <a:effectLst/>
      </p:bgPr>
    </p:bg>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3FCA11E2-7DB7-0FD8-4683-69C04D4B8A11}"/>
              </a:ext>
            </a:extLst>
          </p:cNvPr>
          <p:cNvSpPr>
            <a:spLocks noGrp="1"/>
          </p:cNvSpPr>
          <p:nvPr>
            <p:ph type="title" hasCustomPrompt="1"/>
          </p:nvPr>
        </p:nvSpPr>
        <p:spPr>
          <a:xfrm>
            <a:off x="579400" y="-540883"/>
            <a:ext cx="11033200" cy="540883"/>
          </a:xfrm>
        </p:spPr>
        <p:txBody>
          <a:bodyPr/>
          <a:lstStyle/>
          <a:p>
            <a:r>
              <a:rPr lang="nb-NO"/>
              <a:t>Klikk her for å legge til en skjult tittel</a:t>
            </a:r>
          </a:p>
        </p:txBody>
      </p:sp>
      <p:sp>
        <p:nvSpPr>
          <p:cNvPr id="4" name="Kildehenvisning">
            <a:extLst>
              <a:ext uri="{FF2B5EF4-FFF2-40B4-BE49-F238E27FC236}">
                <a16:creationId xmlns:a16="http://schemas.microsoft.com/office/drawing/2014/main" id="{F30C16E2-E34E-2A48-AC14-D8904ACA100F}"/>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3" name="Sidetall">
            <a:extLst>
              <a:ext uri="{FF2B5EF4-FFF2-40B4-BE49-F238E27FC236}">
                <a16:creationId xmlns:a16="http://schemas.microsoft.com/office/drawing/2014/main" id="{EFD2D005-8FCC-944C-B77E-2FA0D6BA1B4A}"/>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37513234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omt">
    <p:bg>
      <p:bgPr>
        <a:solidFill>
          <a:srgbClr val="000000"/>
        </a:solidFill>
        <a:effectLst/>
      </p:bgPr>
    </p:bg>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3FCA11E2-7DB7-0FD8-4683-69C04D4B8A11}"/>
              </a:ext>
            </a:extLst>
          </p:cNvPr>
          <p:cNvSpPr>
            <a:spLocks noGrp="1"/>
          </p:cNvSpPr>
          <p:nvPr>
            <p:ph type="title" hasCustomPrompt="1"/>
          </p:nvPr>
        </p:nvSpPr>
        <p:spPr>
          <a:xfrm>
            <a:off x="579400" y="-540883"/>
            <a:ext cx="11033200" cy="540883"/>
          </a:xfrm>
        </p:spPr>
        <p:txBody>
          <a:bodyPr/>
          <a:lstStyle/>
          <a:p>
            <a:r>
              <a:rPr lang="nb-NO"/>
              <a:t>Klikk her for å legge til en skjult tittel</a:t>
            </a:r>
          </a:p>
        </p:txBody>
      </p:sp>
      <p:sp>
        <p:nvSpPr>
          <p:cNvPr id="4" name="Kildehenvisning">
            <a:extLst>
              <a:ext uri="{FF2B5EF4-FFF2-40B4-BE49-F238E27FC236}">
                <a16:creationId xmlns:a16="http://schemas.microsoft.com/office/drawing/2014/main" id="{F30C16E2-E34E-2A48-AC14-D8904ACA100F}"/>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3" name="Sidetall">
            <a:extLst>
              <a:ext uri="{FF2B5EF4-FFF2-40B4-BE49-F238E27FC236}">
                <a16:creationId xmlns:a16="http://schemas.microsoft.com/office/drawing/2014/main" id="{EFD2D005-8FCC-944C-B77E-2FA0D6BA1B4A}"/>
              </a:ext>
            </a:extLst>
          </p:cNvPr>
          <p:cNvSpPr>
            <a:spLocks noGrp="1"/>
          </p:cNvSpPr>
          <p:nvPr>
            <p:ph type="sldNum" sz="quarter" idx="10"/>
          </p:nvPr>
        </p:nvSpPr>
        <p:spPr/>
        <p:txBody>
          <a:bodyPr/>
          <a:lstStyle>
            <a:lvl1pPr>
              <a:defRPr>
                <a:solidFill>
                  <a:srgbClr val="E1EEFA"/>
                </a:solidFill>
              </a:defRPr>
            </a:lvl1pPr>
          </a:lstStyle>
          <a:p>
            <a:fld id="{CB34E9FF-35ED-4746-A218-B58892FE7A5D}" type="slidenum">
              <a:rPr lang="nb-NO" smtClean="0"/>
              <a:pPr/>
              <a:t>‹#›</a:t>
            </a:fld>
            <a:endParaRPr lang="nb-NO"/>
          </a:p>
        </p:txBody>
      </p:sp>
      <p:pic>
        <p:nvPicPr>
          <p:cNvPr id="5" name="Grafikk 4">
            <a:extLst>
              <a:ext uri="{FF2B5EF4-FFF2-40B4-BE49-F238E27FC236}">
                <a16:creationId xmlns:a16="http://schemas.microsoft.com/office/drawing/2014/main" id="{47120897-7FCE-DE18-ABEC-48D8DAA6FFF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11438393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sz="3200">
                <a:solidFill>
                  <a:srgbClr val="02C9F8"/>
                </a:solidFill>
              </a:defRPr>
            </a:lvl1p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ln/>
        </p:spPr>
        <p:txBody>
          <a:bodyPr/>
          <a:lstStyle>
            <a:lvl1pPr>
              <a:defRPr/>
            </a:lvl1pPr>
          </a:lstStyle>
          <a:p>
            <a:fld id="{D479B23D-1A70-48B6-AB68-D82BD18F23C1}" type="datetime1">
              <a:rPr lang="nb-NO" smtClean="0"/>
              <a:t>07.10.2026</a:t>
            </a:fld>
            <a:endParaRPr lang="nb-NO"/>
          </a:p>
        </p:txBody>
      </p:sp>
      <p:sp>
        <p:nvSpPr>
          <p:cNvPr id="5" name="Rectangle 5"/>
          <p:cNvSpPr>
            <a:spLocks noGrp="1" noChangeArrowheads="1"/>
          </p:cNvSpPr>
          <p:nvPr>
            <p:ph type="ftr" sz="quarter" idx="11"/>
          </p:nvPr>
        </p:nvSpPr>
        <p:spPr>
          <a:ln/>
        </p:spPr>
        <p:txBody>
          <a:bodyPr/>
          <a:lstStyle>
            <a:lvl1pPr>
              <a:defRPr/>
            </a:lvl1pPr>
          </a:lstStyle>
          <a:p>
            <a:endParaRPr lang="nb-NO"/>
          </a:p>
        </p:txBody>
      </p:sp>
      <p:sp>
        <p:nvSpPr>
          <p:cNvPr id="6" name="Rectangle 6"/>
          <p:cNvSpPr>
            <a:spLocks noGrp="1" noChangeArrowheads="1"/>
          </p:cNvSpPr>
          <p:nvPr>
            <p:ph type="sldNum" sz="quarter" idx="12"/>
          </p:nvPr>
        </p:nvSpPr>
        <p:spPr>
          <a:ln/>
        </p:spPr>
        <p:txBody>
          <a:bodyPr/>
          <a:lstStyle>
            <a:lvl1pPr>
              <a:defRPr/>
            </a:lvl1pPr>
          </a:lstStyle>
          <a:p>
            <a:fld id="{B01D6A19-7398-44A9-9743-804DE68A4930}" type="slidenum">
              <a:rPr lang="nb-NO" smtClean="0"/>
              <a:t>‹#›</a:t>
            </a:fld>
            <a:endParaRPr lang="nb-NO"/>
          </a:p>
        </p:txBody>
      </p:sp>
    </p:spTree>
    <p:extLst>
      <p:ext uri="{BB962C8B-B14F-4D97-AF65-F5344CB8AC3E}">
        <p14:creationId xmlns:p14="http://schemas.microsoft.com/office/powerpoint/2010/main" val="34368922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solidFill>
                  <a:srgbClr val="02C2F1"/>
                </a:solidFill>
              </a:defRPr>
            </a:lvl1pPr>
          </a:lstStyle>
          <a:p>
            <a:r>
              <a:rPr lang="nb-NO"/>
              <a:t>Klikk for å redigere tittelstil</a:t>
            </a:r>
          </a:p>
        </p:txBody>
      </p:sp>
      <p:sp>
        <p:nvSpPr>
          <p:cNvPr id="3" name="Plassholder for innhold 2"/>
          <p:cNvSpPr>
            <a:spLocks noGrp="1"/>
          </p:cNvSpPr>
          <p:nvPr>
            <p:ph sz="half" idx="1"/>
          </p:nvPr>
        </p:nvSpPr>
        <p:spPr>
          <a:xfrm>
            <a:off x="609600" y="1719263"/>
            <a:ext cx="53848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719263"/>
            <a:ext cx="53848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p:cNvSpPr>
            <a:spLocks noGrp="1" noChangeArrowheads="1"/>
          </p:cNvSpPr>
          <p:nvPr>
            <p:ph type="dt" sz="half" idx="10"/>
          </p:nvPr>
        </p:nvSpPr>
        <p:spPr>
          <a:ln/>
        </p:spPr>
        <p:txBody>
          <a:bodyPr/>
          <a:lstStyle>
            <a:lvl1pPr>
              <a:defRPr/>
            </a:lvl1pPr>
          </a:lstStyle>
          <a:p>
            <a:fld id="{018F7B9F-8F9D-43CD-8618-DFED96E3C19A}" type="datetime1">
              <a:rPr lang="nb-NO" smtClean="0"/>
              <a:t>07.10.2026</a:t>
            </a:fld>
            <a:endParaRPr lang="nb-NO"/>
          </a:p>
        </p:txBody>
      </p:sp>
      <p:sp>
        <p:nvSpPr>
          <p:cNvPr id="6" name="Rectangle 5"/>
          <p:cNvSpPr>
            <a:spLocks noGrp="1" noChangeArrowheads="1"/>
          </p:cNvSpPr>
          <p:nvPr>
            <p:ph type="ftr" sz="quarter" idx="11"/>
          </p:nvPr>
        </p:nvSpPr>
        <p:spPr>
          <a:ln/>
        </p:spPr>
        <p:txBody>
          <a:bodyPr/>
          <a:lstStyle>
            <a:lvl1pPr>
              <a:defRPr/>
            </a:lvl1pPr>
          </a:lstStyle>
          <a:p>
            <a:endParaRPr lang="nb-NO"/>
          </a:p>
        </p:txBody>
      </p:sp>
      <p:sp>
        <p:nvSpPr>
          <p:cNvPr id="7" name="Rectangle 6"/>
          <p:cNvSpPr>
            <a:spLocks noGrp="1" noChangeArrowheads="1"/>
          </p:cNvSpPr>
          <p:nvPr>
            <p:ph type="sldNum" sz="quarter" idx="12"/>
          </p:nvPr>
        </p:nvSpPr>
        <p:spPr>
          <a:ln/>
        </p:spPr>
        <p:txBody>
          <a:bodyPr/>
          <a:lstStyle>
            <a:lvl1pPr>
              <a:defRPr/>
            </a:lvl1pPr>
          </a:lstStyle>
          <a:p>
            <a:fld id="{B01D6A19-7398-44A9-9743-804DE68A4930}" type="slidenum">
              <a:rPr lang="nb-NO" smtClean="0"/>
              <a:t>‹#›</a:t>
            </a:fld>
            <a:endParaRPr lang="nb-NO"/>
          </a:p>
        </p:txBody>
      </p:sp>
    </p:spTree>
    <p:extLst>
      <p:ext uri="{BB962C8B-B14F-4D97-AF65-F5344CB8AC3E}">
        <p14:creationId xmlns:p14="http://schemas.microsoft.com/office/powerpoint/2010/main" val="196215718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1.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tel">
            <a:extLst>
              <a:ext uri="{FF2B5EF4-FFF2-40B4-BE49-F238E27FC236}">
                <a16:creationId xmlns:a16="http://schemas.microsoft.com/office/drawing/2014/main" id="{C1BAEA73-34F4-FC4E-A04E-D8CD13CC07AA}"/>
              </a:ext>
            </a:extLst>
          </p:cNvPr>
          <p:cNvSpPr>
            <a:spLocks noGrp="1"/>
          </p:cNvSpPr>
          <p:nvPr>
            <p:ph type="title"/>
          </p:nvPr>
        </p:nvSpPr>
        <p:spPr>
          <a:xfrm>
            <a:off x="535949" y="365125"/>
            <a:ext cx="11033200" cy="1084263"/>
          </a:xfrm>
          <a:prstGeom prst="rect">
            <a:avLst/>
          </a:prstGeom>
        </p:spPr>
        <p:txBody>
          <a:bodyPr vert="horz" lIns="91440" tIns="45720" rIns="91440" bIns="45720" rtlCol="0" anchor="b">
            <a:normAutofit/>
          </a:bodyPr>
          <a:lstStyle/>
          <a:p>
            <a:r>
              <a:rPr lang="nb-NO"/>
              <a:t>Klikk for å redigere tittelstil</a:t>
            </a:r>
          </a:p>
        </p:txBody>
      </p:sp>
      <p:sp>
        <p:nvSpPr>
          <p:cNvPr id="3" name="Innholdstekst">
            <a:extLst>
              <a:ext uri="{FF2B5EF4-FFF2-40B4-BE49-F238E27FC236}">
                <a16:creationId xmlns:a16="http://schemas.microsoft.com/office/drawing/2014/main" id="{21B6CA0A-85B8-2046-B593-F7CCB636AA74}"/>
              </a:ext>
            </a:extLst>
          </p:cNvPr>
          <p:cNvSpPr>
            <a:spLocks noGrp="1"/>
          </p:cNvSpPr>
          <p:nvPr>
            <p:ph type="body" idx="1"/>
          </p:nvPr>
        </p:nvSpPr>
        <p:spPr>
          <a:xfrm>
            <a:off x="535948" y="1825625"/>
            <a:ext cx="11023005" cy="4351338"/>
          </a:xfrm>
          <a:prstGeom prst="rect">
            <a:avLst/>
          </a:prstGeom>
        </p:spPr>
        <p:txBody>
          <a:bodyPr vert="horz" lIns="90000" tIns="45720" rIns="91440" bIns="45720" rtlCol="0">
            <a:normAutofit/>
          </a:bodyPr>
          <a:lstStyle/>
          <a:p>
            <a:r>
              <a:rPr lang="nb-NO"/>
              <a:t>Klikk for å redigere tekststiler i malen</a:t>
            </a:r>
          </a:p>
        </p:txBody>
      </p:sp>
      <p:sp>
        <p:nvSpPr>
          <p:cNvPr id="4" name="Sidetall">
            <a:extLst>
              <a:ext uri="{FF2B5EF4-FFF2-40B4-BE49-F238E27FC236}">
                <a16:creationId xmlns:a16="http://schemas.microsoft.com/office/drawing/2014/main" id="{53AFE20B-E02E-FE4F-8D93-63F4E9E56FAA}"/>
              </a:ext>
            </a:extLst>
          </p:cNvPr>
          <p:cNvSpPr>
            <a:spLocks noGrp="1"/>
          </p:cNvSpPr>
          <p:nvPr>
            <p:ph type="sldNum" sz="quarter" idx="4"/>
          </p:nvPr>
        </p:nvSpPr>
        <p:spPr>
          <a:xfrm>
            <a:off x="10727473" y="6370637"/>
            <a:ext cx="1295400" cy="365125"/>
          </a:xfrm>
          <a:prstGeom prst="rect">
            <a:avLst/>
          </a:prstGeom>
        </p:spPr>
        <p:txBody>
          <a:bodyPr vert="horz" lIns="91440" tIns="45720" rIns="91440" bIns="45720" rtlCol="0" anchor="t"/>
          <a:lstStyle>
            <a:lvl1pPr algn="r">
              <a:defRPr sz="1200">
                <a:solidFill>
                  <a:schemeClr val="tx1">
                    <a:tint val="75000"/>
                  </a:schemeClr>
                </a:solidFill>
              </a:defRPr>
            </a:lvl1pPr>
          </a:lstStyle>
          <a:p>
            <a:fld id="{CB34E9FF-35ED-4746-A218-B58892FE7A5D}" type="slidenum">
              <a:rPr lang="nb-NO" smtClean="0"/>
              <a:t>‹#›</a:t>
            </a:fld>
            <a:endParaRPr lang="nb-NO"/>
          </a:p>
        </p:txBody>
      </p:sp>
      <p:pic>
        <p:nvPicPr>
          <p:cNvPr id="7" name="Grafikk 6">
            <a:extLst>
              <a:ext uri="{FF2B5EF4-FFF2-40B4-BE49-F238E27FC236}">
                <a16:creationId xmlns:a16="http://schemas.microsoft.com/office/drawing/2014/main" id="{A347818B-B663-2794-0363-48E3436E7B24}"/>
              </a:ext>
            </a:extLst>
          </p:cNvPr>
          <p:cNvPicPr>
            <a:picLocks noChangeAspect="1"/>
          </p:cNvPicPr>
          <p:nvPr userDrawn="1"/>
        </p:nvPicPr>
        <p:blipFill>
          <a:blip>
            <a:extLst>
              <a:ext uri="{96DAC541-7B7A-43D3-8B79-37D633B846F1}">
                <asvg:svgBlip xmlns:asvg="http://schemas.microsoft.com/office/drawing/2016/SVG/main" r:embed="rId44"/>
              </a:ext>
            </a:extLst>
          </a:blip>
          <a:stretch>
            <a:fillRect/>
          </a:stretch>
        </p:blipFill>
        <p:spPr>
          <a:xfrm>
            <a:off x="267054" y="6309131"/>
            <a:ext cx="693555" cy="288981"/>
          </a:xfrm>
          <a:prstGeom prst="rect">
            <a:avLst/>
          </a:prstGeom>
        </p:spPr>
      </p:pic>
    </p:spTree>
    <p:extLst>
      <p:ext uri="{BB962C8B-B14F-4D97-AF65-F5344CB8AC3E}">
        <p14:creationId xmlns:p14="http://schemas.microsoft.com/office/powerpoint/2010/main" val="3858036092"/>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49" r:id="rId3"/>
    <p:sldLayoutId id="2147483753" r:id="rId4"/>
    <p:sldLayoutId id="2147483754" r:id="rId5"/>
    <p:sldLayoutId id="2147483755" r:id="rId6"/>
    <p:sldLayoutId id="2147483663" r:id="rId7"/>
    <p:sldLayoutId id="2147483743" r:id="rId8"/>
    <p:sldLayoutId id="2147483719" r:id="rId9"/>
    <p:sldLayoutId id="2147483747" r:id="rId10"/>
    <p:sldLayoutId id="2147483746" r:id="rId11"/>
    <p:sldLayoutId id="2147483748" r:id="rId12"/>
    <p:sldLayoutId id="2147483742" r:id="rId13"/>
    <p:sldLayoutId id="2147483720" r:id="rId14"/>
    <p:sldLayoutId id="2147483749" r:id="rId15"/>
    <p:sldLayoutId id="2147483741" r:id="rId16"/>
    <p:sldLayoutId id="2147483721" r:id="rId17"/>
    <p:sldLayoutId id="2147483750" r:id="rId18"/>
    <p:sldLayoutId id="2147483740" r:id="rId19"/>
    <p:sldLayoutId id="2147483734" r:id="rId20"/>
    <p:sldLayoutId id="2147483739" r:id="rId21"/>
    <p:sldLayoutId id="2147483727" r:id="rId22"/>
    <p:sldLayoutId id="2147483751" r:id="rId23"/>
    <p:sldLayoutId id="2147483738" r:id="rId24"/>
    <p:sldLayoutId id="2147483733" r:id="rId25"/>
    <p:sldLayoutId id="2147483737" r:id="rId26"/>
    <p:sldLayoutId id="2147483722" r:id="rId27"/>
    <p:sldLayoutId id="2147483729" r:id="rId28"/>
    <p:sldLayoutId id="2147483730" r:id="rId29"/>
    <p:sldLayoutId id="2147483731" r:id="rId30"/>
    <p:sldLayoutId id="2147483732" r:id="rId31"/>
    <p:sldLayoutId id="2147483735" r:id="rId32"/>
    <p:sldLayoutId id="2147483724" r:id="rId33"/>
    <p:sldLayoutId id="2147483728" r:id="rId34"/>
    <p:sldLayoutId id="2147483736" r:id="rId35"/>
    <p:sldLayoutId id="2147483725" r:id="rId36"/>
    <p:sldLayoutId id="2147483744" r:id="rId37"/>
    <p:sldLayoutId id="2147483726" r:id="rId38"/>
    <p:sldLayoutId id="2147483752" r:id="rId39"/>
    <p:sldLayoutId id="2147483745" r:id="rId40"/>
    <p:sldLayoutId id="2147483756" r:id="rId41"/>
    <p:sldLayoutId id="2147483757" r:id="rId42"/>
  </p:sldLayoutIdLst>
  <p:hf hdr="0" ftr="0" dt="0"/>
  <p:txStyles>
    <p:titleStyle>
      <a:lvl1pPr algn="l" defTabSz="914400" rtl="0" eaLnBrk="1" latinLnBrk="0" hangingPunct="1">
        <a:lnSpc>
          <a:spcPct val="90000"/>
        </a:lnSpc>
        <a:spcBef>
          <a:spcPct val="0"/>
        </a:spcBef>
        <a:buNone/>
        <a:defRPr sz="3200" b="1" i="0" kern="1200">
          <a:solidFill>
            <a:srgbClr val="C8102E"/>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11.sv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2.xml"/><Relationship Id="rId1" Type="http://schemas.openxmlformats.org/officeDocument/2006/relationships/slideLayout" Target="../slideLayouts/slideLayout39.xml"/><Relationship Id="rId4" Type="http://schemas.openxmlformats.org/officeDocument/2006/relationships/image" Target="../media/image13.sv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openxmlformats.org/officeDocument/2006/relationships/hyperlink" Target="https://www.uia.no/intranett/arbeidsstotte/undervisningsstotte/arbeidslivsrelevans/maleparametere.html" TargetMode="Externa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https://www.uia.no/studier/jobb-og-karriere/kandidatundersokelsen.html" TargetMode="External"/><Relationship Id="rId9" Type="http://schemas.openxmlformats.org/officeDocument/2006/relationships/hyperlink" Target="https://app.powerbi.com/reportEmbed?reportId=2fbd50a6-d74b-449b-86b8-18f9cb4046a6&amp;autoAuth=true&amp;ctid=8482881e-3699-4b3f-b135-cf4800bc1efb"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mailto:merethe.a.ryen@uia.no" TargetMode="External"/><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7F7423E1-C1F8-73F6-BB79-DC72382B25DB}"/>
              </a:ext>
            </a:extLst>
          </p:cNvPr>
          <p:cNvSpPr>
            <a:spLocks noGrp="1"/>
          </p:cNvSpPr>
          <p:nvPr>
            <p:ph type="ctrTitle"/>
          </p:nvPr>
        </p:nvSpPr>
        <p:spPr>
          <a:xfrm>
            <a:off x="1524000" y="1122363"/>
            <a:ext cx="9144000" cy="3613760"/>
          </a:xfrm>
        </p:spPr>
        <p:txBody>
          <a:bodyPr>
            <a:normAutofit/>
          </a:bodyPr>
          <a:lstStyle/>
          <a:p>
            <a:r>
              <a:rPr lang="nb-NO" sz="7200" b="0">
                <a:solidFill>
                  <a:schemeClr val="accent6">
                    <a:lumMod val="25000"/>
                  </a:schemeClr>
                </a:solidFill>
              </a:rPr>
              <a:t>Kandidat-</a:t>
            </a:r>
            <a:br>
              <a:rPr lang="nb-NO" sz="7200" b="0">
                <a:solidFill>
                  <a:schemeClr val="accent6">
                    <a:lumMod val="25000"/>
                  </a:schemeClr>
                </a:solidFill>
              </a:rPr>
            </a:br>
            <a:r>
              <a:rPr lang="nb-NO" sz="7200" b="0">
                <a:solidFill>
                  <a:schemeClr val="accent6">
                    <a:lumMod val="25000"/>
                  </a:schemeClr>
                </a:solidFill>
              </a:rPr>
              <a:t>undersøkelsen</a:t>
            </a:r>
            <a:br>
              <a:rPr lang="nb-NO" sz="7200" b="0">
                <a:solidFill>
                  <a:schemeClr val="accent6">
                    <a:lumMod val="25000"/>
                  </a:schemeClr>
                </a:solidFill>
              </a:rPr>
            </a:br>
            <a:r>
              <a:rPr lang="nb-NO" sz="7200"/>
              <a:t>2025</a:t>
            </a:r>
            <a:endParaRPr lang="nb-NO" sz="7200" b="0">
              <a:solidFill>
                <a:schemeClr val="accent6">
                  <a:lumMod val="25000"/>
                </a:schemeClr>
              </a:solidFill>
            </a:endParaRPr>
          </a:p>
        </p:txBody>
      </p:sp>
      <p:sp>
        <p:nvSpPr>
          <p:cNvPr id="8" name="Plassholder for tekst 7">
            <a:extLst>
              <a:ext uri="{FF2B5EF4-FFF2-40B4-BE49-F238E27FC236}">
                <a16:creationId xmlns:a16="http://schemas.microsoft.com/office/drawing/2014/main" id="{F64E275F-1BEF-D97A-435B-A0FD5DCD88EA}"/>
              </a:ext>
            </a:extLst>
          </p:cNvPr>
          <p:cNvSpPr>
            <a:spLocks noGrp="1"/>
          </p:cNvSpPr>
          <p:nvPr>
            <p:ph type="body" sz="quarter" idx="11"/>
          </p:nvPr>
        </p:nvSpPr>
        <p:spPr/>
        <p:txBody>
          <a:bodyPr/>
          <a:lstStyle/>
          <a:p>
            <a:endParaRPr lang="nb-NO"/>
          </a:p>
        </p:txBody>
      </p:sp>
      <p:sp>
        <p:nvSpPr>
          <p:cNvPr id="5" name="Slide Number Placeholder 4">
            <a:extLst>
              <a:ext uri="{FF2B5EF4-FFF2-40B4-BE49-F238E27FC236}">
                <a16:creationId xmlns:a16="http://schemas.microsoft.com/office/drawing/2014/main" id="{5C301E2F-1787-7FBD-06FB-C220B72D8AF7}"/>
              </a:ext>
            </a:extLst>
          </p:cNvPr>
          <p:cNvSpPr>
            <a:spLocks noGrp="1"/>
          </p:cNvSpPr>
          <p:nvPr>
            <p:ph type="sldNum" sz="quarter" idx="10"/>
          </p:nvPr>
        </p:nvSpPr>
        <p:spPr/>
        <p:txBody>
          <a:bodyPr/>
          <a:lstStyle/>
          <a:p>
            <a:fld id="{CB34E9FF-35ED-4746-A218-B58892FE7A5D}" type="slidenum">
              <a:rPr lang="nb-NO" smtClean="0"/>
              <a:t>1</a:t>
            </a:fld>
            <a:endParaRPr lang="nb-NO"/>
          </a:p>
        </p:txBody>
      </p:sp>
      <p:sp>
        <p:nvSpPr>
          <p:cNvPr id="4" name="TekstSylinder 3">
            <a:extLst>
              <a:ext uri="{FF2B5EF4-FFF2-40B4-BE49-F238E27FC236}">
                <a16:creationId xmlns:a16="http://schemas.microsoft.com/office/drawing/2014/main" id="{B25E889B-8DE1-C490-B459-81A4C928714E}"/>
              </a:ext>
            </a:extLst>
          </p:cNvPr>
          <p:cNvSpPr txBox="1"/>
          <p:nvPr/>
        </p:nvSpPr>
        <p:spPr>
          <a:xfrm>
            <a:off x="1494575" y="6690797"/>
            <a:ext cx="3225800"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9600" b="1" i="0" u="none" strike="noStrike" kern="1200" cap="none" spc="0" normalizeH="0" baseline="0" noProof="0">
                <a:ln>
                  <a:noFill/>
                </a:ln>
                <a:solidFill>
                  <a:srgbClr val="C80F2E"/>
                </a:solidFill>
                <a:effectLst/>
                <a:uLnTx/>
                <a:uFillTx/>
                <a:latin typeface="Arial" panose="020B0604020202020204" pitchFamily="34" charset="0"/>
                <a:ea typeface="+mn-ea"/>
                <a:cs typeface="Arial" panose="020B0604020202020204" pitchFamily="34" charset="0"/>
              </a:rPr>
              <a:t>8295</a:t>
            </a:r>
            <a:endParaRPr kumimoji="0" lang="nb-NO" sz="2800" b="0" i="0" u="none" strike="noStrike" kern="1200" cap="none" spc="0" normalizeH="0" baseline="0" noProof="0">
              <a:ln>
                <a:noFill/>
              </a:ln>
              <a:solidFill>
                <a:schemeClr val="accent6">
                  <a:lumMod val="25000"/>
                </a:schemeClr>
              </a:solidFill>
              <a:effectLst/>
              <a:uLnTx/>
              <a:uFillTx/>
              <a:latin typeface="Calibri" panose="020F0502020204030204"/>
              <a:ea typeface="+mn-ea"/>
            </a:endParaRPr>
          </a:p>
        </p:txBody>
      </p:sp>
      <p:sp>
        <p:nvSpPr>
          <p:cNvPr id="11" name="TekstSylinder 10">
            <a:extLst>
              <a:ext uri="{FF2B5EF4-FFF2-40B4-BE49-F238E27FC236}">
                <a16:creationId xmlns:a16="http://schemas.microsoft.com/office/drawing/2014/main" id="{A402D68C-4907-BB76-9BA1-CC9498E61EC5}"/>
              </a:ext>
            </a:extLst>
          </p:cNvPr>
          <p:cNvSpPr txBox="1"/>
          <p:nvPr/>
        </p:nvSpPr>
        <p:spPr>
          <a:xfrm>
            <a:off x="4555273" y="6735762"/>
            <a:ext cx="609600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800" b="0" i="0" u="none" strike="noStrike" kern="1200" cap="none" spc="0" normalizeH="0" baseline="0" noProof="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uteksaminerte</a:t>
            </a:r>
            <a:endParaRPr kumimoji="0" lang="nb-NO" sz="3200" b="0" i="0" u="none" strike="noStrike" kern="1200" cap="none" spc="0" normalizeH="0" baseline="0" noProof="0">
              <a:ln>
                <a:noFill/>
              </a:ln>
              <a:solidFill>
                <a:schemeClr val="accent6">
                  <a:lumMod val="25000"/>
                </a:scheme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200" b="0" i="0" u="none" strike="noStrike" kern="1200" cap="none" spc="0" normalizeH="0" baseline="0" noProof="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høst 2022 – vår 2025</a:t>
            </a:r>
            <a:endParaRPr kumimoji="0" lang="nb-NO" sz="2400" b="0" i="0" u="none" strike="noStrike" kern="1200" cap="none" spc="0" normalizeH="0" baseline="0" noProof="0">
              <a:ln>
                <a:noFill/>
              </a:ln>
              <a:solidFill>
                <a:schemeClr val="accent6">
                  <a:lumMod val="25000"/>
                </a:schemeClr>
              </a:solidFill>
              <a:effectLst/>
              <a:uLnTx/>
              <a:uFillTx/>
              <a:latin typeface="Calibri" panose="020F0502020204030204"/>
              <a:ea typeface="+mn-ea"/>
            </a:endParaRPr>
          </a:p>
        </p:txBody>
      </p:sp>
    </p:spTree>
    <p:extLst>
      <p:ext uri="{BB962C8B-B14F-4D97-AF65-F5344CB8AC3E}">
        <p14:creationId xmlns:p14="http://schemas.microsoft.com/office/powerpoint/2010/main" val="3346801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FA651-4673-F10A-1401-CD2DEF8131E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C400655-3F8E-FD69-CA3F-5ED945918A00}"/>
              </a:ext>
            </a:extLst>
          </p:cNvPr>
          <p:cNvSpPr>
            <a:spLocks noGrp="1"/>
          </p:cNvSpPr>
          <p:nvPr>
            <p:ph type="sldNum" sz="quarter" idx="10"/>
          </p:nvPr>
        </p:nvSpPr>
        <p:spPr/>
        <p:txBody>
          <a:bodyPr/>
          <a:lstStyle/>
          <a:p>
            <a:fld id="{CB34E9FF-35ED-4746-A218-B58892FE7A5D}" type="slidenum">
              <a:rPr lang="nb-NO" smtClean="0"/>
              <a:t>2</a:t>
            </a:fld>
            <a:endParaRPr lang="nb-NO"/>
          </a:p>
        </p:txBody>
      </p:sp>
      <p:sp>
        <p:nvSpPr>
          <p:cNvPr id="11" name="TekstSylinder 10">
            <a:extLst>
              <a:ext uri="{FF2B5EF4-FFF2-40B4-BE49-F238E27FC236}">
                <a16:creationId xmlns:a16="http://schemas.microsoft.com/office/drawing/2014/main" id="{6FAC42D4-3AE3-9FC3-7D51-197910047F11}"/>
              </a:ext>
            </a:extLst>
          </p:cNvPr>
          <p:cNvSpPr txBox="1"/>
          <p:nvPr/>
        </p:nvSpPr>
        <p:spPr>
          <a:xfrm>
            <a:off x="800978" y="872919"/>
            <a:ext cx="9926495" cy="4278094"/>
          </a:xfrm>
          <a:prstGeom prst="rect">
            <a:avLst/>
          </a:prstGeom>
          <a:noFill/>
        </p:spPr>
        <p:txBody>
          <a:bodyPr wrap="square" lIns="91440" tIns="45720" rIns="91440" bIns="45720" anchor="t">
            <a:spAutoFit/>
          </a:bodyPr>
          <a:lstStyle/>
          <a:p>
            <a:pPr>
              <a:defRPr/>
            </a:pPr>
            <a:r>
              <a:rPr lang="nb-NO" sz="4800">
                <a:solidFill>
                  <a:schemeClr val="accent6">
                    <a:lumMod val="25000"/>
                  </a:schemeClr>
                </a:solidFill>
                <a:latin typeface="Arial"/>
                <a:cs typeface="Arial"/>
              </a:rPr>
              <a:t>Formålet: </a:t>
            </a:r>
          </a:p>
          <a:p>
            <a:pPr>
              <a:defRPr/>
            </a:pPr>
            <a:endParaRPr kumimoji="0" lang="nb-NO" sz="3200" b="0" i="0" u="none" strike="noStrike" kern="1200" cap="none" spc="0" normalizeH="0" baseline="0" noProof="0">
              <a:ln>
                <a:noFill/>
              </a:ln>
              <a:solidFill>
                <a:schemeClr val="accent6">
                  <a:lumMod val="25000"/>
                </a:schemeClr>
              </a:solidFill>
              <a:effectLst/>
              <a:uLnTx/>
              <a:uFillTx/>
              <a:latin typeface="Arial" panose="020B0604020202020204" pitchFamily="34" charset="0"/>
              <a:ea typeface="+mn-ea"/>
              <a:cs typeface="Arial" panose="020B0604020202020204" pitchFamily="34" charset="0"/>
            </a:endParaRPr>
          </a:p>
          <a:p>
            <a:pPr fontAlgn="base"/>
            <a:r>
              <a:rPr lang="nb-NO" sz="2800"/>
              <a:t>Kartlegge hvordan kandidatene har opplevd studietiden på UiA ​</a:t>
            </a:r>
            <a:br>
              <a:rPr lang="nb-NO" sz="2800"/>
            </a:br>
            <a:r>
              <a:rPr lang="nb-NO" sz="2800"/>
              <a:t>​</a:t>
            </a:r>
          </a:p>
          <a:p>
            <a:pPr fontAlgn="base"/>
            <a:r>
              <a:rPr lang="nb-NO" sz="2800"/>
              <a:t>Kartlegge kandidatenes situasjon i arbeidsmarkedet ​</a:t>
            </a:r>
            <a:br>
              <a:rPr lang="nb-NO" sz="2800"/>
            </a:br>
            <a:r>
              <a:rPr lang="nb-NO" sz="2800"/>
              <a:t>​</a:t>
            </a:r>
          </a:p>
          <a:p>
            <a:pPr fontAlgn="base"/>
            <a:r>
              <a:rPr lang="nb-NO" sz="2800"/>
              <a:t>Kartlegge kompetanser som har gjort kandidatene ettertraktet i arbeidslivet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err="1">
              <a:ln>
                <a:noFill/>
              </a:ln>
              <a:solidFill>
                <a:schemeClr val="accent6">
                  <a:lumMod val="25000"/>
                </a:schemeClr>
              </a:solidFill>
              <a:effectLst/>
              <a:uLnTx/>
              <a:uFillTx/>
              <a:latin typeface="Arial"/>
              <a:cs typeface="Arial"/>
            </a:endParaRPr>
          </a:p>
        </p:txBody>
      </p:sp>
    </p:spTree>
    <p:extLst>
      <p:ext uri="{BB962C8B-B14F-4D97-AF65-F5344CB8AC3E}">
        <p14:creationId xmlns:p14="http://schemas.microsoft.com/office/powerpoint/2010/main" val="10896665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0A5F5-8DC2-D132-0FC0-6E8111F5276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EAA677D-D6A1-C93B-0E75-8388B131ABA3}"/>
              </a:ext>
            </a:extLst>
          </p:cNvPr>
          <p:cNvSpPr>
            <a:spLocks noGrp="1"/>
          </p:cNvSpPr>
          <p:nvPr>
            <p:ph type="sldNum" sz="quarter" idx="10"/>
          </p:nvPr>
        </p:nvSpPr>
        <p:spPr/>
        <p:txBody>
          <a:bodyPr/>
          <a:lstStyle/>
          <a:p>
            <a:fld id="{CB34E9FF-35ED-4746-A218-B58892FE7A5D}" type="slidenum">
              <a:rPr lang="nb-NO" smtClean="0"/>
              <a:t>3</a:t>
            </a:fld>
            <a:endParaRPr lang="nb-NO"/>
          </a:p>
        </p:txBody>
      </p:sp>
      <p:sp>
        <p:nvSpPr>
          <p:cNvPr id="4" name="TekstSylinder 3">
            <a:extLst>
              <a:ext uri="{FF2B5EF4-FFF2-40B4-BE49-F238E27FC236}">
                <a16:creationId xmlns:a16="http://schemas.microsoft.com/office/drawing/2014/main" id="{3177B521-67CF-D99D-1AF1-3766DF47CBC9}"/>
              </a:ext>
            </a:extLst>
          </p:cNvPr>
          <p:cNvSpPr txBox="1"/>
          <p:nvPr/>
        </p:nvSpPr>
        <p:spPr>
          <a:xfrm>
            <a:off x="1494575" y="1980266"/>
            <a:ext cx="3225800"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9600" b="1" i="0" u="none" strike="noStrike" kern="1200" cap="none" spc="0" normalizeH="0" baseline="0" noProof="0">
                <a:ln>
                  <a:noFill/>
                </a:ln>
                <a:solidFill>
                  <a:srgbClr val="C80F2E"/>
                </a:solidFill>
                <a:effectLst/>
                <a:uLnTx/>
                <a:uFillTx/>
                <a:latin typeface="Arial" panose="020B0604020202020204" pitchFamily="34" charset="0"/>
                <a:ea typeface="+mn-ea"/>
                <a:cs typeface="Arial" panose="020B0604020202020204" pitchFamily="34" charset="0"/>
              </a:rPr>
              <a:t>8295</a:t>
            </a:r>
            <a:endParaRPr kumimoji="0" lang="nb-NO" sz="2800" b="0" i="0" u="none" strike="noStrike" kern="1200" cap="none" spc="0" normalizeH="0" baseline="0" noProof="0">
              <a:ln>
                <a:noFill/>
              </a:ln>
              <a:solidFill>
                <a:schemeClr val="accent6">
                  <a:lumMod val="25000"/>
                </a:schemeClr>
              </a:solidFill>
              <a:effectLst/>
              <a:uLnTx/>
              <a:uFillTx/>
              <a:latin typeface="Calibri" panose="020F0502020204030204"/>
              <a:ea typeface="+mn-ea"/>
            </a:endParaRPr>
          </a:p>
        </p:txBody>
      </p:sp>
      <p:sp>
        <p:nvSpPr>
          <p:cNvPr id="11" name="TekstSylinder 10">
            <a:extLst>
              <a:ext uri="{FF2B5EF4-FFF2-40B4-BE49-F238E27FC236}">
                <a16:creationId xmlns:a16="http://schemas.microsoft.com/office/drawing/2014/main" id="{B8394F89-1935-AD87-B9B1-D38C7D0ED07E}"/>
              </a:ext>
            </a:extLst>
          </p:cNvPr>
          <p:cNvSpPr txBox="1"/>
          <p:nvPr/>
        </p:nvSpPr>
        <p:spPr>
          <a:xfrm>
            <a:off x="4555273" y="2025231"/>
            <a:ext cx="609600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800" b="0" i="0" u="none" strike="noStrike" kern="1200" cap="none" spc="0" normalizeH="0" baseline="0" noProof="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uteksaminerte</a:t>
            </a:r>
            <a:endParaRPr kumimoji="0" lang="nb-NO" sz="3200" b="0" i="0" u="none" strike="noStrike" kern="1200" cap="none" spc="0" normalizeH="0" baseline="0" noProof="0">
              <a:ln>
                <a:noFill/>
              </a:ln>
              <a:solidFill>
                <a:schemeClr val="accent6">
                  <a:lumMod val="25000"/>
                </a:scheme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200" b="0" i="0" u="none" strike="noStrike" kern="1200" cap="none" spc="0" normalizeH="0" baseline="0" noProof="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høst 2022 – vår 2025</a:t>
            </a:r>
            <a:endParaRPr kumimoji="0" lang="nb-NO" sz="2400" b="0" i="0" u="none" strike="noStrike" kern="1200" cap="none" spc="0" normalizeH="0" baseline="0" noProof="0">
              <a:ln>
                <a:noFill/>
              </a:ln>
              <a:solidFill>
                <a:schemeClr val="accent6">
                  <a:lumMod val="25000"/>
                </a:schemeClr>
              </a:solidFill>
              <a:effectLst/>
              <a:uLnTx/>
              <a:uFillTx/>
              <a:latin typeface="Calibri" panose="020F0502020204030204"/>
              <a:ea typeface="+mn-ea"/>
            </a:endParaRPr>
          </a:p>
        </p:txBody>
      </p:sp>
      <p:sp>
        <p:nvSpPr>
          <p:cNvPr id="2" name="TekstSylinder 1">
            <a:extLst>
              <a:ext uri="{FF2B5EF4-FFF2-40B4-BE49-F238E27FC236}">
                <a16:creationId xmlns:a16="http://schemas.microsoft.com/office/drawing/2014/main" id="{19597C9A-32BD-37C5-6A30-10971BB69893}"/>
              </a:ext>
            </a:extLst>
          </p:cNvPr>
          <p:cNvSpPr txBox="1"/>
          <p:nvPr/>
        </p:nvSpPr>
        <p:spPr>
          <a:xfrm>
            <a:off x="1524000" y="3348670"/>
            <a:ext cx="303127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9600" b="1" i="0" u="none" strike="noStrike" kern="1200" cap="none" spc="0" normalizeH="0" baseline="0" noProof="0">
                <a:ln>
                  <a:noFill/>
                </a:ln>
                <a:solidFill>
                  <a:srgbClr val="C80F2E"/>
                </a:solidFill>
                <a:effectLst/>
                <a:uLnTx/>
                <a:uFillTx/>
                <a:latin typeface="Arial" panose="020B0604020202020204" pitchFamily="34" charset="0"/>
                <a:ea typeface="+mn-ea"/>
                <a:cs typeface="Arial" panose="020B0604020202020204" pitchFamily="34" charset="0"/>
              </a:rPr>
              <a:t>3045</a:t>
            </a:r>
            <a:endParaRPr kumimoji="0" lang="nb-NO" sz="2400" b="0" i="0" u="none" strike="noStrike" kern="1200" cap="none" spc="0" normalizeH="0" baseline="0" noProof="0">
              <a:ln>
                <a:noFill/>
              </a:ln>
              <a:solidFill>
                <a:srgbClr val="1B2343"/>
              </a:solidFill>
              <a:effectLst/>
              <a:uLnTx/>
              <a:uFillTx/>
              <a:latin typeface="Arial" panose="020B0604020202020204" pitchFamily="34" charset="0"/>
              <a:ea typeface="+mn-ea"/>
              <a:cs typeface="Arial" panose="020B0604020202020204" pitchFamily="34" charset="0"/>
            </a:endParaRPr>
          </a:p>
        </p:txBody>
      </p:sp>
      <p:sp>
        <p:nvSpPr>
          <p:cNvPr id="7" name="TekstSylinder 6">
            <a:extLst>
              <a:ext uri="{FF2B5EF4-FFF2-40B4-BE49-F238E27FC236}">
                <a16:creationId xmlns:a16="http://schemas.microsoft.com/office/drawing/2014/main" id="{74EE1529-67B2-FB83-CC9B-15E659CB4224}"/>
              </a:ext>
            </a:extLst>
          </p:cNvPr>
          <p:cNvSpPr txBox="1"/>
          <p:nvPr/>
        </p:nvSpPr>
        <p:spPr>
          <a:xfrm>
            <a:off x="4562475" y="3500939"/>
            <a:ext cx="6096000" cy="1200329"/>
          </a:xfrm>
          <a:prstGeom prst="rect">
            <a:avLst/>
          </a:prstGeom>
          <a:noFill/>
        </p:spPr>
        <p:txBody>
          <a:bodyPr wrap="square">
            <a:spAutoFit/>
          </a:bodyPr>
          <a:lstStyle/>
          <a:p>
            <a:r>
              <a:rPr kumimoji="0" lang="nb-NO" sz="3600" b="1" i="0" u="none" strike="noStrike" kern="1200" cap="none" spc="0" normalizeH="0" baseline="0" noProof="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respondenter</a:t>
            </a:r>
            <a:r>
              <a:rPr kumimoji="0" lang="nb-NO" sz="3600" b="0" i="0" u="none" strike="noStrike" kern="1200" cap="none" spc="0" normalizeH="0" baseline="0" noProof="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 </a:t>
            </a:r>
            <a:br>
              <a:rPr kumimoji="0" lang="nb-NO" sz="3600" b="0" i="0" u="none" strike="noStrike" kern="1200" cap="none" spc="0" normalizeH="0" baseline="0" noProof="0">
                <a:ln>
                  <a:noFill/>
                </a:ln>
                <a:solidFill>
                  <a:schemeClr val="accent6">
                    <a:lumMod val="25000"/>
                  </a:schemeClr>
                </a:solidFill>
                <a:effectLst/>
                <a:uLnTx/>
                <a:uFillTx/>
                <a:latin typeface="Arial" panose="020B0604020202020204" pitchFamily="34" charset="0"/>
                <a:ea typeface="+mn-ea"/>
                <a:cs typeface="Arial" panose="020B0604020202020204" pitchFamily="34" charset="0"/>
              </a:rPr>
            </a:br>
            <a:r>
              <a:rPr kumimoji="0" lang="nb-NO" sz="3600" b="0" i="0" u="none" strike="noStrike" kern="1200" cap="none" spc="0" normalizeH="0" baseline="0" noProof="0">
                <a:ln>
                  <a:noFill/>
                </a:ln>
                <a:solidFill>
                  <a:schemeClr val="accent6">
                    <a:lumMod val="25000"/>
                  </a:schemeClr>
                </a:solidFill>
                <a:effectLst/>
                <a:uLnTx/>
                <a:uFillTx/>
                <a:latin typeface="Arial" panose="020B0604020202020204" pitchFamily="34" charset="0"/>
                <a:ea typeface="+mn-ea"/>
                <a:cs typeface="Arial" panose="020B0604020202020204" pitchFamily="34" charset="0"/>
              </a:rPr>
              <a:t>(svarprosent: 37)</a:t>
            </a:r>
            <a:endParaRPr lang="nb-NO" sz="3600">
              <a:solidFill>
                <a:schemeClr val="accent6">
                  <a:lumMod val="25000"/>
                </a:schemeClr>
              </a:solidFill>
            </a:endParaRPr>
          </a:p>
        </p:txBody>
      </p:sp>
    </p:spTree>
    <p:extLst>
      <p:ext uri="{BB962C8B-B14F-4D97-AF65-F5344CB8AC3E}">
        <p14:creationId xmlns:p14="http://schemas.microsoft.com/office/powerpoint/2010/main" val="34516033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tel 17">
            <a:extLst>
              <a:ext uri="{FF2B5EF4-FFF2-40B4-BE49-F238E27FC236}">
                <a16:creationId xmlns:a16="http://schemas.microsoft.com/office/drawing/2014/main" id="{2A2CE116-29FF-9CA0-71D8-E184518E80B8}"/>
              </a:ext>
            </a:extLst>
          </p:cNvPr>
          <p:cNvSpPr>
            <a:spLocks noGrp="1"/>
          </p:cNvSpPr>
          <p:nvPr>
            <p:ph type="title"/>
          </p:nvPr>
        </p:nvSpPr>
        <p:spPr>
          <a:xfrm>
            <a:off x="1712485" y="238383"/>
            <a:ext cx="8932874" cy="1084263"/>
          </a:xfrm>
        </p:spPr>
        <p:txBody>
          <a:bodyPr/>
          <a:lstStyle/>
          <a:p>
            <a:r>
              <a:rPr lang="nb-NO">
                <a:solidFill>
                  <a:srgbClr val="D2002B"/>
                </a:solidFill>
              </a:rPr>
              <a:t>Flere og flere</a:t>
            </a:r>
            <a:r>
              <a:rPr lang="nb-NO">
                <a:solidFill>
                  <a:schemeClr val="accent6">
                    <a:lumMod val="25000"/>
                  </a:schemeClr>
                </a:solidFill>
              </a:rPr>
              <a:t> </a:t>
            </a:r>
            <a:r>
              <a:rPr lang="nb-NO" b="0">
                <a:solidFill>
                  <a:schemeClr val="accent6">
                    <a:lumMod val="25000"/>
                  </a:schemeClr>
                </a:solidFill>
              </a:rPr>
              <a:t>UiA-studenter kommer utenfra!</a:t>
            </a:r>
          </a:p>
        </p:txBody>
      </p:sp>
      <p:sp>
        <p:nvSpPr>
          <p:cNvPr id="4" name="Slide Number Placeholder 3">
            <a:extLst>
              <a:ext uri="{FF2B5EF4-FFF2-40B4-BE49-F238E27FC236}">
                <a16:creationId xmlns:a16="http://schemas.microsoft.com/office/drawing/2014/main" id="{BB7F0AC0-38A7-FF31-EFB5-0E232F606248}"/>
              </a:ext>
            </a:extLst>
          </p:cNvPr>
          <p:cNvSpPr>
            <a:spLocks noGrp="1"/>
          </p:cNvSpPr>
          <p:nvPr>
            <p:ph type="sldNum" sz="quarter" idx="12"/>
          </p:nvPr>
        </p:nvSpPr>
        <p:spPr/>
        <p:txBody>
          <a:bodyPr/>
          <a:lstStyle/>
          <a:p>
            <a:fld id="{CB34E9FF-35ED-4746-A218-B58892FE7A5D}" type="slidenum">
              <a:rPr lang="nb-NO" smtClean="0"/>
              <a:t>4</a:t>
            </a:fld>
            <a:endParaRPr lang="nb-NO"/>
          </a:p>
        </p:txBody>
      </p:sp>
      <p:pic>
        <p:nvPicPr>
          <p:cNvPr id="9" name="Grafikk 8">
            <a:extLst>
              <a:ext uri="{FF2B5EF4-FFF2-40B4-BE49-F238E27FC236}">
                <a16:creationId xmlns:a16="http://schemas.microsoft.com/office/drawing/2014/main" id="{611623A4-87BE-E051-B7C1-E6EA9F62FBB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1794" y="903319"/>
            <a:ext cx="10108413" cy="4563999"/>
          </a:xfrm>
          <a:prstGeom prst="rect">
            <a:avLst/>
          </a:prstGeom>
        </p:spPr>
      </p:pic>
      <p:pic>
        <p:nvPicPr>
          <p:cNvPr id="13" name="Grafikk 12">
            <a:extLst>
              <a:ext uri="{FF2B5EF4-FFF2-40B4-BE49-F238E27FC236}">
                <a16:creationId xmlns:a16="http://schemas.microsoft.com/office/drawing/2014/main" id="{4E093D77-E037-5DA0-ECC0-5B7F3A309C2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1794" y="903319"/>
            <a:ext cx="10108413" cy="4563999"/>
          </a:xfrm>
          <a:prstGeom prst="rect">
            <a:avLst/>
          </a:prstGeom>
        </p:spPr>
      </p:pic>
      <p:pic>
        <p:nvPicPr>
          <p:cNvPr id="16" name="Grafikk 15">
            <a:extLst>
              <a:ext uri="{FF2B5EF4-FFF2-40B4-BE49-F238E27FC236}">
                <a16:creationId xmlns:a16="http://schemas.microsoft.com/office/drawing/2014/main" id="{96E79716-F207-48EC-47B1-E02A0338DCF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1794" y="903319"/>
            <a:ext cx="10108413" cy="4563999"/>
          </a:xfrm>
          <a:prstGeom prst="rect">
            <a:avLst/>
          </a:prstGeom>
        </p:spPr>
      </p:pic>
      <p:sp>
        <p:nvSpPr>
          <p:cNvPr id="14" name="TekstSylinder 13">
            <a:extLst>
              <a:ext uri="{FF2B5EF4-FFF2-40B4-BE49-F238E27FC236}">
                <a16:creationId xmlns:a16="http://schemas.microsoft.com/office/drawing/2014/main" id="{C87FC4CE-BE46-BE14-C30E-9839659D51D6}"/>
              </a:ext>
            </a:extLst>
          </p:cNvPr>
          <p:cNvSpPr txBox="1"/>
          <p:nvPr/>
        </p:nvSpPr>
        <p:spPr>
          <a:xfrm>
            <a:off x="7668018" y="4387482"/>
            <a:ext cx="2587760" cy="707886"/>
          </a:xfrm>
          <a:prstGeom prst="rect">
            <a:avLst/>
          </a:prstGeom>
          <a:noFill/>
        </p:spPr>
        <p:txBody>
          <a:bodyPr wrap="none" rtlCol="0">
            <a:spAutoFit/>
          </a:bodyPr>
          <a:lstStyle/>
          <a:p>
            <a:r>
              <a:rPr lang="nb-NO" sz="4000" b="1">
                <a:solidFill>
                  <a:srgbClr val="D2002B"/>
                </a:solidFill>
                <a:latin typeface="Arial" panose="020B0604020202020204" pitchFamily="34" charset="0"/>
                <a:cs typeface="Arial" panose="020B0604020202020204" pitchFamily="34" charset="0"/>
              </a:rPr>
              <a:t>Fra </a:t>
            </a:r>
            <a:r>
              <a:rPr lang="nb-NO" sz="4000">
                <a:solidFill>
                  <a:srgbClr val="D2002B"/>
                </a:solidFill>
                <a:latin typeface="Arial" panose="020B0604020202020204" pitchFamily="34" charset="0"/>
                <a:cs typeface="Arial" panose="020B0604020202020204" pitchFamily="34" charset="0"/>
              </a:rPr>
              <a:t>Agder</a:t>
            </a:r>
          </a:p>
        </p:txBody>
      </p:sp>
      <p:sp>
        <p:nvSpPr>
          <p:cNvPr id="17" name="TekstSylinder 16">
            <a:extLst>
              <a:ext uri="{FF2B5EF4-FFF2-40B4-BE49-F238E27FC236}">
                <a16:creationId xmlns:a16="http://schemas.microsoft.com/office/drawing/2014/main" id="{EE46515F-F29B-CA81-AA3B-43BC5ADCC30E}"/>
              </a:ext>
            </a:extLst>
          </p:cNvPr>
          <p:cNvSpPr txBox="1"/>
          <p:nvPr/>
        </p:nvSpPr>
        <p:spPr>
          <a:xfrm>
            <a:off x="7668018" y="2724210"/>
            <a:ext cx="3613682" cy="707886"/>
          </a:xfrm>
          <a:prstGeom prst="rect">
            <a:avLst/>
          </a:prstGeom>
          <a:noFill/>
        </p:spPr>
        <p:txBody>
          <a:bodyPr wrap="none" rtlCol="0">
            <a:spAutoFit/>
          </a:bodyPr>
          <a:lstStyle/>
          <a:p>
            <a:r>
              <a:rPr lang="nb-NO" sz="4000" b="1">
                <a:solidFill>
                  <a:srgbClr val="0F5A2E"/>
                </a:solidFill>
                <a:latin typeface="Arial" panose="020B0604020202020204" pitchFamily="34" charset="0"/>
                <a:cs typeface="Arial" panose="020B0604020202020204" pitchFamily="34" charset="0"/>
              </a:rPr>
              <a:t>Utenfor </a:t>
            </a:r>
            <a:r>
              <a:rPr lang="nb-NO" sz="4000">
                <a:solidFill>
                  <a:srgbClr val="0F5A2E"/>
                </a:solidFill>
                <a:latin typeface="Arial" panose="020B0604020202020204" pitchFamily="34" charset="0"/>
                <a:cs typeface="Arial" panose="020B0604020202020204" pitchFamily="34" charset="0"/>
              </a:rPr>
              <a:t>Agder</a:t>
            </a:r>
          </a:p>
        </p:txBody>
      </p:sp>
      <p:sp>
        <p:nvSpPr>
          <p:cNvPr id="21" name="TekstSylinder 20">
            <a:extLst>
              <a:ext uri="{FF2B5EF4-FFF2-40B4-BE49-F238E27FC236}">
                <a16:creationId xmlns:a16="http://schemas.microsoft.com/office/drawing/2014/main" id="{FE79C5C1-8BF9-BFE2-DA0E-A3973DD305D3}"/>
              </a:ext>
            </a:extLst>
          </p:cNvPr>
          <p:cNvSpPr txBox="1"/>
          <p:nvPr/>
        </p:nvSpPr>
        <p:spPr>
          <a:xfrm>
            <a:off x="1257694" y="5547269"/>
            <a:ext cx="697627" cy="369332"/>
          </a:xfrm>
          <a:prstGeom prst="rect">
            <a:avLst/>
          </a:prstGeom>
          <a:noFill/>
        </p:spPr>
        <p:txBody>
          <a:bodyPr wrap="none" rtlCol="0">
            <a:spAutoFit/>
          </a:bodyPr>
          <a:lstStyle/>
          <a:p>
            <a:r>
              <a:rPr lang="nb-NO" b="1">
                <a:solidFill>
                  <a:srgbClr val="000000"/>
                </a:solidFill>
                <a:latin typeface="Arial" panose="020B0604020202020204" pitchFamily="34" charset="0"/>
                <a:cs typeface="Arial" panose="020B0604020202020204" pitchFamily="34" charset="0"/>
              </a:rPr>
              <a:t>2018</a:t>
            </a:r>
          </a:p>
        </p:txBody>
      </p:sp>
      <p:sp>
        <p:nvSpPr>
          <p:cNvPr id="22" name="TekstSylinder 21">
            <a:extLst>
              <a:ext uri="{FF2B5EF4-FFF2-40B4-BE49-F238E27FC236}">
                <a16:creationId xmlns:a16="http://schemas.microsoft.com/office/drawing/2014/main" id="{B0F93113-23FC-36DF-3058-675B260B60A9}"/>
              </a:ext>
            </a:extLst>
          </p:cNvPr>
          <p:cNvSpPr txBox="1"/>
          <p:nvPr/>
        </p:nvSpPr>
        <p:spPr>
          <a:xfrm>
            <a:off x="2598789" y="5547269"/>
            <a:ext cx="697627" cy="369332"/>
          </a:xfrm>
          <a:prstGeom prst="rect">
            <a:avLst/>
          </a:prstGeom>
          <a:noFill/>
        </p:spPr>
        <p:txBody>
          <a:bodyPr wrap="none" rtlCol="0">
            <a:spAutoFit/>
          </a:bodyPr>
          <a:lstStyle/>
          <a:p>
            <a:r>
              <a:rPr lang="nb-NO" b="1">
                <a:solidFill>
                  <a:srgbClr val="000000"/>
                </a:solidFill>
                <a:latin typeface="Arial" panose="020B0604020202020204" pitchFamily="34" charset="0"/>
                <a:cs typeface="Arial" panose="020B0604020202020204" pitchFamily="34" charset="0"/>
              </a:rPr>
              <a:t>2019</a:t>
            </a:r>
          </a:p>
        </p:txBody>
      </p:sp>
      <p:sp>
        <p:nvSpPr>
          <p:cNvPr id="23" name="TekstSylinder 22">
            <a:extLst>
              <a:ext uri="{FF2B5EF4-FFF2-40B4-BE49-F238E27FC236}">
                <a16:creationId xmlns:a16="http://schemas.microsoft.com/office/drawing/2014/main" id="{E2C03512-7BA5-2F0F-2818-5605EA7E97C7}"/>
              </a:ext>
            </a:extLst>
          </p:cNvPr>
          <p:cNvSpPr txBox="1"/>
          <p:nvPr/>
        </p:nvSpPr>
        <p:spPr>
          <a:xfrm>
            <a:off x="3939884" y="5547269"/>
            <a:ext cx="697627" cy="369332"/>
          </a:xfrm>
          <a:prstGeom prst="rect">
            <a:avLst/>
          </a:prstGeom>
          <a:noFill/>
        </p:spPr>
        <p:txBody>
          <a:bodyPr wrap="none" rtlCol="0">
            <a:spAutoFit/>
          </a:bodyPr>
          <a:lstStyle/>
          <a:p>
            <a:r>
              <a:rPr lang="nb-NO" b="1">
                <a:solidFill>
                  <a:srgbClr val="000000"/>
                </a:solidFill>
                <a:latin typeface="Arial" panose="020B0604020202020204" pitchFamily="34" charset="0"/>
                <a:cs typeface="Arial" panose="020B0604020202020204" pitchFamily="34" charset="0"/>
              </a:rPr>
              <a:t>2020</a:t>
            </a:r>
          </a:p>
        </p:txBody>
      </p:sp>
      <p:sp>
        <p:nvSpPr>
          <p:cNvPr id="24" name="TekstSylinder 23">
            <a:extLst>
              <a:ext uri="{FF2B5EF4-FFF2-40B4-BE49-F238E27FC236}">
                <a16:creationId xmlns:a16="http://schemas.microsoft.com/office/drawing/2014/main" id="{71CC8A6F-CE23-CBE0-DB32-9F555806AFC8}"/>
              </a:ext>
            </a:extLst>
          </p:cNvPr>
          <p:cNvSpPr txBox="1"/>
          <p:nvPr/>
        </p:nvSpPr>
        <p:spPr>
          <a:xfrm>
            <a:off x="5280979" y="5552022"/>
            <a:ext cx="697627" cy="369332"/>
          </a:xfrm>
          <a:prstGeom prst="rect">
            <a:avLst/>
          </a:prstGeom>
          <a:noFill/>
        </p:spPr>
        <p:txBody>
          <a:bodyPr wrap="none" rtlCol="0">
            <a:spAutoFit/>
          </a:bodyPr>
          <a:lstStyle/>
          <a:p>
            <a:r>
              <a:rPr lang="nb-NO" b="1">
                <a:solidFill>
                  <a:srgbClr val="000000"/>
                </a:solidFill>
                <a:latin typeface="Arial" panose="020B0604020202020204" pitchFamily="34" charset="0"/>
                <a:cs typeface="Arial" panose="020B0604020202020204" pitchFamily="34" charset="0"/>
              </a:rPr>
              <a:t>2021</a:t>
            </a:r>
          </a:p>
        </p:txBody>
      </p:sp>
      <p:sp>
        <p:nvSpPr>
          <p:cNvPr id="25" name="TekstSylinder 24">
            <a:extLst>
              <a:ext uri="{FF2B5EF4-FFF2-40B4-BE49-F238E27FC236}">
                <a16:creationId xmlns:a16="http://schemas.microsoft.com/office/drawing/2014/main" id="{AC936E5C-2126-515A-C2C4-494BF5115171}"/>
              </a:ext>
            </a:extLst>
          </p:cNvPr>
          <p:cNvSpPr txBox="1"/>
          <p:nvPr/>
        </p:nvSpPr>
        <p:spPr>
          <a:xfrm>
            <a:off x="6622074" y="5547269"/>
            <a:ext cx="697627" cy="369332"/>
          </a:xfrm>
          <a:prstGeom prst="rect">
            <a:avLst/>
          </a:prstGeom>
          <a:noFill/>
        </p:spPr>
        <p:txBody>
          <a:bodyPr wrap="none" rtlCol="0">
            <a:spAutoFit/>
          </a:bodyPr>
          <a:lstStyle/>
          <a:p>
            <a:r>
              <a:rPr lang="nb-NO" b="1">
                <a:solidFill>
                  <a:srgbClr val="000000"/>
                </a:solidFill>
                <a:latin typeface="Arial" panose="020B0604020202020204" pitchFamily="34" charset="0"/>
                <a:cs typeface="Arial" panose="020B0604020202020204" pitchFamily="34" charset="0"/>
              </a:rPr>
              <a:t>2022</a:t>
            </a:r>
          </a:p>
        </p:txBody>
      </p:sp>
      <p:sp>
        <p:nvSpPr>
          <p:cNvPr id="26" name="TekstSylinder 25">
            <a:extLst>
              <a:ext uri="{FF2B5EF4-FFF2-40B4-BE49-F238E27FC236}">
                <a16:creationId xmlns:a16="http://schemas.microsoft.com/office/drawing/2014/main" id="{D21C2FA6-CBAB-82DE-6E01-4624A9E558A9}"/>
              </a:ext>
            </a:extLst>
          </p:cNvPr>
          <p:cNvSpPr txBox="1"/>
          <p:nvPr/>
        </p:nvSpPr>
        <p:spPr>
          <a:xfrm>
            <a:off x="7963169" y="5547269"/>
            <a:ext cx="697627" cy="369332"/>
          </a:xfrm>
          <a:prstGeom prst="rect">
            <a:avLst/>
          </a:prstGeom>
          <a:noFill/>
        </p:spPr>
        <p:txBody>
          <a:bodyPr wrap="none" rtlCol="0">
            <a:spAutoFit/>
          </a:bodyPr>
          <a:lstStyle/>
          <a:p>
            <a:r>
              <a:rPr lang="nb-NO" b="1">
                <a:solidFill>
                  <a:srgbClr val="000000"/>
                </a:solidFill>
                <a:latin typeface="Arial" panose="020B0604020202020204" pitchFamily="34" charset="0"/>
                <a:cs typeface="Arial" panose="020B0604020202020204" pitchFamily="34" charset="0"/>
              </a:rPr>
              <a:t>2023</a:t>
            </a:r>
          </a:p>
        </p:txBody>
      </p:sp>
      <p:sp>
        <p:nvSpPr>
          <p:cNvPr id="27" name="TekstSylinder 26">
            <a:extLst>
              <a:ext uri="{FF2B5EF4-FFF2-40B4-BE49-F238E27FC236}">
                <a16:creationId xmlns:a16="http://schemas.microsoft.com/office/drawing/2014/main" id="{94F5C65E-1F93-A34A-372B-8AB800D6AB18}"/>
              </a:ext>
            </a:extLst>
          </p:cNvPr>
          <p:cNvSpPr txBox="1"/>
          <p:nvPr/>
        </p:nvSpPr>
        <p:spPr>
          <a:xfrm>
            <a:off x="9304264" y="5547269"/>
            <a:ext cx="697627" cy="369332"/>
          </a:xfrm>
          <a:prstGeom prst="rect">
            <a:avLst/>
          </a:prstGeom>
          <a:noFill/>
        </p:spPr>
        <p:txBody>
          <a:bodyPr wrap="none" rtlCol="0">
            <a:spAutoFit/>
          </a:bodyPr>
          <a:lstStyle/>
          <a:p>
            <a:r>
              <a:rPr lang="nb-NO" b="1">
                <a:solidFill>
                  <a:srgbClr val="000000"/>
                </a:solidFill>
                <a:latin typeface="Arial" panose="020B0604020202020204" pitchFamily="34" charset="0"/>
                <a:cs typeface="Arial" panose="020B0604020202020204" pitchFamily="34" charset="0"/>
              </a:rPr>
              <a:t>2024</a:t>
            </a:r>
          </a:p>
        </p:txBody>
      </p:sp>
      <p:sp>
        <p:nvSpPr>
          <p:cNvPr id="28" name="TekstSylinder 27">
            <a:extLst>
              <a:ext uri="{FF2B5EF4-FFF2-40B4-BE49-F238E27FC236}">
                <a16:creationId xmlns:a16="http://schemas.microsoft.com/office/drawing/2014/main" id="{B05C0A10-A475-7E7C-A871-A3E7FEB19CCB}"/>
              </a:ext>
            </a:extLst>
          </p:cNvPr>
          <p:cNvSpPr txBox="1"/>
          <p:nvPr/>
        </p:nvSpPr>
        <p:spPr>
          <a:xfrm>
            <a:off x="10645359" y="5547269"/>
            <a:ext cx="697627" cy="369332"/>
          </a:xfrm>
          <a:prstGeom prst="rect">
            <a:avLst/>
          </a:prstGeom>
          <a:noFill/>
        </p:spPr>
        <p:txBody>
          <a:bodyPr wrap="none" rtlCol="0">
            <a:spAutoFit/>
          </a:bodyPr>
          <a:lstStyle/>
          <a:p>
            <a:r>
              <a:rPr lang="nb-NO" b="1">
                <a:solidFill>
                  <a:srgbClr val="000000"/>
                </a:solidFill>
                <a:latin typeface="Arial" panose="020B0604020202020204" pitchFamily="34" charset="0"/>
                <a:cs typeface="Arial" panose="020B0604020202020204" pitchFamily="34" charset="0"/>
              </a:rPr>
              <a:t>2025</a:t>
            </a:r>
          </a:p>
        </p:txBody>
      </p:sp>
    </p:spTree>
    <p:extLst>
      <p:ext uri="{BB962C8B-B14F-4D97-AF65-F5344CB8AC3E}">
        <p14:creationId xmlns:p14="http://schemas.microsoft.com/office/powerpoint/2010/main" val="317721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000"/>
                                        <p:tgtEl>
                                          <p:spTgt spid="13"/>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vrundet rektangel 6">
            <a:extLst>
              <a:ext uri="{FF2B5EF4-FFF2-40B4-BE49-F238E27FC236}">
                <a16:creationId xmlns:a16="http://schemas.microsoft.com/office/drawing/2014/main" id="{4BD8283E-459F-B289-678B-16C4E6752E22}"/>
              </a:ext>
            </a:extLst>
          </p:cNvPr>
          <p:cNvSpPr/>
          <p:nvPr/>
        </p:nvSpPr>
        <p:spPr>
          <a:xfrm>
            <a:off x="1071439" y="3269195"/>
            <a:ext cx="10663892" cy="996043"/>
          </a:xfrm>
          <a:prstGeom prst="roundRect">
            <a:avLst/>
          </a:prstGeom>
          <a:solidFill>
            <a:schemeClr val="bg1"/>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Avrundet rektangel 8">
            <a:extLst>
              <a:ext uri="{FF2B5EF4-FFF2-40B4-BE49-F238E27FC236}">
                <a16:creationId xmlns:a16="http://schemas.microsoft.com/office/drawing/2014/main" id="{4268FE3E-9D58-0AF0-D7B8-84A063644893}"/>
              </a:ext>
            </a:extLst>
          </p:cNvPr>
          <p:cNvSpPr/>
          <p:nvPr/>
        </p:nvSpPr>
        <p:spPr>
          <a:xfrm>
            <a:off x="1051023" y="3269195"/>
            <a:ext cx="9064308" cy="996043"/>
          </a:xfrm>
          <a:prstGeom prst="roundRect">
            <a:avLst/>
          </a:prstGeom>
          <a:solidFill>
            <a:srgbClr val="C80F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6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85%</a:t>
            </a:r>
          </a:p>
        </p:txBody>
      </p:sp>
      <p:sp>
        <p:nvSpPr>
          <p:cNvPr id="11" name="TekstSylinder 10">
            <a:extLst>
              <a:ext uri="{FF2B5EF4-FFF2-40B4-BE49-F238E27FC236}">
                <a16:creationId xmlns:a16="http://schemas.microsoft.com/office/drawing/2014/main" id="{8A45E546-8F10-8E75-6101-40F351FB6E7F}"/>
              </a:ext>
            </a:extLst>
          </p:cNvPr>
          <p:cNvSpPr txBox="1"/>
          <p:nvPr/>
        </p:nvSpPr>
        <p:spPr>
          <a:xfrm>
            <a:off x="1311697" y="3393015"/>
            <a:ext cx="3167904"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Vil</a:t>
            </a:r>
            <a:r>
              <a:rPr kumimoji="0" lang="nb-NO"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anbefale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UiA</a:t>
            </a:r>
            <a:r>
              <a:rPr kumimoji="0" lang="nb-NO"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til andre</a:t>
            </a:r>
            <a:endParaRPr kumimoji="0" lang="nb-NO"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Avrundet rektangel 11">
            <a:extLst>
              <a:ext uri="{FF2B5EF4-FFF2-40B4-BE49-F238E27FC236}">
                <a16:creationId xmlns:a16="http://schemas.microsoft.com/office/drawing/2014/main" id="{5C3B8088-E5B1-C10A-2BFA-8F82DC8E8AC0}"/>
              </a:ext>
            </a:extLst>
          </p:cNvPr>
          <p:cNvSpPr/>
          <p:nvPr/>
        </p:nvSpPr>
        <p:spPr>
          <a:xfrm>
            <a:off x="1071439" y="4556158"/>
            <a:ext cx="10663892" cy="996043"/>
          </a:xfrm>
          <a:prstGeom prst="roundRect">
            <a:avLst/>
          </a:prstGeom>
          <a:solidFill>
            <a:schemeClr val="bg1"/>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Avrundet rektangel 12">
            <a:extLst>
              <a:ext uri="{FF2B5EF4-FFF2-40B4-BE49-F238E27FC236}">
                <a16:creationId xmlns:a16="http://schemas.microsoft.com/office/drawing/2014/main" id="{7F02931E-B0B6-175C-32DA-6BE3596EEAC0}"/>
              </a:ext>
            </a:extLst>
          </p:cNvPr>
          <p:cNvSpPr/>
          <p:nvPr/>
        </p:nvSpPr>
        <p:spPr>
          <a:xfrm>
            <a:off x="1071439" y="4556158"/>
            <a:ext cx="8787079" cy="996043"/>
          </a:xfrm>
          <a:prstGeom prst="roundRect">
            <a:avLst/>
          </a:prstGeom>
          <a:solidFill>
            <a:srgbClr val="C80F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6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84%</a:t>
            </a:r>
          </a:p>
        </p:txBody>
      </p:sp>
      <p:sp>
        <p:nvSpPr>
          <p:cNvPr id="14" name="TekstSylinder 13">
            <a:extLst>
              <a:ext uri="{FF2B5EF4-FFF2-40B4-BE49-F238E27FC236}">
                <a16:creationId xmlns:a16="http://schemas.microsoft.com/office/drawing/2014/main" id="{B70C2AF7-EAFC-699E-3A48-20793FBCA132}"/>
              </a:ext>
            </a:extLst>
          </p:cNvPr>
          <p:cNvSpPr txBox="1"/>
          <p:nvPr/>
        </p:nvSpPr>
        <p:spPr>
          <a:xfrm>
            <a:off x="1311697" y="4694307"/>
            <a:ext cx="3167904"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Vil </a:t>
            </a:r>
            <a:r>
              <a:rPr kumimoji="0" lang="nb-NO"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anbefale </a:t>
            </a:r>
            <a:r>
              <a:rPr kumimoji="0" lang="nb-NO"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min</a:t>
            </a:r>
            <a:r>
              <a:rPr kumimoji="0" lang="nb-NO"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a:t>
            </a:r>
            <a:r>
              <a:rPr kumimoji="0" lang="nb-NO" sz="2400" b="1" i="0" u="none" strike="noStrike" kern="1200" cap="none" spc="0" normalizeH="0" baseline="0" noProof="0" err="1">
                <a:ln>
                  <a:noFill/>
                </a:ln>
                <a:solidFill>
                  <a:srgbClr val="FFFFFF"/>
                </a:solidFill>
                <a:effectLst/>
                <a:uLnTx/>
                <a:uFillTx/>
                <a:latin typeface="Arial" panose="020B0604020202020204" pitchFamily="34" charset="0"/>
                <a:ea typeface="+mn-ea"/>
                <a:cs typeface="Arial" panose="020B0604020202020204" pitchFamily="34" charset="0"/>
              </a:rPr>
              <a:t>studieby</a:t>
            </a:r>
            <a:r>
              <a:rPr kumimoji="0" lang="nb-NO"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a:t>
            </a:r>
            <a:r>
              <a:rPr kumimoji="0" lang="nb-NO"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til andre</a:t>
            </a:r>
            <a:endParaRPr kumimoji="0" lang="nb-NO"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3" name="Bilde 2" descr="Et bilde som inneholder klær, utendørs, person, plante&#10;&#10;KI-generert innhold kan være feil.">
            <a:extLst>
              <a:ext uri="{FF2B5EF4-FFF2-40B4-BE49-F238E27FC236}">
                <a16:creationId xmlns:a16="http://schemas.microsoft.com/office/drawing/2014/main" id="{76195319-245F-8A54-4CD8-49EC0670B54D}"/>
              </a:ext>
            </a:extLst>
          </p:cNvPr>
          <p:cNvPicPr>
            <a:picLocks noChangeAspect="1"/>
          </p:cNvPicPr>
          <p:nvPr/>
        </p:nvPicPr>
        <p:blipFill>
          <a:blip r:embed="rId3"/>
          <a:srcRect t="34140" b="33573"/>
          <a:stretch>
            <a:fillRect/>
          </a:stretch>
        </p:blipFill>
        <p:spPr>
          <a:xfrm>
            <a:off x="0" y="18924"/>
            <a:ext cx="12192000" cy="2627544"/>
          </a:xfrm>
          <a:prstGeom prst="rect">
            <a:avLst/>
          </a:prstGeom>
        </p:spPr>
      </p:pic>
    </p:spTree>
    <p:extLst>
      <p:ext uri="{BB962C8B-B14F-4D97-AF65-F5344CB8AC3E}">
        <p14:creationId xmlns:p14="http://schemas.microsoft.com/office/powerpoint/2010/main" val="366145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53ECA-C0FD-8DBB-CC9C-0163C222F688}"/>
            </a:ext>
          </a:extLst>
        </p:cNvPr>
        <p:cNvGrpSpPr/>
        <p:nvPr/>
      </p:nvGrpSpPr>
      <p:grpSpPr>
        <a:xfrm>
          <a:off x="0" y="0"/>
          <a:ext cx="0" cy="0"/>
          <a:chOff x="0" y="0"/>
          <a:chExt cx="0" cy="0"/>
        </a:xfrm>
      </p:grpSpPr>
      <p:sp>
        <p:nvSpPr>
          <p:cNvPr id="5" name="Tittel 1">
            <a:extLst>
              <a:ext uri="{FF2B5EF4-FFF2-40B4-BE49-F238E27FC236}">
                <a16:creationId xmlns:a16="http://schemas.microsoft.com/office/drawing/2014/main" id="{79B7219D-C0A9-4E50-3215-BD85A7FD8312}"/>
              </a:ext>
            </a:extLst>
          </p:cNvPr>
          <p:cNvSpPr>
            <a:spLocks noGrp="1"/>
          </p:cNvSpPr>
          <p:nvPr>
            <p:ph type="title"/>
          </p:nvPr>
        </p:nvSpPr>
        <p:spPr/>
        <p:txBody>
          <a:bodyPr anchor="ctr"/>
          <a:lstStyle/>
          <a:p>
            <a:r>
              <a:rPr lang="nb-NO" b="0">
                <a:solidFill>
                  <a:schemeClr val="accent6">
                    <a:lumMod val="25000"/>
                  </a:schemeClr>
                </a:solidFill>
              </a:rPr>
              <a:t>Kandidatenes </a:t>
            </a:r>
            <a:r>
              <a:rPr lang="nb-NO">
                <a:solidFill>
                  <a:srgbClr val="C80F2E"/>
                </a:solidFill>
              </a:rPr>
              <a:t>vurdering av studietiden </a:t>
            </a:r>
            <a:r>
              <a:rPr lang="nb-NO" b="0">
                <a:solidFill>
                  <a:schemeClr val="accent6">
                    <a:lumMod val="25000"/>
                  </a:schemeClr>
                </a:solidFill>
              </a:rPr>
              <a:t>på UiA </a:t>
            </a:r>
          </a:p>
        </p:txBody>
      </p:sp>
      <p:sp>
        <p:nvSpPr>
          <p:cNvPr id="4" name="Plassholder for lysbildenummer 3">
            <a:extLst>
              <a:ext uri="{FF2B5EF4-FFF2-40B4-BE49-F238E27FC236}">
                <a16:creationId xmlns:a16="http://schemas.microsoft.com/office/drawing/2014/main" id="{3CE36B72-6502-617F-CA5A-DBD3B6408404}"/>
              </a:ext>
            </a:extLst>
          </p:cNvPr>
          <p:cNvSpPr>
            <a:spLocks noGrp="1"/>
          </p:cNvSpPr>
          <p:nvPr>
            <p:ph type="sldNum" sz="quarter" idx="12"/>
          </p:nvPr>
        </p:nvSpPr>
        <p:spPr/>
        <p:txBody>
          <a:bodyPr/>
          <a:lstStyle/>
          <a:p>
            <a:fld id="{B01D6A19-7398-44A9-9743-804DE68A4930}" type="slidenum">
              <a:rPr lang="nb-NO" smtClean="0"/>
              <a:t>6</a:t>
            </a:fld>
            <a:endParaRPr lang="nb-NO"/>
          </a:p>
        </p:txBody>
      </p:sp>
      <p:sp>
        <p:nvSpPr>
          <p:cNvPr id="2" name="Plassholder for innhold 2">
            <a:extLst>
              <a:ext uri="{FF2B5EF4-FFF2-40B4-BE49-F238E27FC236}">
                <a16:creationId xmlns:a16="http://schemas.microsoft.com/office/drawing/2014/main" id="{C0C1A786-754C-FE45-BDD8-6EBDADAA5D98}"/>
              </a:ext>
            </a:extLst>
          </p:cNvPr>
          <p:cNvSpPr txBox="1">
            <a:spLocks/>
          </p:cNvSpPr>
          <p:nvPr/>
        </p:nvSpPr>
        <p:spPr bwMode="auto">
          <a:xfrm>
            <a:off x="4666130" y="6370688"/>
            <a:ext cx="6749384" cy="311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2C2F1"/>
              </a:buClr>
              <a:buSzPct val="70000"/>
              <a:buFont typeface="Wingdings" pitchFamily="2" charset="2"/>
              <a:buChar char="l"/>
              <a:defRPr sz="2000">
                <a:solidFill>
                  <a:schemeClr val="bg1">
                    <a:lumMod val="50000"/>
                  </a:schemeClr>
                </a:solidFill>
                <a:latin typeface="+mn-lt"/>
                <a:ea typeface="+mn-ea"/>
                <a:cs typeface="+mn-cs"/>
              </a:defRPr>
            </a:lvl1pPr>
            <a:lvl2pPr marL="692150" indent="-347663" algn="l" rtl="0" eaLnBrk="1" fontAlgn="base" hangingPunct="1">
              <a:spcBef>
                <a:spcPct val="20000"/>
              </a:spcBef>
              <a:spcAft>
                <a:spcPct val="0"/>
              </a:spcAft>
              <a:buClr>
                <a:schemeClr val="bg1">
                  <a:lumMod val="50000"/>
                </a:schemeClr>
              </a:buClr>
              <a:buSzPct val="70000"/>
              <a:buFont typeface="Wingdings" pitchFamily="2" charset="2"/>
              <a:buChar char="l"/>
              <a:defRPr>
                <a:solidFill>
                  <a:schemeClr val="bg1">
                    <a:lumMod val="50000"/>
                  </a:schemeClr>
                </a:solidFill>
                <a:latin typeface="+mn-lt"/>
                <a:cs typeface="+mn-cs"/>
              </a:defRPr>
            </a:lvl2pPr>
            <a:lvl3pPr marL="987425" indent="-293688" algn="l" rtl="0" eaLnBrk="1" fontAlgn="base" hangingPunct="1">
              <a:spcBef>
                <a:spcPct val="20000"/>
              </a:spcBef>
              <a:spcAft>
                <a:spcPct val="0"/>
              </a:spcAft>
              <a:buClr>
                <a:schemeClr val="bg1">
                  <a:lumMod val="50000"/>
                </a:schemeClr>
              </a:buClr>
              <a:buSzPct val="70000"/>
              <a:buFont typeface="Wingdings" pitchFamily="2" charset="2"/>
              <a:buChar char="l"/>
              <a:defRPr sz="1600">
                <a:solidFill>
                  <a:schemeClr val="bg1">
                    <a:lumMod val="50000"/>
                  </a:schemeClr>
                </a:solidFill>
                <a:latin typeface="+mn-lt"/>
                <a:cs typeface="+mn-cs"/>
              </a:defRPr>
            </a:lvl3pPr>
            <a:lvl4pPr marL="1281113" indent="-292100" algn="l" rtl="0" eaLnBrk="1" fontAlgn="base" hangingPunct="1">
              <a:spcBef>
                <a:spcPct val="20000"/>
              </a:spcBef>
              <a:spcAft>
                <a:spcPct val="0"/>
              </a:spcAft>
              <a:buClr>
                <a:schemeClr val="bg1">
                  <a:lumMod val="50000"/>
                </a:schemeClr>
              </a:buClr>
              <a:buSzPct val="75000"/>
              <a:buFont typeface="Wingdings" pitchFamily="2" charset="2"/>
              <a:buChar char="§"/>
              <a:defRPr sz="1400">
                <a:solidFill>
                  <a:schemeClr val="bg1">
                    <a:lumMod val="50000"/>
                  </a:schemeClr>
                </a:solidFill>
                <a:latin typeface="+mn-lt"/>
                <a:cs typeface="+mn-cs"/>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bg1">
                    <a:lumMod val="50000"/>
                  </a:schemeClr>
                </a:solidFill>
                <a:latin typeface="+mn-lt"/>
                <a:cs typeface="+mn-cs"/>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9pPr>
          </a:lstStyle>
          <a:p>
            <a:pPr marL="0" indent="0" algn="r">
              <a:buFont typeface="Wingdings" pitchFamily="2" charset="2"/>
              <a:buNone/>
            </a:pPr>
            <a:r>
              <a:rPr lang="nb-NO" sz="1600" kern="0">
                <a:solidFill>
                  <a:schemeClr val="accent6">
                    <a:lumMod val="25000"/>
                  </a:schemeClr>
                </a:solidFill>
                <a:latin typeface="Arial" panose="020B0604020202020204" pitchFamily="34" charset="0"/>
                <a:cs typeface="Arial" panose="020B0604020202020204" pitchFamily="34" charset="0"/>
              </a:rPr>
              <a:t>(N=2867)</a:t>
            </a:r>
            <a:endParaRPr lang="nb-NO" sz="1600" kern="0">
              <a:solidFill>
                <a:schemeClr val="accent6">
                  <a:lumMod val="25000"/>
                </a:schemeClr>
              </a:solidFill>
              <a:latin typeface="Arial" panose="020B0604020202020204" pitchFamily="34" charset="0"/>
              <a:ea typeface="Calibri"/>
              <a:cs typeface="Arial" panose="020B0604020202020204" pitchFamily="34" charset="0"/>
            </a:endParaRPr>
          </a:p>
        </p:txBody>
      </p:sp>
      <p:graphicFrame>
        <p:nvGraphicFramePr>
          <p:cNvPr id="3" name="Diagram 2">
            <a:extLst>
              <a:ext uri="{FF2B5EF4-FFF2-40B4-BE49-F238E27FC236}">
                <a16:creationId xmlns:a16="http://schemas.microsoft.com/office/drawing/2014/main" id="{29A348B6-15EE-1B99-2ADD-95875549EBB7}"/>
              </a:ext>
            </a:extLst>
          </p:cNvPr>
          <p:cNvGraphicFramePr/>
          <p:nvPr>
            <p:extLst>
              <p:ext uri="{D42A27DB-BD31-4B8C-83A1-F6EECF244321}">
                <p14:modId xmlns:p14="http://schemas.microsoft.com/office/powerpoint/2010/main" val="2644281467"/>
              </p:ext>
            </p:extLst>
          </p:nvPr>
        </p:nvGraphicFramePr>
        <p:xfrm>
          <a:off x="958327" y="1282550"/>
          <a:ext cx="10275345" cy="49870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63190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D2C347-1144-D47F-68A4-565D42FF6176}"/>
              </a:ext>
            </a:extLst>
          </p:cNvPr>
          <p:cNvSpPr>
            <a:spLocks noGrp="1"/>
          </p:cNvSpPr>
          <p:nvPr>
            <p:ph type="title"/>
          </p:nvPr>
        </p:nvSpPr>
        <p:spPr/>
        <p:txBody>
          <a:bodyPr/>
          <a:lstStyle/>
          <a:p>
            <a:r>
              <a:rPr lang="nb-NO" b="0">
                <a:solidFill>
                  <a:schemeClr val="accent6">
                    <a:lumMod val="25000"/>
                  </a:schemeClr>
                </a:solidFill>
              </a:rPr>
              <a:t>Mange </a:t>
            </a:r>
            <a:r>
              <a:rPr lang="nb-NO" b="0" err="1">
                <a:solidFill>
                  <a:schemeClr val="accent6">
                    <a:lumMod val="25000"/>
                  </a:schemeClr>
                </a:solidFill>
              </a:rPr>
              <a:t>UiA</a:t>
            </a:r>
            <a:r>
              <a:rPr lang="nb-NO" b="0">
                <a:solidFill>
                  <a:schemeClr val="accent6">
                    <a:lumMod val="25000"/>
                  </a:schemeClr>
                </a:solidFill>
              </a:rPr>
              <a:t>-kandidater </a:t>
            </a:r>
            <a:br>
              <a:rPr lang="nb-NO" b="0">
                <a:solidFill>
                  <a:schemeClr val="accent6">
                    <a:lumMod val="25000"/>
                  </a:schemeClr>
                </a:solidFill>
              </a:rPr>
            </a:br>
            <a:r>
              <a:rPr lang="nb-NO"/>
              <a:t>forblir i Agder</a:t>
            </a:r>
          </a:p>
        </p:txBody>
      </p:sp>
      <p:sp>
        <p:nvSpPr>
          <p:cNvPr id="8" name="TekstSylinder 7">
            <a:extLst>
              <a:ext uri="{FF2B5EF4-FFF2-40B4-BE49-F238E27FC236}">
                <a16:creationId xmlns:a16="http://schemas.microsoft.com/office/drawing/2014/main" id="{23EB3A2D-ED84-8FA3-8FCA-4F6783FDF8F4}"/>
              </a:ext>
            </a:extLst>
          </p:cNvPr>
          <p:cNvSpPr txBox="1"/>
          <p:nvPr/>
        </p:nvSpPr>
        <p:spPr>
          <a:xfrm>
            <a:off x="515816" y="1554515"/>
            <a:ext cx="2283254" cy="369332"/>
          </a:xfrm>
          <a:prstGeom prst="rect">
            <a:avLst/>
          </a:prstGeom>
          <a:noFill/>
        </p:spPr>
        <p:txBody>
          <a:bodyPr wrap="none" rtlCol="0">
            <a:spAutoFit/>
          </a:bodyPr>
          <a:lstStyle/>
          <a:p>
            <a:r>
              <a:rPr lang="nb-NO"/>
              <a:t>Netto tilvekst til Agder</a:t>
            </a:r>
          </a:p>
        </p:txBody>
      </p:sp>
      <p:sp>
        <p:nvSpPr>
          <p:cNvPr id="14" name="TekstSylinder 13">
            <a:extLst>
              <a:ext uri="{FF2B5EF4-FFF2-40B4-BE49-F238E27FC236}">
                <a16:creationId xmlns:a16="http://schemas.microsoft.com/office/drawing/2014/main" id="{CE1DEE1D-1BC6-4AAC-05FC-C7AB6BB5A953}"/>
              </a:ext>
            </a:extLst>
          </p:cNvPr>
          <p:cNvSpPr txBox="1"/>
          <p:nvPr/>
        </p:nvSpPr>
        <p:spPr>
          <a:xfrm>
            <a:off x="6923951" y="3898581"/>
            <a:ext cx="3159839" cy="923330"/>
          </a:xfrm>
          <a:prstGeom prst="rect">
            <a:avLst/>
          </a:prstGeom>
          <a:noFill/>
        </p:spPr>
        <p:txBody>
          <a:bodyPr wrap="none" rtlCol="0">
            <a:spAutoFit/>
          </a:bodyPr>
          <a:lstStyle/>
          <a:p>
            <a:r>
              <a:rPr lang="nb-NO">
                <a:solidFill>
                  <a:schemeClr val="accent6">
                    <a:lumMod val="25000"/>
                  </a:schemeClr>
                </a:solidFill>
                <a:latin typeface="Arial" panose="020B0604020202020204" pitchFamily="34" charset="0"/>
                <a:cs typeface="Arial" panose="020B0604020202020204" pitchFamily="34" charset="0"/>
              </a:rPr>
              <a:t>Agder </a:t>
            </a:r>
            <a:r>
              <a:rPr lang="nb-NO" b="1">
                <a:solidFill>
                  <a:srgbClr val="C80F2E"/>
                </a:solidFill>
                <a:latin typeface="Arial" panose="020B0604020202020204" pitchFamily="34" charset="0"/>
                <a:cs typeface="Arial" panose="020B0604020202020204" pitchFamily="34" charset="0"/>
              </a:rPr>
              <a:t>tiltrekker</a:t>
            </a:r>
            <a:r>
              <a:rPr lang="nb-NO">
                <a:solidFill>
                  <a:schemeClr val="accent6">
                    <a:lumMod val="25000"/>
                  </a:schemeClr>
                </a:solidFill>
                <a:latin typeface="Arial" panose="020B0604020202020204" pitchFamily="34" charset="0"/>
                <a:cs typeface="Arial" panose="020B0604020202020204" pitchFamily="34" charset="0"/>
              </a:rPr>
              <a:t> seg</a:t>
            </a:r>
            <a:br>
              <a:rPr lang="nb-NO">
                <a:solidFill>
                  <a:schemeClr val="accent6">
                    <a:lumMod val="25000"/>
                  </a:schemeClr>
                </a:solidFill>
                <a:latin typeface="Arial" panose="020B0604020202020204" pitchFamily="34" charset="0"/>
                <a:cs typeface="Arial" panose="020B0604020202020204" pitchFamily="34" charset="0"/>
              </a:rPr>
            </a:br>
            <a:r>
              <a:rPr lang="nb-NO">
                <a:solidFill>
                  <a:schemeClr val="accent6">
                    <a:lumMod val="25000"/>
                  </a:schemeClr>
                </a:solidFill>
                <a:latin typeface="Arial" panose="020B0604020202020204" pitchFamily="34" charset="0"/>
                <a:cs typeface="Arial" panose="020B0604020202020204" pitchFamily="34" charset="0"/>
              </a:rPr>
              <a:t>studenter fra </a:t>
            </a:r>
            <a:r>
              <a:rPr lang="nb-NO" b="1">
                <a:solidFill>
                  <a:srgbClr val="C80F2E"/>
                </a:solidFill>
                <a:latin typeface="Arial" panose="020B0604020202020204" pitchFamily="34" charset="0"/>
                <a:cs typeface="Arial" panose="020B0604020202020204" pitchFamily="34" charset="0"/>
              </a:rPr>
              <a:t>andre regioner</a:t>
            </a:r>
            <a:br>
              <a:rPr lang="nb-NO">
                <a:solidFill>
                  <a:schemeClr val="accent6">
                    <a:lumMod val="25000"/>
                  </a:schemeClr>
                </a:solidFill>
                <a:latin typeface="Arial" panose="020B0604020202020204" pitchFamily="34" charset="0"/>
                <a:cs typeface="Arial" panose="020B0604020202020204" pitchFamily="34" charset="0"/>
              </a:rPr>
            </a:br>
            <a:r>
              <a:rPr lang="nb-NO">
                <a:solidFill>
                  <a:schemeClr val="accent6">
                    <a:lumMod val="25000"/>
                  </a:schemeClr>
                </a:solidFill>
                <a:latin typeface="Arial" panose="020B0604020202020204" pitchFamily="34" charset="0"/>
                <a:cs typeface="Arial" panose="020B0604020202020204" pitchFamily="34" charset="0"/>
              </a:rPr>
              <a:t>og </a:t>
            </a:r>
            <a:r>
              <a:rPr lang="nb-NO" b="1">
                <a:solidFill>
                  <a:srgbClr val="C80F2E"/>
                </a:solidFill>
                <a:latin typeface="Arial" panose="020B0604020202020204" pitchFamily="34" charset="0"/>
                <a:cs typeface="Arial" panose="020B0604020202020204" pitchFamily="34" charset="0"/>
              </a:rPr>
              <a:t>mange blir boende her</a:t>
            </a:r>
          </a:p>
        </p:txBody>
      </p:sp>
      <p:cxnSp>
        <p:nvCxnSpPr>
          <p:cNvPr id="3" name="Rett linje 2">
            <a:extLst>
              <a:ext uri="{FF2B5EF4-FFF2-40B4-BE49-F238E27FC236}">
                <a16:creationId xmlns:a16="http://schemas.microsoft.com/office/drawing/2014/main" id="{795FD061-2789-B77B-E84C-F0B5641E4A4F}"/>
              </a:ext>
            </a:extLst>
          </p:cNvPr>
          <p:cNvCxnSpPr/>
          <p:nvPr/>
        </p:nvCxnSpPr>
        <p:spPr>
          <a:xfrm flipV="1">
            <a:off x="2716306" y="2537894"/>
            <a:ext cx="5634318" cy="1832400"/>
          </a:xfrm>
          <a:prstGeom prst="line">
            <a:avLst/>
          </a:prstGeom>
          <a:ln w="76200">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 name="TekstSylinder 13">
            <a:extLst>
              <a:ext uri="{FF2B5EF4-FFF2-40B4-BE49-F238E27FC236}">
                <a16:creationId xmlns:a16="http://schemas.microsoft.com/office/drawing/2014/main" id="{BF9550E8-4B9C-A735-7FC4-44B98FE19DFD}"/>
              </a:ext>
            </a:extLst>
          </p:cNvPr>
          <p:cNvSpPr txBox="1"/>
          <p:nvPr/>
        </p:nvSpPr>
        <p:spPr>
          <a:xfrm>
            <a:off x="1170252" y="2828378"/>
            <a:ext cx="2444900" cy="1446550"/>
          </a:xfrm>
          <a:prstGeom prst="rect">
            <a:avLst/>
          </a:prstGeom>
          <a:noFill/>
        </p:spPr>
        <p:txBody>
          <a:bodyPr wrap="non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8800" b="1">
                <a:solidFill>
                  <a:srgbClr val="C80F2E"/>
                </a:solidFill>
                <a:latin typeface="Arial" panose="020B0604020202020204" pitchFamily="34" charset="0"/>
                <a:cs typeface="Arial" panose="020B0604020202020204" pitchFamily="34" charset="0"/>
              </a:rPr>
              <a:t>17</a:t>
            </a:r>
            <a:r>
              <a:rPr kumimoji="0" lang="nb-NO" sz="8800" b="1" i="0" u="none" strike="noStrike" kern="1200" cap="none" spc="0" normalizeH="0" baseline="0" noProof="0">
                <a:ln>
                  <a:noFill/>
                </a:ln>
                <a:solidFill>
                  <a:srgbClr val="C80F2E"/>
                </a:solidFill>
                <a:effectLst/>
                <a:uLnTx/>
                <a:uFillTx/>
                <a:latin typeface="Arial" panose="020B0604020202020204" pitchFamily="34" charset="0"/>
                <a:cs typeface="Arial" panose="020B0604020202020204" pitchFamily="34" charset="0"/>
              </a:rPr>
              <a:t>%</a:t>
            </a:r>
          </a:p>
        </p:txBody>
      </p:sp>
      <p:sp>
        <p:nvSpPr>
          <p:cNvPr id="5" name="TekstSylinder 4">
            <a:extLst>
              <a:ext uri="{FF2B5EF4-FFF2-40B4-BE49-F238E27FC236}">
                <a16:creationId xmlns:a16="http://schemas.microsoft.com/office/drawing/2014/main" id="{DDBB8EE4-F107-0AB1-74C6-A9BEC1DB8744}"/>
              </a:ext>
            </a:extLst>
          </p:cNvPr>
          <p:cNvSpPr txBox="1"/>
          <p:nvPr/>
        </p:nvSpPr>
        <p:spPr>
          <a:xfrm>
            <a:off x="1239021" y="4056848"/>
            <a:ext cx="121058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2022</a:t>
            </a:r>
          </a:p>
        </p:txBody>
      </p:sp>
      <p:sp>
        <p:nvSpPr>
          <p:cNvPr id="12" name="TekstSylinder 13">
            <a:extLst>
              <a:ext uri="{FF2B5EF4-FFF2-40B4-BE49-F238E27FC236}">
                <a16:creationId xmlns:a16="http://schemas.microsoft.com/office/drawing/2014/main" id="{E7EA0146-5122-A6E5-CBA3-DA575657F9D8}"/>
              </a:ext>
            </a:extLst>
          </p:cNvPr>
          <p:cNvSpPr txBox="1"/>
          <p:nvPr/>
        </p:nvSpPr>
        <p:spPr>
          <a:xfrm>
            <a:off x="8465414" y="958073"/>
            <a:ext cx="2444900" cy="1446550"/>
          </a:xfrm>
          <a:prstGeom prst="rect">
            <a:avLst/>
          </a:prstGeom>
          <a:noFill/>
        </p:spPr>
        <p:txBody>
          <a:bodyPr wrap="none" lIns="91440" tIns="45720" rIns="91440" bIns="45720" rtlCol="0" anchor="t">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8800" b="1">
                <a:solidFill>
                  <a:srgbClr val="C80F2E"/>
                </a:solidFill>
                <a:latin typeface="Arial"/>
                <a:cs typeface="Arial"/>
              </a:rPr>
              <a:t>24</a:t>
            </a:r>
            <a:r>
              <a:rPr kumimoji="0" lang="nb-NO" sz="8800" b="1" i="0" u="none" strike="noStrike" kern="1200" cap="none" spc="0" normalizeH="0" baseline="0" noProof="0">
                <a:ln>
                  <a:noFill/>
                </a:ln>
                <a:solidFill>
                  <a:srgbClr val="C80F2E"/>
                </a:solidFill>
                <a:effectLst/>
                <a:uLnTx/>
                <a:uFillTx/>
                <a:latin typeface="Arial"/>
                <a:cs typeface="Arial"/>
              </a:rPr>
              <a:t>%</a:t>
            </a:r>
          </a:p>
        </p:txBody>
      </p:sp>
      <p:sp>
        <p:nvSpPr>
          <p:cNvPr id="15" name="TekstSylinder 14">
            <a:extLst>
              <a:ext uri="{FF2B5EF4-FFF2-40B4-BE49-F238E27FC236}">
                <a16:creationId xmlns:a16="http://schemas.microsoft.com/office/drawing/2014/main" id="{C729DEBD-CF6E-C968-AD2D-CE8B13FFF778}"/>
              </a:ext>
            </a:extLst>
          </p:cNvPr>
          <p:cNvSpPr txBox="1"/>
          <p:nvPr/>
        </p:nvSpPr>
        <p:spPr>
          <a:xfrm>
            <a:off x="8534183" y="2186543"/>
            <a:ext cx="121058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2025</a:t>
            </a:r>
          </a:p>
        </p:txBody>
      </p:sp>
      <p:pic>
        <p:nvPicPr>
          <p:cNvPr id="13" name="Grafikk 12">
            <a:extLst>
              <a:ext uri="{FF2B5EF4-FFF2-40B4-BE49-F238E27FC236}">
                <a16:creationId xmlns:a16="http://schemas.microsoft.com/office/drawing/2014/main" id="{1CEE36DF-19F4-A07D-78DC-350A9DDFFF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45927" y="1655965"/>
            <a:ext cx="2765242" cy="2908461"/>
          </a:xfrm>
          <a:prstGeom prst="rect">
            <a:avLst/>
          </a:prstGeom>
        </p:spPr>
      </p:pic>
    </p:spTree>
    <p:extLst>
      <p:ext uri="{BB962C8B-B14F-4D97-AF65-F5344CB8AC3E}">
        <p14:creationId xmlns:p14="http://schemas.microsoft.com/office/powerpoint/2010/main" val="1622432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1" presetClass="entr" presetSubtype="0" fill="hold" grpId="0" nodeType="withEffect">
                                  <p:stCondLst>
                                    <p:cond delay="500"/>
                                  </p:stCondLst>
                                  <p:childTnLst>
                                    <p:set>
                                      <p:cBhvr>
                                        <p:cTn id="9" dur="1" fill="hold">
                                          <p:stCondLst>
                                            <p:cond delay="0"/>
                                          </p:stCondLst>
                                        </p:cTn>
                                        <p:tgtEl>
                                          <p:spTgt spid="15"/>
                                        </p:tgtEl>
                                        <p:attrNameLst>
                                          <p:attrName>style.visibility</p:attrName>
                                        </p:attrNameLst>
                                      </p:cBhvr>
                                      <p:to>
                                        <p:strVal val="visible"/>
                                      </p:to>
                                    </p:set>
                                  </p:childTnLst>
                                </p:cTn>
                              </p:par>
                              <p:par>
                                <p:cTn id="10" presetID="1" presetClass="entr" presetSubtype="0" fill="hold" grpId="0" nodeType="withEffect">
                                  <p:stCondLst>
                                    <p:cond delay="50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FBC68A-124A-FDDC-2937-FECA5CE9874D}"/>
              </a:ext>
            </a:extLst>
          </p:cNvPr>
          <p:cNvSpPr>
            <a:spLocks noGrp="1"/>
          </p:cNvSpPr>
          <p:nvPr>
            <p:ph type="title"/>
          </p:nvPr>
        </p:nvSpPr>
        <p:spPr>
          <a:xfrm>
            <a:off x="420374" y="-179600"/>
            <a:ext cx="11351251" cy="1084263"/>
          </a:xfrm>
        </p:spPr>
        <p:txBody>
          <a:bodyPr>
            <a:normAutofit fontScale="90000"/>
          </a:bodyPr>
          <a:lstStyle/>
          <a:p>
            <a:r>
              <a:rPr lang="nb-NO">
                <a:latin typeface="Arial"/>
                <a:cs typeface="Arial"/>
              </a:rPr>
              <a:t>Tilvekst av UiA kandidater i jobb i Agder, totaltilveksten som blir boende viser potensialet for å beholder mer kompetanse i Agder</a:t>
            </a:r>
            <a:endParaRPr lang="nb-NO"/>
          </a:p>
        </p:txBody>
      </p:sp>
      <p:sp>
        <p:nvSpPr>
          <p:cNvPr id="5" name="Plassholder for lysbildenummer 4">
            <a:extLst>
              <a:ext uri="{FF2B5EF4-FFF2-40B4-BE49-F238E27FC236}">
                <a16:creationId xmlns:a16="http://schemas.microsoft.com/office/drawing/2014/main" id="{DD12F246-DB7F-2987-F406-8A43643B0F2B}"/>
              </a:ext>
            </a:extLst>
          </p:cNvPr>
          <p:cNvSpPr>
            <a:spLocks noGrp="1"/>
          </p:cNvSpPr>
          <p:nvPr>
            <p:ph type="sldNum" sz="quarter" idx="12"/>
          </p:nvPr>
        </p:nvSpPr>
        <p:spPr/>
        <p:txBody>
          <a:bodyPr/>
          <a:lstStyle/>
          <a:p>
            <a:fld id="{CB34E9FF-35ED-4746-A218-B58892FE7A5D}" type="slidenum">
              <a:rPr lang="nb-NO" smtClean="0"/>
              <a:t>8</a:t>
            </a:fld>
            <a:endParaRPr lang="nb-NO"/>
          </a:p>
        </p:txBody>
      </p:sp>
      <p:sp>
        <p:nvSpPr>
          <p:cNvPr id="6" name="Frihåndsform: figur 5">
            <a:extLst>
              <a:ext uri="{FF2B5EF4-FFF2-40B4-BE49-F238E27FC236}">
                <a16:creationId xmlns:a16="http://schemas.microsoft.com/office/drawing/2014/main" id="{83FC3CDC-22BD-DAF2-680D-11A615A785B7}"/>
              </a:ext>
            </a:extLst>
          </p:cNvPr>
          <p:cNvSpPr/>
          <p:nvPr/>
        </p:nvSpPr>
        <p:spPr>
          <a:xfrm>
            <a:off x="1927755" y="3091239"/>
            <a:ext cx="4699936" cy="2243719"/>
          </a:xfrm>
          <a:custGeom>
            <a:avLst/>
            <a:gdLst>
              <a:gd name="csX0" fmla="*/ 0 w 4699936"/>
              <a:gd name="csY0" fmla="*/ 2243719 h 2243719"/>
              <a:gd name="csX1" fmla="*/ 2267712 w 4699936"/>
              <a:gd name="csY1" fmla="*/ 387487 h 2243719"/>
              <a:gd name="csX2" fmla="*/ 4398264 w 4699936"/>
              <a:gd name="csY2" fmla="*/ 40015 h 2243719"/>
              <a:gd name="csX3" fmla="*/ 4636008 w 4699936"/>
              <a:gd name="csY3" fmla="*/ 21727 h 2243719"/>
            </a:gdLst>
            <a:ahLst/>
            <a:cxnLst>
              <a:cxn ang="0">
                <a:pos x="csX0" y="csY0"/>
              </a:cxn>
              <a:cxn ang="0">
                <a:pos x="csX1" y="csY1"/>
              </a:cxn>
              <a:cxn ang="0">
                <a:pos x="csX2" y="csY2"/>
              </a:cxn>
              <a:cxn ang="0">
                <a:pos x="csX3" y="csY3"/>
              </a:cxn>
            </a:cxnLst>
            <a:rect l="l" t="t" r="r" b="b"/>
            <a:pathLst>
              <a:path w="4699936" h="2243719">
                <a:moveTo>
                  <a:pt x="0" y="2243719"/>
                </a:moveTo>
                <a:cubicBezTo>
                  <a:pt x="767334" y="1499245"/>
                  <a:pt x="1534668" y="754771"/>
                  <a:pt x="2267712" y="387487"/>
                </a:cubicBezTo>
                <a:cubicBezTo>
                  <a:pt x="3000756" y="20203"/>
                  <a:pt x="4003548" y="100975"/>
                  <a:pt x="4398264" y="40015"/>
                </a:cubicBezTo>
                <a:cubicBezTo>
                  <a:pt x="4792980" y="-20945"/>
                  <a:pt x="4714494" y="391"/>
                  <a:pt x="4636008" y="21727"/>
                </a:cubicBezTo>
              </a:path>
            </a:pathLst>
          </a:custGeom>
        </p:spPr>
        <p:style>
          <a:lnRef idx="3">
            <a:schemeClr val="accent4"/>
          </a:lnRef>
          <a:fillRef idx="0">
            <a:schemeClr val="accent4"/>
          </a:fillRef>
          <a:effectRef idx="2">
            <a:schemeClr val="accent4"/>
          </a:effectRef>
          <a:fontRef idx="minor">
            <a:schemeClr val="tx1"/>
          </a:fontRef>
        </p:style>
        <p:txBody>
          <a:bodyPr rtlCol="0" anchor="ctr"/>
          <a:lstStyle/>
          <a:p>
            <a:pPr algn="ctr"/>
            <a:endParaRPr lang="nb-NO"/>
          </a:p>
        </p:txBody>
      </p:sp>
      <p:sp>
        <p:nvSpPr>
          <p:cNvPr id="7" name="TekstSylinder 6">
            <a:extLst>
              <a:ext uri="{FF2B5EF4-FFF2-40B4-BE49-F238E27FC236}">
                <a16:creationId xmlns:a16="http://schemas.microsoft.com/office/drawing/2014/main" id="{DE845669-17DD-67C7-FBA5-278584A2D4F7}"/>
              </a:ext>
            </a:extLst>
          </p:cNvPr>
          <p:cNvSpPr txBox="1"/>
          <p:nvPr/>
        </p:nvSpPr>
        <p:spPr>
          <a:xfrm>
            <a:off x="420374" y="1148213"/>
            <a:ext cx="1796326" cy="369332"/>
          </a:xfrm>
          <a:prstGeom prst="rect">
            <a:avLst/>
          </a:prstGeom>
          <a:noFill/>
        </p:spPr>
        <p:txBody>
          <a:bodyPr wrap="none" rtlCol="0">
            <a:spAutoFit/>
          </a:bodyPr>
          <a:lstStyle/>
          <a:p>
            <a:r>
              <a:rPr lang="nb-NO" b="1"/>
              <a:t>Tilvekst i jobb:</a:t>
            </a:r>
          </a:p>
        </p:txBody>
      </p:sp>
      <p:pic>
        <p:nvPicPr>
          <p:cNvPr id="8" name="Bilde 7" descr="Et bilde som inneholder illustrasjon&#10;&#10;KI-generert innhold kan være feil.">
            <a:extLst>
              <a:ext uri="{FF2B5EF4-FFF2-40B4-BE49-F238E27FC236}">
                <a16:creationId xmlns:a16="http://schemas.microsoft.com/office/drawing/2014/main" id="{1257E889-C34F-2CDE-B43B-FFDD24559101}"/>
              </a:ext>
            </a:extLst>
          </p:cNvPr>
          <p:cNvPicPr>
            <a:picLocks noChangeAspect="1"/>
          </p:cNvPicPr>
          <p:nvPr/>
        </p:nvPicPr>
        <p:blipFill>
          <a:blip r:embed="rId3"/>
          <a:stretch>
            <a:fillRect/>
          </a:stretch>
        </p:blipFill>
        <p:spPr>
          <a:xfrm>
            <a:off x="7182519" y="1332879"/>
            <a:ext cx="4428598" cy="4192241"/>
          </a:xfrm>
          <a:prstGeom prst="rect">
            <a:avLst/>
          </a:prstGeom>
        </p:spPr>
      </p:pic>
      <p:sp>
        <p:nvSpPr>
          <p:cNvPr id="9" name="TekstSylinder 8">
            <a:extLst>
              <a:ext uri="{FF2B5EF4-FFF2-40B4-BE49-F238E27FC236}">
                <a16:creationId xmlns:a16="http://schemas.microsoft.com/office/drawing/2014/main" id="{269EDC1B-95E3-2B6E-7822-036BC41B8E3F}"/>
              </a:ext>
            </a:extLst>
          </p:cNvPr>
          <p:cNvSpPr txBox="1"/>
          <p:nvPr/>
        </p:nvSpPr>
        <p:spPr>
          <a:xfrm>
            <a:off x="1415667" y="6248400"/>
            <a:ext cx="8973354" cy="369332"/>
          </a:xfrm>
          <a:prstGeom prst="rect">
            <a:avLst/>
          </a:prstGeom>
          <a:noFill/>
        </p:spPr>
        <p:txBody>
          <a:bodyPr wrap="none" lIns="91440" tIns="45720" rIns="91440" bIns="45720" rtlCol="0" anchor="t">
            <a:spAutoFit/>
          </a:bodyPr>
          <a:lstStyle/>
          <a:p>
            <a:r>
              <a:rPr lang="nb-NO" b="1"/>
              <a:t>På tilvekst totalt er det en økning fra 17% til 24% i andel som blir boende i Agder</a:t>
            </a:r>
          </a:p>
        </p:txBody>
      </p:sp>
      <p:sp>
        <p:nvSpPr>
          <p:cNvPr id="10" name="TekstSylinder 13">
            <a:extLst>
              <a:ext uri="{FF2B5EF4-FFF2-40B4-BE49-F238E27FC236}">
                <a16:creationId xmlns:a16="http://schemas.microsoft.com/office/drawing/2014/main" id="{EA13977C-0D31-D5EC-5824-192C59FFBC51}"/>
              </a:ext>
            </a:extLst>
          </p:cNvPr>
          <p:cNvSpPr txBox="1"/>
          <p:nvPr/>
        </p:nvSpPr>
        <p:spPr>
          <a:xfrm>
            <a:off x="5847568" y="1711188"/>
            <a:ext cx="1391728" cy="923330"/>
          </a:xfrm>
          <a:prstGeom prst="rect">
            <a:avLst/>
          </a:prstGeom>
          <a:noFill/>
        </p:spPr>
        <p:txBody>
          <a:bodyPr wrap="none" lIns="91440" tIns="45720" rIns="91440" bIns="45720" rtlCol="0" anchor="t">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5400" b="1">
                <a:solidFill>
                  <a:srgbClr val="C00000"/>
                </a:solidFill>
                <a:latin typeface="Calibri" panose="020F0502020204030204"/>
              </a:rPr>
              <a:t>14</a:t>
            </a:r>
            <a:r>
              <a:rPr kumimoji="0" lang="nb-NO" sz="5400" b="1" i="0" u="none" strike="noStrike" kern="1200" cap="none" spc="0" normalizeH="0" baseline="0" noProof="0">
                <a:ln>
                  <a:noFill/>
                </a:ln>
                <a:solidFill>
                  <a:srgbClr val="C00000"/>
                </a:solidFill>
                <a:effectLst/>
                <a:uLnTx/>
                <a:uFillTx/>
                <a:latin typeface="Calibri" panose="020F0502020204030204"/>
                <a:ea typeface="+mn-ea"/>
                <a:cs typeface="+mn-cs"/>
              </a:rPr>
              <a:t>%</a:t>
            </a:r>
          </a:p>
        </p:txBody>
      </p:sp>
      <p:sp>
        <p:nvSpPr>
          <p:cNvPr id="11" name="TekstSylinder 10">
            <a:extLst>
              <a:ext uri="{FF2B5EF4-FFF2-40B4-BE49-F238E27FC236}">
                <a16:creationId xmlns:a16="http://schemas.microsoft.com/office/drawing/2014/main" id="{9B413465-22A7-05C7-A5B0-EBBF8F811F49}"/>
              </a:ext>
            </a:extLst>
          </p:cNvPr>
          <p:cNvSpPr txBox="1"/>
          <p:nvPr/>
        </p:nvSpPr>
        <p:spPr>
          <a:xfrm>
            <a:off x="6207478" y="2544933"/>
            <a:ext cx="697627" cy="369332"/>
          </a:xfrm>
          <a:prstGeom prst="rect">
            <a:avLst/>
          </a:prstGeom>
          <a:noFill/>
        </p:spPr>
        <p:txBody>
          <a:bodyPr wrap="none" rtlCol="0">
            <a:spAutoFit/>
          </a:bodyPr>
          <a:lstStyle/>
          <a:p>
            <a:r>
              <a:rPr lang="nb-NO" b="1"/>
              <a:t>2025</a:t>
            </a:r>
          </a:p>
        </p:txBody>
      </p:sp>
      <p:sp>
        <p:nvSpPr>
          <p:cNvPr id="12" name="TekstSylinder 13">
            <a:extLst>
              <a:ext uri="{FF2B5EF4-FFF2-40B4-BE49-F238E27FC236}">
                <a16:creationId xmlns:a16="http://schemas.microsoft.com/office/drawing/2014/main" id="{2F8402DB-2998-9429-85C5-7F514F06F6D4}"/>
              </a:ext>
            </a:extLst>
          </p:cNvPr>
          <p:cNvSpPr txBox="1"/>
          <p:nvPr/>
        </p:nvSpPr>
        <p:spPr>
          <a:xfrm>
            <a:off x="3777868" y="1724205"/>
            <a:ext cx="1391728" cy="923330"/>
          </a:xfrm>
          <a:prstGeom prst="rect">
            <a:avLst/>
          </a:prstGeom>
          <a:noFill/>
        </p:spPr>
        <p:txBody>
          <a:bodyPr wrap="non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5400" b="1">
                <a:solidFill>
                  <a:srgbClr val="C00000"/>
                </a:solidFill>
                <a:latin typeface="Calibri" panose="020F0502020204030204"/>
              </a:rPr>
              <a:t>14</a:t>
            </a:r>
            <a:r>
              <a:rPr kumimoji="0" lang="nb-NO" sz="5400" b="1" i="0" u="none" strike="noStrike" kern="1200" cap="none" spc="0" normalizeH="0" baseline="0" noProof="0">
                <a:ln>
                  <a:noFill/>
                </a:ln>
                <a:solidFill>
                  <a:srgbClr val="C00000"/>
                </a:solidFill>
                <a:effectLst/>
                <a:uLnTx/>
                <a:uFillTx/>
                <a:latin typeface="Calibri" panose="020F0502020204030204"/>
                <a:ea typeface="+mn-ea"/>
                <a:cs typeface="+mn-cs"/>
              </a:rPr>
              <a:t>%</a:t>
            </a:r>
          </a:p>
        </p:txBody>
      </p:sp>
      <p:sp>
        <p:nvSpPr>
          <p:cNvPr id="13" name="TekstSylinder 12">
            <a:extLst>
              <a:ext uri="{FF2B5EF4-FFF2-40B4-BE49-F238E27FC236}">
                <a16:creationId xmlns:a16="http://schemas.microsoft.com/office/drawing/2014/main" id="{FC7B85D7-36E0-5814-F9FA-4F8449D0658B}"/>
              </a:ext>
            </a:extLst>
          </p:cNvPr>
          <p:cNvSpPr txBox="1"/>
          <p:nvPr/>
        </p:nvSpPr>
        <p:spPr>
          <a:xfrm>
            <a:off x="4133652" y="2631406"/>
            <a:ext cx="697627" cy="369332"/>
          </a:xfrm>
          <a:prstGeom prst="rect">
            <a:avLst/>
          </a:prstGeom>
          <a:noFill/>
        </p:spPr>
        <p:txBody>
          <a:bodyPr wrap="none" rtlCol="0">
            <a:spAutoFit/>
          </a:bodyPr>
          <a:lstStyle/>
          <a:p>
            <a:r>
              <a:rPr lang="nb-NO" b="1"/>
              <a:t>2022</a:t>
            </a:r>
          </a:p>
        </p:txBody>
      </p:sp>
      <p:sp>
        <p:nvSpPr>
          <p:cNvPr id="14" name="TekstSylinder 13">
            <a:extLst>
              <a:ext uri="{FF2B5EF4-FFF2-40B4-BE49-F238E27FC236}">
                <a16:creationId xmlns:a16="http://schemas.microsoft.com/office/drawing/2014/main" id="{AD6A01F2-0902-3F49-D7F7-6E165151EDFB}"/>
              </a:ext>
            </a:extLst>
          </p:cNvPr>
          <p:cNvSpPr txBox="1"/>
          <p:nvPr/>
        </p:nvSpPr>
        <p:spPr>
          <a:xfrm>
            <a:off x="1690979" y="3228995"/>
            <a:ext cx="1040670" cy="923330"/>
          </a:xfrm>
          <a:prstGeom prst="rect">
            <a:avLst/>
          </a:prstGeom>
          <a:noFill/>
        </p:spPr>
        <p:txBody>
          <a:bodyPr wrap="non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5400" b="1" i="0" u="none" strike="noStrike" kern="1200" cap="none" spc="0" normalizeH="0" baseline="0" noProof="0">
                <a:ln>
                  <a:noFill/>
                </a:ln>
                <a:solidFill>
                  <a:srgbClr val="C00000"/>
                </a:solidFill>
                <a:effectLst/>
                <a:uLnTx/>
                <a:uFillTx/>
                <a:latin typeface="Calibri" panose="020F0502020204030204"/>
                <a:ea typeface="+mn-ea"/>
                <a:cs typeface="+mn-cs"/>
              </a:rPr>
              <a:t>8%</a:t>
            </a:r>
          </a:p>
        </p:txBody>
      </p:sp>
      <p:sp>
        <p:nvSpPr>
          <p:cNvPr id="15" name="TekstSylinder 14">
            <a:extLst>
              <a:ext uri="{FF2B5EF4-FFF2-40B4-BE49-F238E27FC236}">
                <a16:creationId xmlns:a16="http://schemas.microsoft.com/office/drawing/2014/main" id="{9A006E41-7E42-5716-8DCD-988508BD82C4}"/>
              </a:ext>
            </a:extLst>
          </p:cNvPr>
          <p:cNvSpPr txBox="1"/>
          <p:nvPr/>
        </p:nvSpPr>
        <p:spPr>
          <a:xfrm>
            <a:off x="1809735" y="4089206"/>
            <a:ext cx="697627" cy="369332"/>
          </a:xfrm>
          <a:prstGeom prst="rect">
            <a:avLst/>
          </a:prstGeom>
          <a:noFill/>
        </p:spPr>
        <p:txBody>
          <a:bodyPr wrap="none" rtlCol="0">
            <a:spAutoFit/>
          </a:bodyPr>
          <a:lstStyle/>
          <a:p>
            <a:r>
              <a:rPr lang="nb-NO" b="1"/>
              <a:t>2019</a:t>
            </a:r>
          </a:p>
        </p:txBody>
      </p:sp>
    </p:spTree>
    <p:extLst>
      <p:ext uri="{BB962C8B-B14F-4D97-AF65-F5344CB8AC3E}">
        <p14:creationId xmlns:p14="http://schemas.microsoft.com/office/powerpoint/2010/main" val="1617128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Rett linje 16">
            <a:extLst>
              <a:ext uri="{FF2B5EF4-FFF2-40B4-BE49-F238E27FC236}">
                <a16:creationId xmlns:a16="http://schemas.microsoft.com/office/drawing/2014/main" id="{A7805EF2-35CD-5602-548F-4F7024271772}"/>
              </a:ext>
            </a:extLst>
          </p:cNvPr>
          <p:cNvCxnSpPr/>
          <p:nvPr/>
        </p:nvCxnSpPr>
        <p:spPr>
          <a:xfrm flipV="1">
            <a:off x="2716306" y="2537894"/>
            <a:ext cx="5634318" cy="1832400"/>
          </a:xfrm>
          <a:prstGeom prst="line">
            <a:avLst/>
          </a:prstGeom>
          <a:ln w="76200">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DB7403C2-D8FB-D08E-E6B9-D77FB41A9950}"/>
              </a:ext>
            </a:extLst>
          </p:cNvPr>
          <p:cNvSpPr>
            <a:spLocks noGrp="1"/>
          </p:cNvSpPr>
          <p:nvPr>
            <p:ph type="title"/>
          </p:nvPr>
        </p:nvSpPr>
        <p:spPr/>
        <p:txBody>
          <a:bodyPr/>
          <a:lstStyle/>
          <a:p>
            <a:r>
              <a:rPr lang="en-US">
                <a:latin typeface="Arial"/>
                <a:cs typeface="Arial"/>
              </a:rPr>
              <a:t>Nettotilvekst </a:t>
            </a:r>
            <a:r>
              <a:rPr lang="en-US" b="0" err="1">
                <a:solidFill>
                  <a:schemeClr val="accent6">
                    <a:lumMod val="25000"/>
                  </a:schemeClr>
                </a:solidFill>
                <a:latin typeface="Arial"/>
                <a:cs typeface="Arial"/>
              </a:rPr>
              <a:t>på</a:t>
            </a:r>
            <a:r>
              <a:rPr lang="en-US">
                <a:latin typeface="Arial"/>
                <a:cs typeface="Arial"/>
              </a:rPr>
              <a:t> </a:t>
            </a:r>
            <a:r>
              <a:rPr lang="en-US" err="1">
                <a:latin typeface="Arial"/>
                <a:cs typeface="Arial"/>
              </a:rPr>
              <a:t>tekno-kandidater</a:t>
            </a:r>
            <a:endParaRPr lang="nb-NO">
              <a:latin typeface="Arial"/>
              <a:cs typeface="Arial"/>
            </a:endParaRPr>
          </a:p>
        </p:txBody>
      </p:sp>
      <p:pic>
        <p:nvPicPr>
          <p:cNvPr id="9" name="Grafikk 8">
            <a:extLst>
              <a:ext uri="{FF2B5EF4-FFF2-40B4-BE49-F238E27FC236}">
                <a16:creationId xmlns:a16="http://schemas.microsoft.com/office/drawing/2014/main" id="{8269043D-352C-6CE7-5705-6306380ECEA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93446" y="2537894"/>
            <a:ext cx="5195456" cy="2216727"/>
          </a:xfrm>
          <a:prstGeom prst="rect">
            <a:avLst/>
          </a:prstGeom>
        </p:spPr>
      </p:pic>
      <p:sp>
        <p:nvSpPr>
          <p:cNvPr id="10" name="TekstSylinder 13">
            <a:extLst>
              <a:ext uri="{FF2B5EF4-FFF2-40B4-BE49-F238E27FC236}">
                <a16:creationId xmlns:a16="http://schemas.microsoft.com/office/drawing/2014/main" id="{B13A9D62-0D1D-D560-47A7-6B28FEFF9D41}"/>
              </a:ext>
            </a:extLst>
          </p:cNvPr>
          <p:cNvSpPr txBox="1"/>
          <p:nvPr/>
        </p:nvSpPr>
        <p:spPr>
          <a:xfrm>
            <a:off x="1170252" y="2828378"/>
            <a:ext cx="2191626" cy="1446550"/>
          </a:xfrm>
          <a:prstGeom prst="rect">
            <a:avLst/>
          </a:prstGeom>
          <a:noFill/>
        </p:spPr>
        <p:txBody>
          <a:bodyPr wrap="non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8800" b="1">
                <a:solidFill>
                  <a:srgbClr val="C80F2E"/>
                </a:solidFill>
                <a:latin typeface="Arial" panose="020B0604020202020204" pitchFamily="34" charset="0"/>
                <a:cs typeface="Arial" panose="020B0604020202020204" pitchFamily="34" charset="0"/>
              </a:rPr>
              <a:t>-</a:t>
            </a:r>
            <a:r>
              <a:rPr kumimoji="0" lang="nb-NO" sz="8800" b="1" i="0" u="none" strike="noStrike" kern="1200" cap="none" spc="0" normalizeH="0" baseline="0" noProof="0">
                <a:ln>
                  <a:noFill/>
                </a:ln>
                <a:solidFill>
                  <a:srgbClr val="C80F2E"/>
                </a:solidFill>
                <a:effectLst/>
                <a:uLnTx/>
                <a:uFillTx/>
                <a:latin typeface="Arial" panose="020B0604020202020204" pitchFamily="34" charset="0"/>
                <a:cs typeface="Arial" panose="020B0604020202020204" pitchFamily="34" charset="0"/>
              </a:rPr>
              <a:t>4%</a:t>
            </a:r>
          </a:p>
        </p:txBody>
      </p:sp>
      <p:sp>
        <p:nvSpPr>
          <p:cNvPr id="11" name="TekstSylinder 10">
            <a:extLst>
              <a:ext uri="{FF2B5EF4-FFF2-40B4-BE49-F238E27FC236}">
                <a16:creationId xmlns:a16="http://schemas.microsoft.com/office/drawing/2014/main" id="{1503FF23-C172-559A-A54D-B921FDCA2C2B}"/>
              </a:ext>
            </a:extLst>
          </p:cNvPr>
          <p:cNvSpPr txBox="1"/>
          <p:nvPr/>
        </p:nvSpPr>
        <p:spPr>
          <a:xfrm>
            <a:off x="1239021" y="4056848"/>
            <a:ext cx="121058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2022</a:t>
            </a:r>
          </a:p>
        </p:txBody>
      </p:sp>
      <p:sp>
        <p:nvSpPr>
          <p:cNvPr id="12" name="TekstSylinder 13">
            <a:extLst>
              <a:ext uri="{FF2B5EF4-FFF2-40B4-BE49-F238E27FC236}">
                <a16:creationId xmlns:a16="http://schemas.microsoft.com/office/drawing/2014/main" id="{33004582-72A2-F7F1-4C2E-4473DB3774DB}"/>
              </a:ext>
            </a:extLst>
          </p:cNvPr>
          <p:cNvSpPr txBox="1"/>
          <p:nvPr/>
        </p:nvSpPr>
        <p:spPr>
          <a:xfrm>
            <a:off x="8465414" y="958073"/>
            <a:ext cx="3103735" cy="1446550"/>
          </a:xfrm>
          <a:prstGeom prst="rect">
            <a:avLst/>
          </a:prstGeom>
          <a:noFill/>
        </p:spPr>
        <p:txBody>
          <a:bodyPr wrap="non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8800" b="1">
                <a:solidFill>
                  <a:srgbClr val="C80F2E"/>
                </a:solidFill>
                <a:latin typeface="Arial" panose="020B0604020202020204" pitchFamily="34" charset="0"/>
                <a:cs typeface="Arial" panose="020B0604020202020204" pitchFamily="34" charset="0"/>
              </a:rPr>
              <a:t>+20</a:t>
            </a:r>
            <a:r>
              <a:rPr kumimoji="0" lang="nb-NO" sz="8800" b="1" i="0" u="none" strike="noStrike" kern="1200" cap="none" spc="0" normalizeH="0" baseline="0" noProof="0">
                <a:ln>
                  <a:noFill/>
                </a:ln>
                <a:solidFill>
                  <a:srgbClr val="C80F2E"/>
                </a:solidFill>
                <a:effectLst/>
                <a:uLnTx/>
                <a:uFillTx/>
                <a:latin typeface="Arial" panose="020B0604020202020204" pitchFamily="34" charset="0"/>
                <a:cs typeface="Arial" panose="020B0604020202020204" pitchFamily="34" charset="0"/>
              </a:rPr>
              <a:t>%</a:t>
            </a:r>
          </a:p>
        </p:txBody>
      </p:sp>
      <p:sp>
        <p:nvSpPr>
          <p:cNvPr id="13" name="TekstSylinder 12">
            <a:extLst>
              <a:ext uri="{FF2B5EF4-FFF2-40B4-BE49-F238E27FC236}">
                <a16:creationId xmlns:a16="http://schemas.microsoft.com/office/drawing/2014/main" id="{2B808417-B5EA-8FE2-8169-677265F56207}"/>
              </a:ext>
            </a:extLst>
          </p:cNvPr>
          <p:cNvSpPr txBox="1"/>
          <p:nvPr/>
        </p:nvSpPr>
        <p:spPr>
          <a:xfrm>
            <a:off x="8534183" y="2186543"/>
            <a:ext cx="121058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2025</a:t>
            </a:r>
          </a:p>
        </p:txBody>
      </p:sp>
    </p:spTree>
    <p:extLst>
      <p:ext uri="{BB962C8B-B14F-4D97-AF65-F5344CB8AC3E}">
        <p14:creationId xmlns:p14="http://schemas.microsoft.com/office/powerpoint/2010/main" val="4231719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1" presetClass="entr" presetSubtype="0" fill="hold" grpId="0" nodeType="withEffect">
                                  <p:stCondLst>
                                    <p:cond delay="500"/>
                                  </p:stCondLst>
                                  <p:childTnLst>
                                    <p:set>
                                      <p:cBhvr>
                                        <p:cTn id="9" dur="1" fill="hold">
                                          <p:stCondLst>
                                            <p:cond delay="0"/>
                                          </p:stCondLst>
                                        </p:cTn>
                                        <p:tgtEl>
                                          <p:spTgt spid="13"/>
                                        </p:tgtEl>
                                        <p:attrNameLst>
                                          <p:attrName>style.visibility</p:attrName>
                                        </p:attrNameLst>
                                      </p:cBhvr>
                                      <p:to>
                                        <p:strVal val="visible"/>
                                      </p:to>
                                    </p:set>
                                  </p:childTnLst>
                                </p:cTn>
                              </p:par>
                              <p:par>
                                <p:cTn id="10" presetID="1" presetClass="entr" presetSubtype="0" fill="hold" grpId="0" nodeType="withEffect">
                                  <p:stCondLst>
                                    <p:cond delay="50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43BD6E-CA96-944E-5B23-2BC0C339BFA0}"/>
              </a:ext>
            </a:extLst>
          </p:cNvPr>
          <p:cNvSpPr>
            <a:spLocks noGrp="1"/>
          </p:cNvSpPr>
          <p:nvPr>
            <p:ph type="title"/>
          </p:nvPr>
        </p:nvSpPr>
        <p:spPr/>
        <p:txBody>
          <a:bodyPr/>
          <a:lstStyle/>
          <a:p>
            <a:r>
              <a:rPr lang="nb-NO" b="0">
                <a:solidFill>
                  <a:schemeClr val="accent6">
                    <a:lumMod val="25000"/>
                  </a:schemeClr>
                </a:solidFill>
              </a:rPr>
              <a:t>Viktigste </a:t>
            </a:r>
            <a:r>
              <a:rPr lang="nb-NO">
                <a:solidFill>
                  <a:srgbClr val="D2002B"/>
                </a:solidFill>
              </a:rPr>
              <a:t>årsak</a:t>
            </a:r>
            <a:r>
              <a:rPr lang="nb-NO" b="0">
                <a:solidFill>
                  <a:schemeClr val="accent6">
                    <a:lumMod val="25000"/>
                  </a:schemeClr>
                </a:solidFill>
              </a:rPr>
              <a:t> til at kandidatene </a:t>
            </a:r>
            <a:br>
              <a:rPr lang="nb-NO" b="0">
                <a:solidFill>
                  <a:schemeClr val="accent6">
                    <a:lumMod val="25000"/>
                  </a:schemeClr>
                </a:solidFill>
              </a:rPr>
            </a:br>
            <a:r>
              <a:rPr lang="nb-NO">
                <a:solidFill>
                  <a:srgbClr val="D2002B"/>
                </a:solidFill>
              </a:rPr>
              <a:t>ikke jobber i Agder</a:t>
            </a:r>
          </a:p>
        </p:txBody>
      </p:sp>
      <p:sp>
        <p:nvSpPr>
          <p:cNvPr id="7" name="TekstSylinder 6">
            <a:extLst>
              <a:ext uri="{FF2B5EF4-FFF2-40B4-BE49-F238E27FC236}">
                <a16:creationId xmlns:a16="http://schemas.microsoft.com/office/drawing/2014/main" id="{795F8DE2-3606-E25F-78AF-5D3A5F80B931}"/>
              </a:ext>
            </a:extLst>
          </p:cNvPr>
          <p:cNvSpPr txBox="1"/>
          <p:nvPr/>
        </p:nvSpPr>
        <p:spPr>
          <a:xfrm>
            <a:off x="7164765" y="2181986"/>
            <a:ext cx="3313728" cy="923330"/>
          </a:xfrm>
          <a:prstGeom prst="rect">
            <a:avLst/>
          </a:prstGeom>
          <a:noFill/>
        </p:spPr>
        <p:txBody>
          <a:bodyPr wrap="none" rtlCol="0">
            <a:spAutoFit/>
          </a:bodyPr>
          <a:lstStyle/>
          <a:p>
            <a:r>
              <a:rPr lang="nb-NO">
                <a:solidFill>
                  <a:schemeClr val="accent6">
                    <a:lumMod val="25000"/>
                  </a:schemeClr>
                </a:solidFill>
                <a:latin typeface="Arial" panose="020B0604020202020204" pitchFamily="34" charset="0"/>
                <a:cs typeface="Arial" panose="020B0604020202020204" pitchFamily="34" charset="0"/>
              </a:rPr>
              <a:t>Flyttet til Agder for å studere</a:t>
            </a:r>
          </a:p>
          <a:p>
            <a:r>
              <a:rPr lang="nb-NO">
                <a:solidFill>
                  <a:schemeClr val="accent6">
                    <a:lumMod val="25000"/>
                  </a:schemeClr>
                </a:solidFill>
                <a:latin typeface="Arial" panose="020B0604020202020204" pitchFamily="34" charset="0"/>
                <a:cs typeface="Arial" panose="020B0604020202020204" pitchFamily="34" charset="0"/>
              </a:rPr>
              <a:t>og hadde </a:t>
            </a:r>
            <a:r>
              <a:rPr lang="nb-NO" b="1">
                <a:solidFill>
                  <a:srgbClr val="D2002B"/>
                </a:solidFill>
                <a:latin typeface="Arial" panose="020B0604020202020204" pitchFamily="34" charset="0"/>
                <a:cs typeface="Arial" panose="020B0604020202020204" pitchFamily="34" charset="0"/>
              </a:rPr>
              <a:t>planlagt å flytte til</a:t>
            </a:r>
            <a:br>
              <a:rPr lang="nb-NO" b="1">
                <a:solidFill>
                  <a:srgbClr val="D2002B"/>
                </a:solidFill>
                <a:latin typeface="Arial" panose="020B0604020202020204" pitchFamily="34" charset="0"/>
                <a:cs typeface="Arial" panose="020B0604020202020204" pitchFamily="34" charset="0"/>
              </a:rPr>
            </a:br>
            <a:r>
              <a:rPr lang="nb-NO" b="1">
                <a:solidFill>
                  <a:srgbClr val="D2002B"/>
                </a:solidFill>
                <a:latin typeface="Arial" panose="020B0604020202020204" pitchFamily="34" charset="0"/>
                <a:cs typeface="Arial" panose="020B0604020202020204" pitchFamily="34" charset="0"/>
              </a:rPr>
              <a:t>en annen plass </a:t>
            </a:r>
            <a:r>
              <a:rPr lang="nb-NO">
                <a:solidFill>
                  <a:schemeClr val="accent6">
                    <a:lumMod val="25000"/>
                  </a:schemeClr>
                </a:solidFill>
                <a:latin typeface="Arial" panose="020B0604020202020204" pitchFamily="34" charset="0"/>
                <a:cs typeface="Arial" panose="020B0604020202020204" pitchFamily="34" charset="0"/>
              </a:rPr>
              <a:t>etter studiene</a:t>
            </a:r>
          </a:p>
        </p:txBody>
      </p:sp>
      <p:sp>
        <p:nvSpPr>
          <p:cNvPr id="9" name="TekstSylinder 8">
            <a:extLst>
              <a:ext uri="{FF2B5EF4-FFF2-40B4-BE49-F238E27FC236}">
                <a16:creationId xmlns:a16="http://schemas.microsoft.com/office/drawing/2014/main" id="{35EE13F3-6D8C-FD34-8725-319E4B0AF347}"/>
              </a:ext>
            </a:extLst>
          </p:cNvPr>
          <p:cNvSpPr txBox="1"/>
          <p:nvPr/>
        </p:nvSpPr>
        <p:spPr>
          <a:xfrm>
            <a:off x="7164765" y="3602251"/>
            <a:ext cx="2847896" cy="646331"/>
          </a:xfrm>
          <a:prstGeom prst="rect">
            <a:avLst/>
          </a:prstGeom>
          <a:noFill/>
        </p:spPr>
        <p:txBody>
          <a:bodyPr wrap="none" rtlCol="0">
            <a:spAutoFit/>
          </a:bodyPr>
          <a:lstStyle/>
          <a:p>
            <a:r>
              <a:rPr lang="nb-NO">
                <a:solidFill>
                  <a:schemeClr val="accent6">
                    <a:lumMod val="25000"/>
                  </a:schemeClr>
                </a:solidFill>
                <a:latin typeface="Arial" panose="020B0604020202020204" pitchFamily="34" charset="0"/>
                <a:cs typeface="Arial" panose="020B0604020202020204" pitchFamily="34" charset="0"/>
              </a:rPr>
              <a:t>Ville bo </a:t>
            </a:r>
            <a:r>
              <a:rPr lang="nb-NO" b="1">
                <a:solidFill>
                  <a:srgbClr val="D2002B"/>
                </a:solidFill>
                <a:latin typeface="Arial" panose="020B0604020202020204" pitchFamily="34" charset="0"/>
                <a:cs typeface="Arial" panose="020B0604020202020204" pitchFamily="34" charset="0"/>
              </a:rPr>
              <a:t>nærmere familie</a:t>
            </a:r>
            <a:r>
              <a:rPr lang="nb-NO">
                <a:solidFill>
                  <a:schemeClr val="accent6">
                    <a:lumMod val="25000"/>
                  </a:schemeClr>
                </a:solidFill>
                <a:latin typeface="Arial" panose="020B0604020202020204" pitchFamily="34" charset="0"/>
                <a:cs typeface="Arial" panose="020B0604020202020204" pitchFamily="34" charset="0"/>
              </a:rPr>
              <a:t>/</a:t>
            </a:r>
            <a:br>
              <a:rPr lang="nb-NO">
                <a:solidFill>
                  <a:schemeClr val="accent6">
                    <a:lumMod val="25000"/>
                  </a:schemeClr>
                </a:solidFill>
                <a:latin typeface="Arial" panose="020B0604020202020204" pitchFamily="34" charset="0"/>
                <a:cs typeface="Arial" panose="020B0604020202020204" pitchFamily="34" charset="0"/>
              </a:rPr>
            </a:br>
            <a:r>
              <a:rPr lang="nb-NO">
                <a:solidFill>
                  <a:schemeClr val="accent6">
                    <a:lumMod val="25000"/>
                  </a:schemeClr>
                </a:solidFill>
                <a:latin typeface="Arial" panose="020B0604020202020204" pitchFamily="34" charset="0"/>
                <a:cs typeface="Arial" panose="020B0604020202020204" pitchFamily="34" charset="0"/>
              </a:rPr>
              <a:t>sosialt nettverk</a:t>
            </a:r>
          </a:p>
        </p:txBody>
      </p:sp>
      <p:sp>
        <p:nvSpPr>
          <p:cNvPr id="11" name="TekstSylinder 10">
            <a:extLst>
              <a:ext uri="{FF2B5EF4-FFF2-40B4-BE49-F238E27FC236}">
                <a16:creationId xmlns:a16="http://schemas.microsoft.com/office/drawing/2014/main" id="{4B3181CB-BA97-327F-A4A2-0B72110B0A81}"/>
              </a:ext>
            </a:extLst>
          </p:cNvPr>
          <p:cNvSpPr txBox="1"/>
          <p:nvPr/>
        </p:nvSpPr>
        <p:spPr>
          <a:xfrm>
            <a:off x="7164765" y="7600391"/>
            <a:ext cx="3262432" cy="646331"/>
          </a:xfrm>
          <a:prstGeom prst="rect">
            <a:avLst/>
          </a:prstGeom>
          <a:noFill/>
        </p:spPr>
        <p:txBody>
          <a:bodyPr wrap="none" rtlCol="0">
            <a:spAutoFit/>
          </a:bodyPr>
          <a:lstStyle/>
          <a:p>
            <a:r>
              <a:rPr lang="nb-NO" b="1">
                <a:solidFill>
                  <a:srgbClr val="D2002B"/>
                </a:solidFill>
                <a:latin typeface="Arial" panose="020B0604020202020204" pitchFamily="34" charset="0"/>
                <a:cs typeface="Arial" panose="020B0604020202020204" pitchFamily="34" charset="0"/>
              </a:rPr>
              <a:t>Bedre jobbmuligheter andre</a:t>
            </a:r>
            <a:br>
              <a:rPr lang="nb-NO" b="1">
                <a:solidFill>
                  <a:srgbClr val="D2002B"/>
                </a:solidFill>
                <a:latin typeface="Arial" panose="020B0604020202020204" pitchFamily="34" charset="0"/>
                <a:cs typeface="Arial" panose="020B0604020202020204" pitchFamily="34" charset="0"/>
              </a:rPr>
            </a:br>
            <a:r>
              <a:rPr lang="nb-NO" b="1">
                <a:solidFill>
                  <a:srgbClr val="D2002B"/>
                </a:solidFill>
                <a:latin typeface="Arial" panose="020B0604020202020204" pitchFamily="34" charset="0"/>
                <a:cs typeface="Arial" panose="020B0604020202020204" pitchFamily="34" charset="0"/>
              </a:rPr>
              <a:t>steder </a:t>
            </a:r>
            <a:r>
              <a:rPr lang="nb-NO">
                <a:solidFill>
                  <a:schemeClr val="accent6">
                    <a:lumMod val="25000"/>
                  </a:schemeClr>
                </a:solidFill>
                <a:latin typeface="Arial" panose="020B0604020202020204" pitchFamily="34" charset="0"/>
                <a:cs typeface="Arial" panose="020B0604020202020204" pitchFamily="34" charset="0"/>
              </a:rPr>
              <a:t>enn i Agder</a:t>
            </a:r>
          </a:p>
        </p:txBody>
      </p:sp>
      <p:sp>
        <p:nvSpPr>
          <p:cNvPr id="6" name="Ellipse 5">
            <a:extLst>
              <a:ext uri="{FF2B5EF4-FFF2-40B4-BE49-F238E27FC236}">
                <a16:creationId xmlns:a16="http://schemas.microsoft.com/office/drawing/2014/main" id="{A856FCA6-B3DE-0FBD-768F-4DE489B0B169}"/>
              </a:ext>
            </a:extLst>
          </p:cNvPr>
          <p:cNvSpPr/>
          <p:nvPr/>
        </p:nvSpPr>
        <p:spPr>
          <a:xfrm>
            <a:off x="5608196" y="1979990"/>
            <a:ext cx="1327323" cy="1327323"/>
          </a:xfrm>
          <a:prstGeom prst="ellipse">
            <a:avLst/>
          </a:prstGeom>
          <a:solidFill>
            <a:srgbClr val="D2002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b-NO" sz="2400" b="1">
                <a:latin typeface="Arial" panose="020B0604020202020204" pitchFamily="34" charset="0"/>
                <a:cs typeface="Arial" panose="020B0604020202020204" pitchFamily="34" charset="0"/>
              </a:rPr>
              <a:t>46%</a:t>
            </a:r>
          </a:p>
        </p:txBody>
      </p:sp>
      <p:sp>
        <p:nvSpPr>
          <p:cNvPr id="8" name="Ellipse 7">
            <a:extLst>
              <a:ext uri="{FF2B5EF4-FFF2-40B4-BE49-F238E27FC236}">
                <a16:creationId xmlns:a16="http://schemas.microsoft.com/office/drawing/2014/main" id="{40B104CD-368B-0EB5-4CC0-7BF14B662666}"/>
              </a:ext>
            </a:extLst>
          </p:cNvPr>
          <p:cNvSpPr/>
          <p:nvPr/>
        </p:nvSpPr>
        <p:spPr>
          <a:xfrm>
            <a:off x="5723376" y="3376937"/>
            <a:ext cx="1096961" cy="1096961"/>
          </a:xfrm>
          <a:prstGeom prst="ellipse">
            <a:avLst/>
          </a:prstGeom>
          <a:solidFill>
            <a:srgbClr val="D2002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b-NO" sz="2400" b="1">
                <a:latin typeface="Arial" panose="020B0604020202020204" pitchFamily="34" charset="0"/>
                <a:cs typeface="Arial" panose="020B0604020202020204" pitchFamily="34" charset="0"/>
              </a:rPr>
              <a:t>36%</a:t>
            </a:r>
          </a:p>
        </p:txBody>
      </p:sp>
      <p:sp>
        <p:nvSpPr>
          <p:cNvPr id="10" name="Ellipse 9">
            <a:extLst>
              <a:ext uri="{FF2B5EF4-FFF2-40B4-BE49-F238E27FC236}">
                <a16:creationId xmlns:a16="http://schemas.microsoft.com/office/drawing/2014/main" id="{5DC4A397-628B-FC24-25A3-AEA6672E5CE0}"/>
              </a:ext>
            </a:extLst>
          </p:cNvPr>
          <p:cNvSpPr/>
          <p:nvPr/>
        </p:nvSpPr>
        <p:spPr>
          <a:xfrm>
            <a:off x="5773238" y="7424939"/>
            <a:ext cx="997237" cy="997237"/>
          </a:xfrm>
          <a:prstGeom prst="ellipse">
            <a:avLst/>
          </a:prstGeom>
          <a:solidFill>
            <a:srgbClr val="D2002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b-NO" sz="2400" b="1">
                <a:latin typeface="Arial" panose="020B0604020202020204" pitchFamily="34" charset="0"/>
                <a:cs typeface="Arial" panose="020B0604020202020204" pitchFamily="34" charset="0"/>
              </a:rPr>
              <a:t>28%</a:t>
            </a:r>
          </a:p>
        </p:txBody>
      </p:sp>
      <p:sp>
        <p:nvSpPr>
          <p:cNvPr id="12" name="Ellipse 11">
            <a:extLst>
              <a:ext uri="{FF2B5EF4-FFF2-40B4-BE49-F238E27FC236}">
                <a16:creationId xmlns:a16="http://schemas.microsoft.com/office/drawing/2014/main" id="{882B8DCF-A8F4-B60C-36D4-CE1EF07C7B9C}"/>
              </a:ext>
            </a:extLst>
          </p:cNvPr>
          <p:cNvSpPr/>
          <p:nvPr/>
        </p:nvSpPr>
        <p:spPr>
          <a:xfrm>
            <a:off x="5897236" y="8509786"/>
            <a:ext cx="749239" cy="749239"/>
          </a:xfrm>
          <a:prstGeom prst="ellipse">
            <a:avLst/>
          </a:prstGeom>
          <a:solidFill>
            <a:srgbClr val="D2002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b-NO" sz="2000" b="1">
                <a:latin typeface="Arial" panose="020B0604020202020204" pitchFamily="34" charset="0"/>
                <a:cs typeface="Arial" panose="020B0604020202020204" pitchFamily="34" charset="0"/>
              </a:rPr>
              <a:t>15%</a:t>
            </a:r>
          </a:p>
        </p:txBody>
      </p:sp>
      <p:sp>
        <p:nvSpPr>
          <p:cNvPr id="13" name="TekstSylinder 12">
            <a:extLst>
              <a:ext uri="{FF2B5EF4-FFF2-40B4-BE49-F238E27FC236}">
                <a16:creationId xmlns:a16="http://schemas.microsoft.com/office/drawing/2014/main" id="{372997C2-E969-947C-E128-3C3E9B1D68AD}"/>
              </a:ext>
            </a:extLst>
          </p:cNvPr>
          <p:cNvSpPr txBox="1"/>
          <p:nvPr/>
        </p:nvSpPr>
        <p:spPr>
          <a:xfrm>
            <a:off x="7164765" y="8560207"/>
            <a:ext cx="2159566" cy="646331"/>
          </a:xfrm>
          <a:prstGeom prst="rect">
            <a:avLst/>
          </a:prstGeom>
          <a:noFill/>
        </p:spPr>
        <p:txBody>
          <a:bodyPr wrap="none" rtlCol="0">
            <a:spAutoFit/>
          </a:bodyPr>
          <a:lstStyle/>
          <a:p>
            <a:r>
              <a:rPr lang="nb-NO">
                <a:solidFill>
                  <a:schemeClr val="accent6">
                    <a:lumMod val="25000"/>
                  </a:schemeClr>
                </a:solidFill>
                <a:latin typeface="Arial" panose="020B0604020202020204" pitchFamily="34" charset="0"/>
                <a:cs typeface="Arial" panose="020B0604020202020204" pitchFamily="34" charset="0"/>
              </a:rPr>
              <a:t>Søkte jobb i Agder</a:t>
            </a:r>
            <a:br>
              <a:rPr lang="nb-NO">
                <a:solidFill>
                  <a:schemeClr val="accent6">
                    <a:lumMod val="25000"/>
                  </a:schemeClr>
                </a:solidFill>
                <a:latin typeface="Arial" panose="020B0604020202020204" pitchFamily="34" charset="0"/>
                <a:cs typeface="Arial" panose="020B0604020202020204" pitchFamily="34" charset="0"/>
              </a:rPr>
            </a:br>
            <a:r>
              <a:rPr lang="nb-NO">
                <a:solidFill>
                  <a:schemeClr val="accent6">
                    <a:lumMod val="25000"/>
                  </a:schemeClr>
                </a:solidFill>
                <a:latin typeface="Arial" panose="020B0604020202020204" pitchFamily="34" charset="0"/>
                <a:cs typeface="Arial" panose="020B0604020202020204" pitchFamily="34" charset="0"/>
              </a:rPr>
              <a:t>men </a:t>
            </a:r>
            <a:r>
              <a:rPr lang="nb-NO" b="1">
                <a:solidFill>
                  <a:srgbClr val="D2002B"/>
                </a:solidFill>
                <a:latin typeface="Arial" panose="020B0604020202020204" pitchFamily="34" charset="0"/>
                <a:cs typeface="Arial" panose="020B0604020202020204" pitchFamily="34" charset="0"/>
              </a:rPr>
              <a:t>fikk ikke jobb</a:t>
            </a:r>
          </a:p>
        </p:txBody>
      </p:sp>
      <p:sp>
        <p:nvSpPr>
          <p:cNvPr id="17" name="Ellipse 16">
            <a:extLst>
              <a:ext uri="{FF2B5EF4-FFF2-40B4-BE49-F238E27FC236}">
                <a16:creationId xmlns:a16="http://schemas.microsoft.com/office/drawing/2014/main" id="{E8D85E55-5BB1-0EC7-7233-14FE48A53536}"/>
              </a:ext>
            </a:extLst>
          </p:cNvPr>
          <p:cNvSpPr/>
          <p:nvPr/>
        </p:nvSpPr>
        <p:spPr>
          <a:xfrm>
            <a:off x="5897236" y="9363990"/>
            <a:ext cx="749239" cy="749239"/>
          </a:xfrm>
          <a:prstGeom prst="ellipse">
            <a:avLst/>
          </a:prstGeom>
          <a:solidFill>
            <a:srgbClr val="D2002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b-NO" sz="2000" b="1">
                <a:latin typeface="Arial" panose="020B0604020202020204" pitchFamily="34" charset="0"/>
                <a:cs typeface="Arial" panose="020B0604020202020204" pitchFamily="34" charset="0"/>
              </a:rPr>
              <a:t>12%</a:t>
            </a:r>
          </a:p>
        </p:txBody>
      </p:sp>
      <p:sp>
        <p:nvSpPr>
          <p:cNvPr id="18" name="TekstSylinder 17">
            <a:extLst>
              <a:ext uri="{FF2B5EF4-FFF2-40B4-BE49-F238E27FC236}">
                <a16:creationId xmlns:a16="http://schemas.microsoft.com/office/drawing/2014/main" id="{FBC6ADE3-9927-3C23-14B1-F747D4E145D2}"/>
              </a:ext>
            </a:extLst>
          </p:cNvPr>
          <p:cNvSpPr txBox="1"/>
          <p:nvPr/>
        </p:nvSpPr>
        <p:spPr>
          <a:xfrm>
            <a:off x="7164764" y="9415443"/>
            <a:ext cx="3541335" cy="646331"/>
          </a:xfrm>
          <a:prstGeom prst="rect">
            <a:avLst/>
          </a:prstGeom>
          <a:noFill/>
        </p:spPr>
        <p:txBody>
          <a:bodyPr wrap="square" rtlCol="0">
            <a:spAutoFit/>
          </a:bodyPr>
          <a:lstStyle/>
          <a:p>
            <a:r>
              <a:rPr lang="nb-NO" b="1">
                <a:solidFill>
                  <a:srgbClr val="D2002B"/>
                </a:solidFill>
                <a:latin typeface="Arial" panose="020B0604020202020204" pitchFamily="34" charset="0"/>
                <a:cs typeface="Arial" panose="020B0604020202020204" pitchFamily="34" charset="0"/>
              </a:rPr>
              <a:t>Bedre muligheter </a:t>
            </a:r>
            <a:r>
              <a:rPr lang="nb-NO">
                <a:solidFill>
                  <a:schemeClr val="accent6">
                    <a:lumMod val="25000"/>
                  </a:schemeClr>
                </a:solidFill>
                <a:latin typeface="Arial" panose="020B0604020202020204" pitchFamily="34" charset="0"/>
                <a:cs typeface="Arial" panose="020B0604020202020204" pitchFamily="34" charset="0"/>
              </a:rPr>
              <a:t>for å ha en karriereutvikling </a:t>
            </a:r>
            <a:r>
              <a:rPr lang="nb-NO" b="1">
                <a:solidFill>
                  <a:srgbClr val="D2002B"/>
                </a:solidFill>
                <a:latin typeface="Arial" panose="020B0604020202020204" pitchFamily="34" charset="0"/>
                <a:cs typeface="Arial" panose="020B0604020202020204" pitchFamily="34" charset="0"/>
              </a:rPr>
              <a:t>utenfor Agder</a:t>
            </a:r>
          </a:p>
        </p:txBody>
      </p:sp>
    </p:spTree>
    <p:extLst>
      <p:ext uri="{BB962C8B-B14F-4D97-AF65-F5344CB8AC3E}">
        <p14:creationId xmlns:p14="http://schemas.microsoft.com/office/powerpoint/2010/main" val="3031265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AD99F-3065-97E9-5A74-DB846E1B7FC0}"/>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B0B9F6C-08E2-A794-8FD6-EC30D60357DF}"/>
              </a:ext>
            </a:extLst>
          </p:cNvPr>
          <p:cNvSpPr>
            <a:spLocks noGrp="1"/>
          </p:cNvSpPr>
          <p:nvPr>
            <p:ph type="title"/>
          </p:nvPr>
        </p:nvSpPr>
        <p:spPr/>
        <p:txBody>
          <a:bodyPr/>
          <a:lstStyle/>
          <a:p>
            <a:r>
              <a:rPr lang="nb-NO" b="0">
                <a:solidFill>
                  <a:schemeClr val="accent6">
                    <a:lumMod val="25000"/>
                  </a:schemeClr>
                </a:solidFill>
              </a:rPr>
              <a:t>Viktigste </a:t>
            </a:r>
            <a:r>
              <a:rPr lang="nb-NO">
                <a:solidFill>
                  <a:srgbClr val="D2002B"/>
                </a:solidFill>
              </a:rPr>
              <a:t>årsak</a:t>
            </a:r>
            <a:r>
              <a:rPr lang="nb-NO" b="0">
                <a:solidFill>
                  <a:schemeClr val="accent6">
                    <a:lumMod val="25000"/>
                  </a:schemeClr>
                </a:solidFill>
              </a:rPr>
              <a:t> til at kandidatene </a:t>
            </a:r>
            <a:br>
              <a:rPr lang="nb-NO" b="0">
                <a:solidFill>
                  <a:schemeClr val="accent6">
                    <a:lumMod val="25000"/>
                  </a:schemeClr>
                </a:solidFill>
              </a:rPr>
            </a:br>
            <a:r>
              <a:rPr lang="nb-NO">
                <a:solidFill>
                  <a:srgbClr val="D2002B"/>
                </a:solidFill>
              </a:rPr>
              <a:t>ikke jobber i Agder</a:t>
            </a:r>
          </a:p>
        </p:txBody>
      </p:sp>
      <p:sp>
        <p:nvSpPr>
          <p:cNvPr id="7" name="TekstSylinder 6">
            <a:extLst>
              <a:ext uri="{FF2B5EF4-FFF2-40B4-BE49-F238E27FC236}">
                <a16:creationId xmlns:a16="http://schemas.microsoft.com/office/drawing/2014/main" id="{D8394B58-CFE4-8F39-B413-77E417D0883B}"/>
              </a:ext>
            </a:extLst>
          </p:cNvPr>
          <p:cNvSpPr txBox="1"/>
          <p:nvPr/>
        </p:nvSpPr>
        <p:spPr>
          <a:xfrm>
            <a:off x="7164765" y="-2577583"/>
            <a:ext cx="3313728" cy="923330"/>
          </a:xfrm>
          <a:prstGeom prst="rect">
            <a:avLst/>
          </a:prstGeom>
          <a:noFill/>
        </p:spPr>
        <p:txBody>
          <a:bodyPr wrap="none" rtlCol="0">
            <a:spAutoFit/>
          </a:bodyPr>
          <a:lstStyle/>
          <a:p>
            <a:r>
              <a:rPr lang="nb-NO">
                <a:solidFill>
                  <a:schemeClr val="accent6">
                    <a:lumMod val="25000"/>
                  </a:schemeClr>
                </a:solidFill>
                <a:latin typeface="Arial" panose="020B0604020202020204" pitchFamily="34" charset="0"/>
                <a:cs typeface="Arial" panose="020B0604020202020204" pitchFamily="34" charset="0"/>
              </a:rPr>
              <a:t>Flyttet til Agder for å studere</a:t>
            </a:r>
          </a:p>
          <a:p>
            <a:r>
              <a:rPr lang="nb-NO">
                <a:solidFill>
                  <a:schemeClr val="accent6">
                    <a:lumMod val="25000"/>
                  </a:schemeClr>
                </a:solidFill>
                <a:latin typeface="Arial" panose="020B0604020202020204" pitchFamily="34" charset="0"/>
                <a:cs typeface="Arial" panose="020B0604020202020204" pitchFamily="34" charset="0"/>
              </a:rPr>
              <a:t>og hadde </a:t>
            </a:r>
            <a:r>
              <a:rPr lang="nb-NO" b="1">
                <a:solidFill>
                  <a:srgbClr val="D2002B"/>
                </a:solidFill>
                <a:latin typeface="Arial" panose="020B0604020202020204" pitchFamily="34" charset="0"/>
                <a:cs typeface="Arial" panose="020B0604020202020204" pitchFamily="34" charset="0"/>
              </a:rPr>
              <a:t>planlagt å flytte til</a:t>
            </a:r>
            <a:br>
              <a:rPr lang="nb-NO" b="1">
                <a:solidFill>
                  <a:srgbClr val="D2002B"/>
                </a:solidFill>
                <a:latin typeface="Arial" panose="020B0604020202020204" pitchFamily="34" charset="0"/>
                <a:cs typeface="Arial" panose="020B0604020202020204" pitchFamily="34" charset="0"/>
              </a:rPr>
            </a:br>
            <a:r>
              <a:rPr lang="nb-NO" b="1">
                <a:solidFill>
                  <a:srgbClr val="D2002B"/>
                </a:solidFill>
                <a:latin typeface="Arial" panose="020B0604020202020204" pitchFamily="34" charset="0"/>
                <a:cs typeface="Arial" panose="020B0604020202020204" pitchFamily="34" charset="0"/>
              </a:rPr>
              <a:t>en annen plass </a:t>
            </a:r>
            <a:r>
              <a:rPr lang="nb-NO">
                <a:solidFill>
                  <a:schemeClr val="accent6">
                    <a:lumMod val="25000"/>
                  </a:schemeClr>
                </a:solidFill>
                <a:latin typeface="Arial" panose="020B0604020202020204" pitchFamily="34" charset="0"/>
                <a:cs typeface="Arial" panose="020B0604020202020204" pitchFamily="34" charset="0"/>
              </a:rPr>
              <a:t>etter studiene</a:t>
            </a:r>
          </a:p>
        </p:txBody>
      </p:sp>
      <p:sp>
        <p:nvSpPr>
          <p:cNvPr id="9" name="TekstSylinder 8">
            <a:extLst>
              <a:ext uri="{FF2B5EF4-FFF2-40B4-BE49-F238E27FC236}">
                <a16:creationId xmlns:a16="http://schemas.microsoft.com/office/drawing/2014/main" id="{570C1CB1-24A0-E3D8-8121-6869BDD28D37}"/>
              </a:ext>
            </a:extLst>
          </p:cNvPr>
          <p:cNvSpPr txBox="1"/>
          <p:nvPr/>
        </p:nvSpPr>
        <p:spPr>
          <a:xfrm>
            <a:off x="7164765" y="-1157318"/>
            <a:ext cx="2847896" cy="646331"/>
          </a:xfrm>
          <a:prstGeom prst="rect">
            <a:avLst/>
          </a:prstGeom>
          <a:noFill/>
        </p:spPr>
        <p:txBody>
          <a:bodyPr wrap="none" rtlCol="0">
            <a:spAutoFit/>
          </a:bodyPr>
          <a:lstStyle/>
          <a:p>
            <a:r>
              <a:rPr lang="nb-NO">
                <a:solidFill>
                  <a:schemeClr val="accent6">
                    <a:lumMod val="25000"/>
                  </a:schemeClr>
                </a:solidFill>
                <a:latin typeface="Arial" panose="020B0604020202020204" pitchFamily="34" charset="0"/>
                <a:cs typeface="Arial" panose="020B0604020202020204" pitchFamily="34" charset="0"/>
              </a:rPr>
              <a:t>Ville bo </a:t>
            </a:r>
            <a:r>
              <a:rPr lang="nb-NO" b="1">
                <a:solidFill>
                  <a:srgbClr val="D2002B"/>
                </a:solidFill>
                <a:latin typeface="Arial" panose="020B0604020202020204" pitchFamily="34" charset="0"/>
                <a:cs typeface="Arial" panose="020B0604020202020204" pitchFamily="34" charset="0"/>
              </a:rPr>
              <a:t>nærmere familie</a:t>
            </a:r>
            <a:r>
              <a:rPr lang="nb-NO">
                <a:solidFill>
                  <a:schemeClr val="accent6">
                    <a:lumMod val="25000"/>
                  </a:schemeClr>
                </a:solidFill>
                <a:latin typeface="Arial" panose="020B0604020202020204" pitchFamily="34" charset="0"/>
                <a:cs typeface="Arial" panose="020B0604020202020204" pitchFamily="34" charset="0"/>
              </a:rPr>
              <a:t>/</a:t>
            </a:r>
            <a:br>
              <a:rPr lang="nb-NO">
                <a:solidFill>
                  <a:schemeClr val="accent6">
                    <a:lumMod val="25000"/>
                  </a:schemeClr>
                </a:solidFill>
                <a:latin typeface="Arial" panose="020B0604020202020204" pitchFamily="34" charset="0"/>
                <a:cs typeface="Arial" panose="020B0604020202020204" pitchFamily="34" charset="0"/>
              </a:rPr>
            </a:br>
            <a:r>
              <a:rPr lang="nb-NO">
                <a:solidFill>
                  <a:schemeClr val="accent6">
                    <a:lumMod val="25000"/>
                  </a:schemeClr>
                </a:solidFill>
                <a:latin typeface="Arial" panose="020B0604020202020204" pitchFamily="34" charset="0"/>
                <a:cs typeface="Arial" panose="020B0604020202020204" pitchFamily="34" charset="0"/>
              </a:rPr>
              <a:t>sosialt nettverk</a:t>
            </a:r>
          </a:p>
        </p:txBody>
      </p:sp>
      <p:sp>
        <p:nvSpPr>
          <p:cNvPr id="11" name="TekstSylinder 10">
            <a:extLst>
              <a:ext uri="{FF2B5EF4-FFF2-40B4-BE49-F238E27FC236}">
                <a16:creationId xmlns:a16="http://schemas.microsoft.com/office/drawing/2014/main" id="{5EBF9003-CE16-BC44-7156-D93558CABE0C}"/>
              </a:ext>
            </a:extLst>
          </p:cNvPr>
          <p:cNvSpPr txBox="1"/>
          <p:nvPr/>
        </p:nvSpPr>
        <p:spPr>
          <a:xfrm>
            <a:off x="7164765" y="2067099"/>
            <a:ext cx="3262432" cy="646331"/>
          </a:xfrm>
          <a:prstGeom prst="rect">
            <a:avLst/>
          </a:prstGeom>
          <a:noFill/>
        </p:spPr>
        <p:txBody>
          <a:bodyPr wrap="none" rtlCol="0">
            <a:spAutoFit/>
          </a:bodyPr>
          <a:lstStyle/>
          <a:p>
            <a:r>
              <a:rPr lang="nb-NO" b="1">
                <a:solidFill>
                  <a:srgbClr val="D2002B"/>
                </a:solidFill>
                <a:latin typeface="Arial" panose="020B0604020202020204" pitchFamily="34" charset="0"/>
                <a:cs typeface="Arial" panose="020B0604020202020204" pitchFamily="34" charset="0"/>
              </a:rPr>
              <a:t>Bedre jobbmuligheter andre</a:t>
            </a:r>
            <a:br>
              <a:rPr lang="nb-NO" b="1">
                <a:solidFill>
                  <a:srgbClr val="D2002B"/>
                </a:solidFill>
                <a:latin typeface="Arial" panose="020B0604020202020204" pitchFamily="34" charset="0"/>
                <a:cs typeface="Arial" panose="020B0604020202020204" pitchFamily="34" charset="0"/>
              </a:rPr>
            </a:br>
            <a:r>
              <a:rPr lang="nb-NO" b="1">
                <a:solidFill>
                  <a:srgbClr val="D2002B"/>
                </a:solidFill>
                <a:latin typeface="Arial" panose="020B0604020202020204" pitchFamily="34" charset="0"/>
                <a:cs typeface="Arial" panose="020B0604020202020204" pitchFamily="34" charset="0"/>
              </a:rPr>
              <a:t>steder </a:t>
            </a:r>
            <a:r>
              <a:rPr lang="nb-NO">
                <a:solidFill>
                  <a:schemeClr val="accent6">
                    <a:lumMod val="25000"/>
                  </a:schemeClr>
                </a:solidFill>
                <a:latin typeface="Arial" panose="020B0604020202020204" pitchFamily="34" charset="0"/>
                <a:cs typeface="Arial" panose="020B0604020202020204" pitchFamily="34" charset="0"/>
              </a:rPr>
              <a:t>enn i Agder</a:t>
            </a:r>
          </a:p>
        </p:txBody>
      </p:sp>
      <p:sp>
        <p:nvSpPr>
          <p:cNvPr id="6" name="Ellipse 5">
            <a:extLst>
              <a:ext uri="{FF2B5EF4-FFF2-40B4-BE49-F238E27FC236}">
                <a16:creationId xmlns:a16="http://schemas.microsoft.com/office/drawing/2014/main" id="{F2570E6C-5D1D-8628-67CD-49D5F0109C9F}"/>
              </a:ext>
            </a:extLst>
          </p:cNvPr>
          <p:cNvSpPr/>
          <p:nvPr/>
        </p:nvSpPr>
        <p:spPr>
          <a:xfrm>
            <a:off x="5608196" y="-2779579"/>
            <a:ext cx="1327323" cy="1327323"/>
          </a:xfrm>
          <a:prstGeom prst="ellipse">
            <a:avLst/>
          </a:prstGeom>
          <a:solidFill>
            <a:srgbClr val="D2002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b-NO" sz="2400" b="1">
                <a:latin typeface="Arial" panose="020B0604020202020204" pitchFamily="34" charset="0"/>
                <a:cs typeface="Arial" panose="020B0604020202020204" pitchFamily="34" charset="0"/>
              </a:rPr>
              <a:t>46%</a:t>
            </a:r>
          </a:p>
        </p:txBody>
      </p:sp>
      <p:sp>
        <p:nvSpPr>
          <p:cNvPr id="8" name="Ellipse 7">
            <a:extLst>
              <a:ext uri="{FF2B5EF4-FFF2-40B4-BE49-F238E27FC236}">
                <a16:creationId xmlns:a16="http://schemas.microsoft.com/office/drawing/2014/main" id="{C619FB4A-CD8F-4F9F-CBC4-3DDA3CA5E045}"/>
              </a:ext>
            </a:extLst>
          </p:cNvPr>
          <p:cNvSpPr/>
          <p:nvPr/>
        </p:nvSpPr>
        <p:spPr>
          <a:xfrm>
            <a:off x="5723376" y="-1382632"/>
            <a:ext cx="1096961" cy="1096961"/>
          </a:xfrm>
          <a:prstGeom prst="ellipse">
            <a:avLst/>
          </a:prstGeom>
          <a:solidFill>
            <a:srgbClr val="D2002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b-NO" sz="2400" b="1">
                <a:latin typeface="Arial" panose="020B0604020202020204" pitchFamily="34" charset="0"/>
                <a:cs typeface="Arial" panose="020B0604020202020204" pitchFamily="34" charset="0"/>
              </a:rPr>
              <a:t>36%</a:t>
            </a:r>
          </a:p>
        </p:txBody>
      </p:sp>
      <p:sp>
        <p:nvSpPr>
          <p:cNvPr id="10" name="Ellipse 9">
            <a:extLst>
              <a:ext uri="{FF2B5EF4-FFF2-40B4-BE49-F238E27FC236}">
                <a16:creationId xmlns:a16="http://schemas.microsoft.com/office/drawing/2014/main" id="{7CD943FC-73B7-7E04-04BC-EDE265C022EE}"/>
              </a:ext>
            </a:extLst>
          </p:cNvPr>
          <p:cNvSpPr/>
          <p:nvPr/>
        </p:nvSpPr>
        <p:spPr>
          <a:xfrm>
            <a:off x="5773238" y="1891647"/>
            <a:ext cx="997237" cy="997237"/>
          </a:xfrm>
          <a:prstGeom prst="ellipse">
            <a:avLst/>
          </a:prstGeom>
          <a:solidFill>
            <a:srgbClr val="D2002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b-NO" sz="2400" b="1">
                <a:latin typeface="Arial" panose="020B0604020202020204" pitchFamily="34" charset="0"/>
                <a:cs typeface="Arial" panose="020B0604020202020204" pitchFamily="34" charset="0"/>
              </a:rPr>
              <a:t>28%</a:t>
            </a:r>
          </a:p>
        </p:txBody>
      </p:sp>
      <p:sp>
        <p:nvSpPr>
          <p:cNvPr id="12" name="Ellipse 11">
            <a:extLst>
              <a:ext uri="{FF2B5EF4-FFF2-40B4-BE49-F238E27FC236}">
                <a16:creationId xmlns:a16="http://schemas.microsoft.com/office/drawing/2014/main" id="{750BF94D-4CC8-2614-2DA9-436DDA9C8976}"/>
              </a:ext>
            </a:extLst>
          </p:cNvPr>
          <p:cNvSpPr/>
          <p:nvPr/>
        </p:nvSpPr>
        <p:spPr>
          <a:xfrm>
            <a:off x="5897236" y="2976494"/>
            <a:ext cx="749239" cy="749239"/>
          </a:xfrm>
          <a:prstGeom prst="ellipse">
            <a:avLst/>
          </a:prstGeom>
          <a:solidFill>
            <a:srgbClr val="D2002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b-NO" sz="2000" b="1">
                <a:latin typeface="Arial" panose="020B0604020202020204" pitchFamily="34" charset="0"/>
                <a:cs typeface="Arial" panose="020B0604020202020204" pitchFamily="34" charset="0"/>
              </a:rPr>
              <a:t>15%</a:t>
            </a:r>
          </a:p>
        </p:txBody>
      </p:sp>
      <p:sp>
        <p:nvSpPr>
          <p:cNvPr id="13" name="TekstSylinder 12">
            <a:extLst>
              <a:ext uri="{FF2B5EF4-FFF2-40B4-BE49-F238E27FC236}">
                <a16:creationId xmlns:a16="http://schemas.microsoft.com/office/drawing/2014/main" id="{F186FD51-176F-EF24-340A-0F5488042809}"/>
              </a:ext>
            </a:extLst>
          </p:cNvPr>
          <p:cNvSpPr txBox="1"/>
          <p:nvPr/>
        </p:nvSpPr>
        <p:spPr>
          <a:xfrm>
            <a:off x="7164765" y="3026915"/>
            <a:ext cx="2159566" cy="646331"/>
          </a:xfrm>
          <a:prstGeom prst="rect">
            <a:avLst/>
          </a:prstGeom>
          <a:noFill/>
        </p:spPr>
        <p:txBody>
          <a:bodyPr wrap="none" rtlCol="0">
            <a:spAutoFit/>
          </a:bodyPr>
          <a:lstStyle/>
          <a:p>
            <a:r>
              <a:rPr lang="nb-NO">
                <a:solidFill>
                  <a:schemeClr val="accent6">
                    <a:lumMod val="25000"/>
                  </a:schemeClr>
                </a:solidFill>
                <a:latin typeface="Arial" panose="020B0604020202020204" pitchFamily="34" charset="0"/>
                <a:cs typeface="Arial" panose="020B0604020202020204" pitchFamily="34" charset="0"/>
              </a:rPr>
              <a:t>Søkte jobb i Agder</a:t>
            </a:r>
            <a:br>
              <a:rPr lang="nb-NO">
                <a:solidFill>
                  <a:schemeClr val="accent6">
                    <a:lumMod val="25000"/>
                  </a:schemeClr>
                </a:solidFill>
                <a:latin typeface="Arial" panose="020B0604020202020204" pitchFamily="34" charset="0"/>
                <a:cs typeface="Arial" panose="020B0604020202020204" pitchFamily="34" charset="0"/>
              </a:rPr>
            </a:br>
            <a:r>
              <a:rPr lang="nb-NO">
                <a:solidFill>
                  <a:schemeClr val="accent6">
                    <a:lumMod val="25000"/>
                  </a:schemeClr>
                </a:solidFill>
                <a:latin typeface="Arial" panose="020B0604020202020204" pitchFamily="34" charset="0"/>
                <a:cs typeface="Arial" panose="020B0604020202020204" pitchFamily="34" charset="0"/>
              </a:rPr>
              <a:t>men </a:t>
            </a:r>
            <a:r>
              <a:rPr lang="nb-NO" b="1">
                <a:solidFill>
                  <a:srgbClr val="D2002B"/>
                </a:solidFill>
                <a:latin typeface="Arial" panose="020B0604020202020204" pitchFamily="34" charset="0"/>
                <a:cs typeface="Arial" panose="020B0604020202020204" pitchFamily="34" charset="0"/>
              </a:rPr>
              <a:t>fikk ikke jobb</a:t>
            </a:r>
          </a:p>
        </p:txBody>
      </p:sp>
      <p:sp>
        <p:nvSpPr>
          <p:cNvPr id="17" name="Ellipse 16">
            <a:extLst>
              <a:ext uri="{FF2B5EF4-FFF2-40B4-BE49-F238E27FC236}">
                <a16:creationId xmlns:a16="http://schemas.microsoft.com/office/drawing/2014/main" id="{FD4DB923-3580-3FBB-3A29-93BBB1FDD12B}"/>
              </a:ext>
            </a:extLst>
          </p:cNvPr>
          <p:cNvSpPr/>
          <p:nvPr/>
        </p:nvSpPr>
        <p:spPr>
          <a:xfrm>
            <a:off x="5897236" y="3830698"/>
            <a:ext cx="749239" cy="749239"/>
          </a:xfrm>
          <a:prstGeom prst="ellipse">
            <a:avLst/>
          </a:prstGeom>
          <a:solidFill>
            <a:srgbClr val="D2002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b-NO" sz="2000" b="1">
                <a:latin typeface="Arial" panose="020B0604020202020204" pitchFamily="34" charset="0"/>
                <a:cs typeface="Arial" panose="020B0604020202020204" pitchFamily="34" charset="0"/>
              </a:rPr>
              <a:t>12%</a:t>
            </a:r>
          </a:p>
        </p:txBody>
      </p:sp>
      <p:sp>
        <p:nvSpPr>
          <p:cNvPr id="18" name="TekstSylinder 17">
            <a:extLst>
              <a:ext uri="{FF2B5EF4-FFF2-40B4-BE49-F238E27FC236}">
                <a16:creationId xmlns:a16="http://schemas.microsoft.com/office/drawing/2014/main" id="{1A4E23C5-B4DA-AF75-CAC7-838F6568A2D8}"/>
              </a:ext>
            </a:extLst>
          </p:cNvPr>
          <p:cNvSpPr txBox="1"/>
          <p:nvPr/>
        </p:nvSpPr>
        <p:spPr>
          <a:xfrm>
            <a:off x="7164764" y="3882151"/>
            <a:ext cx="3541335" cy="646331"/>
          </a:xfrm>
          <a:prstGeom prst="rect">
            <a:avLst/>
          </a:prstGeom>
          <a:noFill/>
        </p:spPr>
        <p:txBody>
          <a:bodyPr wrap="square" rtlCol="0">
            <a:spAutoFit/>
          </a:bodyPr>
          <a:lstStyle/>
          <a:p>
            <a:r>
              <a:rPr lang="nb-NO" b="1">
                <a:solidFill>
                  <a:srgbClr val="D2002B"/>
                </a:solidFill>
                <a:latin typeface="Arial" panose="020B0604020202020204" pitchFamily="34" charset="0"/>
                <a:cs typeface="Arial" panose="020B0604020202020204" pitchFamily="34" charset="0"/>
              </a:rPr>
              <a:t>Bedre muligheter </a:t>
            </a:r>
            <a:r>
              <a:rPr lang="nb-NO">
                <a:solidFill>
                  <a:schemeClr val="accent6">
                    <a:lumMod val="25000"/>
                  </a:schemeClr>
                </a:solidFill>
                <a:latin typeface="Arial" panose="020B0604020202020204" pitchFamily="34" charset="0"/>
                <a:cs typeface="Arial" panose="020B0604020202020204" pitchFamily="34" charset="0"/>
              </a:rPr>
              <a:t>for å ha en karriereutvikling </a:t>
            </a:r>
            <a:r>
              <a:rPr lang="nb-NO" b="1">
                <a:solidFill>
                  <a:srgbClr val="D2002B"/>
                </a:solidFill>
                <a:latin typeface="Arial" panose="020B0604020202020204" pitchFamily="34" charset="0"/>
                <a:cs typeface="Arial" panose="020B0604020202020204" pitchFamily="34" charset="0"/>
              </a:rPr>
              <a:t>utenfor Agder</a:t>
            </a:r>
          </a:p>
        </p:txBody>
      </p:sp>
      <p:sp>
        <p:nvSpPr>
          <p:cNvPr id="4" name="Ellipse 3">
            <a:extLst>
              <a:ext uri="{FF2B5EF4-FFF2-40B4-BE49-F238E27FC236}">
                <a16:creationId xmlns:a16="http://schemas.microsoft.com/office/drawing/2014/main" id="{BCCD4A27-1E27-81A3-4A79-B87804DA71E1}"/>
              </a:ext>
            </a:extLst>
          </p:cNvPr>
          <p:cNvSpPr/>
          <p:nvPr/>
        </p:nvSpPr>
        <p:spPr>
          <a:xfrm>
            <a:off x="5990397" y="6951162"/>
            <a:ext cx="562914" cy="562914"/>
          </a:xfrm>
          <a:prstGeom prst="ellipse">
            <a:avLst/>
          </a:prstGeom>
          <a:solidFill>
            <a:srgbClr val="D2002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b-NO" sz="2000" b="1">
                <a:latin typeface="Arial" panose="020B0604020202020204" pitchFamily="34" charset="0"/>
                <a:cs typeface="Arial" panose="020B0604020202020204" pitchFamily="34" charset="0"/>
              </a:rPr>
              <a:t>6%</a:t>
            </a:r>
          </a:p>
        </p:txBody>
      </p:sp>
      <p:sp>
        <p:nvSpPr>
          <p:cNvPr id="5" name="TekstSylinder 4">
            <a:extLst>
              <a:ext uri="{FF2B5EF4-FFF2-40B4-BE49-F238E27FC236}">
                <a16:creationId xmlns:a16="http://schemas.microsoft.com/office/drawing/2014/main" id="{C63F95E7-46D2-D393-68AC-10EBC3C8E000}"/>
              </a:ext>
            </a:extLst>
          </p:cNvPr>
          <p:cNvSpPr txBox="1"/>
          <p:nvPr/>
        </p:nvSpPr>
        <p:spPr>
          <a:xfrm>
            <a:off x="7164763" y="6858000"/>
            <a:ext cx="3541335" cy="923330"/>
          </a:xfrm>
          <a:prstGeom prst="rect">
            <a:avLst/>
          </a:prstGeom>
          <a:noFill/>
        </p:spPr>
        <p:txBody>
          <a:bodyPr wrap="square" rtlCol="0">
            <a:spAutoFit/>
          </a:bodyPr>
          <a:lstStyle/>
          <a:p>
            <a:r>
              <a:rPr lang="nb-NO">
                <a:solidFill>
                  <a:schemeClr val="accent6">
                    <a:lumMod val="25000"/>
                  </a:schemeClr>
                </a:solidFill>
                <a:latin typeface="Arial" panose="020B0604020202020204" pitchFamily="34" charset="0"/>
                <a:cs typeface="Arial" panose="020B0604020202020204" pitchFamily="34" charset="0"/>
              </a:rPr>
              <a:t>Har inntrykk av at det </a:t>
            </a:r>
            <a:r>
              <a:rPr lang="nb-NO" b="1">
                <a:solidFill>
                  <a:srgbClr val="D2002B"/>
                </a:solidFill>
                <a:latin typeface="Arial" panose="020B0604020202020204" pitchFamily="34" charset="0"/>
                <a:cs typeface="Arial" panose="020B0604020202020204" pitchFamily="34" charset="0"/>
              </a:rPr>
              <a:t>rekrutteres </a:t>
            </a:r>
            <a:r>
              <a:rPr lang="nb-NO" b="1">
                <a:solidFill>
                  <a:srgbClr val="C80F2E"/>
                </a:solidFill>
                <a:latin typeface="Arial" panose="020B0604020202020204" pitchFamily="34" charset="0"/>
                <a:cs typeface="Arial" panose="020B0604020202020204" pitchFamily="34" charset="0"/>
              </a:rPr>
              <a:t>via nettverk, </a:t>
            </a:r>
            <a:r>
              <a:rPr lang="nb-NO">
                <a:solidFill>
                  <a:schemeClr val="accent6">
                    <a:lumMod val="25000"/>
                  </a:schemeClr>
                </a:solidFill>
                <a:latin typeface="Arial" panose="020B0604020202020204" pitchFamily="34" charset="0"/>
                <a:cs typeface="Arial" panose="020B0604020202020204" pitchFamily="34" charset="0"/>
              </a:rPr>
              <a:t>nettverk</a:t>
            </a:r>
            <a:r>
              <a:rPr lang="nb-NO" b="1">
                <a:solidFill>
                  <a:srgbClr val="D2002B"/>
                </a:solidFill>
                <a:latin typeface="Arial" panose="020B0604020202020204" pitchFamily="34" charset="0"/>
                <a:cs typeface="Arial" panose="020B0604020202020204" pitchFamily="34" charset="0"/>
              </a:rPr>
              <a:t> som jeg ikke har</a:t>
            </a:r>
          </a:p>
        </p:txBody>
      </p:sp>
    </p:spTree>
    <p:extLst>
      <p:ext uri="{BB962C8B-B14F-4D97-AF65-F5344CB8AC3E}">
        <p14:creationId xmlns:p14="http://schemas.microsoft.com/office/powerpoint/2010/main" val="39319743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grpId="0" nodeType="clickEffect">
                                  <p:stCondLst>
                                    <p:cond delay="0"/>
                                  </p:stCondLst>
                                  <p:childTnLst>
                                    <p:animMotion origin="layout" path="M -2.91667E-6 3.7037E-7 L 0.00013 -0.44144 " pathEditMode="relative" rAng="0" ptsTypes="AA">
                                      <p:cBhvr>
                                        <p:cTn id="6" dur="2000" fill="hold"/>
                                        <p:tgtEl>
                                          <p:spTgt spid="4"/>
                                        </p:tgtEl>
                                        <p:attrNameLst>
                                          <p:attrName>ppt_x</p:attrName>
                                          <p:attrName>ppt_y</p:attrName>
                                        </p:attrNameLst>
                                      </p:cBhvr>
                                      <p:rCtr x="0" y="-21944"/>
                                    </p:animMotion>
                                  </p:childTnLst>
                                </p:cTn>
                              </p:par>
                              <p:par>
                                <p:cTn id="7" presetID="64" presetClass="path" presetSubtype="0" accel="50000" decel="50000" fill="hold" grpId="0" nodeType="withEffect">
                                  <p:stCondLst>
                                    <p:cond delay="0"/>
                                  </p:stCondLst>
                                  <p:childTnLst>
                                    <p:animMotion origin="layout" path="M -2.5E-6 -1.11111E-6 L -2.5E-6 -0.45416 " pathEditMode="relative" rAng="0" ptsTypes="AA">
                                      <p:cBhvr>
                                        <p:cTn id="8" dur="2000" fill="hold"/>
                                        <p:tgtEl>
                                          <p:spTgt spid="5"/>
                                        </p:tgtEl>
                                        <p:attrNameLst>
                                          <p:attrName>ppt_x</p:attrName>
                                          <p:attrName>ppt_y</p:attrName>
                                        </p:attrNameLst>
                                      </p:cBhvr>
                                      <p:rCtr x="0" y="-22778"/>
                                    </p:animMotion>
                                  </p:childTnLst>
                                </p:cTn>
                              </p:par>
                              <p:par>
                                <p:cTn id="9" presetID="64" presetClass="path" presetSubtype="0" accel="50000" decel="50000" fill="hold" grpId="0" nodeType="withEffect">
                                  <p:stCondLst>
                                    <p:cond delay="0"/>
                                  </p:stCondLst>
                                  <p:childTnLst>
                                    <p:animMotion origin="layout" path="M 0 0 L 0 -0.25 E" pathEditMode="relative" ptsTypes="">
                                      <p:cBhvr>
                                        <p:cTn id="10" dur="2000" fill="hold"/>
                                        <p:tgtEl>
                                          <p:spTgt spid="10"/>
                                        </p:tgtEl>
                                        <p:attrNameLst>
                                          <p:attrName>ppt_x</p:attrName>
                                          <p:attrName>ppt_y</p:attrName>
                                        </p:attrNameLst>
                                      </p:cBhvr>
                                    </p:animMotion>
                                  </p:childTnLst>
                                </p:cTn>
                              </p:par>
                              <p:par>
                                <p:cTn id="11" presetID="64" presetClass="path" presetSubtype="0" accel="50000" decel="50000" fill="hold" grpId="0" nodeType="withEffect">
                                  <p:stCondLst>
                                    <p:cond delay="0"/>
                                  </p:stCondLst>
                                  <p:childTnLst>
                                    <p:animMotion origin="layout" path="M 0 0 L 0 -0.25 E" pathEditMode="relative" ptsTypes="">
                                      <p:cBhvr>
                                        <p:cTn id="12" dur="2000" fill="hold"/>
                                        <p:tgtEl>
                                          <p:spTgt spid="11"/>
                                        </p:tgtEl>
                                        <p:attrNameLst>
                                          <p:attrName>ppt_x</p:attrName>
                                          <p:attrName>ppt_y</p:attrName>
                                        </p:attrNameLst>
                                      </p:cBhvr>
                                    </p:animMotion>
                                  </p:childTnLst>
                                </p:cTn>
                              </p:par>
                              <p:par>
                                <p:cTn id="13" presetID="64" presetClass="path" presetSubtype="0" accel="50000" decel="50000" fill="hold" grpId="0" nodeType="withEffect">
                                  <p:stCondLst>
                                    <p:cond delay="0"/>
                                  </p:stCondLst>
                                  <p:childTnLst>
                                    <p:animMotion origin="layout" path="M 0 0 L 0 -0.25 E" pathEditMode="relative" ptsTypes="">
                                      <p:cBhvr>
                                        <p:cTn id="14" dur="2000" fill="hold"/>
                                        <p:tgtEl>
                                          <p:spTgt spid="13"/>
                                        </p:tgtEl>
                                        <p:attrNameLst>
                                          <p:attrName>ppt_x</p:attrName>
                                          <p:attrName>ppt_y</p:attrName>
                                        </p:attrNameLst>
                                      </p:cBhvr>
                                    </p:animMotion>
                                  </p:childTnLst>
                                </p:cTn>
                              </p:par>
                              <p:par>
                                <p:cTn id="15" presetID="64" presetClass="path" presetSubtype="0" accel="50000" decel="50000" fill="hold" grpId="0" nodeType="withEffect">
                                  <p:stCondLst>
                                    <p:cond delay="0"/>
                                  </p:stCondLst>
                                  <p:childTnLst>
                                    <p:animMotion origin="layout" path="M 0 0 L 0 -0.25 E" pathEditMode="relative" ptsTypes="">
                                      <p:cBhvr>
                                        <p:cTn id="16" dur="2000" fill="hold"/>
                                        <p:tgtEl>
                                          <p:spTgt spid="12"/>
                                        </p:tgtEl>
                                        <p:attrNameLst>
                                          <p:attrName>ppt_x</p:attrName>
                                          <p:attrName>ppt_y</p:attrName>
                                        </p:attrNameLst>
                                      </p:cBhvr>
                                    </p:animMotion>
                                  </p:childTnLst>
                                </p:cTn>
                              </p:par>
                              <p:par>
                                <p:cTn id="17" presetID="64" presetClass="path" presetSubtype="0" accel="50000" decel="50000" fill="hold" grpId="0" nodeType="withEffect">
                                  <p:stCondLst>
                                    <p:cond delay="0"/>
                                  </p:stCondLst>
                                  <p:childTnLst>
                                    <p:animMotion origin="layout" path="M 0 0 L 0 -0.25 E" pathEditMode="relative" ptsTypes="">
                                      <p:cBhvr>
                                        <p:cTn id="18" dur="2000" fill="hold"/>
                                        <p:tgtEl>
                                          <p:spTgt spid="17"/>
                                        </p:tgtEl>
                                        <p:attrNameLst>
                                          <p:attrName>ppt_x</p:attrName>
                                          <p:attrName>ppt_y</p:attrName>
                                        </p:attrNameLst>
                                      </p:cBhvr>
                                    </p:animMotion>
                                  </p:childTnLst>
                                </p:cTn>
                              </p:par>
                              <p:par>
                                <p:cTn id="19" presetID="64" presetClass="path" presetSubtype="0" accel="50000" decel="50000" fill="hold" grpId="0" nodeType="withEffect">
                                  <p:stCondLst>
                                    <p:cond delay="0"/>
                                  </p:stCondLst>
                                  <p:childTnLst>
                                    <p:animMotion origin="layout" path="M 0 0 L 0 -0.25 E" pathEditMode="relative" ptsTypes="">
                                      <p:cBhvr>
                                        <p:cTn id="20" dur="2000" fill="hold"/>
                                        <p:tgtEl>
                                          <p:spTgt spid="1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P spid="12" grpId="0" animBg="1"/>
      <p:bldP spid="13" grpId="0"/>
      <p:bldP spid="17" grpId="0" animBg="1"/>
      <p:bldP spid="18" grpId="0"/>
      <p:bldP spid="4" grpId="0" animBg="1"/>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uppe 19">
            <a:extLst>
              <a:ext uri="{FF2B5EF4-FFF2-40B4-BE49-F238E27FC236}">
                <a16:creationId xmlns:a16="http://schemas.microsoft.com/office/drawing/2014/main" id="{C07B6632-ABF2-9C8E-C8E8-9EFB58309D24}"/>
              </a:ext>
            </a:extLst>
          </p:cNvPr>
          <p:cNvGrpSpPr/>
          <p:nvPr/>
        </p:nvGrpSpPr>
        <p:grpSpPr>
          <a:xfrm rot="21034127">
            <a:off x="3756419" y="-1177141"/>
            <a:ext cx="7927115" cy="7927116"/>
            <a:chOff x="2501988" y="-931782"/>
            <a:chExt cx="7927115" cy="7927116"/>
          </a:xfrm>
        </p:grpSpPr>
        <p:sp>
          <p:nvSpPr>
            <p:cNvPr id="16" name="Ellipse 15">
              <a:extLst>
                <a:ext uri="{FF2B5EF4-FFF2-40B4-BE49-F238E27FC236}">
                  <a16:creationId xmlns:a16="http://schemas.microsoft.com/office/drawing/2014/main" id="{5D66D340-B516-4D02-DA6E-282B1AB81DDD}"/>
                </a:ext>
              </a:extLst>
            </p:cNvPr>
            <p:cNvSpPr/>
            <p:nvPr/>
          </p:nvSpPr>
          <p:spPr>
            <a:xfrm>
              <a:off x="3326789" y="4764693"/>
              <a:ext cx="1825980" cy="1825980"/>
            </a:xfrm>
            <a:prstGeom prst="ellipse">
              <a:avLst/>
            </a:prstGeom>
            <a:solidFill>
              <a:srgbClr val="D200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Ellipse 16">
              <a:extLst>
                <a:ext uri="{FF2B5EF4-FFF2-40B4-BE49-F238E27FC236}">
                  <a16:creationId xmlns:a16="http://schemas.microsoft.com/office/drawing/2014/main" id="{93E2B2C2-8295-B197-701C-8F21C522A4BF}"/>
                </a:ext>
              </a:extLst>
            </p:cNvPr>
            <p:cNvSpPr/>
            <p:nvPr/>
          </p:nvSpPr>
          <p:spPr>
            <a:xfrm>
              <a:off x="2856216" y="2821355"/>
              <a:ext cx="3902930" cy="3902930"/>
            </a:xfrm>
            <a:prstGeom prst="ellipse">
              <a:avLst/>
            </a:prstGeom>
            <a:solidFill>
              <a:srgbClr val="D2002B">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Ellipse 17">
              <a:extLst>
                <a:ext uri="{FF2B5EF4-FFF2-40B4-BE49-F238E27FC236}">
                  <a16:creationId xmlns:a16="http://schemas.microsoft.com/office/drawing/2014/main" id="{2EF3520D-05C8-1730-68D2-4D6442902453}"/>
                </a:ext>
              </a:extLst>
            </p:cNvPr>
            <p:cNvSpPr/>
            <p:nvPr/>
          </p:nvSpPr>
          <p:spPr>
            <a:xfrm>
              <a:off x="2501988" y="963827"/>
              <a:ext cx="6031507" cy="6031507"/>
            </a:xfrm>
            <a:prstGeom prst="ellipse">
              <a:avLst/>
            </a:prstGeom>
            <a:solidFill>
              <a:srgbClr val="D2002B">
                <a:alpha val="43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Ellipse 18">
              <a:extLst>
                <a:ext uri="{FF2B5EF4-FFF2-40B4-BE49-F238E27FC236}">
                  <a16:creationId xmlns:a16="http://schemas.microsoft.com/office/drawing/2014/main" id="{24E3AD79-630F-628C-2A6E-417E50726A87}"/>
                </a:ext>
              </a:extLst>
            </p:cNvPr>
            <p:cNvSpPr/>
            <p:nvPr/>
          </p:nvSpPr>
          <p:spPr>
            <a:xfrm>
              <a:off x="2501988" y="-931782"/>
              <a:ext cx="7927115" cy="7927115"/>
            </a:xfrm>
            <a:prstGeom prst="ellipse">
              <a:avLst/>
            </a:prstGeom>
            <a:solidFill>
              <a:srgbClr val="D2002B">
                <a:alpha val="180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 name="Tittel 13">
            <a:extLst>
              <a:ext uri="{FF2B5EF4-FFF2-40B4-BE49-F238E27FC236}">
                <a16:creationId xmlns:a16="http://schemas.microsoft.com/office/drawing/2014/main" id="{FEAA4C5E-7223-40F9-8384-72D5E47B948F}"/>
              </a:ext>
            </a:extLst>
          </p:cNvPr>
          <p:cNvSpPr>
            <a:spLocks noGrp="1"/>
          </p:cNvSpPr>
          <p:nvPr>
            <p:ph type="title"/>
          </p:nvPr>
        </p:nvSpPr>
        <p:spPr>
          <a:xfrm>
            <a:off x="1973303" y="434363"/>
            <a:ext cx="11033200" cy="540883"/>
          </a:xfrm>
        </p:spPr>
        <p:txBody>
          <a:bodyPr/>
          <a:lstStyle/>
          <a:p>
            <a:endParaRPr lang="nb-NO"/>
          </a:p>
        </p:txBody>
      </p:sp>
      <p:sp>
        <p:nvSpPr>
          <p:cNvPr id="15" name="Plassholder for tekst 14">
            <a:extLst>
              <a:ext uri="{FF2B5EF4-FFF2-40B4-BE49-F238E27FC236}">
                <a16:creationId xmlns:a16="http://schemas.microsoft.com/office/drawing/2014/main" id="{5A854AA1-D42A-E69D-9142-B6EF8B02EA21}"/>
              </a:ext>
            </a:extLst>
          </p:cNvPr>
          <p:cNvSpPr>
            <a:spLocks noGrp="1"/>
          </p:cNvSpPr>
          <p:nvPr>
            <p:ph type="body" sz="quarter" idx="13"/>
          </p:nvPr>
        </p:nvSpPr>
        <p:spPr>
          <a:xfrm>
            <a:off x="8751633" y="7345884"/>
            <a:ext cx="3208337" cy="365125"/>
          </a:xfrm>
        </p:spPr>
        <p:txBody>
          <a:bodyPr/>
          <a:lstStyle/>
          <a:p>
            <a:endParaRPr lang="nb-NO"/>
          </a:p>
        </p:txBody>
      </p:sp>
      <p:sp>
        <p:nvSpPr>
          <p:cNvPr id="5" name="Plassholder for lysbildenummer 4">
            <a:extLst>
              <a:ext uri="{FF2B5EF4-FFF2-40B4-BE49-F238E27FC236}">
                <a16:creationId xmlns:a16="http://schemas.microsoft.com/office/drawing/2014/main" id="{7496FA6A-B2E5-D240-4793-0EB55D39333D}"/>
              </a:ext>
            </a:extLst>
          </p:cNvPr>
          <p:cNvSpPr>
            <a:spLocks noGrp="1"/>
          </p:cNvSpPr>
          <p:nvPr>
            <p:ph type="sldNum" sz="quarter" idx="10"/>
          </p:nvPr>
        </p:nvSpPr>
        <p:spPr>
          <a:xfrm>
            <a:off x="12121376" y="7345883"/>
            <a:ext cx="1295400" cy="365125"/>
          </a:xfrm>
        </p:spPr>
        <p:txBody>
          <a:bodyPr/>
          <a:lstStyle/>
          <a:p>
            <a:fld id="{CB34E9FF-35ED-4746-A218-B58892FE7A5D}" type="slidenum">
              <a:rPr lang="nb-NO" smtClean="0"/>
              <a:t>12</a:t>
            </a:fld>
            <a:endParaRPr lang="nb-NO"/>
          </a:p>
        </p:txBody>
      </p:sp>
      <p:pic>
        <p:nvPicPr>
          <p:cNvPr id="9" name="Grafikk 8">
            <a:extLst>
              <a:ext uri="{FF2B5EF4-FFF2-40B4-BE49-F238E27FC236}">
                <a16:creationId xmlns:a16="http://schemas.microsoft.com/office/drawing/2014/main" id="{F75817D3-1ECE-7088-F6E5-5757CAFAC9B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93903" y="-183110"/>
            <a:ext cx="12517527" cy="7041110"/>
          </a:xfrm>
          <a:prstGeom prst="rect">
            <a:avLst/>
          </a:prstGeom>
        </p:spPr>
      </p:pic>
      <p:pic>
        <p:nvPicPr>
          <p:cNvPr id="13" name="Grafikk 12">
            <a:extLst>
              <a:ext uri="{FF2B5EF4-FFF2-40B4-BE49-F238E27FC236}">
                <a16:creationId xmlns:a16="http://schemas.microsoft.com/office/drawing/2014/main" id="{8FFD577E-5600-1A55-E199-1782874A12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57977" y="5620921"/>
            <a:ext cx="661977" cy="696262"/>
          </a:xfrm>
          <a:prstGeom prst="rect">
            <a:avLst/>
          </a:prstGeom>
        </p:spPr>
      </p:pic>
      <p:sp>
        <p:nvSpPr>
          <p:cNvPr id="25" name="Plassholder for innhold 7">
            <a:extLst>
              <a:ext uri="{FF2B5EF4-FFF2-40B4-BE49-F238E27FC236}">
                <a16:creationId xmlns:a16="http://schemas.microsoft.com/office/drawing/2014/main" id="{1F0DA5B9-EF2C-CCD7-9EC1-1BDD5064015C}"/>
              </a:ext>
            </a:extLst>
          </p:cNvPr>
          <p:cNvSpPr txBox="1">
            <a:spLocks/>
          </p:cNvSpPr>
          <p:nvPr/>
        </p:nvSpPr>
        <p:spPr>
          <a:xfrm>
            <a:off x="132348" y="1677092"/>
            <a:ext cx="5080956" cy="3320706"/>
          </a:xfrm>
          <a:prstGeom prst="roundRect">
            <a:avLst/>
          </a:prstGeom>
          <a:solidFill>
            <a:schemeClr val="bg1"/>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3200">
                <a:solidFill>
                  <a:schemeClr val="accent6">
                    <a:lumMod val="25000"/>
                  </a:schemeClr>
                </a:solidFill>
              </a:rPr>
              <a:t>Kandidater som bor utenfor Agder:</a:t>
            </a:r>
          </a:p>
          <a:p>
            <a:r>
              <a:rPr lang="nb-NO" sz="6000" b="1">
                <a:solidFill>
                  <a:srgbClr val="D2002B"/>
                </a:solidFill>
              </a:rPr>
              <a:t>25%</a:t>
            </a:r>
          </a:p>
          <a:p>
            <a:r>
              <a:rPr lang="nb-NO" sz="3200" b="1">
                <a:solidFill>
                  <a:srgbClr val="D2002B"/>
                </a:solidFill>
              </a:rPr>
              <a:t>Ønsker</a:t>
            </a:r>
            <a:r>
              <a:rPr lang="nb-NO" sz="3200">
                <a:solidFill>
                  <a:schemeClr val="accent6">
                    <a:lumMod val="25000"/>
                  </a:schemeClr>
                </a:solidFill>
              </a:rPr>
              <a:t> å jobbe </a:t>
            </a:r>
            <a:br>
              <a:rPr lang="nb-NO" sz="3200">
                <a:solidFill>
                  <a:schemeClr val="accent6">
                    <a:lumMod val="25000"/>
                  </a:schemeClr>
                </a:solidFill>
              </a:rPr>
            </a:br>
            <a:r>
              <a:rPr lang="nb-NO" sz="3200">
                <a:solidFill>
                  <a:schemeClr val="accent6">
                    <a:lumMod val="25000"/>
                  </a:schemeClr>
                </a:solidFill>
              </a:rPr>
              <a:t>i </a:t>
            </a:r>
            <a:r>
              <a:rPr lang="nb-NO" sz="3200" b="1">
                <a:solidFill>
                  <a:srgbClr val="D2002B"/>
                </a:solidFill>
              </a:rPr>
              <a:t>Agder på sikt</a:t>
            </a:r>
          </a:p>
        </p:txBody>
      </p:sp>
      <p:sp>
        <p:nvSpPr>
          <p:cNvPr id="3" name="Høyrepil med stripe 2">
            <a:extLst>
              <a:ext uri="{FF2B5EF4-FFF2-40B4-BE49-F238E27FC236}">
                <a16:creationId xmlns:a16="http://schemas.microsoft.com/office/drawing/2014/main" id="{EF5D1232-0B67-4038-698F-C69424123EED}"/>
              </a:ext>
            </a:extLst>
          </p:cNvPr>
          <p:cNvSpPr/>
          <p:nvPr/>
        </p:nvSpPr>
        <p:spPr>
          <a:xfrm rot="5757835">
            <a:off x="5339942" y="5072442"/>
            <a:ext cx="1108522" cy="377208"/>
          </a:xfrm>
          <a:prstGeom prst="stripedRightArrow">
            <a:avLst/>
          </a:prstGeom>
          <a:gradFill flip="none" rotWithShape="1">
            <a:gsLst>
              <a:gs pos="0">
                <a:schemeClr val="accent1">
                  <a:shade val="67500"/>
                  <a:satMod val="115000"/>
                  <a:alpha val="0"/>
                </a:schemeClr>
              </a:gs>
              <a:gs pos="100000">
                <a:schemeClr val="accent1">
                  <a:shade val="100000"/>
                  <a:satMod val="115000"/>
                </a:schemeClr>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Høyrepil med stripe 3">
            <a:extLst>
              <a:ext uri="{FF2B5EF4-FFF2-40B4-BE49-F238E27FC236}">
                <a16:creationId xmlns:a16="http://schemas.microsoft.com/office/drawing/2014/main" id="{83F034AE-06D7-29A6-CA01-865AA33B2009}"/>
              </a:ext>
            </a:extLst>
          </p:cNvPr>
          <p:cNvSpPr/>
          <p:nvPr/>
        </p:nvSpPr>
        <p:spPr>
          <a:xfrm rot="6770289">
            <a:off x="5815554" y="5196436"/>
            <a:ext cx="1108522" cy="377208"/>
          </a:xfrm>
          <a:prstGeom prst="stripedRightArrow">
            <a:avLst/>
          </a:prstGeom>
          <a:gradFill flip="none" rotWithShape="1">
            <a:gsLst>
              <a:gs pos="0">
                <a:schemeClr val="accent1">
                  <a:shade val="67500"/>
                  <a:satMod val="115000"/>
                  <a:alpha val="0"/>
                </a:schemeClr>
              </a:gs>
              <a:gs pos="100000">
                <a:schemeClr val="accent1">
                  <a:shade val="100000"/>
                  <a:satMod val="115000"/>
                </a:schemeClr>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Høyrepil med stripe 5">
            <a:extLst>
              <a:ext uri="{FF2B5EF4-FFF2-40B4-BE49-F238E27FC236}">
                <a16:creationId xmlns:a16="http://schemas.microsoft.com/office/drawing/2014/main" id="{E708BA52-D1B1-7674-ECDB-CEC7CAFA5651}"/>
              </a:ext>
            </a:extLst>
          </p:cNvPr>
          <p:cNvSpPr/>
          <p:nvPr/>
        </p:nvSpPr>
        <p:spPr>
          <a:xfrm rot="6489631">
            <a:off x="5532915" y="4676735"/>
            <a:ext cx="1512493" cy="377208"/>
          </a:xfrm>
          <a:prstGeom prst="stripedRightArrow">
            <a:avLst/>
          </a:prstGeom>
          <a:gradFill flip="none" rotWithShape="1">
            <a:gsLst>
              <a:gs pos="0">
                <a:schemeClr val="accent1">
                  <a:shade val="67500"/>
                  <a:satMod val="115000"/>
                  <a:alpha val="0"/>
                </a:schemeClr>
              </a:gs>
              <a:gs pos="100000">
                <a:schemeClr val="accent1">
                  <a:shade val="100000"/>
                  <a:satMod val="115000"/>
                </a:schemeClr>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Høyrepil med stripe 6">
            <a:extLst>
              <a:ext uri="{FF2B5EF4-FFF2-40B4-BE49-F238E27FC236}">
                <a16:creationId xmlns:a16="http://schemas.microsoft.com/office/drawing/2014/main" id="{BC0CC25C-6A10-2060-D9C9-15C424E907E6}"/>
              </a:ext>
            </a:extLst>
          </p:cNvPr>
          <p:cNvSpPr/>
          <p:nvPr/>
        </p:nvSpPr>
        <p:spPr>
          <a:xfrm rot="6779685">
            <a:off x="5484475" y="3066565"/>
            <a:ext cx="3449674" cy="377208"/>
          </a:xfrm>
          <a:prstGeom prst="stripedRightArrow">
            <a:avLst/>
          </a:prstGeom>
          <a:gradFill flip="none" rotWithShape="1">
            <a:gsLst>
              <a:gs pos="0">
                <a:schemeClr val="accent1">
                  <a:shade val="67500"/>
                  <a:satMod val="115000"/>
                  <a:alpha val="0"/>
                </a:schemeClr>
              </a:gs>
              <a:gs pos="100000">
                <a:schemeClr val="accent1">
                  <a:shade val="100000"/>
                  <a:satMod val="115000"/>
                </a:schemeClr>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93514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5FFDF-025D-7E35-FD29-DD8075770A49}"/>
            </a:ext>
          </a:extLst>
        </p:cNvPr>
        <p:cNvGrpSpPr/>
        <p:nvPr/>
      </p:nvGrpSpPr>
      <p:grpSpPr>
        <a:xfrm>
          <a:off x="0" y="0"/>
          <a:ext cx="0" cy="0"/>
          <a:chOff x="0" y="0"/>
          <a:chExt cx="0" cy="0"/>
        </a:xfrm>
      </p:grpSpPr>
      <p:cxnSp>
        <p:nvCxnSpPr>
          <p:cNvPr id="44" name="Rett linje 43">
            <a:extLst>
              <a:ext uri="{FF2B5EF4-FFF2-40B4-BE49-F238E27FC236}">
                <a16:creationId xmlns:a16="http://schemas.microsoft.com/office/drawing/2014/main" id="{586A236A-A9CE-A924-4CE3-4270B4A3E70E}"/>
              </a:ext>
            </a:extLst>
          </p:cNvPr>
          <p:cNvCxnSpPr>
            <a:cxnSpLocks/>
          </p:cNvCxnSpPr>
          <p:nvPr/>
        </p:nvCxnSpPr>
        <p:spPr>
          <a:xfrm flipV="1">
            <a:off x="4525264" y="1587894"/>
            <a:ext cx="0" cy="3624043"/>
          </a:xfrm>
          <a:prstGeom prst="line">
            <a:avLst/>
          </a:prstGeom>
          <a:ln w="381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DD90C7A5-23F3-D693-3DFD-D30D5A93CD8D}"/>
              </a:ext>
            </a:extLst>
          </p:cNvPr>
          <p:cNvSpPr>
            <a:spLocks noGrp="1"/>
          </p:cNvSpPr>
          <p:nvPr>
            <p:ph type="title"/>
          </p:nvPr>
        </p:nvSpPr>
        <p:spPr>
          <a:xfrm>
            <a:off x="579400" y="711464"/>
            <a:ext cx="11033200" cy="540883"/>
          </a:xfrm>
        </p:spPr>
        <p:txBody>
          <a:bodyPr/>
          <a:lstStyle/>
          <a:p>
            <a:r>
              <a:rPr lang="nb-NO">
                <a:solidFill>
                  <a:srgbClr val="C80F2E"/>
                </a:solidFill>
              </a:rPr>
              <a:t>Overgang</a:t>
            </a:r>
            <a:r>
              <a:rPr lang="nb-NO">
                <a:solidFill>
                  <a:schemeClr val="tx1"/>
                </a:solidFill>
              </a:rPr>
              <a:t> </a:t>
            </a:r>
            <a:r>
              <a:rPr lang="nb-NO" b="0">
                <a:solidFill>
                  <a:schemeClr val="accent6">
                    <a:lumMod val="25000"/>
                  </a:schemeClr>
                </a:solidFill>
              </a:rPr>
              <a:t>til</a:t>
            </a:r>
            <a:r>
              <a:rPr lang="nb-NO">
                <a:solidFill>
                  <a:schemeClr val="tx1"/>
                </a:solidFill>
              </a:rPr>
              <a:t> </a:t>
            </a:r>
            <a:r>
              <a:rPr lang="nb-NO">
                <a:solidFill>
                  <a:srgbClr val="C80F2E"/>
                </a:solidFill>
              </a:rPr>
              <a:t>jobb</a:t>
            </a:r>
            <a:endParaRPr lang="nb-NO" sz="1800">
              <a:solidFill>
                <a:srgbClr val="C80F2E"/>
              </a:solidFill>
            </a:endParaRPr>
          </a:p>
        </p:txBody>
      </p:sp>
      <p:sp>
        <p:nvSpPr>
          <p:cNvPr id="4" name="Slide Number Placeholder 3">
            <a:extLst>
              <a:ext uri="{FF2B5EF4-FFF2-40B4-BE49-F238E27FC236}">
                <a16:creationId xmlns:a16="http://schemas.microsoft.com/office/drawing/2014/main" id="{EEB87687-0401-358A-6E57-B93604AA3D4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1D6A19-7398-44A9-9743-804DE68A4930}" type="slidenum">
              <a:rPr kumimoji="0" lang="nb-NO" sz="10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b-NO" sz="1000" b="0" i="0" u="none" strike="noStrike" kern="1200" cap="none" spc="0" normalizeH="0" baseline="0" noProof="0">
              <a:ln>
                <a:noFill/>
              </a:ln>
              <a:solidFill>
                <a:srgbClr val="000000"/>
              </a:solidFill>
              <a:effectLst/>
              <a:uLnTx/>
              <a:uFillTx/>
              <a:latin typeface="Arial"/>
              <a:ea typeface="+mn-ea"/>
              <a:cs typeface="Arial"/>
            </a:endParaRPr>
          </a:p>
        </p:txBody>
      </p:sp>
      <p:pic>
        <p:nvPicPr>
          <p:cNvPr id="8" name="Content Placeholder 5" descr="A graph with red lines and numbers">
            <a:extLst>
              <a:ext uri="{FF2B5EF4-FFF2-40B4-BE49-F238E27FC236}">
                <a16:creationId xmlns:a16="http://schemas.microsoft.com/office/drawing/2014/main" id="{6A14E445-39BA-EBD8-1D99-EC3E1B7F7AED}"/>
              </a:ext>
            </a:extLst>
          </p:cNvPr>
          <p:cNvPicPr>
            <a:picLocks noChangeAspect="1"/>
          </p:cNvPicPr>
          <p:nvPr/>
        </p:nvPicPr>
        <p:blipFill>
          <a:blip r:embed="rId3">
            <a:extLst>
              <a:ext uri="{28A0092B-C50C-407E-A947-70E740481C1C}">
                <a14:useLocalDpi xmlns:a14="http://schemas.microsoft.com/office/drawing/2010/main" val="0"/>
              </a:ext>
            </a:extLst>
          </a:blip>
          <a:srcRect l="6590" t="2133" r="67229" b="78857"/>
          <a:stretch>
            <a:fillRect/>
          </a:stretch>
        </p:blipFill>
        <p:spPr>
          <a:xfrm>
            <a:off x="468451" y="1191460"/>
            <a:ext cx="3858300" cy="1574526"/>
          </a:xfrm>
          <a:prstGeom prst="rect">
            <a:avLst/>
          </a:prstGeom>
        </p:spPr>
      </p:pic>
      <p:grpSp>
        <p:nvGrpSpPr>
          <p:cNvPr id="18" name="Gruppe 17">
            <a:extLst>
              <a:ext uri="{FF2B5EF4-FFF2-40B4-BE49-F238E27FC236}">
                <a16:creationId xmlns:a16="http://schemas.microsoft.com/office/drawing/2014/main" id="{E4A35355-AB95-3620-435A-F77D35E5AE97}"/>
              </a:ext>
            </a:extLst>
          </p:cNvPr>
          <p:cNvGrpSpPr/>
          <p:nvPr/>
        </p:nvGrpSpPr>
        <p:grpSpPr>
          <a:xfrm>
            <a:off x="1055649" y="1677831"/>
            <a:ext cx="8674100" cy="3414870"/>
            <a:chOff x="1066800" y="1677831"/>
            <a:chExt cx="8674100" cy="3414870"/>
          </a:xfrm>
        </p:grpSpPr>
        <p:cxnSp>
          <p:nvCxnSpPr>
            <p:cNvPr id="11" name="Rett linje 10">
              <a:extLst>
                <a:ext uri="{FF2B5EF4-FFF2-40B4-BE49-F238E27FC236}">
                  <a16:creationId xmlns:a16="http://schemas.microsoft.com/office/drawing/2014/main" id="{87526DAE-6F77-4C78-4C28-FC2CE659BE17}"/>
                </a:ext>
              </a:extLst>
            </p:cNvPr>
            <p:cNvCxnSpPr>
              <a:cxnSpLocks/>
            </p:cNvCxnSpPr>
            <p:nvPr/>
          </p:nvCxnSpPr>
          <p:spPr>
            <a:xfrm flipV="1">
              <a:off x="1066800" y="4013199"/>
              <a:ext cx="3467100" cy="1079502"/>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Rett linje 12">
              <a:extLst>
                <a:ext uri="{FF2B5EF4-FFF2-40B4-BE49-F238E27FC236}">
                  <a16:creationId xmlns:a16="http://schemas.microsoft.com/office/drawing/2014/main" id="{4FA5A03A-DFF1-8089-133C-9EA21EDEAC3E}"/>
                </a:ext>
              </a:extLst>
            </p:cNvPr>
            <p:cNvCxnSpPr>
              <a:cxnSpLocks/>
            </p:cNvCxnSpPr>
            <p:nvPr/>
          </p:nvCxnSpPr>
          <p:spPr>
            <a:xfrm flipV="1">
              <a:off x="4533900" y="2476500"/>
              <a:ext cx="1764000" cy="154800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8EDFAF98-83E7-CF91-4AF4-E0DCF2EC1B3F}"/>
                </a:ext>
              </a:extLst>
            </p:cNvPr>
            <p:cNvCxnSpPr>
              <a:cxnSpLocks/>
            </p:cNvCxnSpPr>
            <p:nvPr/>
          </p:nvCxnSpPr>
          <p:spPr>
            <a:xfrm flipV="1">
              <a:off x="6273800" y="1677831"/>
              <a:ext cx="3467100" cy="798669"/>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 name="Gruppe 16">
            <a:extLst>
              <a:ext uri="{FF2B5EF4-FFF2-40B4-BE49-F238E27FC236}">
                <a16:creationId xmlns:a16="http://schemas.microsoft.com/office/drawing/2014/main" id="{38EABE2E-26EC-535B-67F0-150BF3BBAD57}"/>
              </a:ext>
            </a:extLst>
          </p:cNvPr>
          <p:cNvGrpSpPr/>
          <p:nvPr/>
        </p:nvGrpSpPr>
        <p:grpSpPr>
          <a:xfrm>
            <a:off x="1042700" y="2001120"/>
            <a:ext cx="8667750" cy="2771545"/>
            <a:chOff x="1042700" y="2001120"/>
            <a:chExt cx="8667750" cy="2771545"/>
          </a:xfrm>
        </p:grpSpPr>
        <p:cxnSp>
          <p:nvCxnSpPr>
            <p:cNvPr id="32" name="Rett linje 31">
              <a:extLst>
                <a:ext uri="{FF2B5EF4-FFF2-40B4-BE49-F238E27FC236}">
                  <a16:creationId xmlns:a16="http://schemas.microsoft.com/office/drawing/2014/main" id="{A1F1CFC7-A14E-D2BC-E7B7-F07DB0A41CFB}"/>
                </a:ext>
              </a:extLst>
            </p:cNvPr>
            <p:cNvCxnSpPr>
              <a:cxnSpLocks/>
            </p:cNvCxnSpPr>
            <p:nvPr/>
          </p:nvCxnSpPr>
          <p:spPr>
            <a:xfrm flipV="1">
              <a:off x="1042700" y="3784601"/>
              <a:ext cx="3467100" cy="988064"/>
            </a:xfrm>
            <a:prstGeom prst="line">
              <a:avLst/>
            </a:prstGeom>
            <a:ln w="76200">
              <a:solidFill>
                <a:srgbClr val="C80F2E"/>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72F347A5-7A73-E8BE-5A73-59F0F26BB215}"/>
                </a:ext>
              </a:extLst>
            </p:cNvPr>
            <p:cNvCxnSpPr>
              <a:cxnSpLocks/>
            </p:cNvCxnSpPr>
            <p:nvPr/>
          </p:nvCxnSpPr>
          <p:spPr>
            <a:xfrm flipV="1">
              <a:off x="4509800" y="2705098"/>
              <a:ext cx="1788100" cy="1079503"/>
            </a:xfrm>
            <a:prstGeom prst="line">
              <a:avLst/>
            </a:prstGeom>
            <a:ln w="76200">
              <a:solidFill>
                <a:srgbClr val="C80F2E"/>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8253E62D-8A80-F1DE-A427-C4A437448011}"/>
                </a:ext>
              </a:extLst>
            </p:cNvPr>
            <p:cNvCxnSpPr>
              <a:cxnSpLocks/>
            </p:cNvCxnSpPr>
            <p:nvPr/>
          </p:nvCxnSpPr>
          <p:spPr>
            <a:xfrm flipV="1">
              <a:off x="6273800" y="2259670"/>
              <a:ext cx="1764000" cy="456463"/>
            </a:xfrm>
            <a:prstGeom prst="line">
              <a:avLst/>
            </a:prstGeom>
            <a:ln w="76200">
              <a:solidFill>
                <a:srgbClr val="C80F2E"/>
              </a:solidFill>
            </a:ln>
          </p:spPr>
          <p:style>
            <a:lnRef idx="1">
              <a:schemeClr val="accent1"/>
            </a:lnRef>
            <a:fillRef idx="0">
              <a:schemeClr val="accent1"/>
            </a:fillRef>
            <a:effectRef idx="0">
              <a:schemeClr val="accent1"/>
            </a:effectRef>
            <a:fontRef idx="minor">
              <a:schemeClr val="tx1"/>
            </a:fontRef>
          </p:style>
        </p:cxnSp>
        <p:cxnSp>
          <p:nvCxnSpPr>
            <p:cNvPr id="40" name="Rett linje 39">
              <a:extLst>
                <a:ext uri="{FF2B5EF4-FFF2-40B4-BE49-F238E27FC236}">
                  <a16:creationId xmlns:a16="http://schemas.microsoft.com/office/drawing/2014/main" id="{58573746-876D-94EC-EEEA-EBF1C8985C82}"/>
                </a:ext>
              </a:extLst>
            </p:cNvPr>
            <p:cNvCxnSpPr>
              <a:cxnSpLocks/>
            </p:cNvCxnSpPr>
            <p:nvPr/>
          </p:nvCxnSpPr>
          <p:spPr>
            <a:xfrm flipV="1">
              <a:off x="8037800" y="2001120"/>
              <a:ext cx="1672650" cy="258550"/>
            </a:xfrm>
            <a:prstGeom prst="line">
              <a:avLst/>
            </a:prstGeom>
            <a:ln w="76200">
              <a:solidFill>
                <a:srgbClr val="C80F2E"/>
              </a:solidFill>
            </a:ln>
          </p:spPr>
          <p:style>
            <a:lnRef idx="1">
              <a:schemeClr val="accent1"/>
            </a:lnRef>
            <a:fillRef idx="0">
              <a:schemeClr val="accent1"/>
            </a:fillRef>
            <a:effectRef idx="0">
              <a:schemeClr val="accent1"/>
            </a:effectRef>
            <a:fontRef idx="minor">
              <a:schemeClr val="tx1"/>
            </a:fontRef>
          </p:style>
        </p:cxnSp>
      </p:grpSp>
      <p:cxnSp>
        <p:nvCxnSpPr>
          <p:cNvPr id="45" name="Rett linje 44">
            <a:extLst>
              <a:ext uri="{FF2B5EF4-FFF2-40B4-BE49-F238E27FC236}">
                <a16:creationId xmlns:a16="http://schemas.microsoft.com/office/drawing/2014/main" id="{176814F2-1B04-48B6-C20F-20A59E23654F}"/>
              </a:ext>
            </a:extLst>
          </p:cNvPr>
          <p:cNvCxnSpPr>
            <a:cxnSpLocks/>
          </p:cNvCxnSpPr>
          <p:nvPr/>
        </p:nvCxnSpPr>
        <p:spPr>
          <a:xfrm flipV="1">
            <a:off x="6249177" y="1432221"/>
            <a:ext cx="0" cy="377971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Rett linje 45">
            <a:extLst>
              <a:ext uri="{FF2B5EF4-FFF2-40B4-BE49-F238E27FC236}">
                <a16:creationId xmlns:a16="http://schemas.microsoft.com/office/drawing/2014/main" id="{B7D52F4B-65C3-047B-99AB-CDEA1344B69D}"/>
              </a:ext>
            </a:extLst>
          </p:cNvPr>
          <p:cNvCxnSpPr>
            <a:cxnSpLocks/>
          </p:cNvCxnSpPr>
          <p:nvPr/>
        </p:nvCxnSpPr>
        <p:spPr>
          <a:xfrm flipV="1">
            <a:off x="7973090" y="1432221"/>
            <a:ext cx="0" cy="377971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Rett linje 46">
            <a:extLst>
              <a:ext uri="{FF2B5EF4-FFF2-40B4-BE49-F238E27FC236}">
                <a16:creationId xmlns:a16="http://schemas.microsoft.com/office/drawing/2014/main" id="{A71A65C2-B54B-D616-E536-C100A5A966A7}"/>
              </a:ext>
            </a:extLst>
          </p:cNvPr>
          <p:cNvCxnSpPr>
            <a:cxnSpLocks/>
          </p:cNvCxnSpPr>
          <p:nvPr/>
        </p:nvCxnSpPr>
        <p:spPr>
          <a:xfrm flipV="1">
            <a:off x="9697003" y="1432221"/>
            <a:ext cx="0" cy="377971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Rett linje 47">
            <a:extLst>
              <a:ext uri="{FF2B5EF4-FFF2-40B4-BE49-F238E27FC236}">
                <a16:creationId xmlns:a16="http://schemas.microsoft.com/office/drawing/2014/main" id="{A027F1FA-A0C6-80CD-7A76-27F9FA036C17}"/>
              </a:ext>
            </a:extLst>
          </p:cNvPr>
          <p:cNvCxnSpPr>
            <a:cxnSpLocks/>
          </p:cNvCxnSpPr>
          <p:nvPr/>
        </p:nvCxnSpPr>
        <p:spPr>
          <a:xfrm flipV="1">
            <a:off x="2801351" y="1432221"/>
            <a:ext cx="0" cy="377971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Rett linje 48">
            <a:extLst>
              <a:ext uri="{FF2B5EF4-FFF2-40B4-BE49-F238E27FC236}">
                <a16:creationId xmlns:a16="http://schemas.microsoft.com/office/drawing/2014/main" id="{D71A9FBF-C50C-AEC2-DDBD-F3CE043C4DB1}"/>
              </a:ext>
            </a:extLst>
          </p:cNvPr>
          <p:cNvCxnSpPr>
            <a:cxnSpLocks/>
          </p:cNvCxnSpPr>
          <p:nvPr/>
        </p:nvCxnSpPr>
        <p:spPr>
          <a:xfrm flipV="1">
            <a:off x="1077438" y="1432221"/>
            <a:ext cx="0" cy="377971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kstSylinder 8">
            <a:extLst>
              <a:ext uri="{FF2B5EF4-FFF2-40B4-BE49-F238E27FC236}">
                <a16:creationId xmlns:a16="http://schemas.microsoft.com/office/drawing/2014/main" id="{78CF3592-20E3-1304-C9C6-1AC5C94F6935}"/>
              </a:ext>
            </a:extLst>
          </p:cNvPr>
          <p:cNvSpPr txBox="1"/>
          <p:nvPr/>
        </p:nvSpPr>
        <p:spPr>
          <a:xfrm>
            <a:off x="2403510" y="3738596"/>
            <a:ext cx="646331" cy="369332"/>
          </a:xfrm>
          <a:prstGeom prst="rect">
            <a:avLst/>
          </a:prstGeom>
          <a:noFill/>
        </p:spPr>
        <p:txBody>
          <a:bodyPr wrap="none" rtlCol="0">
            <a:spAutoFit/>
          </a:bodyPr>
          <a:lstStyle/>
          <a:p>
            <a:r>
              <a:rPr lang="nb-NO" b="1">
                <a:solidFill>
                  <a:srgbClr val="C80F2E"/>
                </a:solidFill>
                <a:latin typeface="Arial" panose="020B0604020202020204" pitchFamily="34" charset="0"/>
                <a:cs typeface="Arial" panose="020B0604020202020204" pitchFamily="34" charset="0"/>
              </a:rPr>
              <a:t>53%</a:t>
            </a:r>
          </a:p>
        </p:txBody>
      </p:sp>
      <p:sp>
        <p:nvSpPr>
          <p:cNvPr id="10" name="TekstSylinder 9">
            <a:extLst>
              <a:ext uri="{FF2B5EF4-FFF2-40B4-BE49-F238E27FC236}">
                <a16:creationId xmlns:a16="http://schemas.microsoft.com/office/drawing/2014/main" id="{B7D791BE-C399-E462-7278-FB8EE069D8C2}"/>
              </a:ext>
            </a:extLst>
          </p:cNvPr>
          <p:cNvSpPr txBox="1"/>
          <p:nvPr/>
        </p:nvSpPr>
        <p:spPr>
          <a:xfrm>
            <a:off x="5926011" y="2952747"/>
            <a:ext cx="646331" cy="369332"/>
          </a:xfrm>
          <a:prstGeom prst="rect">
            <a:avLst/>
          </a:prstGeom>
          <a:noFill/>
        </p:spPr>
        <p:txBody>
          <a:bodyPr wrap="none" rtlCol="0">
            <a:spAutoFit/>
          </a:bodyPr>
          <a:lstStyle/>
          <a:p>
            <a:r>
              <a:rPr lang="nb-NO" b="1">
                <a:solidFill>
                  <a:srgbClr val="C80F2E"/>
                </a:solidFill>
                <a:latin typeface="Arial" panose="020B0604020202020204" pitchFamily="34" charset="0"/>
                <a:cs typeface="Arial" panose="020B0604020202020204" pitchFamily="34" charset="0"/>
              </a:rPr>
              <a:t>74%</a:t>
            </a:r>
          </a:p>
        </p:txBody>
      </p:sp>
      <p:sp>
        <p:nvSpPr>
          <p:cNvPr id="12" name="TekstSylinder 11">
            <a:extLst>
              <a:ext uri="{FF2B5EF4-FFF2-40B4-BE49-F238E27FC236}">
                <a16:creationId xmlns:a16="http://schemas.microsoft.com/office/drawing/2014/main" id="{47212AF9-8241-9F97-FBE6-F6D9408B76C4}"/>
              </a:ext>
            </a:extLst>
          </p:cNvPr>
          <p:cNvSpPr txBox="1"/>
          <p:nvPr/>
        </p:nvSpPr>
        <p:spPr>
          <a:xfrm>
            <a:off x="9373837" y="2107168"/>
            <a:ext cx="646331" cy="369332"/>
          </a:xfrm>
          <a:prstGeom prst="rect">
            <a:avLst/>
          </a:prstGeom>
          <a:noFill/>
        </p:spPr>
        <p:txBody>
          <a:bodyPr wrap="none" rtlCol="0">
            <a:spAutoFit/>
          </a:bodyPr>
          <a:lstStyle/>
          <a:p>
            <a:r>
              <a:rPr lang="nb-NO" b="1">
                <a:solidFill>
                  <a:srgbClr val="C80F2E"/>
                </a:solidFill>
                <a:latin typeface="Arial" panose="020B0604020202020204" pitchFamily="34" charset="0"/>
                <a:cs typeface="Arial" panose="020B0604020202020204" pitchFamily="34" charset="0"/>
              </a:rPr>
              <a:t>83%</a:t>
            </a:r>
          </a:p>
        </p:txBody>
      </p:sp>
      <p:sp>
        <p:nvSpPr>
          <p:cNvPr id="14" name="TekstSylinder 13">
            <a:extLst>
              <a:ext uri="{FF2B5EF4-FFF2-40B4-BE49-F238E27FC236}">
                <a16:creationId xmlns:a16="http://schemas.microsoft.com/office/drawing/2014/main" id="{F71FA976-C1C4-B2EB-C270-D115A2A561DE}"/>
              </a:ext>
            </a:extLst>
          </p:cNvPr>
          <p:cNvSpPr txBox="1"/>
          <p:nvPr/>
        </p:nvSpPr>
        <p:spPr>
          <a:xfrm>
            <a:off x="9373836" y="1218562"/>
            <a:ext cx="646331" cy="369332"/>
          </a:xfrm>
          <a:prstGeom prst="rect">
            <a:avLst/>
          </a:prstGeom>
          <a:noFill/>
        </p:spPr>
        <p:txBody>
          <a:bodyPr wrap="none" rtlCol="0">
            <a:spAutoFit/>
          </a:bodyPr>
          <a:lstStyle/>
          <a:p>
            <a:r>
              <a:rPr lang="nb-NO" b="1">
                <a:solidFill>
                  <a:schemeClr val="bg1">
                    <a:lumMod val="50000"/>
                  </a:schemeClr>
                </a:solidFill>
                <a:latin typeface="Arial" panose="020B0604020202020204" pitchFamily="34" charset="0"/>
                <a:cs typeface="Arial" panose="020B0604020202020204" pitchFamily="34" charset="0"/>
              </a:rPr>
              <a:t>90%</a:t>
            </a:r>
          </a:p>
        </p:txBody>
      </p:sp>
      <p:sp>
        <p:nvSpPr>
          <p:cNvPr id="15" name="TekstSylinder 14">
            <a:extLst>
              <a:ext uri="{FF2B5EF4-FFF2-40B4-BE49-F238E27FC236}">
                <a16:creationId xmlns:a16="http://schemas.microsoft.com/office/drawing/2014/main" id="{4425917D-FB89-CFE3-CA31-F3C2A1158F34}"/>
              </a:ext>
            </a:extLst>
          </p:cNvPr>
          <p:cNvSpPr txBox="1"/>
          <p:nvPr/>
        </p:nvSpPr>
        <p:spPr>
          <a:xfrm>
            <a:off x="2429463" y="4685466"/>
            <a:ext cx="646331" cy="369332"/>
          </a:xfrm>
          <a:prstGeom prst="rect">
            <a:avLst/>
          </a:prstGeom>
          <a:noFill/>
        </p:spPr>
        <p:txBody>
          <a:bodyPr wrap="none" rtlCol="0">
            <a:spAutoFit/>
          </a:bodyPr>
          <a:lstStyle/>
          <a:p>
            <a:r>
              <a:rPr lang="nb-NO" b="1">
                <a:solidFill>
                  <a:schemeClr val="bg1">
                    <a:lumMod val="50000"/>
                  </a:schemeClr>
                </a:solidFill>
                <a:latin typeface="Arial" panose="020B0604020202020204" pitchFamily="34" charset="0"/>
                <a:cs typeface="Arial" panose="020B0604020202020204" pitchFamily="34" charset="0"/>
              </a:rPr>
              <a:t>50%</a:t>
            </a:r>
          </a:p>
        </p:txBody>
      </p:sp>
      <p:sp>
        <p:nvSpPr>
          <p:cNvPr id="5" name="TekstSylinder 4">
            <a:extLst>
              <a:ext uri="{FF2B5EF4-FFF2-40B4-BE49-F238E27FC236}">
                <a16:creationId xmlns:a16="http://schemas.microsoft.com/office/drawing/2014/main" id="{69E74ADC-20ED-9951-AAD1-A2981DE14741}"/>
              </a:ext>
            </a:extLst>
          </p:cNvPr>
          <p:cNvSpPr txBox="1"/>
          <p:nvPr/>
        </p:nvSpPr>
        <p:spPr>
          <a:xfrm>
            <a:off x="9992941" y="1828921"/>
            <a:ext cx="1103690" cy="369332"/>
          </a:xfrm>
          <a:prstGeom prst="rect">
            <a:avLst/>
          </a:prstGeom>
          <a:noFill/>
        </p:spPr>
        <p:txBody>
          <a:bodyPr wrap="square" rtlCol="0">
            <a:spAutoFit/>
          </a:bodyPr>
          <a:lstStyle/>
          <a:p>
            <a:r>
              <a:rPr lang="en-US" b="1">
                <a:solidFill>
                  <a:srgbClr val="C00000"/>
                </a:solidFill>
              </a:rPr>
              <a:t>2025</a:t>
            </a:r>
            <a:endParaRPr lang="nb-NO" b="1">
              <a:solidFill>
                <a:srgbClr val="C00000"/>
              </a:solidFill>
            </a:endParaRPr>
          </a:p>
        </p:txBody>
      </p:sp>
      <p:sp>
        <p:nvSpPr>
          <p:cNvPr id="6" name="TekstSylinder 5">
            <a:extLst>
              <a:ext uri="{FF2B5EF4-FFF2-40B4-BE49-F238E27FC236}">
                <a16:creationId xmlns:a16="http://schemas.microsoft.com/office/drawing/2014/main" id="{257AE690-9C1E-73B5-41F2-88F555717329}"/>
              </a:ext>
            </a:extLst>
          </p:cNvPr>
          <p:cNvSpPr txBox="1"/>
          <p:nvPr/>
        </p:nvSpPr>
        <p:spPr>
          <a:xfrm>
            <a:off x="5648668" y="5160978"/>
            <a:ext cx="1040670" cy="461665"/>
          </a:xfrm>
          <a:prstGeom prst="rect">
            <a:avLst/>
          </a:prstGeom>
          <a:noFill/>
        </p:spPr>
        <p:txBody>
          <a:bodyPr wrap="none" rtlCol="0">
            <a:spAutoFit/>
          </a:bodyPr>
          <a:lstStyle/>
          <a:p>
            <a:r>
              <a:rPr lang="nb-NO" sz="2400">
                <a:solidFill>
                  <a:schemeClr val="accent6">
                    <a:lumMod val="25000"/>
                  </a:schemeClr>
                </a:solidFill>
                <a:latin typeface="Arial" panose="020B0604020202020204" pitchFamily="34" charset="0"/>
                <a:cs typeface="Arial" panose="020B0604020202020204" pitchFamily="34" charset="0"/>
              </a:rPr>
              <a:t>3 </a:t>
            </a:r>
            <a:r>
              <a:rPr lang="nb-NO" sz="2400" err="1">
                <a:solidFill>
                  <a:schemeClr val="accent6">
                    <a:lumMod val="25000"/>
                  </a:schemeClr>
                </a:solidFill>
                <a:latin typeface="Arial" panose="020B0604020202020204" pitchFamily="34" charset="0"/>
                <a:cs typeface="Arial" panose="020B0604020202020204" pitchFamily="34" charset="0"/>
              </a:rPr>
              <a:t>mnd</a:t>
            </a:r>
            <a:endParaRPr lang="nb-NO" sz="2400">
              <a:solidFill>
                <a:schemeClr val="accent6">
                  <a:lumMod val="25000"/>
                </a:schemeClr>
              </a:solidFill>
              <a:latin typeface="Arial" panose="020B0604020202020204" pitchFamily="34" charset="0"/>
              <a:cs typeface="Arial" panose="020B0604020202020204" pitchFamily="34" charset="0"/>
            </a:endParaRPr>
          </a:p>
        </p:txBody>
      </p:sp>
      <p:sp>
        <p:nvSpPr>
          <p:cNvPr id="7" name="TekstSylinder 6">
            <a:extLst>
              <a:ext uri="{FF2B5EF4-FFF2-40B4-BE49-F238E27FC236}">
                <a16:creationId xmlns:a16="http://schemas.microsoft.com/office/drawing/2014/main" id="{44564A95-C89C-C342-D318-BD12DAEB3FDB}"/>
              </a:ext>
            </a:extLst>
          </p:cNvPr>
          <p:cNvSpPr txBox="1"/>
          <p:nvPr/>
        </p:nvSpPr>
        <p:spPr>
          <a:xfrm>
            <a:off x="9084690" y="5160978"/>
            <a:ext cx="1212191" cy="461665"/>
          </a:xfrm>
          <a:prstGeom prst="rect">
            <a:avLst/>
          </a:prstGeom>
          <a:noFill/>
        </p:spPr>
        <p:txBody>
          <a:bodyPr wrap="none" rtlCol="0">
            <a:spAutoFit/>
          </a:bodyPr>
          <a:lstStyle/>
          <a:p>
            <a:r>
              <a:rPr lang="nb-NO" sz="2400">
                <a:solidFill>
                  <a:schemeClr val="accent6">
                    <a:lumMod val="25000"/>
                  </a:schemeClr>
                </a:solidFill>
                <a:latin typeface="Arial" panose="020B0604020202020204" pitchFamily="34" charset="0"/>
                <a:cs typeface="Arial" panose="020B0604020202020204" pitchFamily="34" charset="0"/>
              </a:rPr>
              <a:t>12 </a:t>
            </a:r>
            <a:r>
              <a:rPr lang="nb-NO" sz="2400" err="1">
                <a:solidFill>
                  <a:schemeClr val="accent6">
                    <a:lumMod val="25000"/>
                  </a:schemeClr>
                </a:solidFill>
                <a:latin typeface="Arial" panose="020B0604020202020204" pitchFamily="34" charset="0"/>
                <a:cs typeface="Arial" panose="020B0604020202020204" pitchFamily="34" charset="0"/>
              </a:rPr>
              <a:t>mnd</a:t>
            </a:r>
            <a:endParaRPr lang="nb-NO" sz="2400">
              <a:solidFill>
                <a:schemeClr val="accent6">
                  <a:lumMod val="25000"/>
                </a:schemeClr>
              </a:solidFill>
              <a:latin typeface="Arial" panose="020B0604020202020204" pitchFamily="34" charset="0"/>
              <a:cs typeface="Arial" panose="020B0604020202020204" pitchFamily="34" charset="0"/>
            </a:endParaRPr>
          </a:p>
        </p:txBody>
      </p:sp>
      <p:sp>
        <p:nvSpPr>
          <p:cNvPr id="19" name="TekstSylinder 18">
            <a:extLst>
              <a:ext uri="{FF2B5EF4-FFF2-40B4-BE49-F238E27FC236}">
                <a16:creationId xmlns:a16="http://schemas.microsoft.com/office/drawing/2014/main" id="{07E0B68B-BE99-C8A1-B13F-B977759175D5}"/>
              </a:ext>
            </a:extLst>
          </p:cNvPr>
          <p:cNvSpPr txBox="1"/>
          <p:nvPr/>
        </p:nvSpPr>
        <p:spPr>
          <a:xfrm>
            <a:off x="1638759" y="5160978"/>
            <a:ext cx="2274982" cy="461665"/>
          </a:xfrm>
          <a:prstGeom prst="rect">
            <a:avLst/>
          </a:prstGeom>
          <a:noFill/>
        </p:spPr>
        <p:txBody>
          <a:bodyPr wrap="none" rtlCol="0">
            <a:spAutoFit/>
          </a:bodyPr>
          <a:lstStyle/>
          <a:p>
            <a:r>
              <a:rPr lang="nb-NO" sz="2400">
                <a:solidFill>
                  <a:schemeClr val="accent6">
                    <a:lumMod val="25000"/>
                  </a:schemeClr>
                </a:solidFill>
                <a:latin typeface="Arial" panose="020B0604020202020204" pitchFamily="34" charset="0"/>
                <a:cs typeface="Arial" panose="020B0604020202020204" pitchFamily="34" charset="0"/>
              </a:rPr>
              <a:t>Under studiene</a:t>
            </a:r>
          </a:p>
        </p:txBody>
      </p:sp>
      <p:sp>
        <p:nvSpPr>
          <p:cNvPr id="20" name="TekstSylinder 19">
            <a:extLst>
              <a:ext uri="{FF2B5EF4-FFF2-40B4-BE49-F238E27FC236}">
                <a16:creationId xmlns:a16="http://schemas.microsoft.com/office/drawing/2014/main" id="{428A69D4-B9EA-7C8E-9D90-BB28E030E6E9}"/>
              </a:ext>
            </a:extLst>
          </p:cNvPr>
          <p:cNvSpPr txBox="1"/>
          <p:nvPr/>
        </p:nvSpPr>
        <p:spPr>
          <a:xfrm>
            <a:off x="9992941" y="1391471"/>
            <a:ext cx="1103690" cy="369332"/>
          </a:xfrm>
          <a:prstGeom prst="rect">
            <a:avLst/>
          </a:prstGeom>
          <a:noFill/>
        </p:spPr>
        <p:txBody>
          <a:bodyPr wrap="square" rtlCol="0">
            <a:spAutoFit/>
          </a:bodyPr>
          <a:lstStyle/>
          <a:p>
            <a:r>
              <a:rPr lang="en-US" b="1">
                <a:solidFill>
                  <a:schemeClr val="bg1">
                    <a:lumMod val="50000"/>
                  </a:schemeClr>
                </a:solidFill>
              </a:rPr>
              <a:t>2022</a:t>
            </a:r>
            <a:endParaRPr lang="nb-NO" b="1">
              <a:solidFill>
                <a:schemeClr val="bg1">
                  <a:lumMod val="50000"/>
                </a:schemeClr>
              </a:solidFill>
            </a:endParaRPr>
          </a:p>
        </p:txBody>
      </p:sp>
    </p:spTree>
    <p:extLst>
      <p:ext uri="{BB962C8B-B14F-4D97-AF65-F5344CB8AC3E}">
        <p14:creationId xmlns:p14="http://schemas.microsoft.com/office/powerpoint/2010/main" val="678048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8251D4E3-8D2E-7672-9C25-353F232D851A}"/>
              </a:ext>
            </a:extLst>
          </p:cNvPr>
          <p:cNvPicPr>
            <a:picLocks noChangeAspect="1"/>
          </p:cNvPicPr>
          <p:nvPr/>
        </p:nvPicPr>
        <p:blipFill>
          <a:blip r:embed="rId3"/>
          <a:stretch>
            <a:fillRect/>
          </a:stretch>
        </p:blipFill>
        <p:spPr>
          <a:xfrm>
            <a:off x="3284491" y="4927653"/>
            <a:ext cx="5478510" cy="1716988"/>
          </a:xfrm>
          <a:prstGeom prst="rect">
            <a:avLst/>
          </a:prstGeom>
        </p:spPr>
      </p:pic>
      <p:pic>
        <p:nvPicPr>
          <p:cNvPr id="2" name="Grafikk 1">
            <a:extLst>
              <a:ext uri="{FF2B5EF4-FFF2-40B4-BE49-F238E27FC236}">
                <a16:creationId xmlns:a16="http://schemas.microsoft.com/office/drawing/2014/main" id="{5EBDB1C0-807E-6251-7D97-747660A3ED0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393698" y="636233"/>
            <a:ext cx="9404604" cy="5153416"/>
          </a:xfrm>
          <a:prstGeom prst="rect">
            <a:avLst/>
          </a:prstGeom>
        </p:spPr>
      </p:pic>
      <p:sp>
        <p:nvSpPr>
          <p:cNvPr id="46" name="Rektangel 45">
            <a:extLst>
              <a:ext uri="{FF2B5EF4-FFF2-40B4-BE49-F238E27FC236}">
                <a16:creationId xmlns:a16="http://schemas.microsoft.com/office/drawing/2014/main" id="{DF078070-D0BB-5AEA-58E4-0338F9490748}"/>
              </a:ext>
            </a:extLst>
          </p:cNvPr>
          <p:cNvSpPr/>
          <p:nvPr/>
        </p:nvSpPr>
        <p:spPr>
          <a:xfrm>
            <a:off x="1260088" y="4036741"/>
            <a:ext cx="6200078" cy="2174488"/>
          </a:xfrm>
          <a:prstGeom prst="rect">
            <a:avLst/>
          </a:prstGeom>
          <a:solidFill>
            <a:srgbClr val="F8ED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486335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CCA52-DE65-7976-E354-C13A9A961DF4}"/>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AE3FCF65-9474-BA42-5B02-70F5EC98E127}"/>
              </a:ext>
            </a:extLst>
          </p:cNvPr>
          <p:cNvSpPr>
            <a:spLocks noGrp="1"/>
          </p:cNvSpPr>
          <p:nvPr>
            <p:ph type="title"/>
          </p:nvPr>
        </p:nvSpPr>
        <p:spPr>
          <a:xfrm>
            <a:off x="535949" y="365125"/>
            <a:ext cx="10342722" cy="659049"/>
          </a:xfrm>
        </p:spPr>
        <p:txBody>
          <a:bodyPr anchor="t"/>
          <a:lstStyle/>
          <a:p>
            <a:r>
              <a:rPr lang="nb-NO" sz="3200">
                <a:solidFill>
                  <a:srgbClr val="C80F2E"/>
                </a:solidFill>
              </a:rPr>
              <a:t>Mistilpasning </a:t>
            </a:r>
            <a:r>
              <a:rPr lang="nb-NO" sz="3200" b="0">
                <a:solidFill>
                  <a:schemeClr val="accent6">
                    <a:lumMod val="25000"/>
                  </a:schemeClr>
                </a:solidFill>
              </a:rPr>
              <a:t>i </a:t>
            </a:r>
            <a:r>
              <a:rPr lang="nb-NO" sz="3200">
                <a:solidFill>
                  <a:srgbClr val="C80F2E"/>
                </a:solidFill>
              </a:rPr>
              <a:t>arbeidslivet</a:t>
            </a:r>
            <a:endParaRPr lang="nb-NO" sz="1800">
              <a:solidFill>
                <a:srgbClr val="C80F2E"/>
              </a:solidFill>
            </a:endParaRPr>
          </a:p>
        </p:txBody>
      </p:sp>
      <p:sp>
        <p:nvSpPr>
          <p:cNvPr id="4" name="Plassholder for lysbildenummer 3">
            <a:extLst>
              <a:ext uri="{FF2B5EF4-FFF2-40B4-BE49-F238E27FC236}">
                <a16:creationId xmlns:a16="http://schemas.microsoft.com/office/drawing/2014/main" id="{D2F6A01C-346F-61A8-1BF4-4B9A337494BC}"/>
              </a:ext>
            </a:extLst>
          </p:cNvPr>
          <p:cNvSpPr>
            <a:spLocks noGrp="1"/>
          </p:cNvSpPr>
          <p:nvPr>
            <p:ph type="sldNum" sz="quarter" idx="12"/>
          </p:nvPr>
        </p:nvSpPr>
        <p:spPr/>
        <p:txBody>
          <a:bodyPr/>
          <a:lstStyle/>
          <a:p>
            <a:fld id="{B01D6A19-7398-44A9-9743-804DE68A4930}" type="slidenum">
              <a:rPr lang="nb-NO" smtClean="0"/>
              <a:t>15</a:t>
            </a:fld>
            <a:endParaRPr lang="nb-NO"/>
          </a:p>
        </p:txBody>
      </p:sp>
      <p:graphicFrame>
        <p:nvGraphicFramePr>
          <p:cNvPr id="11" name="Chart 10">
            <a:extLst>
              <a:ext uri="{FF2B5EF4-FFF2-40B4-BE49-F238E27FC236}">
                <a16:creationId xmlns:a16="http://schemas.microsoft.com/office/drawing/2014/main" id="{76B76663-CB83-FB38-4DBC-27D30DA5ACD8}"/>
              </a:ext>
            </a:extLst>
          </p:cNvPr>
          <p:cNvGraphicFramePr>
            <a:graphicFrameLocks/>
          </p:cNvGraphicFramePr>
          <p:nvPr>
            <p:extLst>
              <p:ext uri="{D42A27DB-BD31-4B8C-83A1-F6EECF244321}">
                <p14:modId xmlns:p14="http://schemas.microsoft.com/office/powerpoint/2010/main" val="3362928454"/>
              </p:ext>
            </p:extLst>
          </p:nvPr>
        </p:nvGraphicFramePr>
        <p:xfrm>
          <a:off x="1313329" y="908249"/>
          <a:ext cx="10166215" cy="5101988"/>
        </p:xfrm>
        <a:graphic>
          <a:graphicData uri="http://schemas.openxmlformats.org/drawingml/2006/chart">
            <c:chart xmlns:c="http://schemas.openxmlformats.org/drawingml/2006/chart" xmlns:r="http://schemas.openxmlformats.org/officeDocument/2006/relationships" r:id="rId3"/>
          </a:graphicData>
        </a:graphic>
      </p:graphicFrame>
      <p:sp>
        <p:nvSpPr>
          <p:cNvPr id="3" name="TekstSylinder 2">
            <a:extLst>
              <a:ext uri="{FF2B5EF4-FFF2-40B4-BE49-F238E27FC236}">
                <a16:creationId xmlns:a16="http://schemas.microsoft.com/office/drawing/2014/main" id="{45C98E94-E1F4-D629-C3F0-FB9122646C3E}"/>
              </a:ext>
            </a:extLst>
          </p:cNvPr>
          <p:cNvSpPr txBox="1"/>
          <p:nvPr/>
        </p:nvSpPr>
        <p:spPr>
          <a:xfrm>
            <a:off x="1628020" y="6104366"/>
            <a:ext cx="883575" cy="338554"/>
          </a:xfrm>
          <a:prstGeom prst="rect">
            <a:avLst/>
          </a:prstGeom>
          <a:noFill/>
        </p:spPr>
        <p:txBody>
          <a:bodyPr wrap="none" rtlCol="0">
            <a:spAutoFit/>
          </a:bodyPr>
          <a:lstStyle/>
          <a:p>
            <a:r>
              <a:rPr lang="nb-NO" sz="1600"/>
              <a:t>N= 2490</a:t>
            </a:r>
          </a:p>
        </p:txBody>
      </p:sp>
      <p:sp>
        <p:nvSpPr>
          <p:cNvPr id="7" name="TekstSylinder 6">
            <a:extLst>
              <a:ext uri="{FF2B5EF4-FFF2-40B4-BE49-F238E27FC236}">
                <a16:creationId xmlns:a16="http://schemas.microsoft.com/office/drawing/2014/main" id="{77C398EF-C9C9-B0EF-7777-66996D035341}"/>
              </a:ext>
            </a:extLst>
          </p:cNvPr>
          <p:cNvSpPr txBox="1"/>
          <p:nvPr/>
        </p:nvSpPr>
        <p:spPr>
          <a:xfrm>
            <a:off x="2844104" y="5937646"/>
            <a:ext cx="6096000" cy="1231106"/>
          </a:xfrm>
          <a:prstGeom prst="rect">
            <a:avLst/>
          </a:prstGeom>
          <a:noFill/>
        </p:spPr>
        <p:txBody>
          <a:bodyPr wrap="square">
            <a:spAutoFit/>
          </a:bodyPr>
          <a:lstStyle/>
          <a:p>
            <a:r>
              <a:rPr lang="nb-NO" sz="1400">
                <a:solidFill>
                  <a:srgbClr val="1B2343"/>
                </a:solidFill>
              </a:rPr>
              <a:t>I mistilpasning-analysene er kandidater som er studenter (som hovedbeskjeftigelse) tatt ut. Dette er delvis forklaringen på at arbeidsledighetstallene avviker noe fra tallene i figuren i senere lysbilder</a:t>
            </a:r>
            <a:r>
              <a:rPr lang="nb-NO">
                <a:solidFill>
                  <a:srgbClr val="1B2343"/>
                </a:solidFill>
              </a:rPr>
              <a:t>. </a:t>
            </a:r>
            <a:endParaRPr lang="nb-NO"/>
          </a:p>
          <a:p>
            <a:endParaRPr lang="nb-NO" sz="2800">
              <a:effectLst/>
              <a:latin typeface="Verdan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4338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7EA34F-A008-DA6C-4EDC-22CC121CDF81}"/>
              </a:ext>
            </a:extLst>
          </p:cNvPr>
          <p:cNvSpPr>
            <a:spLocks noGrp="1"/>
          </p:cNvSpPr>
          <p:nvPr>
            <p:ph type="title"/>
          </p:nvPr>
        </p:nvSpPr>
        <p:spPr/>
        <p:txBody>
          <a:bodyPr/>
          <a:lstStyle/>
          <a:p>
            <a:r>
              <a:rPr lang="nb-NO"/>
              <a:t>Hvorfor oppleves ikke utdanningen relevant i nåværende jobb?</a:t>
            </a:r>
          </a:p>
        </p:txBody>
      </p:sp>
      <p:sp>
        <p:nvSpPr>
          <p:cNvPr id="4" name="Plassholder for tekst 3">
            <a:extLst>
              <a:ext uri="{FF2B5EF4-FFF2-40B4-BE49-F238E27FC236}">
                <a16:creationId xmlns:a16="http://schemas.microsoft.com/office/drawing/2014/main" id="{A04B1E7C-93DE-6557-82AE-7D1864EDFCC2}"/>
              </a:ext>
            </a:extLst>
          </p:cNvPr>
          <p:cNvSpPr>
            <a:spLocks noGrp="1"/>
          </p:cNvSpPr>
          <p:nvPr>
            <p:ph type="body" sz="quarter" idx="11"/>
          </p:nvPr>
        </p:nvSpPr>
        <p:spPr/>
        <p:txBody>
          <a:bodyPr/>
          <a:lstStyle/>
          <a:p>
            <a:r>
              <a:rPr lang="nb-NO"/>
              <a:t>N = 527</a:t>
            </a:r>
          </a:p>
        </p:txBody>
      </p:sp>
      <p:sp>
        <p:nvSpPr>
          <p:cNvPr id="5" name="Plassholder for lysbildenummer 4">
            <a:extLst>
              <a:ext uri="{FF2B5EF4-FFF2-40B4-BE49-F238E27FC236}">
                <a16:creationId xmlns:a16="http://schemas.microsoft.com/office/drawing/2014/main" id="{AB68275D-5096-5F50-28B9-0306EA4C2E23}"/>
              </a:ext>
            </a:extLst>
          </p:cNvPr>
          <p:cNvSpPr>
            <a:spLocks noGrp="1"/>
          </p:cNvSpPr>
          <p:nvPr>
            <p:ph type="sldNum" sz="quarter" idx="12"/>
          </p:nvPr>
        </p:nvSpPr>
        <p:spPr/>
        <p:txBody>
          <a:bodyPr/>
          <a:lstStyle/>
          <a:p>
            <a:fld id="{CB34E9FF-35ED-4746-A218-B58892FE7A5D}" type="slidenum">
              <a:rPr lang="nb-NO" smtClean="0"/>
              <a:t>16</a:t>
            </a:fld>
            <a:endParaRPr lang="nb-NO"/>
          </a:p>
        </p:txBody>
      </p:sp>
      <p:graphicFrame>
        <p:nvGraphicFramePr>
          <p:cNvPr id="6" name="Plassholder for innhold 5">
            <a:extLst>
              <a:ext uri="{FF2B5EF4-FFF2-40B4-BE49-F238E27FC236}">
                <a16:creationId xmlns:a16="http://schemas.microsoft.com/office/drawing/2014/main" id="{6705194E-58F5-2411-C6A0-B5359F6C3230}"/>
              </a:ext>
            </a:extLst>
          </p:cNvPr>
          <p:cNvGraphicFramePr>
            <a:graphicFrameLocks noGrp="1"/>
          </p:cNvGraphicFramePr>
          <p:nvPr>
            <p:ph idx="1"/>
            <p:extLst>
              <p:ext uri="{D42A27DB-BD31-4B8C-83A1-F6EECF244321}">
                <p14:modId xmlns:p14="http://schemas.microsoft.com/office/powerpoint/2010/main" val="1518458731"/>
              </p:ext>
            </p:extLst>
          </p:nvPr>
        </p:nvGraphicFramePr>
        <p:xfrm>
          <a:off x="606425" y="1838325"/>
          <a:ext cx="107569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56773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F603D-81E7-0A62-2163-BC1AF10F6B5E}"/>
            </a:ext>
          </a:extLst>
        </p:cNvPr>
        <p:cNvGrpSpPr/>
        <p:nvPr/>
      </p:nvGrpSpPr>
      <p:grpSpPr>
        <a:xfrm>
          <a:off x="0" y="0"/>
          <a:ext cx="0" cy="0"/>
          <a:chOff x="0" y="0"/>
          <a:chExt cx="0" cy="0"/>
        </a:xfrm>
      </p:grpSpPr>
      <p:sp>
        <p:nvSpPr>
          <p:cNvPr id="12" name="Avrundet rektangel 11">
            <a:extLst>
              <a:ext uri="{FF2B5EF4-FFF2-40B4-BE49-F238E27FC236}">
                <a16:creationId xmlns:a16="http://schemas.microsoft.com/office/drawing/2014/main" id="{2A53D295-D6FB-FF70-8ED1-7B033D70F09E}"/>
              </a:ext>
            </a:extLst>
          </p:cNvPr>
          <p:cNvSpPr/>
          <p:nvPr/>
        </p:nvSpPr>
        <p:spPr>
          <a:xfrm>
            <a:off x="535949" y="3544343"/>
            <a:ext cx="10800000" cy="1317635"/>
          </a:xfrm>
          <a:prstGeom prst="roundRect">
            <a:avLst/>
          </a:prstGeom>
          <a:solidFill>
            <a:schemeClr val="bg1"/>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Avrundet rektangel 12">
            <a:extLst>
              <a:ext uri="{FF2B5EF4-FFF2-40B4-BE49-F238E27FC236}">
                <a16:creationId xmlns:a16="http://schemas.microsoft.com/office/drawing/2014/main" id="{99011CC5-830B-271E-A54B-2AB99367ED47}"/>
              </a:ext>
            </a:extLst>
          </p:cNvPr>
          <p:cNvSpPr/>
          <p:nvPr/>
        </p:nvSpPr>
        <p:spPr>
          <a:xfrm>
            <a:off x="535949" y="3544343"/>
            <a:ext cx="8899233" cy="1317635"/>
          </a:xfrm>
          <a:prstGeom prst="roundRect">
            <a:avLst/>
          </a:prstGeom>
          <a:solidFill>
            <a:srgbClr val="C80F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nb-NO" sz="6600" b="1">
                <a:latin typeface="Arial" panose="020B0604020202020204" pitchFamily="34" charset="0"/>
                <a:cs typeface="Arial" panose="020B0604020202020204" pitchFamily="34" charset="0"/>
              </a:rPr>
              <a:t>53%</a:t>
            </a:r>
          </a:p>
        </p:txBody>
      </p:sp>
      <p:sp>
        <p:nvSpPr>
          <p:cNvPr id="14" name="TekstSylinder 13">
            <a:extLst>
              <a:ext uri="{FF2B5EF4-FFF2-40B4-BE49-F238E27FC236}">
                <a16:creationId xmlns:a16="http://schemas.microsoft.com/office/drawing/2014/main" id="{8474FD3C-C229-7EA5-CB38-3455E73C3631}"/>
              </a:ext>
            </a:extLst>
          </p:cNvPr>
          <p:cNvSpPr txBox="1"/>
          <p:nvPr/>
        </p:nvSpPr>
        <p:spPr>
          <a:xfrm>
            <a:off x="871882" y="3826665"/>
            <a:ext cx="6036918" cy="830997"/>
          </a:xfrm>
          <a:prstGeom prst="rect">
            <a:avLst/>
          </a:prstGeom>
          <a:noFill/>
        </p:spPr>
        <p:txBody>
          <a:bodyPr wrap="square">
            <a:spAutoFit/>
          </a:bodyPr>
          <a:lstStyle/>
          <a:p>
            <a:r>
              <a:rPr lang="nb-NO" sz="2400">
                <a:solidFill>
                  <a:schemeClr val="bg1"/>
                </a:solidFill>
                <a:latin typeface="Arial" panose="020B0604020202020204" pitchFamily="34" charset="0"/>
                <a:cs typeface="Arial" panose="020B0604020202020204" pitchFamily="34" charset="0"/>
              </a:rPr>
              <a:t>Evne til å </a:t>
            </a:r>
            <a:r>
              <a:rPr lang="nb-NO" sz="2400" b="1">
                <a:solidFill>
                  <a:schemeClr val="bg1"/>
                </a:solidFill>
                <a:latin typeface="Arial" panose="020B0604020202020204" pitchFamily="34" charset="0"/>
                <a:cs typeface="Arial" panose="020B0604020202020204" pitchFamily="34" charset="0"/>
              </a:rPr>
              <a:t>sette ord </a:t>
            </a:r>
            <a:r>
              <a:rPr lang="nb-NO" sz="2400">
                <a:solidFill>
                  <a:schemeClr val="bg1"/>
                </a:solidFill>
                <a:latin typeface="Arial" panose="020B0604020202020204" pitchFamily="34" charset="0"/>
                <a:cs typeface="Arial" panose="020B0604020202020204" pitchFamily="34" charset="0"/>
              </a:rPr>
              <a:t>på hvordan egen </a:t>
            </a:r>
            <a:r>
              <a:rPr lang="nb-NO" sz="2400" b="1">
                <a:solidFill>
                  <a:schemeClr val="bg1"/>
                </a:solidFill>
                <a:latin typeface="Arial" panose="020B0604020202020204" pitchFamily="34" charset="0"/>
                <a:cs typeface="Arial" panose="020B0604020202020204" pitchFamily="34" charset="0"/>
              </a:rPr>
              <a:t>kompetanse </a:t>
            </a:r>
            <a:r>
              <a:rPr lang="nb-NO" sz="2400">
                <a:solidFill>
                  <a:schemeClr val="bg1"/>
                </a:solidFill>
                <a:latin typeface="Arial" panose="020B0604020202020204" pitchFamily="34" charset="0"/>
                <a:cs typeface="Arial" panose="020B0604020202020204" pitchFamily="34" charset="0"/>
              </a:rPr>
              <a:t>kan brukes i arbeidslivet </a:t>
            </a:r>
            <a:endParaRPr lang="nb-NO" sz="2400">
              <a:solidFill>
                <a:schemeClr val="bg1"/>
              </a:solidFill>
            </a:endParaRPr>
          </a:p>
        </p:txBody>
      </p:sp>
      <p:pic>
        <p:nvPicPr>
          <p:cNvPr id="3" name="Bilde 2" descr="Folk på møtet">
            <a:extLst>
              <a:ext uri="{FF2B5EF4-FFF2-40B4-BE49-F238E27FC236}">
                <a16:creationId xmlns:a16="http://schemas.microsoft.com/office/drawing/2014/main" id="{60EC0C69-1121-8575-DF18-56CB5D0933E8}"/>
              </a:ext>
            </a:extLst>
          </p:cNvPr>
          <p:cNvPicPr preferRelativeResize="0">
            <a:picLocks/>
          </p:cNvPicPr>
          <p:nvPr/>
        </p:nvPicPr>
        <p:blipFill>
          <a:blip r:embed="rId3"/>
          <a:srcRect t="33834" b="33834"/>
          <a:stretch/>
        </p:blipFill>
        <p:spPr>
          <a:xfrm>
            <a:off x="0" y="-61485"/>
            <a:ext cx="12192000" cy="2627544"/>
          </a:xfrm>
          <a:prstGeom prst="rect">
            <a:avLst/>
          </a:prstGeom>
        </p:spPr>
      </p:pic>
    </p:spTree>
    <p:extLst>
      <p:ext uri="{BB962C8B-B14F-4D97-AF65-F5344CB8AC3E}">
        <p14:creationId xmlns:p14="http://schemas.microsoft.com/office/powerpoint/2010/main" val="393490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58DBD62-D265-31D3-580C-12504BFFFBF6}"/>
              </a:ext>
            </a:extLst>
          </p:cNvPr>
          <p:cNvSpPr>
            <a:spLocks noGrp="1"/>
          </p:cNvSpPr>
          <p:nvPr>
            <p:ph type="sldNum" sz="quarter" idx="12"/>
          </p:nvPr>
        </p:nvSpPr>
        <p:spPr/>
        <p:txBody>
          <a:bodyPr/>
          <a:lstStyle/>
          <a:p>
            <a:fld id="{B01D6A19-7398-44A9-9743-804DE68A4930}" type="slidenum">
              <a:rPr lang="nb-NO" smtClean="0"/>
              <a:t>18</a:t>
            </a:fld>
            <a:endParaRPr lang="nb-NO"/>
          </a:p>
        </p:txBody>
      </p:sp>
      <p:pic>
        <p:nvPicPr>
          <p:cNvPr id="8" name="Picture 7" descr="A graph of percentages&#10;&#10;AI-generated content may be incorrect.">
            <a:extLst>
              <a:ext uri="{FF2B5EF4-FFF2-40B4-BE49-F238E27FC236}">
                <a16:creationId xmlns:a16="http://schemas.microsoft.com/office/drawing/2014/main" id="{8ACBFF4E-BE9B-61AA-E49F-795121505C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13216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9717F-DFF2-B69C-7CB6-963E88BEC1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78F75E-084C-4C61-76E4-D9B2DE2AA775}"/>
              </a:ext>
            </a:extLst>
          </p:cNvPr>
          <p:cNvSpPr>
            <a:spLocks noGrp="1"/>
          </p:cNvSpPr>
          <p:nvPr>
            <p:ph type="title"/>
          </p:nvPr>
        </p:nvSpPr>
        <p:spPr/>
        <p:txBody>
          <a:bodyPr/>
          <a:lstStyle/>
          <a:p>
            <a:r>
              <a:rPr lang="en-US" err="1">
                <a:latin typeface="Arial"/>
                <a:cs typeface="Arial"/>
              </a:rPr>
              <a:t>Omfang</a:t>
            </a:r>
            <a:r>
              <a:rPr lang="en-US">
                <a:latin typeface="Arial"/>
                <a:cs typeface="Arial"/>
              </a:rPr>
              <a:t> av </a:t>
            </a:r>
            <a:r>
              <a:rPr lang="en-US" err="1">
                <a:latin typeface="Arial"/>
                <a:cs typeface="Arial"/>
              </a:rPr>
              <a:t>oppgavesamarbeid</a:t>
            </a:r>
            <a:r>
              <a:rPr lang="en-US">
                <a:latin typeface="Arial"/>
                <a:cs typeface="Arial"/>
              </a:rPr>
              <a:t> </a:t>
            </a:r>
            <a:r>
              <a:rPr lang="en-US" err="1">
                <a:latin typeface="Arial"/>
                <a:cs typeface="Arial"/>
              </a:rPr>
              <a:t>og</a:t>
            </a:r>
            <a:r>
              <a:rPr lang="en-US">
                <a:latin typeface="Arial"/>
                <a:cs typeface="Arial"/>
              </a:rPr>
              <a:t> </a:t>
            </a:r>
            <a:r>
              <a:rPr lang="en-US" err="1">
                <a:latin typeface="Arial"/>
                <a:cs typeface="Arial"/>
              </a:rPr>
              <a:t>praksis</a:t>
            </a:r>
            <a:br>
              <a:rPr lang="en-US">
                <a:latin typeface="Arial"/>
                <a:cs typeface="Arial"/>
              </a:rPr>
            </a:br>
            <a:r>
              <a:rPr lang="en-US" b="0" err="1">
                <a:solidFill>
                  <a:schemeClr val="accent6">
                    <a:lumMod val="25000"/>
                  </a:schemeClr>
                </a:solidFill>
                <a:latin typeface="Arial"/>
                <a:cs typeface="Arial"/>
              </a:rPr>
              <a:t>UiA</a:t>
            </a:r>
            <a:r>
              <a:rPr lang="en-US" b="0">
                <a:solidFill>
                  <a:schemeClr val="accent6">
                    <a:lumMod val="25000"/>
                  </a:schemeClr>
                </a:solidFill>
                <a:latin typeface="Arial"/>
                <a:cs typeface="Arial"/>
              </a:rPr>
              <a:t> </a:t>
            </a:r>
            <a:r>
              <a:rPr lang="en-US" b="0" err="1">
                <a:solidFill>
                  <a:schemeClr val="accent6">
                    <a:lumMod val="25000"/>
                  </a:schemeClr>
                </a:solidFill>
                <a:latin typeface="Arial"/>
                <a:cs typeface="Arial"/>
              </a:rPr>
              <a:t>sammenliknet</a:t>
            </a:r>
            <a:r>
              <a:rPr lang="en-US" b="0">
                <a:solidFill>
                  <a:schemeClr val="accent6">
                    <a:lumMod val="25000"/>
                  </a:schemeClr>
                </a:solidFill>
                <a:latin typeface="Arial"/>
                <a:cs typeface="Arial"/>
              </a:rPr>
              <a:t> med andre </a:t>
            </a:r>
            <a:endParaRPr lang="en-US" b="0">
              <a:solidFill>
                <a:schemeClr val="accent6">
                  <a:lumMod val="25000"/>
                </a:schemeClr>
              </a:solidFill>
            </a:endParaRPr>
          </a:p>
        </p:txBody>
      </p:sp>
      <p:sp>
        <p:nvSpPr>
          <p:cNvPr id="4" name="Slide Number Placeholder 3">
            <a:extLst>
              <a:ext uri="{FF2B5EF4-FFF2-40B4-BE49-F238E27FC236}">
                <a16:creationId xmlns:a16="http://schemas.microsoft.com/office/drawing/2014/main" id="{09EC283D-38B8-0BC3-01B0-10366B0A5B69}"/>
              </a:ext>
            </a:extLst>
          </p:cNvPr>
          <p:cNvSpPr>
            <a:spLocks noGrp="1"/>
          </p:cNvSpPr>
          <p:nvPr>
            <p:ph type="sldNum" sz="quarter" idx="12"/>
          </p:nvPr>
        </p:nvSpPr>
        <p:spPr/>
        <p:txBody>
          <a:bodyPr/>
          <a:lstStyle/>
          <a:p>
            <a:fld id="{CB34E9FF-35ED-4746-A218-B58892FE7A5D}" type="slidenum">
              <a:rPr lang="nb-NO" smtClean="0"/>
              <a:t>19</a:t>
            </a:fld>
            <a:endParaRPr lang="nb-NO"/>
          </a:p>
        </p:txBody>
      </p:sp>
      <p:graphicFrame>
        <p:nvGraphicFramePr>
          <p:cNvPr id="9" name="Diagram 1">
            <a:extLst>
              <a:ext uri="{FF2B5EF4-FFF2-40B4-BE49-F238E27FC236}">
                <a16:creationId xmlns:a16="http://schemas.microsoft.com/office/drawing/2014/main" id="{B54EA0A6-DABA-AAD1-A1A0-1136058A27BD}"/>
              </a:ext>
            </a:extLst>
          </p:cNvPr>
          <p:cNvGraphicFramePr/>
          <p:nvPr>
            <p:extLst>
              <p:ext uri="{D42A27DB-BD31-4B8C-83A1-F6EECF244321}">
                <p14:modId xmlns:p14="http://schemas.microsoft.com/office/powerpoint/2010/main" val="2836410190"/>
              </p:ext>
            </p:extLst>
          </p:nvPr>
        </p:nvGraphicFramePr>
        <p:xfrm>
          <a:off x="533042" y="1054404"/>
          <a:ext cx="10678504" cy="517666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17648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07BB14-49DC-8C64-7184-0D63B79D6D58}"/>
              </a:ext>
            </a:extLst>
          </p:cNvPr>
          <p:cNvSpPr>
            <a:spLocks noGrp="1"/>
          </p:cNvSpPr>
          <p:nvPr>
            <p:ph type="title"/>
          </p:nvPr>
        </p:nvSpPr>
        <p:spPr/>
        <p:txBody>
          <a:bodyPr>
            <a:noAutofit/>
          </a:bodyPr>
          <a:lstStyle/>
          <a:p>
            <a:r>
              <a:rPr lang="nb-NO" sz="2400">
                <a:latin typeface="Arial"/>
                <a:cs typeface="Arial"/>
              </a:rPr>
              <a:t>13 % </a:t>
            </a:r>
            <a:r>
              <a:rPr lang="nb-NO" sz="2400" b="0">
                <a:solidFill>
                  <a:schemeClr val="accent6">
                    <a:lumMod val="25000"/>
                  </a:schemeClr>
                </a:solidFill>
                <a:latin typeface="Arial"/>
                <a:cs typeface="Arial"/>
              </a:rPr>
              <a:t>har vært på </a:t>
            </a:r>
            <a:r>
              <a:rPr lang="nb-NO" sz="2400">
                <a:latin typeface="Arial"/>
                <a:cs typeface="Arial"/>
              </a:rPr>
              <a:t>internasjonal utveksling </a:t>
            </a:r>
            <a:r>
              <a:rPr lang="nb-NO" sz="2400" b="0">
                <a:solidFill>
                  <a:schemeClr val="accent6">
                    <a:lumMod val="25000"/>
                  </a:schemeClr>
                </a:solidFill>
                <a:latin typeface="Arial"/>
                <a:cs typeface="Arial"/>
              </a:rPr>
              <a:t>og opplever </a:t>
            </a:r>
            <a:r>
              <a:rPr lang="nb-NO" sz="2400">
                <a:latin typeface="Arial"/>
                <a:cs typeface="Arial"/>
              </a:rPr>
              <a:t>høy nytteverdi.</a:t>
            </a:r>
            <a:br>
              <a:rPr lang="nb-NO" sz="2400"/>
            </a:br>
            <a:r>
              <a:rPr lang="nb-NO" sz="2400" b="0">
                <a:solidFill>
                  <a:schemeClr val="accent6">
                    <a:lumMod val="25000"/>
                  </a:schemeClr>
                </a:solidFill>
                <a:latin typeface="Arial"/>
                <a:cs typeface="Arial"/>
              </a:rPr>
              <a:t>De</a:t>
            </a:r>
            <a:r>
              <a:rPr lang="nb-NO" sz="2400">
                <a:latin typeface="Arial"/>
                <a:cs typeface="Arial"/>
              </a:rPr>
              <a:t> resterende </a:t>
            </a:r>
            <a:r>
              <a:rPr lang="nb-NO" sz="2400" b="0">
                <a:solidFill>
                  <a:schemeClr val="accent6">
                    <a:lumMod val="25000"/>
                  </a:schemeClr>
                </a:solidFill>
                <a:latin typeface="Arial"/>
                <a:cs typeface="Arial"/>
              </a:rPr>
              <a:t>er spurt om </a:t>
            </a:r>
            <a:r>
              <a:rPr lang="nb-NO" sz="2400">
                <a:latin typeface="Arial"/>
                <a:cs typeface="Arial"/>
              </a:rPr>
              <a:t>årsaker til ikke å dra på utveksling:</a:t>
            </a:r>
            <a:endParaRPr lang="nb-NO" sz="2400" b="0">
              <a:latin typeface="Arial"/>
              <a:cs typeface="Arial"/>
            </a:endParaRPr>
          </a:p>
        </p:txBody>
      </p:sp>
      <p:sp>
        <p:nvSpPr>
          <p:cNvPr id="7" name="Plassholder for tekst 6">
            <a:extLst>
              <a:ext uri="{FF2B5EF4-FFF2-40B4-BE49-F238E27FC236}">
                <a16:creationId xmlns:a16="http://schemas.microsoft.com/office/drawing/2014/main" id="{94A2F785-63BF-8774-91B5-6C53AE24F25D}"/>
              </a:ext>
            </a:extLst>
          </p:cNvPr>
          <p:cNvSpPr>
            <a:spLocks noGrp="1"/>
          </p:cNvSpPr>
          <p:nvPr>
            <p:ph type="body" sz="quarter" idx="11"/>
          </p:nvPr>
        </p:nvSpPr>
        <p:spPr>
          <a:xfrm>
            <a:off x="5620871" y="6370638"/>
            <a:ext cx="5047129" cy="365125"/>
          </a:xfrm>
        </p:spPr>
        <p:txBody>
          <a:bodyPr>
            <a:normAutofit/>
          </a:bodyPr>
          <a:lstStyle/>
          <a:p>
            <a:r>
              <a:rPr lang="nb-NO" b="1"/>
              <a:t>Figur 7.4. Årsaker til å ikke ha internasjonal utveksling (q0911) (n=2527)</a:t>
            </a:r>
            <a:endParaRPr lang="nb-NO"/>
          </a:p>
          <a:p>
            <a:endParaRPr lang="nb-NO"/>
          </a:p>
        </p:txBody>
      </p:sp>
      <p:sp>
        <p:nvSpPr>
          <p:cNvPr id="5" name="Plassholder for lysbildenummer 4">
            <a:extLst>
              <a:ext uri="{FF2B5EF4-FFF2-40B4-BE49-F238E27FC236}">
                <a16:creationId xmlns:a16="http://schemas.microsoft.com/office/drawing/2014/main" id="{DD0FE567-3476-0861-5279-CC0C5BE5DFD8}"/>
              </a:ext>
            </a:extLst>
          </p:cNvPr>
          <p:cNvSpPr>
            <a:spLocks noGrp="1"/>
          </p:cNvSpPr>
          <p:nvPr>
            <p:ph type="sldNum" sz="quarter" idx="12"/>
          </p:nvPr>
        </p:nvSpPr>
        <p:spPr/>
        <p:txBody>
          <a:bodyPr/>
          <a:lstStyle/>
          <a:p>
            <a:fld id="{CB34E9FF-35ED-4746-A218-B58892FE7A5D}" type="slidenum">
              <a:rPr lang="nb-NO" smtClean="0"/>
              <a:t>20</a:t>
            </a:fld>
            <a:endParaRPr lang="nb-NO"/>
          </a:p>
        </p:txBody>
      </p:sp>
      <p:sp>
        <p:nvSpPr>
          <p:cNvPr id="9" name="Plassholder for innhold 8">
            <a:extLst>
              <a:ext uri="{FF2B5EF4-FFF2-40B4-BE49-F238E27FC236}">
                <a16:creationId xmlns:a16="http://schemas.microsoft.com/office/drawing/2014/main" id="{CF90EDBB-5261-C4C1-2114-D1727875464E}"/>
              </a:ext>
            </a:extLst>
          </p:cNvPr>
          <p:cNvSpPr>
            <a:spLocks noGrp="1"/>
          </p:cNvSpPr>
          <p:nvPr>
            <p:ph idx="1"/>
          </p:nvPr>
        </p:nvSpPr>
        <p:spPr>
          <a:xfrm>
            <a:off x="2326341" y="1825819"/>
            <a:ext cx="4578262" cy="4114598"/>
          </a:xfrm>
        </p:spPr>
        <p:txBody>
          <a:bodyPr vert="horz" lIns="90000" tIns="45720" rIns="91440" bIns="45720" rtlCol="0" anchor="t">
            <a:normAutofit lnSpcReduction="10000"/>
          </a:bodyPr>
          <a:lstStyle/>
          <a:p>
            <a:pPr algn="r"/>
            <a:r>
              <a:rPr lang="nb-NO">
                <a:solidFill>
                  <a:schemeClr val="accent6">
                    <a:lumMod val="25000"/>
                  </a:schemeClr>
                </a:solidFill>
                <a:latin typeface="Arial"/>
                <a:cs typeface="Arial"/>
              </a:rPr>
              <a:t>Ble informert, men valgte </a:t>
            </a:r>
            <a:br>
              <a:rPr lang="nb-NO"/>
            </a:br>
            <a:r>
              <a:rPr lang="nb-NO">
                <a:solidFill>
                  <a:schemeClr val="accent6">
                    <a:lumMod val="25000"/>
                  </a:schemeClr>
                </a:solidFill>
                <a:latin typeface="Arial"/>
                <a:cs typeface="Arial"/>
              </a:rPr>
              <a:t>det bevisst bort</a:t>
            </a:r>
          </a:p>
          <a:p>
            <a:pPr algn="r"/>
            <a:endParaRPr lang="nb-NO">
              <a:solidFill>
                <a:schemeClr val="accent6">
                  <a:lumMod val="25000"/>
                </a:schemeClr>
              </a:solidFill>
            </a:endParaRPr>
          </a:p>
          <a:p>
            <a:pPr algn="r"/>
            <a:r>
              <a:rPr lang="nb-NO">
                <a:solidFill>
                  <a:schemeClr val="accent6">
                    <a:lumMod val="25000"/>
                  </a:schemeClr>
                </a:solidFill>
                <a:latin typeface="Arial"/>
                <a:cs typeface="Arial"/>
              </a:rPr>
              <a:t>Ønsket det, men var ikke en reell mulighet </a:t>
            </a:r>
            <a:br>
              <a:rPr lang="nb-NO"/>
            </a:br>
            <a:r>
              <a:rPr lang="nb-NO">
                <a:solidFill>
                  <a:schemeClr val="accent6">
                    <a:lumMod val="25000"/>
                  </a:schemeClr>
                </a:solidFill>
                <a:latin typeface="Arial"/>
                <a:cs typeface="Arial"/>
              </a:rPr>
              <a:t>(Manglende utvekslingsavtaler mv.)</a:t>
            </a:r>
          </a:p>
          <a:p>
            <a:pPr algn="r"/>
            <a:endParaRPr lang="nb-NO">
              <a:solidFill>
                <a:schemeClr val="accent6">
                  <a:lumMod val="25000"/>
                </a:schemeClr>
              </a:solidFill>
            </a:endParaRPr>
          </a:p>
          <a:p>
            <a:pPr algn="r"/>
            <a:r>
              <a:rPr lang="nb-NO">
                <a:solidFill>
                  <a:schemeClr val="accent6">
                    <a:lumMod val="25000"/>
                  </a:schemeClr>
                </a:solidFill>
                <a:latin typeface="Arial"/>
                <a:cs typeface="Arial"/>
              </a:rPr>
              <a:t>Visste ikke at det </a:t>
            </a:r>
            <a:br>
              <a:rPr lang="nb-NO"/>
            </a:br>
            <a:r>
              <a:rPr lang="nb-NO">
                <a:solidFill>
                  <a:schemeClr val="accent6">
                    <a:lumMod val="25000"/>
                  </a:schemeClr>
                </a:solidFill>
                <a:latin typeface="Arial"/>
                <a:cs typeface="Arial"/>
              </a:rPr>
              <a:t>var en mulighet</a:t>
            </a:r>
          </a:p>
          <a:p>
            <a:pPr algn="r"/>
            <a:endParaRPr lang="nb-NO">
              <a:solidFill>
                <a:schemeClr val="accent6">
                  <a:lumMod val="25000"/>
                </a:schemeClr>
              </a:solidFill>
            </a:endParaRPr>
          </a:p>
          <a:p>
            <a:pPr algn="r"/>
            <a:r>
              <a:rPr lang="nb-NO">
                <a:solidFill>
                  <a:schemeClr val="accent6">
                    <a:lumMod val="25000"/>
                  </a:schemeClr>
                </a:solidFill>
                <a:latin typeface="Arial"/>
                <a:cs typeface="Arial"/>
              </a:rPr>
              <a:t>Ønsket det, men ville ikke dra til </a:t>
            </a:r>
            <a:br>
              <a:rPr lang="nb-NO"/>
            </a:br>
            <a:r>
              <a:rPr lang="nb-NO">
                <a:solidFill>
                  <a:schemeClr val="accent6">
                    <a:lumMod val="25000"/>
                  </a:schemeClr>
                </a:solidFill>
                <a:latin typeface="Arial"/>
                <a:cs typeface="Arial"/>
              </a:rPr>
              <a:t>stedene som var tilgjengelig</a:t>
            </a:r>
          </a:p>
          <a:p>
            <a:pPr algn="r"/>
            <a:endParaRPr lang="nb-NO">
              <a:solidFill>
                <a:schemeClr val="accent6">
                  <a:lumMod val="25000"/>
                </a:schemeClr>
              </a:solidFill>
            </a:endParaRPr>
          </a:p>
          <a:p>
            <a:pPr algn="r"/>
            <a:r>
              <a:rPr lang="nb-NO">
                <a:solidFill>
                  <a:schemeClr val="accent6">
                    <a:lumMod val="25000"/>
                  </a:schemeClr>
                </a:solidFill>
                <a:latin typeface="Arial"/>
                <a:cs typeface="Arial"/>
              </a:rPr>
              <a:t>Annet </a:t>
            </a:r>
          </a:p>
        </p:txBody>
      </p:sp>
      <p:sp>
        <p:nvSpPr>
          <p:cNvPr id="11" name="Rektangel med avrundede hjørner på samme side 10">
            <a:extLst>
              <a:ext uri="{FF2B5EF4-FFF2-40B4-BE49-F238E27FC236}">
                <a16:creationId xmlns:a16="http://schemas.microsoft.com/office/drawing/2014/main" id="{A18D96D5-4190-0249-3E30-E61EB4211AD7}"/>
              </a:ext>
            </a:extLst>
          </p:cNvPr>
          <p:cNvSpPr/>
          <p:nvPr/>
        </p:nvSpPr>
        <p:spPr>
          <a:xfrm rot="5400000">
            <a:off x="8508000" y="246013"/>
            <a:ext cx="720000" cy="360000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med avrundede hjørner på samme side 11">
            <a:extLst>
              <a:ext uri="{FF2B5EF4-FFF2-40B4-BE49-F238E27FC236}">
                <a16:creationId xmlns:a16="http://schemas.microsoft.com/office/drawing/2014/main" id="{814F6C7A-676C-BB8B-6E6A-14620FF0FCF6}"/>
              </a:ext>
            </a:extLst>
          </p:cNvPr>
          <p:cNvSpPr/>
          <p:nvPr/>
        </p:nvSpPr>
        <p:spPr>
          <a:xfrm rot="5400000">
            <a:off x="7734000" y="1022072"/>
            <a:ext cx="720000" cy="2052000"/>
          </a:xfrm>
          <a:prstGeom prst="round2Same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CF2449AA-DAA6-13AC-7FE1-343F869861E7}"/>
              </a:ext>
            </a:extLst>
          </p:cNvPr>
          <p:cNvSpPr txBox="1"/>
          <p:nvPr/>
        </p:nvSpPr>
        <p:spPr>
          <a:xfrm>
            <a:off x="9247668" y="1812704"/>
            <a:ext cx="801823" cy="461665"/>
          </a:xfrm>
          <a:prstGeom prst="rect">
            <a:avLst/>
          </a:prstGeom>
          <a:noFill/>
        </p:spPr>
        <p:txBody>
          <a:bodyPr wrap="none" rtlCol="0">
            <a:spAutoFit/>
          </a:bodyPr>
          <a:lstStyle/>
          <a:p>
            <a:r>
              <a:rPr lang="nb-NO" sz="2400" b="1">
                <a:solidFill>
                  <a:schemeClr val="accent6">
                    <a:lumMod val="25000"/>
                  </a:schemeClr>
                </a:solidFill>
                <a:latin typeface="Arial" panose="020B0604020202020204" pitchFamily="34" charset="0"/>
                <a:cs typeface="Arial" panose="020B0604020202020204" pitchFamily="34" charset="0"/>
              </a:rPr>
              <a:t>57%</a:t>
            </a:r>
          </a:p>
        </p:txBody>
      </p:sp>
      <p:sp>
        <p:nvSpPr>
          <p:cNvPr id="14" name="Rektangel med avrundede hjørner på samme side 13">
            <a:extLst>
              <a:ext uri="{FF2B5EF4-FFF2-40B4-BE49-F238E27FC236}">
                <a16:creationId xmlns:a16="http://schemas.microsoft.com/office/drawing/2014/main" id="{1517D95F-791F-859E-38D0-FB139FADBB4F}"/>
              </a:ext>
            </a:extLst>
          </p:cNvPr>
          <p:cNvSpPr/>
          <p:nvPr/>
        </p:nvSpPr>
        <p:spPr>
          <a:xfrm rot="5400000">
            <a:off x="8508000" y="1179262"/>
            <a:ext cx="720000" cy="360000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Rektangel med avrundede hjørner på samme side 14">
            <a:extLst>
              <a:ext uri="{FF2B5EF4-FFF2-40B4-BE49-F238E27FC236}">
                <a16:creationId xmlns:a16="http://schemas.microsoft.com/office/drawing/2014/main" id="{BEBD3042-2196-A5B5-B14C-3D809DAFFDD5}"/>
              </a:ext>
            </a:extLst>
          </p:cNvPr>
          <p:cNvSpPr/>
          <p:nvPr/>
        </p:nvSpPr>
        <p:spPr>
          <a:xfrm rot="5400000">
            <a:off x="6924000" y="2765321"/>
            <a:ext cx="720000" cy="432000"/>
          </a:xfrm>
          <a:prstGeom prst="round2Same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TekstSylinder 15">
            <a:extLst>
              <a:ext uri="{FF2B5EF4-FFF2-40B4-BE49-F238E27FC236}">
                <a16:creationId xmlns:a16="http://schemas.microsoft.com/office/drawing/2014/main" id="{B26EB73B-9619-37B7-786E-542B09AE07E9}"/>
              </a:ext>
            </a:extLst>
          </p:cNvPr>
          <p:cNvSpPr txBox="1"/>
          <p:nvPr/>
        </p:nvSpPr>
        <p:spPr>
          <a:xfrm>
            <a:off x="7553788" y="2745953"/>
            <a:ext cx="801823" cy="461665"/>
          </a:xfrm>
          <a:prstGeom prst="rect">
            <a:avLst/>
          </a:prstGeom>
          <a:noFill/>
        </p:spPr>
        <p:txBody>
          <a:bodyPr wrap="none" rtlCol="0">
            <a:spAutoFit/>
          </a:bodyPr>
          <a:lstStyle/>
          <a:p>
            <a:r>
              <a:rPr lang="nb-NO" sz="2400" b="1">
                <a:solidFill>
                  <a:schemeClr val="accent6">
                    <a:lumMod val="25000"/>
                  </a:schemeClr>
                </a:solidFill>
                <a:latin typeface="Arial" panose="020B0604020202020204" pitchFamily="34" charset="0"/>
                <a:cs typeface="Arial" panose="020B0604020202020204" pitchFamily="34" charset="0"/>
              </a:rPr>
              <a:t>12%</a:t>
            </a:r>
          </a:p>
        </p:txBody>
      </p:sp>
      <p:sp>
        <p:nvSpPr>
          <p:cNvPr id="17" name="Rektangel med avrundede hjørner på samme side 16">
            <a:extLst>
              <a:ext uri="{FF2B5EF4-FFF2-40B4-BE49-F238E27FC236}">
                <a16:creationId xmlns:a16="http://schemas.microsoft.com/office/drawing/2014/main" id="{D984C21E-E0FA-EAA0-B521-B39102C83ADF}"/>
              </a:ext>
            </a:extLst>
          </p:cNvPr>
          <p:cNvSpPr/>
          <p:nvPr/>
        </p:nvSpPr>
        <p:spPr>
          <a:xfrm rot="5400000">
            <a:off x="8508000" y="2120748"/>
            <a:ext cx="720000" cy="360000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Rektangel med avrundede hjørner på samme side 17">
            <a:extLst>
              <a:ext uri="{FF2B5EF4-FFF2-40B4-BE49-F238E27FC236}">
                <a16:creationId xmlns:a16="http://schemas.microsoft.com/office/drawing/2014/main" id="{86C4D30D-4BD8-0D26-1FA1-0B0780BF19E4}"/>
              </a:ext>
            </a:extLst>
          </p:cNvPr>
          <p:cNvSpPr/>
          <p:nvPr/>
        </p:nvSpPr>
        <p:spPr>
          <a:xfrm rot="5400000">
            <a:off x="6888000" y="3742807"/>
            <a:ext cx="720000" cy="360000"/>
          </a:xfrm>
          <a:prstGeom prst="round2Same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TekstSylinder 18">
            <a:extLst>
              <a:ext uri="{FF2B5EF4-FFF2-40B4-BE49-F238E27FC236}">
                <a16:creationId xmlns:a16="http://schemas.microsoft.com/office/drawing/2014/main" id="{A51377F0-8977-4341-6331-54F04E3FA0B7}"/>
              </a:ext>
            </a:extLst>
          </p:cNvPr>
          <p:cNvSpPr txBox="1"/>
          <p:nvPr/>
        </p:nvSpPr>
        <p:spPr>
          <a:xfrm>
            <a:off x="7486553" y="3687439"/>
            <a:ext cx="801823" cy="461665"/>
          </a:xfrm>
          <a:prstGeom prst="rect">
            <a:avLst/>
          </a:prstGeom>
          <a:noFill/>
        </p:spPr>
        <p:txBody>
          <a:bodyPr wrap="none" rtlCol="0">
            <a:spAutoFit/>
          </a:bodyPr>
          <a:lstStyle/>
          <a:p>
            <a:r>
              <a:rPr lang="nb-NO" sz="2400" b="1">
                <a:solidFill>
                  <a:schemeClr val="accent6">
                    <a:lumMod val="25000"/>
                  </a:schemeClr>
                </a:solidFill>
                <a:latin typeface="Arial" panose="020B0604020202020204" pitchFamily="34" charset="0"/>
                <a:cs typeface="Arial" panose="020B0604020202020204" pitchFamily="34" charset="0"/>
              </a:rPr>
              <a:t>10%</a:t>
            </a:r>
          </a:p>
        </p:txBody>
      </p:sp>
      <p:sp>
        <p:nvSpPr>
          <p:cNvPr id="20" name="Rektangel med avrundede hjørner på samme side 19">
            <a:extLst>
              <a:ext uri="{FF2B5EF4-FFF2-40B4-BE49-F238E27FC236}">
                <a16:creationId xmlns:a16="http://schemas.microsoft.com/office/drawing/2014/main" id="{27DC68C7-8E63-6B3B-7268-14CBE495494F}"/>
              </a:ext>
            </a:extLst>
          </p:cNvPr>
          <p:cNvSpPr/>
          <p:nvPr/>
        </p:nvSpPr>
        <p:spPr>
          <a:xfrm rot="5400000">
            <a:off x="8508000" y="3062237"/>
            <a:ext cx="720000" cy="360000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Rektangel med avrundede hjørner på samme side 20">
            <a:extLst>
              <a:ext uri="{FF2B5EF4-FFF2-40B4-BE49-F238E27FC236}">
                <a16:creationId xmlns:a16="http://schemas.microsoft.com/office/drawing/2014/main" id="{F57C1BF4-EA45-89F9-2ED0-8A79889E0F6D}"/>
              </a:ext>
            </a:extLst>
          </p:cNvPr>
          <p:cNvSpPr/>
          <p:nvPr/>
        </p:nvSpPr>
        <p:spPr>
          <a:xfrm rot="5400000">
            <a:off x="6866061" y="4702296"/>
            <a:ext cx="720000" cy="324000"/>
          </a:xfrm>
          <a:prstGeom prst="round2Same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TekstSylinder 21">
            <a:extLst>
              <a:ext uri="{FF2B5EF4-FFF2-40B4-BE49-F238E27FC236}">
                <a16:creationId xmlns:a16="http://schemas.microsoft.com/office/drawing/2014/main" id="{5CD18FDC-7BBA-9031-360B-A1088D450231}"/>
              </a:ext>
            </a:extLst>
          </p:cNvPr>
          <p:cNvSpPr txBox="1"/>
          <p:nvPr/>
        </p:nvSpPr>
        <p:spPr>
          <a:xfrm>
            <a:off x="7459659" y="4628928"/>
            <a:ext cx="630301" cy="461665"/>
          </a:xfrm>
          <a:prstGeom prst="rect">
            <a:avLst/>
          </a:prstGeom>
          <a:noFill/>
        </p:spPr>
        <p:txBody>
          <a:bodyPr wrap="none" rtlCol="0">
            <a:spAutoFit/>
          </a:bodyPr>
          <a:lstStyle/>
          <a:p>
            <a:r>
              <a:rPr lang="nb-NO" sz="2400" b="1">
                <a:solidFill>
                  <a:schemeClr val="accent6">
                    <a:lumMod val="25000"/>
                  </a:schemeClr>
                </a:solidFill>
                <a:latin typeface="Arial" panose="020B0604020202020204" pitchFamily="34" charset="0"/>
                <a:cs typeface="Arial" panose="020B0604020202020204" pitchFamily="34" charset="0"/>
              </a:rPr>
              <a:t>9%</a:t>
            </a:r>
          </a:p>
        </p:txBody>
      </p:sp>
      <p:sp>
        <p:nvSpPr>
          <p:cNvPr id="23" name="Rektangel med avrundede hjørner på samme side 22">
            <a:extLst>
              <a:ext uri="{FF2B5EF4-FFF2-40B4-BE49-F238E27FC236}">
                <a16:creationId xmlns:a16="http://schemas.microsoft.com/office/drawing/2014/main" id="{2539D75D-6A7C-0E88-F1BD-D41DFB19075B}"/>
              </a:ext>
            </a:extLst>
          </p:cNvPr>
          <p:cNvSpPr/>
          <p:nvPr/>
        </p:nvSpPr>
        <p:spPr>
          <a:xfrm rot="5400000">
            <a:off x="8508000" y="4001667"/>
            <a:ext cx="720000" cy="360000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Rektangel med avrundede hjørner på samme side 23">
            <a:extLst>
              <a:ext uri="{FF2B5EF4-FFF2-40B4-BE49-F238E27FC236}">
                <a16:creationId xmlns:a16="http://schemas.microsoft.com/office/drawing/2014/main" id="{EB255B44-2806-C702-0E15-5EFDCF490C9F}"/>
              </a:ext>
            </a:extLst>
          </p:cNvPr>
          <p:cNvSpPr/>
          <p:nvPr/>
        </p:nvSpPr>
        <p:spPr>
          <a:xfrm rot="5400000">
            <a:off x="7028061" y="5479726"/>
            <a:ext cx="720000" cy="648000"/>
          </a:xfrm>
          <a:prstGeom prst="round2Same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TekstSylinder 24">
            <a:extLst>
              <a:ext uri="{FF2B5EF4-FFF2-40B4-BE49-F238E27FC236}">
                <a16:creationId xmlns:a16="http://schemas.microsoft.com/office/drawing/2014/main" id="{1523C71E-487C-CD46-EB55-17CB8D384A3B}"/>
              </a:ext>
            </a:extLst>
          </p:cNvPr>
          <p:cNvSpPr txBox="1"/>
          <p:nvPr/>
        </p:nvSpPr>
        <p:spPr>
          <a:xfrm>
            <a:off x="7783177" y="5568358"/>
            <a:ext cx="801823" cy="461665"/>
          </a:xfrm>
          <a:prstGeom prst="rect">
            <a:avLst/>
          </a:prstGeom>
          <a:noFill/>
        </p:spPr>
        <p:txBody>
          <a:bodyPr wrap="none" rtlCol="0">
            <a:spAutoFit/>
          </a:bodyPr>
          <a:lstStyle/>
          <a:p>
            <a:r>
              <a:rPr lang="nb-NO" sz="2400" b="1">
                <a:solidFill>
                  <a:schemeClr val="accent6">
                    <a:lumMod val="25000"/>
                  </a:schemeClr>
                </a:solidFill>
                <a:latin typeface="Arial" panose="020B0604020202020204" pitchFamily="34" charset="0"/>
                <a:cs typeface="Arial" panose="020B0604020202020204" pitchFamily="34" charset="0"/>
              </a:rPr>
              <a:t>18%</a:t>
            </a:r>
          </a:p>
        </p:txBody>
      </p:sp>
    </p:spTree>
    <p:extLst>
      <p:ext uri="{BB962C8B-B14F-4D97-AF65-F5344CB8AC3E}">
        <p14:creationId xmlns:p14="http://schemas.microsoft.com/office/powerpoint/2010/main" val="3701874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med avrundede hjørner på samme side 8">
            <a:extLst>
              <a:ext uri="{FF2B5EF4-FFF2-40B4-BE49-F238E27FC236}">
                <a16:creationId xmlns:a16="http://schemas.microsoft.com/office/drawing/2014/main" id="{7C136338-7CB5-C59C-0D77-0CB69E545C9A}"/>
              </a:ext>
            </a:extLst>
          </p:cNvPr>
          <p:cNvSpPr/>
          <p:nvPr/>
        </p:nvSpPr>
        <p:spPr>
          <a:xfrm rot="5400000">
            <a:off x="8489837" y="-262914"/>
            <a:ext cx="713879" cy="5724364"/>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Rektangel med avrundede hjørner på samme side 9">
            <a:extLst>
              <a:ext uri="{FF2B5EF4-FFF2-40B4-BE49-F238E27FC236}">
                <a16:creationId xmlns:a16="http://schemas.microsoft.com/office/drawing/2014/main" id="{14973F5B-EFAB-5E7F-1C3E-7350BBF8B508}"/>
              </a:ext>
            </a:extLst>
          </p:cNvPr>
          <p:cNvSpPr/>
          <p:nvPr/>
        </p:nvSpPr>
        <p:spPr>
          <a:xfrm rot="5400000">
            <a:off x="8487887" y="669225"/>
            <a:ext cx="713879" cy="5724364"/>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med avrundede hjørner på samme side 10">
            <a:extLst>
              <a:ext uri="{FF2B5EF4-FFF2-40B4-BE49-F238E27FC236}">
                <a16:creationId xmlns:a16="http://schemas.microsoft.com/office/drawing/2014/main" id="{4D26B4B0-BB10-FD10-53AB-FF09E4698E6B}"/>
              </a:ext>
            </a:extLst>
          </p:cNvPr>
          <p:cNvSpPr/>
          <p:nvPr/>
        </p:nvSpPr>
        <p:spPr>
          <a:xfrm rot="5400000">
            <a:off x="8487887" y="1602658"/>
            <a:ext cx="713879" cy="5724364"/>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med avrundede hjørner på samme side 11">
            <a:extLst>
              <a:ext uri="{FF2B5EF4-FFF2-40B4-BE49-F238E27FC236}">
                <a16:creationId xmlns:a16="http://schemas.microsoft.com/office/drawing/2014/main" id="{ABCDAB84-2F08-4734-DE7A-B4D7E12DF95F}"/>
              </a:ext>
            </a:extLst>
          </p:cNvPr>
          <p:cNvSpPr/>
          <p:nvPr/>
        </p:nvSpPr>
        <p:spPr>
          <a:xfrm rot="5400000">
            <a:off x="8487887" y="2536571"/>
            <a:ext cx="713879" cy="5724364"/>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ktangel med avrundede hjørner på samme side 7">
            <a:extLst>
              <a:ext uri="{FF2B5EF4-FFF2-40B4-BE49-F238E27FC236}">
                <a16:creationId xmlns:a16="http://schemas.microsoft.com/office/drawing/2014/main" id="{5AC03242-1A6E-107E-A58E-AACE0D1B39ED}"/>
              </a:ext>
            </a:extLst>
          </p:cNvPr>
          <p:cNvSpPr/>
          <p:nvPr/>
        </p:nvSpPr>
        <p:spPr>
          <a:xfrm rot="5400000">
            <a:off x="8489836" y="-1188069"/>
            <a:ext cx="713879" cy="5724364"/>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538047FF-F5F2-F722-D91D-F9D1A4D72C39}"/>
              </a:ext>
            </a:extLst>
          </p:cNvPr>
          <p:cNvSpPr>
            <a:spLocks noGrp="1"/>
          </p:cNvSpPr>
          <p:nvPr>
            <p:ph type="title"/>
          </p:nvPr>
        </p:nvSpPr>
        <p:spPr/>
        <p:txBody>
          <a:bodyPr anchor="t"/>
          <a:lstStyle/>
          <a:p>
            <a:r>
              <a:rPr lang="nb-NO">
                <a:solidFill>
                  <a:srgbClr val="C80F2E"/>
                </a:solidFill>
              </a:rPr>
              <a:t>Faglig kjernekompetanse </a:t>
            </a:r>
          </a:p>
        </p:txBody>
      </p:sp>
      <p:sp>
        <p:nvSpPr>
          <p:cNvPr id="7" name="Plassholder for tekst 6">
            <a:extLst>
              <a:ext uri="{FF2B5EF4-FFF2-40B4-BE49-F238E27FC236}">
                <a16:creationId xmlns:a16="http://schemas.microsoft.com/office/drawing/2014/main" id="{4D467E62-0D68-DAB7-D4AF-04671034E371}"/>
              </a:ext>
            </a:extLst>
          </p:cNvPr>
          <p:cNvSpPr>
            <a:spLocks noGrp="1"/>
          </p:cNvSpPr>
          <p:nvPr>
            <p:ph type="body" sz="quarter" idx="11"/>
          </p:nvPr>
        </p:nvSpPr>
        <p:spPr>
          <a:xfrm>
            <a:off x="-839711" y="898927"/>
            <a:ext cx="6596023" cy="355945"/>
          </a:xfrm>
        </p:spPr>
        <p:txBody>
          <a:bodyPr vert="horz" lIns="90000" tIns="45720" rIns="91440" bIns="45720" rtlCol="0" anchor="t">
            <a:normAutofit/>
          </a:bodyPr>
          <a:lstStyle/>
          <a:p>
            <a:r>
              <a:rPr lang="nb-NO" b="1" i="1" kern="0">
                <a:latin typeface="Helvetica"/>
                <a:cs typeface="Arial"/>
              </a:rPr>
              <a:t>I hvilken grad mener du studiene har gitt deg følgende kompetanse? (n=2850)</a:t>
            </a:r>
            <a:endParaRPr lang="nb-NO" b="1" i="1" kern="0">
              <a:latin typeface="Helvetica"/>
              <a:ea typeface="Calibri"/>
              <a:cs typeface="Arial"/>
            </a:endParaRPr>
          </a:p>
          <a:p>
            <a:endParaRPr lang="nb-NO" b="1" i="1" kern="0"/>
          </a:p>
          <a:p>
            <a:endParaRPr lang="nb-NO"/>
          </a:p>
        </p:txBody>
      </p:sp>
      <p:sp>
        <p:nvSpPr>
          <p:cNvPr id="4" name="Plassholder for lysbildenummer 3">
            <a:extLst>
              <a:ext uri="{FF2B5EF4-FFF2-40B4-BE49-F238E27FC236}">
                <a16:creationId xmlns:a16="http://schemas.microsoft.com/office/drawing/2014/main" id="{6D1E0509-57ED-DECF-F5C4-EA3A9C4DEF1C}"/>
              </a:ext>
            </a:extLst>
          </p:cNvPr>
          <p:cNvSpPr>
            <a:spLocks noGrp="1"/>
          </p:cNvSpPr>
          <p:nvPr>
            <p:ph type="sldNum" sz="quarter" idx="12"/>
          </p:nvPr>
        </p:nvSpPr>
        <p:spPr/>
        <p:txBody>
          <a:bodyPr/>
          <a:lstStyle/>
          <a:p>
            <a:fld id="{B01D6A19-7398-44A9-9743-804DE68A4930}" type="slidenum">
              <a:rPr lang="nb-NO" smtClean="0"/>
              <a:t>21</a:t>
            </a:fld>
            <a:endParaRPr lang="nb-NO"/>
          </a:p>
        </p:txBody>
      </p:sp>
      <p:graphicFrame>
        <p:nvGraphicFramePr>
          <p:cNvPr id="6" name="Chart 2">
            <a:extLst>
              <a:ext uri="{FF2B5EF4-FFF2-40B4-BE49-F238E27FC236}">
                <a16:creationId xmlns:a16="http://schemas.microsoft.com/office/drawing/2014/main" id="{B27B2F2A-7120-4D2C-8527-F3CDA4945494}"/>
              </a:ext>
            </a:extLst>
          </p:cNvPr>
          <p:cNvGraphicFramePr>
            <a:graphicFrameLocks noGrp="1"/>
          </p:cNvGraphicFramePr>
          <p:nvPr>
            <p:extLst>
              <p:ext uri="{D42A27DB-BD31-4B8C-83A1-F6EECF244321}">
                <p14:modId xmlns:p14="http://schemas.microsoft.com/office/powerpoint/2010/main" val="1738432575"/>
              </p:ext>
            </p:extLst>
          </p:nvPr>
        </p:nvGraphicFramePr>
        <p:xfrm>
          <a:off x="396141" y="1075414"/>
          <a:ext cx="11173008" cy="4926456"/>
        </p:xfrm>
        <a:graphic>
          <a:graphicData uri="http://schemas.openxmlformats.org/drawingml/2006/chart">
            <c:chart xmlns:c="http://schemas.openxmlformats.org/drawingml/2006/chart" xmlns:r="http://schemas.openxmlformats.org/officeDocument/2006/relationships" r:id="rId3"/>
          </a:graphicData>
        </a:graphic>
      </p:graphicFrame>
      <p:sp>
        <p:nvSpPr>
          <p:cNvPr id="5" name="Plassholder for tekst 6">
            <a:extLst>
              <a:ext uri="{FF2B5EF4-FFF2-40B4-BE49-F238E27FC236}">
                <a16:creationId xmlns:a16="http://schemas.microsoft.com/office/drawing/2014/main" id="{CCF175FD-0F06-2C8F-2C3F-792667B6DBBD}"/>
              </a:ext>
            </a:extLst>
          </p:cNvPr>
          <p:cNvSpPr txBox="1">
            <a:spLocks/>
          </p:cNvSpPr>
          <p:nvPr/>
        </p:nvSpPr>
        <p:spPr>
          <a:xfrm>
            <a:off x="5647388" y="6366966"/>
            <a:ext cx="4383469" cy="328403"/>
          </a:xfrm>
          <a:prstGeom prst="rect">
            <a:avLst/>
          </a:prstGeom>
        </p:spPr>
        <p:txBody>
          <a:bodyPr vert="horz" lIns="90000" tIns="45720" rIns="91440" bIns="45720" rtlCol="0" anchor="t">
            <a:normAutofit/>
          </a:bodyPr>
          <a:lstStyle>
            <a:lvl1pPr marL="0" indent="0" algn="r" defTabSz="914400" rtl="0" eaLnBrk="1" latinLnBrk="0" hangingPunct="1">
              <a:lnSpc>
                <a:spcPct val="90000"/>
              </a:lnSpc>
              <a:spcBef>
                <a:spcPts val="1000"/>
              </a:spcBef>
              <a:buFont typeface="Arial" panose="020B0604020202020204" pitchFamily="34" charset="0"/>
              <a:buNone/>
              <a:defRPr lang="nb-NO" sz="1100" b="0" i="0" kern="1200" smtClean="0">
                <a:solidFill>
                  <a:schemeClr val="tx1"/>
                </a:solidFill>
                <a:effectLst/>
                <a:latin typeface="Helvetica" pitchFamily="2"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b="1" i="1" kern="0">
                <a:latin typeface="Helvetica"/>
                <a:cs typeface="Arial"/>
              </a:rPr>
              <a:t>Andel som svarer enig/helt enig i påstanden</a:t>
            </a:r>
            <a:endParaRPr lang="nb-NO" b="1" i="1" kern="0">
              <a:latin typeface="Helvetica"/>
              <a:ea typeface="Calibri"/>
              <a:cs typeface="Arial"/>
            </a:endParaRPr>
          </a:p>
          <a:p>
            <a:endParaRPr lang="nb-NO" b="1" i="1" kern="0"/>
          </a:p>
          <a:p>
            <a:endParaRPr lang="nb-NO"/>
          </a:p>
        </p:txBody>
      </p:sp>
    </p:spTree>
    <p:extLst>
      <p:ext uri="{BB962C8B-B14F-4D97-AF65-F5344CB8AC3E}">
        <p14:creationId xmlns:p14="http://schemas.microsoft.com/office/powerpoint/2010/main" val="9498543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0DEED93-EB09-DE0D-B9FB-0967EC6230D2}"/>
              </a:ext>
            </a:extLst>
          </p:cNvPr>
          <p:cNvSpPr>
            <a:spLocks noGrp="1"/>
          </p:cNvSpPr>
          <p:nvPr>
            <p:ph type="title"/>
          </p:nvPr>
        </p:nvSpPr>
        <p:spPr/>
        <p:txBody>
          <a:bodyPr vert="horz" wrap="square" lIns="91440" tIns="45720" rIns="91440" bIns="45720" numCol="1" anchor="ctr" anchorCtr="0" compatLnSpc="1">
            <a:prstTxWarp prst="textNoShape">
              <a:avLst/>
            </a:prstTxWarp>
            <a:normAutofit/>
          </a:bodyPr>
          <a:lstStyle/>
          <a:p>
            <a:r>
              <a:rPr lang="nb-NO" altLang="en-US" sz="2800" b="1">
                <a:solidFill>
                  <a:srgbClr val="C80F2E"/>
                </a:solidFill>
              </a:rPr>
              <a:t>Fakultetene har jobbet godt </a:t>
            </a:r>
            <a:br>
              <a:rPr lang="nb-NO" altLang="en-US" sz="2800" b="1">
                <a:solidFill>
                  <a:srgbClr val="C80F2E"/>
                </a:solidFill>
              </a:rPr>
            </a:br>
            <a:r>
              <a:rPr lang="nb-NO" altLang="en-US" sz="2800" b="1">
                <a:solidFill>
                  <a:srgbClr val="C80F2E"/>
                </a:solidFill>
              </a:rPr>
              <a:t>med fremtidsrettet kompetanse</a:t>
            </a:r>
          </a:p>
        </p:txBody>
      </p:sp>
      <p:sp>
        <p:nvSpPr>
          <p:cNvPr id="6" name="Plassholder for tekst 5">
            <a:extLst>
              <a:ext uri="{FF2B5EF4-FFF2-40B4-BE49-F238E27FC236}">
                <a16:creationId xmlns:a16="http://schemas.microsoft.com/office/drawing/2014/main" id="{48563841-7740-955A-2F76-E2F22087C356}"/>
              </a:ext>
            </a:extLst>
          </p:cNvPr>
          <p:cNvSpPr>
            <a:spLocks noGrp="1"/>
          </p:cNvSpPr>
          <p:nvPr>
            <p:ph type="body" sz="quarter" idx="11"/>
          </p:nvPr>
        </p:nvSpPr>
        <p:spPr>
          <a:xfrm>
            <a:off x="6615953" y="6168366"/>
            <a:ext cx="4052047" cy="567397"/>
          </a:xfrm>
        </p:spPr>
        <p:txBody>
          <a:bodyPr>
            <a:normAutofit/>
          </a:bodyPr>
          <a:lstStyle/>
          <a:p>
            <a:r>
              <a:rPr lang="nb-NO" i="1" kern="0"/>
              <a:t>«I hvilken grad mener du studiene har gitt deg følgende kompetanse?» (n≤2851) Viser samlede andeler for svaralternativene stor eller svært stor grad.</a:t>
            </a:r>
          </a:p>
          <a:p>
            <a:endParaRPr lang="nb-NO"/>
          </a:p>
        </p:txBody>
      </p:sp>
      <p:sp>
        <p:nvSpPr>
          <p:cNvPr id="3" name="Plassholder for lysbildenummer 2">
            <a:extLst>
              <a:ext uri="{FF2B5EF4-FFF2-40B4-BE49-F238E27FC236}">
                <a16:creationId xmlns:a16="http://schemas.microsoft.com/office/drawing/2014/main" id="{1CD455D1-80B9-C5F8-C5D4-2C1A3D59BECC}"/>
              </a:ext>
            </a:extLst>
          </p:cNvPr>
          <p:cNvSpPr>
            <a:spLocks noGrp="1"/>
          </p:cNvSpPr>
          <p:nvPr>
            <p:ph type="sldNum" sz="quarter" idx="12"/>
          </p:nvPr>
        </p:nvSpPr>
        <p:spPr/>
        <p:txBody>
          <a:bodyPr vert="horz" wrap="square" lIns="91440" tIns="45720" rIns="91440" bIns="45720" numCol="1" anchor="t" anchorCtr="0" compatLnSpc="1">
            <a:prstTxWarp prst="textNoShape">
              <a:avLst/>
            </a:prstTxWarp>
            <a:normAutofit/>
          </a:bodyPr>
          <a:lstStyle/>
          <a:p>
            <a:pPr>
              <a:spcAft>
                <a:spcPts val="600"/>
              </a:spcAft>
            </a:pPr>
            <a:fld id="{B01D6A19-7398-44A9-9743-804DE68A4930}" type="slidenum">
              <a:rPr lang="nb-NO" smtClean="0"/>
              <a:pPr>
                <a:spcAft>
                  <a:spcPts val="600"/>
                </a:spcAft>
              </a:pPr>
              <a:t>22</a:t>
            </a:fld>
            <a:endParaRPr lang="nb-NO"/>
          </a:p>
        </p:txBody>
      </p:sp>
      <p:sp>
        <p:nvSpPr>
          <p:cNvPr id="9" name="TekstSylinder 8">
            <a:extLst>
              <a:ext uri="{FF2B5EF4-FFF2-40B4-BE49-F238E27FC236}">
                <a16:creationId xmlns:a16="http://schemas.microsoft.com/office/drawing/2014/main" id="{CE9D9A87-E3EC-C761-77EC-6B11AB19C10C}"/>
              </a:ext>
            </a:extLst>
          </p:cNvPr>
          <p:cNvSpPr txBox="1"/>
          <p:nvPr/>
        </p:nvSpPr>
        <p:spPr>
          <a:xfrm>
            <a:off x="1265691" y="6168366"/>
            <a:ext cx="619397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1200">
                <a:ea typeface="Calibri"/>
                <a:cs typeface="Calibri"/>
              </a:rPr>
              <a:t>*Nye spørsmål 2025, **Endret ordlyd fra 2022</a:t>
            </a:r>
          </a:p>
        </p:txBody>
      </p:sp>
      <p:sp>
        <p:nvSpPr>
          <p:cNvPr id="12" name="Friform 11">
            <a:extLst>
              <a:ext uri="{FF2B5EF4-FFF2-40B4-BE49-F238E27FC236}">
                <a16:creationId xmlns:a16="http://schemas.microsoft.com/office/drawing/2014/main" id="{BFAD009F-3D9E-F16F-AB99-558DACCB1038}"/>
              </a:ext>
            </a:extLst>
          </p:cNvPr>
          <p:cNvSpPr/>
          <p:nvPr/>
        </p:nvSpPr>
        <p:spPr>
          <a:xfrm>
            <a:off x="3155384" y="1587997"/>
            <a:ext cx="7772400" cy="4239490"/>
          </a:xfrm>
          <a:custGeom>
            <a:avLst/>
            <a:gdLst>
              <a:gd name="csX0" fmla="*/ 0 w 7772400"/>
              <a:gd name="csY0" fmla="*/ 4239490 h 4239490"/>
              <a:gd name="csX1" fmla="*/ 7772400 w 7772400"/>
              <a:gd name="csY1" fmla="*/ 4239490 h 4239490"/>
              <a:gd name="csX2" fmla="*/ 7772400 w 7772400"/>
              <a:gd name="csY2" fmla="*/ 0 h 4239490"/>
              <a:gd name="csX3" fmla="*/ 0 w 7772400"/>
              <a:gd name="csY3" fmla="*/ 0 h 4239490"/>
              <a:gd name="csX4" fmla="*/ 0 w 7772400"/>
              <a:gd name="csY4" fmla="*/ 4239490 h 4239490"/>
            </a:gdLst>
            <a:ahLst/>
            <a:cxnLst>
              <a:cxn ang="0">
                <a:pos x="csX0" y="csY0"/>
              </a:cxn>
              <a:cxn ang="0">
                <a:pos x="csX1" y="csY1"/>
              </a:cxn>
              <a:cxn ang="0">
                <a:pos x="csX2" y="csY2"/>
              </a:cxn>
              <a:cxn ang="0">
                <a:pos x="csX3" y="csY3"/>
              </a:cxn>
              <a:cxn ang="0">
                <a:pos x="csX4" y="csY4"/>
              </a:cxn>
            </a:cxnLst>
            <a:rect l="l" t="t" r="r" b="b"/>
            <a:pathLst>
              <a:path w="7772400" h="4239490">
                <a:moveTo>
                  <a:pt x="0" y="4239490"/>
                </a:moveTo>
                <a:lnTo>
                  <a:pt x="7772400" y="4239490"/>
                </a:lnTo>
                <a:lnTo>
                  <a:pt x="7772400" y="0"/>
                </a:lnTo>
                <a:lnTo>
                  <a:pt x="0" y="0"/>
                </a:lnTo>
                <a:lnTo>
                  <a:pt x="0" y="4239490"/>
                </a:lnTo>
                <a:close/>
              </a:path>
            </a:pathLst>
          </a:custGeom>
          <a:noFill/>
          <a:ln w="9814" cap="flat">
            <a:noFill/>
            <a:prstDash val="solid"/>
            <a:round/>
          </a:ln>
        </p:spPr>
        <p:txBody>
          <a:bodyPr/>
          <a:lstStyle/>
          <a:p>
            <a:endParaRPr lang="nb-NO"/>
          </a:p>
        </p:txBody>
      </p:sp>
      <p:grpSp>
        <p:nvGrpSpPr>
          <p:cNvPr id="439" name="Grafikk 9">
            <a:extLst>
              <a:ext uri="{FF2B5EF4-FFF2-40B4-BE49-F238E27FC236}">
                <a16:creationId xmlns:a16="http://schemas.microsoft.com/office/drawing/2014/main" id="{FBEC8A1A-3FB3-FAB5-E4C4-84CA56D5BA81}"/>
              </a:ext>
            </a:extLst>
          </p:cNvPr>
          <p:cNvGrpSpPr/>
          <p:nvPr/>
        </p:nvGrpSpPr>
        <p:grpSpPr>
          <a:xfrm>
            <a:off x="10665694" y="638252"/>
            <a:ext cx="1016335" cy="524176"/>
            <a:chOff x="10076500" y="1743052"/>
            <a:chExt cx="603048" cy="317532"/>
          </a:xfrm>
        </p:grpSpPr>
        <p:sp>
          <p:nvSpPr>
            <p:cNvPr id="440" name="Friform 439">
              <a:extLst>
                <a:ext uri="{FF2B5EF4-FFF2-40B4-BE49-F238E27FC236}">
                  <a16:creationId xmlns:a16="http://schemas.microsoft.com/office/drawing/2014/main" id="{8E430538-D083-76A4-93CB-2022F66D72EE}"/>
                </a:ext>
              </a:extLst>
            </p:cNvPr>
            <p:cNvSpPr/>
            <p:nvPr/>
          </p:nvSpPr>
          <p:spPr>
            <a:xfrm>
              <a:off x="10076500" y="1743052"/>
              <a:ext cx="603048" cy="317532"/>
            </a:xfrm>
            <a:custGeom>
              <a:avLst/>
              <a:gdLst>
                <a:gd name="csX0" fmla="*/ 19627 w 603048"/>
                <a:gd name="csY0" fmla="*/ 317532 h 317532"/>
                <a:gd name="csX1" fmla="*/ 583421 w 603048"/>
                <a:gd name="csY1" fmla="*/ 317532 h 317532"/>
                <a:gd name="csX2" fmla="*/ 603048 w 603048"/>
                <a:gd name="csY2" fmla="*/ 297905 h 317532"/>
                <a:gd name="csX3" fmla="*/ 603048 w 603048"/>
                <a:gd name="csY3" fmla="*/ 19627 h 317532"/>
                <a:gd name="csX4" fmla="*/ 583421 w 603048"/>
                <a:gd name="csY4" fmla="*/ 0 h 317532"/>
                <a:gd name="csX5" fmla="*/ 19627 w 603048"/>
                <a:gd name="csY5" fmla="*/ 0 h 317532"/>
                <a:gd name="csX6" fmla="*/ 0 w 603048"/>
                <a:gd name="csY6" fmla="*/ 19627 h 317532"/>
                <a:gd name="csX7" fmla="*/ 0 w 603048"/>
                <a:gd name="csY7" fmla="*/ 297905 h 317532"/>
                <a:gd name="csX8" fmla="*/ 19627 w 603048"/>
                <a:gd name="csY8" fmla="*/ 317532 h 3175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03048" h="317532">
                  <a:moveTo>
                    <a:pt x="19627" y="317532"/>
                  </a:moveTo>
                  <a:lnTo>
                    <a:pt x="583421" y="317532"/>
                  </a:lnTo>
                  <a:cubicBezTo>
                    <a:pt x="596505" y="317532"/>
                    <a:pt x="603048" y="310990"/>
                    <a:pt x="603048" y="297905"/>
                  </a:cubicBezTo>
                  <a:lnTo>
                    <a:pt x="603048" y="19627"/>
                  </a:lnTo>
                  <a:cubicBezTo>
                    <a:pt x="603048" y="6542"/>
                    <a:pt x="596505" y="0"/>
                    <a:pt x="583421" y="0"/>
                  </a:cubicBezTo>
                  <a:lnTo>
                    <a:pt x="19627" y="0"/>
                  </a:lnTo>
                  <a:cubicBezTo>
                    <a:pt x="6543" y="0"/>
                    <a:pt x="0" y="6542"/>
                    <a:pt x="0" y="19627"/>
                  </a:cubicBezTo>
                  <a:lnTo>
                    <a:pt x="0" y="297905"/>
                  </a:lnTo>
                  <a:cubicBezTo>
                    <a:pt x="0" y="310990"/>
                    <a:pt x="6543" y="317532"/>
                    <a:pt x="19627" y="317532"/>
                  </a:cubicBezTo>
                  <a:close/>
                </a:path>
              </a:pathLst>
            </a:custGeom>
            <a:solidFill>
              <a:srgbClr val="FFFFFF">
                <a:alpha val="80000"/>
              </a:srgbClr>
            </a:solidFill>
            <a:ln w="9814" cap="flat">
              <a:solidFill>
                <a:srgbClr val="CCCCCC">
                  <a:alpha val="80000"/>
                </a:srgbClr>
              </a:solidFill>
              <a:prstDash val="solid"/>
              <a:miter/>
            </a:ln>
          </p:spPr>
          <p:txBody>
            <a:bodyPr/>
            <a:lstStyle/>
            <a:p>
              <a:endParaRPr lang="nb-NO"/>
            </a:p>
          </p:txBody>
        </p:sp>
        <p:sp>
          <p:nvSpPr>
            <p:cNvPr id="441" name="Friform 440">
              <a:extLst>
                <a:ext uri="{FF2B5EF4-FFF2-40B4-BE49-F238E27FC236}">
                  <a16:creationId xmlns:a16="http://schemas.microsoft.com/office/drawing/2014/main" id="{FE91AF9D-D23B-5B90-A38C-32B9A2397520}"/>
                </a:ext>
              </a:extLst>
            </p:cNvPr>
            <p:cNvSpPr/>
            <p:nvPr/>
          </p:nvSpPr>
          <p:spPr>
            <a:xfrm>
              <a:off x="10115754" y="1788179"/>
              <a:ext cx="196272" cy="68695"/>
            </a:xfrm>
            <a:custGeom>
              <a:avLst/>
              <a:gdLst>
                <a:gd name="csX0" fmla="*/ 0 w 196272"/>
                <a:gd name="csY0" fmla="*/ 68695 h 68695"/>
                <a:gd name="csX1" fmla="*/ 196273 w 196272"/>
                <a:gd name="csY1" fmla="*/ 68695 h 68695"/>
                <a:gd name="csX2" fmla="*/ 196273 w 196272"/>
                <a:gd name="csY2" fmla="*/ 0 h 68695"/>
                <a:gd name="csX3" fmla="*/ 0 w 196272"/>
                <a:gd name="csY3" fmla="*/ 0 h 68695"/>
              </a:gdLst>
              <a:ahLst/>
              <a:cxnLst>
                <a:cxn ang="0">
                  <a:pos x="csX0" y="csY0"/>
                </a:cxn>
                <a:cxn ang="0">
                  <a:pos x="csX1" y="csY1"/>
                </a:cxn>
                <a:cxn ang="0">
                  <a:pos x="csX2" y="csY2"/>
                </a:cxn>
                <a:cxn ang="0">
                  <a:pos x="csX3" y="csY3"/>
                </a:cxn>
              </a:cxnLst>
              <a:rect l="l" t="t" r="r" b="b"/>
              <a:pathLst>
                <a:path w="196272" h="68695">
                  <a:moveTo>
                    <a:pt x="0" y="68695"/>
                  </a:moveTo>
                  <a:lnTo>
                    <a:pt x="196273" y="68695"/>
                  </a:lnTo>
                  <a:lnTo>
                    <a:pt x="196273" y="0"/>
                  </a:lnTo>
                  <a:lnTo>
                    <a:pt x="0" y="0"/>
                  </a:lnTo>
                  <a:close/>
                </a:path>
              </a:pathLst>
            </a:custGeom>
            <a:solidFill>
              <a:srgbClr val="C80F2E"/>
            </a:solidFill>
            <a:ln w="9814" cap="flat">
              <a:noFill/>
              <a:prstDash val="solid"/>
              <a:round/>
            </a:ln>
          </p:spPr>
          <p:txBody>
            <a:bodyPr/>
            <a:lstStyle/>
            <a:p>
              <a:endParaRPr lang="nb-NO"/>
            </a:p>
          </p:txBody>
        </p:sp>
        <p:grpSp>
          <p:nvGrpSpPr>
            <p:cNvPr id="442" name="Grafikk 9">
              <a:extLst>
                <a:ext uri="{FF2B5EF4-FFF2-40B4-BE49-F238E27FC236}">
                  <a16:creationId xmlns:a16="http://schemas.microsoft.com/office/drawing/2014/main" id="{7AB2B45C-E87D-3473-889E-8FF023572655}"/>
                </a:ext>
              </a:extLst>
            </p:cNvPr>
            <p:cNvGrpSpPr/>
            <p:nvPr/>
          </p:nvGrpSpPr>
          <p:grpSpPr>
            <a:xfrm>
              <a:off x="10397728" y="1784039"/>
              <a:ext cx="233988" cy="74230"/>
              <a:chOff x="10397728" y="1784039"/>
              <a:chExt cx="233988" cy="74230"/>
            </a:xfrm>
            <a:solidFill>
              <a:srgbClr val="000000"/>
            </a:solidFill>
          </p:grpSpPr>
          <p:sp>
            <p:nvSpPr>
              <p:cNvPr id="443" name="Friform 442">
                <a:extLst>
                  <a:ext uri="{FF2B5EF4-FFF2-40B4-BE49-F238E27FC236}">
                    <a16:creationId xmlns:a16="http://schemas.microsoft.com/office/drawing/2014/main" id="{6F14CFBC-5C65-B324-0410-CB054A792BE6}"/>
                  </a:ext>
                </a:extLst>
              </p:cNvPr>
              <p:cNvSpPr/>
              <p:nvPr/>
            </p:nvSpPr>
            <p:spPr>
              <a:xfrm flipV="1">
                <a:off x="10397728" y="1784039"/>
                <a:ext cx="45418" cy="72835"/>
              </a:xfrm>
              <a:custGeom>
                <a:avLst/>
                <a:gdLst>
                  <a:gd name="csX0" fmla="*/ 10429 w 45418"/>
                  <a:gd name="csY0" fmla="*/ 5791 h 72835"/>
                  <a:gd name="csX1" fmla="*/ 44209 w 45418"/>
                  <a:gd name="csY1" fmla="*/ 5791 h 72835"/>
                  <a:gd name="csX2" fmla="*/ 44209 w 45418"/>
                  <a:gd name="csY2" fmla="*/ -2351 h 72835"/>
                  <a:gd name="csX3" fmla="*/ -1210 w 45418"/>
                  <a:gd name="csY3" fmla="*/ -2351 h 72835"/>
                  <a:gd name="csX4" fmla="*/ -1210 w 45418"/>
                  <a:gd name="csY4" fmla="*/ 5791 h 72835"/>
                  <a:gd name="csX5" fmla="*/ 13802 w 45418"/>
                  <a:gd name="csY5" fmla="*/ 21094 h 72835"/>
                  <a:gd name="csX6" fmla="*/ 25762 w 45418"/>
                  <a:gd name="csY6" fmla="*/ 33499 h 72835"/>
                  <a:gd name="csX7" fmla="*/ 32249 w 45418"/>
                  <a:gd name="csY7" fmla="*/ 42331 h 72835"/>
                  <a:gd name="csX8" fmla="*/ 34104 w 45418"/>
                  <a:gd name="csY8" fmla="*/ 49446 h 72835"/>
                  <a:gd name="csX9" fmla="*/ 30102 w 45418"/>
                  <a:gd name="csY9" fmla="*/ 58739 h 72835"/>
                  <a:gd name="csX10" fmla="*/ 19675 w 45418"/>
                  <a:gd name="csY10" fmla="*/ 62342 h 72835"/>
                  <a:gd name="csX11" fmla="*/ 10061 w 45418"/>
                  <a:gd name="csY11" fmla="*/ 60763 h 72835"/>
                  <a:gd name="csX12" fmla="*/ -734 w 45418"/>
                  <a:gd name="csY12" fmla="*/ 55963 h 72835"/>
                  <a:gd name="csX13" fmla="*/ -734 w 45418"/>
                  <a:gd name="csY13" fmla="*/ 65746 h 72835"/>
                  <a:gd name="csX14" fmla="*/ 10183 w 45418"/>
                  <a:gd name="csY14" fmla="*/ 69288 h 72835"/>
                  <a:gd name="csX15" fmla="*/ 19491 w 45418"/>
                  <a:gd name="csY15" fmla="*/ 70484 h 72835"/>
                  <a:gd name="csX16" fmla="*/ 37217 w 45418"/>
                  <a:gd name="csY16" fmla="*/ 64918 h 72835"/>
                  <a:gd name="csX17" fmla="*/ 43826 w 45418"/>
                  <a:gd name="csY17" fmla="*/ 50075 h 72835"/>
                  <a:gd name="csX18" fmla="*/ 42170 w 45418"/>
                  <a:gd name="csY18" fmla="*/ 41703 h 72835"/>
                  <a:gd name="csX19" fmla="*/ 36159 w 45418"/>
                  <a:gd name="csY19" fmla="*/ 32395 h 72835"/>
                  <a:gd name="csX20" fmla="*/ 28538 w 45418"/>
                  <a:gd name="csY20" fmla="*/ 24360 h 72835"/>
                  <a:gd name="csX21" fmla="*/ 10429 w 45418"/>
                  <a:gd name="csY21" fmla="*/ 5791 h 72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5418" h="72835">
                    <a:moveTo>
                      <a:pt x="10429" y="5791"/>
                    </a:moveTo>
                    <a:lnTo>
                      <a:pt x="44209" y="5791"/>
                    </a:lnTo>
                    <a:lnTo>
                      <a:pt x="44209" y="-2351"/>
                    </a:lnTo>
                    <a:lnTo>
                      <a:pt x="-1210" y="-2351"/>
                    </a:lnTo>
                    <a:lnTo>
                      <a:pt x="-1210" y="5791"/>
                    </a:lnTo>
                    <a:cubicBezTo>
                      <a:pt x="2460" y="9594"/>
                      <a:pt x="7464" y="14695"/>
                      <a:pt x="13802" y="21094"/>
                    </a:cubicBezTo>
                    <a:cubicBezTo>
                      <a:pt x="20150" y="27504"/>
                      <a:pt x="24137" y="31639"/>
                      <a:pt x="25762" y="33499"/>
                    </a:cubicBezTo>
                    <a:cubicBezTo>
                      <a:pt x="28860" y="36975"/>
                      <a:pt x="31022" y="39919"/>
                      <a:pt x="32249" y="42331"/>
                    </a:cubicBezTo>
                    <a:cubicBezTo>
                      <a:pt x="33486" y="44744"/>
                      <a:pt x="34104" y="47116"/>
                      <a:pt x="34104" y="49446"/>
                    </a:cubicBezTo>
                    <a:cubicBezTo>
                      <a:pt x="34104" y="53249"/>
                      <a:pt x="32770" y="56346"/>
                      <a:pt x="30102" y="58739"/>
                    </a:cubicBezTo>
                    <a:cubicBezTo>
                      <a:pt x="27434" y="61141"/>
                      <a:pt x="23958" y="62342"/>
                      <a:pt x="19675" y="62342"/>
                    </a:cubicBezTo>
                    <a:cubicBezTo>
                      <a:pt x="16639" y="62342"/>
                      <a:pt x="13434" y="61816"/>
                      <a:pt x="10061" y="60763"/>
                    </a:cubicBezTo>
                    <a:cubicBezTo>
                      <a:pt x="6697" y="59710"/>
                      <a:pt x="3099" y="58110"/>
                      <a:pt x="-734" y="55963"/>
                    </a:cubicBezTo>
                    <a:lnTo>
                      <a:pt x="-734" y="65746"/>
                    </a:lnTo>
                    <a:cubicBezTo>
                      <a:pt x="3160" y="67310"/>
                      <a:pt x="6800" y="68491"/>
                      <a:pt x="10183" y="69288"/>
                    </a:cubicBezTo>
                    <a:cubicBezTo>
                      <a:pt x="13577" y="70086"/>
                      <a:pt x="16680" y="70484"/>
                      <a:pt x="19491" y="70484"/>
                    </a:cubicBezTo>
                    <a:cubicBezTo>
                      <a:pt x="26902" y="70484"/>
                      <a:pt x="32811" y="68629"/>
                      <a:pt x="37217" y="64918"/>
                    </a:cubicBezTo>
                    <a:cubicBezTo>
                      <a:pt x="41623" y="61218"/>
                      <a:pt x="43826" y="56270"/>
                      <a:pt x="43826" y="50075"/>
                    </a:cubicBezTo>
                    <a:cubicBezTo>
                      <a:pt x="43826" y="47131"/>
                      <a:pt x="43274" y="44340"/>
                      <a:pt x="42170" y="41703"/>
                    </a:cubicBezTo>
                    <a:cubicBezTo>
                      <a:pt x="41076" y="39076"/>
                      <a:pt x="39072" y="35973"/>
                      <a:pt x="36159" y="32395"/>
                    </a:cubicBezTo>
                    <a:cubicBezTo>
                      <a:pt x="35361" y="31465"/>
                      <a:pt x="32821" y="28787"/>
                      <a:pt x="28538" y="24360"/>
                    </a:cubicBezTo>
                    <a:cubicBezTo>
                      <a:pt x="24265" y="19934"/>
                      <a:pt x="18228" y="13744"/>
                      <a:pt x="10429" y="5791"/>
                    </a:cubicBezTo>
                    <a:close/>
                  </a:path>
                </a:pathLst>
              </a:custGeom>
              <a:solidFill>
                <a:srgbClr val="000000"/>
              </a:solidFill>
              <a:ln w="15" cap="flat">
                <a:noFill/>
                <a:prstDash val="solid"/>
                <a:round/>
              </a:ln>
            </p:spPr>
            <p:txBody>
              <a:bodyPr/>
              <a:lstStyle/>
              <a:p>
                <a:endParaRPr lang="nb-NO"/>
              </a:p>
            </p:txBody>
          </p:sp>
          <p:sp>
            <p:nvSpPr>
              <p:cNvPr id="444" name="Friform 443">
                <a:extLst>
                  <a:ext uri="{FF2B5EF4-FFF2-40B4-BE49-F238E27FC236}">
                    <a16:creationId xmlns:a16="http://schemas.microsoft.com/office/drawing/2014/main" id="{F9723CCB-AC26-973B-BA81-F286AA6D01CF}"/>
                  </a:ext>
                </a:extLst>
              </p:cNvPr>
              <p:cNvSpPr/>
              <p:nvPr/>
            </p:nvSpPr>
            <p:spPr>
              <a:xfrm flipV="1">
                <a:off x="10459444" y="1784039"/>
                <a:ext cx="49451" cy="74230"/>
              </a:xfrm>
              <a:custGeom>
                <a:avLst/>
                <a:gdLst>
                  <a:gd name="csX0" fmla="*/ 23430 w 49451"/>
                  <a:gd name="csY0" fmla="*/ 64258 h 74230"/>
                  <a:gd name="csX1" fmla="*/ 12191 w 49451"/>
                  <a:gd name="csY1" fmla="*/ 56898 h 74230"/>
                  <a:gd name="csX2" fmla="*/ 8434 w 49451"/>
                  <a:gd name="csY2" fmla="*/ 34787 h 74230"/>
                  <a:gd name="csX3" fmla="*/ 12191 w 49451"/>
                  <a:gd name="csY3" fmla="*/ 12721 h 74230"/>
                  <a:gd name="csX4" fmla="*/ 23430 w 49451"/>
                  <a:gd name="csY4" fmla="*/ 5361 h 74230"/>
                  <a:gd name="csX5" fmla="*/ 34716 w 49451"/>
                  <a:gd name="csY5" fmla="*/ 12721 h 74230"/>
                  <a:gd name="csX6" fmla="*/ 38488 w 49451"/>
                  <a:gd name="csY6" fmla="*/ 34787 h 74230"/>
                  <a:gd name="csX7" fmla="*/ 34716 w 49451"/>
                  <a:gd name="csY7" fmla="*/ 56898 h 74230"/>
                  <a:gd name="csX8" fmla="*/ 23430 w 49451"/>
                  <a:gd name="csY8" fmla="*/ 64258 h 74230"/>
                  <a:gd name="csX9" fmla="*/ 23430 w 49451"/>
                  <a:gd name="csY9" fmla="*/ 71925 h 74230"/>
                  <a:gd name="csX10" fmla="*/ 41816 w 49451"/>
                  <a:gd name="csY10" fmla="*/ 62403 h 74230"/>
                  <a:gd name="csX11" fmla="*/ 48164 w 49451"/>
                  <a:gd name="csY11" fmla="*/ 34787 h 74230"/>
                  <a:gd name="csX12" fmla="*/ 41816 w 49451"/>
                  <a:gd name="csY12" fmla="*/ 7201 h 74230"/>
                  <a:gd name="csX13" fmla="*/ 23430 w 49451"/>
                  <a:gd name="csY13" fmla="*/ -2306 h 74230"/>
                  <a:gd name="csX14" fmla="*/ 5060 w 49451"/>
                  <a:gd name="csY14" fmla="*/ 7201 h 74230"/>
                  <a:gd name="csX15" fmla="*/ -1288 w 49451"/>
                  <a:gd name="csY15" fmla="*/ 34787 h 74230"/>
                  <a:gd name="csX16" fmla="*/ 5060 w 49451"/>
                  <a:gd name="csY16" fmla="*/ 62403 h 74230"/>
                  <a:gd name="csX17" fmla="*/ 23430 w 49451"/>
                  <a:gd name="csY17" fmla="*/ 71925 h 742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451" h="74230">
                    <a:moveTo>
                      <a:pt x="23430" y="64258"/>
                    </a:moveTo>
                    <a:cubicBezTo>
                      <a:pt x="18452" y="64258"/>
                      <a:pt x="14705" y="61805"/>
                      <a:pt x="12191" y="56898"/>
                    </a:cubicBezTo>
                    <a:cubicBezTo>
                      <a:pt x="9686" y="52001"/>
                      <a:pt x="8434" y="44631"/>
                      <a:pt x="8434" y="34787"/>
                    </a:cubicBezTo>
                    <a:cubicBezTo>
                      <a:pt x="8434" y="24983"/>
                      <a:pt x="9686" y="17628"/>
                      <a:pt x="12191" y="12721"/>
                    </a:cubicBezTo>
                    <a:cubicBezTo>
                      <a:pt x="14705" y="7815"/>
                      <a:pt x="18452" y="5361"/>
                      <a:pt x="23430" y="5361"/>
                    </a:cubicBezTo>
                    <a:cubicBezTo>
                      <a:pt x="28450" y="5361"/>
                      <a:pt x="32212" y="7815"/>
                      <a:pt x="34716" y="12721"/>
                    </a:cubicBezTo>
                    <a:cubicBezTo>
                      <a:pt x="37231" y="17628"/>
                      <a:pt x="38488" y="24983"/>
                      <a:pt x="38488" y="34787"/>
                    </a:cubicBezTo>
                    <a:cubicBezTo>
                      <a:pt x="38488" y="44631"/>
                      <a:pt x="37231" y="52001"/>
                      <a:pt x="34716" y="56898"/>
                    </a:cubicBezTo>
                    <a:cubicBezTo>
                      <a:pt x="32212" y="61805"/>
                      <a:pt x="28450" y="64258"/>
                      <a:pt x="23430" y="64258"/>
                    </a:cubicBezTo>
                    <a:close/>
                    <a:moveTo>
                      <a:pt x="23430" y="71925"/>
                    </a:moveTo>
                    <a:cubicBezTo>
                      <a:pt x="31455" y="71925"/>
                      <a:pt x="37583" y="68751"/>
                      <a:pt x="41816" y="62403"/>
                    </a:cubicBezTo>
                    <a:cubicBezTo>
                      <a:pt x="46048" y="56065"/>
                      <a:pt x="48164" y="46860"/>
                      <a:pt x="48164" y="34787"/>
                    </a:cubicBezTo>
                    <a:cubicBezTo>
                      <a:pt x="48164" y="22745"/>
                      <a:pt x="46048" y="13549"/>
                      <a:pt x="41816" y="7201"/>
                    </a:cubicBezTo>
                    <a:cubicBezTo>
                      <a:pt x="37583" y="863"/>
                      <a:pt x="31455" y="-2306"/>
                      <a:pt x="23430" y="-2306"/>
                    </a:cubicBezTo>
                    <a:cubicBezTo>
                      <a:pt x="15416" y="-2306"/>
                      <a:pt x="9293" y="863"/>
                      <a:pt x="5060" y="7201"/>
                    </a:cubicBezTo>
                    <a:cubicBezTo>
                      <a:pt x="828" y="13549"/>
                      <a:pt x="-1288" y="22745"/>
                      <a:pt x="-1288" y="34787"/>
                    </a:cubicBezTo>
                    <a:cubicBezTo>
                      <a:pt x="-1288" y="46860"/>
                      <a:pt x="828" y="56065"/>
                      <a:pt x="5060" y="62403"/>
                    </a:cubicBezTo>
                    <a:cubicBezTo>
                      <a:pt x="9293" y="68751"/>
                      <a:pt x="15416" y="71925"/>
                      <a:pt x="23430" y="71925"/>
                    </a:cubicBezTo>
                    <a:close/>
                  </a:path>
                </a:pathLst>
              </a:custGeom>
              <a:solidFill>
                <a:srgbClr val="000000"/>
              </a:solidFill>
              <a:ln w="15" cap="flat">
                <a:noFill/>
                <a:prstDash val="solid"/>
                <a:round/>
              </a:ln>
            </p:spPr>
            <p:txBody>
              <a:bodyPr/>
              <a:lstStyle/>
              <a:p>
                <a:endParaRPr lang="nb-NO"/>
              </a:p>
            </p:txBody>
          </p:sp>
          <p:sp>
            <p:nvSpPr>
              <p:cNvPr id="445" name="Friform 444">
                <a:extLst>
                  <a:ext uri="{FF2B5EF4-FFF2-40B4-BE49-F238E27FC236}">
                    <a16:creationId xmlns:a16="http://schemas.microsoft.com/office/drawing/2014/main" id="{43C2DFF6-8659-6CCB-3B2C-1D591DC3E0FC}"/>
                  </a:ext>
                </a:extLst>
              </p:cNvPr>
              <p:cNvSpPr/>
              <p:nvPr/>
            </p:nvSpPr>
            <p:spPr>
              <a:xfrm flipV="1">
                <a:off x="10522602" y="1784039"/>
                <a:ext cx="45418" cy="72835"/>
              </a:xfrm>
              <a:custGeom>
                <a:avLst/>
                <a:gdLst>
                  <a:gd name="csX0" fmla="*/ 10441 w 45418"/>
                  <a:gd name="csY0" fmla="*/ 5791 h 72835"/>
                  <a:gd name="csX1" fmla="*/ 44222 w 45418"/>
                  <a:gd name="csY1" fmla="*/ 5791 h 72835"/>
                  <a:gd name="csX2" fmla="*/ 44222 w 45418"/>
                  <a:gd name="csY2" fmla="*/ -2351 h 72835"/>
                  <a:gd name="csX3" fmla="*/ -1197 w 45418"/>
                  <a:gd name="csY3" fmla="*/ -2351 h 72835"/>
                  <a:gd name="csX4" fmla="*/ -1197 w 45418"/>
                  <a:gd name="csY4" fmla="*/ 5791 h 72835"/>
                  <a:gd name="csX5" fmla="*/ 13815 w 45418"/>
                  <a:gd name="csY5" fmla="*/ 21094 h 72835"/>
                  <a:gd name="csX6" fmla="*/ 25775 w 45418"/>
                  <a:gd name="csY6" fmla="*/ 33499 h 72835"/>
                  <a:gd name="csX7" fmla="*/ 32261 w 45418"/>
                  <a:gd name="csY7" fmla="*/ 42331 h 72835"/>
                  <a:gd name="csX8" fmla="*/ 34117 w 45418"/>
                  <a:gd name="csY8" fmla="*/ 49446 h 72835"/>
                  <a:gd name="csX9" fmla="*/ 30115 w 45418"/>
                  <a:gd name="csY9" fmla="*/ 58739 h 72835"/>
                  <a:gd name="csX10" fmla="*/ 19688 w 45418"/>
                  <a:gd name="csY10" fmla="*/ 62342 h 72835"/>
                  <a:gd name="csX11" fmla="*/ 10073 w 45418"/>
                  <a:gd name="csY11" fmla="*/ 60763 h 72835"/>
                  <a:gd name="csX12" fmla="*/ -722 w 45418"/>
                  <a:gd name="csY12" fmla="*/ 55963 h 72835"/>
                  <a:gd name="csX13" fmla="*/ -722 w 45418"/>
                  <a:gd name="csY13" fmla="*/ 65746 h 72835"/>
                  <a:gd name="csX14" fmla="*/ 10196 w 45418"/>
                  <a:gd name="csY14" fmla="*/ 69288 h 72835"/>
                  <a:gd name="csX15" fmla="*/ 19504 w 45418"/>
                  <a:gd name="csY15" fmla="*/ 70484 h 72835"/>
                  <a:gd name="csX16" fmla="*/ 37230 w 45418"/>
                  <a:gd name="csY16" fmla="*/ 64918 h 72835"/>
                  <a:gd name="csX17" fmla="*/ 43838 w 45418"/>
                  <a:gd name="csY17" fmla="*/ 50075 h 72835"/>
                  <a:gd name="csX18" fmla="*/ 42182 w 45418"/>
                  <a:gd name="csY18" fmla="*/ 41703 h 72835"/>
                  <a:gd name="csX19" fmla="*/ 36172 w 45418"/>
                  <a:gd name="csY19" fmla="*/ 32395 h 72835"/>
                  <a:gd name="csX20" fmla="*/ 28551 w 45418"/>
                  <a:gd name="csY20" fmla="*/ 24360 h 72835"/>
                  <a:gd name="csX21" fmla="*/ 10441 w 45418"/>
                  <a:gd name="csY21" fmla="*/ 5791 h 72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5418" h="72835">
                    <a:moveTo>
                      <a:pt x="10441" y="5791"/>
                    </a:moveTo>
                    <a:lnTo>
                      <a:pt x="44222" y="5791"/>
                    </a:lnTo>
                    <a:lnTo>
                      <a:pt x="44222" y="-2351"/>
                    </a:lnTo>
                    <a:lnTo>
                      <a:pt x="-1197" y="-2351"/>
                    </a:lnTo>
                    <a:lnTo>
                      <a:pt x="-1197" y="5791"/>
                    </a:lnTo>
                    <a:cubicBezTo>
                      <a:pt x="2473" y="9594"/>
                      <a:pt x="7477" y="14695"/>
                      <a:pt x="13815" y="21094"/>
                    </a:cubicBezTo>
                    <a:cubicBezTo>
                      <a:pt x="20163" y="27504"/>
                      <a:pt x="24150" y="31639"/>
                      <a:pt x="25775" y="33499"/>
                    </a:cubicBezTo>
                    <a:cubicBezTo>
                      <a:pt x="28873" y="36975"/>
                      <a:pt x="31035" y="39919"/>
                      <a:pt x="32261" y="42331"/>
                    </a:cubicBezTo>
                    <a:cubicBezTo>
                      <a:pt x="33498" y="44744"/>
                      <a:pt x="34117" y="47116"/>
                      <a:pt x="34117" y="49446"/>
                    </a:cubicBezTo>
                    <a:cubicBezTo>
                      <a:pt x="34117" y="53249"/>
                      <a:pt x="32783" y="56346"/>
                      <a:pt x="30115" y="58739"/>
                    </a:cubicBezTo>
                    <a:cubicBezTo>
                      <a:pt x="27447" y="61141"/>
                      <a:pt x="23971" y="62342"/>
                      <a:pt x="19688" y="62342"/>
                    </a:cubicBezTo>
                    <a:cubicBezTo>
                      <a:pt x="16652" y="62342"/>
                      <a:pt x="13447" y="61816"/>
                      <a:pt x="10073" y="60763"/>
                    </a:cubicBezTo>
                    <a:cubicBezTo>
                      <a:pt x="6710" y="59710"/>
                      <a:pt x="3112" y="58110"/>
                      <a:pt x="-722" y="55963"/>
                    </a:cubicBezTo>
                    <a:lnTo>
                      <a:pt x="-722" y="65746"/>
                    </a:lnTo>
                    <a:cubicBezTo>
                      <a:pt x="3173" y="67310"/>
                      <a:pt x="6812" y="68491"/>
                      <a:pt x="10196" y="69288"/>
                    </a:cubicBezTo>
                    <a:cubicBezTo>
                      <a:pt x="13590" y="70086"/>
                      <a:pt x="16692" y="70484"/>
                      <a:pt x="19504" y="70484"/>
                    </a:cubicBezTo>
                    <a:cubicBezTo>
                      <a:pt x="26915" y="70484"/>
                      <a:pt x="32824" y="68629"/>
                      <a:pt x="37230" y="64918"/>
                    </a:cubicBezTo>
                    <a:cubicBezTo>
                      <a:pt x="41635" y="61218"/>
                      <a:pt x="43838" y="56270"/>
                      <a:pt x="43838" y="50075"/>
                    </a:cubicBezTo>
                    <a:cubicBezTo>
                      <a:pt x="43838" y="47131"/>
                      <a:pt x="43286" y="44340"/>
                      <a:pt x="42182" y="41703"/>
                    </a:cubicBezTo>
                    <a:cubicBezTo>
                      <a:pt x="41089" y="39076"/>
                      <a:pt x="39085" y="35973"/>
                      <a:pt x="36172" y="32395"/>
                    </a:cubicBezTo>
                    <a:cubicBezTo>
                      <a:pt x="35374" y="31465"/>
                      <a:pt x="32834" y="28787"/>
                      <a:pt x="28551" y="24360"/>
                    </a:cubicBezTo>
                    <a:cubicBezTo>
                      <a:pt x="24278" y="19934"/>
                      <a:pt x="18241" y="13744"/>
                      <a:pt x="10441" y="5791"/>
                    </a:cubicBezTo>
                    <a:close/>
                  </a:path>
                </a:pathLst>
              </a:custGeom>
              <a:solidFill>
                <a:srgbClr val="000000"/>
              </a:solidFill>
              <a:ln w="15" cap="flat">
                <a:noFill/>
                <a:prstDash val="solid"/>
                <a:round/>
              </a:ln>
            </p:spPr>
            <p:txBody>
              <a:bodyPr/>
              <a:lstStyle/>
              <a:p>
                <a:endParaRPr lang="nb-NO"/>
              </a:p>
            </p:txBody>
          </p:sp>
          <p:sp>
            <p:nvSpPr>
              <p:cNvPr id="446" name="Friform 445">
                <a:extLst>
                  <a:ext uri="{FF2B5EF4-FFF2-40B4-BE49-F238E27FC236}">
                    <a16:creationId xmlns:a16="http://schemas.microsoft.com/office/drawing/2014/main" id="{0C0238EC-74D3-291A-725D-A8C53070F7E9}"/>
                  </a:ext>
                </a:extLst>
              </p:cNvPr>
              <p:cNvSpPr/>
              <p:nvPr/>
            </p:nvSpPr>
            <p:spPr>
              <a:xfrm flipV="1">
                <a:off x="10585423" y="1785327"/>
                <a:ext cx="46292" cy="72942"/>
              </a:xfrm>
              <a:custGeom>
                <a:avLst/>
                <a:gdLst>
                  <a:gd name="csX0" fmla="*/ 1777 w 46292"/>
                  <a:gd name="csY0" fmla="*/ 70679 h 72942"/>
                  <a:gd name="csX1" fmla="*/ 39774 w 46292"/>
                  <a:gd name="csY1" fmla="*/ 70679 h 72942"/>
                  <a:gd name="csX2" fmla="*/ 39774 w 46292"/>
                  <a:gd name="csY2" fmla="*/ 62522 h 72942"/>
                  <a:gd name="csX3" fmla="*/ 10640 w 46292"/>
                  <a:gd name="csY3" fmla="*/ 62522 h 72942"/>
                  <a:gd name="csX4" fmla="*/ 10640 w 46292"/>
                  <a:gd name="csY4" fmla="*/ 44995 h 72942"/>
                  <a:gd name="csX5" fmla="*/ 14841 w 46292"/>
                  <a:gd name="csY5" fmla="*/ 46068 h 72942"/>
                  <a:gd name="csX6" fmla="*/ 19073 w 46292"/>
                  <a:gd name="csY6" fmla="*/ 46421 h 72942"/>
                  <a:gd name="csX7" fmla="*/ 38041 w 46292"/>
                  <a:gd name="csY7" fmla="*/ 39858 h 72942"/>
                  <a:gd name="csX8" fmla="*/ 45049 w 46292"/>
                  <a:gd name="csY8" fmla="*/ 22086 h 72942"/>
                  <a:gd name="csX9" fmla="*/ 37857 w 46292"/>
                  <a:gd name="csY9" fmla="*/ 4131 h 72942"/>
                  <a:gd name="csX10" fmla="*/ 17586 w 46292"/>
                  <a:gd name="csY10" fmla="*/ -2264 h 72942"/>
                  <a:gd name="csX11" fmla="*/ 8401 w 46292"/>
                  <a:gd name="csY11" fmla="*/ -1497 h 72942"/>
                  <a:gd name="csX12" fmla="*/ -1244 w 46292"/>
                  <a:gd name="csY12" fmla="*/ 803 h 72942"/>
                  <a:gd name="csX13" fmla="*/ -1244 w 46292"/>
                  <a:gd name="csY13" fmla="*/ 10540 h 72942"/>
                  <a:gd name="csX14" fmla="*/ 7665 w 46292"/>
                  <a:gd name="csY14" fmla="*/ 7044 h 72942"/>
                  <a:gd name="csX15" fmla="*/ 17387 w 46292"/>
                  <a:gd name="csY15" fmla="*/ 5894 h 72942"/>
                  <a:gd name="csX16" fmla="*/ 30512 w 46292"/>
                  <a:gd name="csY16" fmla="*/ 10249 h 72942"/>
                  <a:gd name="csX17" fmla="*/ 35358 w 46292"/>
                  <a:gd name="csY17" fmla="*/ 22086 h 72942"/>
                  <a:gd name="csX18" fmla="*/ 30512 w 46292"/>
                  <a:gd name="csY18" fmla="*/ 33909 h 72942"/>
                  <a:gd name="csX19" fmla="*/ 17387 w 46292"/>
                  <a:gd name="csY19" fmla="*/ 38279 h 72942"/>
                  <a:gd name="csX20" fmla="*/ 9643 w 46292"/>
                  <a:gd name="csY20" fmla="*/ 37420 h 72942"/>
                  <a:gd name="csX21" fmla="*/ 1777 w 46292"/>
                  <a:gd name="csY21" fmla="*/ 34737 h 72942"/>
                  <a:gd name="csX22" fmla="*/ 1777 w 46292"/>
                  <a:gd name="csY22" fmla="*/ 70679 h 729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6292" h="72942">
                    <a:moveTo>
                      <a:pt x="1777" y="70679"/>
                    </a:moveTo>
                    <a:lnTo>
                      <a:pt x="39774" y="70679"/>
                    </a:lnTo>
                    <a:lnTo>
                      <a:pt x="39774" y="62522"/>
                    </a:lnTo>
                    <a:lnTo>
                      <a:pt x="10640" y="62522"/>
                    </a:lnTo>
                    <a:lnTo>
                      <a:pt x="10640" y="44995"/>
                    </a:lnTo>
                    <a:cubicBezTo>
                      <a:pt x="12040" y="45476"/>
                      <a:pt x="13441" y="45833"/>
                      <a:pt x="14841" y="46068"/>
                    </a:cubicBezTo>
                    <a:cubicBezTo>
                      <a:pt x="16252" y="46304"/>
                      <a:pt x="17663" y="46421"/>
                      <a:pt x="19073" y="46421"/>
                    </a:cubicBezTo>
                    <a:cubicBezTo>
                      <a:pt x="27057" y="46421"/>
                      <a:pt x="33380" y="44234"/>
                      <a:pt x="38041" y="39858"/>
                    </a:cubicBezTo>
                    <a:cubicBezTo>
                      <a:pt x="42713" y="35483"/>
                      <a:pt x="45049" y="29559"/>
                      <a:pt x="45049" y="22086"/>
                    </a:cubicBezTo>
                    <a:cubicBezTo>
                      <a:pt x="45049" y="14389"/>
                      <a:pt x="42652" y="8404"/>
                      <a:pt x="37857" y="4131"/>
                    </a:cubicBezTo>
                    <a:cubicBezTo>
                      <a:pt x="33063" y="-132"/>
                      <a:pt x="26306" y="-2264"/>
                      <a:pt x="17586" y="-2264"/>
                    </a:cubicBezTo>
                    <a:cubicBezTo>
                      <a:pt x="14580" y="-2264"/>
                      <a:pt x="11519" y="-2008"/>
                      <a:pt x="8401" y="-1497"/>
                    </a:cubicBezTo>
                    <a:cubicBezTo>
                      <a:pt x="5293" y="-986"/>
                      <a:pt x="2078" y="-219"/>
                      <a:pt x="-1244" y="803"/>
                    </a:cubicBezTo>
                    <a:lnTo>
                      <a:pt x="-1244" y="10540"/>
                    </a:lnTo>
                    <a:cubicBezTo>
                      <a:pt x="1629" y="8976"/>
                      <a:pt x="4598" y="7811"/>
                      <a:pt x="7665" y="7044"/>
                    </a:cubicBezTo>
                    <a:cubicBezTo>
                      <a:pt x="10732" y="6277"/>
                      <a:pt x="13972" y="5894"/>
                      <a:pt x="17387" y="5894"/>
                    </a:cubicBezTo>
                    <a:cubicBezTo>
                      <a:pt x="22917" y="5894"/>
                      <a:pt x="27292" y="7346"/>
                      <a:pt x="30512" y="10249"/>
                    </a:cubicBezTo>
                    <a:cubicBezTo>
                      <a:pt x="33743" y="13152"/>
                      <a:pt x="35358" y="17098"/>
                      <a:pt x="35358" y="22086"/>
                    </a:cubicBezTo>
                    <a:cubicBezTo>
                      <a:pt x="35358" y="27065"/>
                      <a:pt x="33743" y="31006"/>
                      <a:pt x="30512" y="33909"/>
                    </a:cubicBezTo>
                    <a:cubicBezTo>
                      <a:pt x="27292" y="36822"/>
                      <a:pt x="22917" y="38279"/>
                      <a:pt x="17387" y="38279"/>
                    </a:cubicBezTo>
                    <a:cubicBezTo>
                      <a:pt x="14800" y="38279"/>
                      <a:pt x="12219" y="37993"/>
                      <a:pt x="9643" y="37420"/>
                    </a:cubicBezTo>
                    <a:cubicBezTo>
                      <a:pt x="7077" y="36848"/>
                      <a:pt x="4455" y="35953"/>
                      <a:pt x="1777" y="34737"/>
                    </a:cubicBezTo>
                    <a:lnTo>
                      <a:pt x="1777" y="70679"/>
                    </a:lnTo>
                    <a:close/>
                  </a:path>
                </a:pathLst>
              </a:custGeom>
              <a:solidFill>
                <a:srgbClr val="000000"/>
              </a:solidFill>
              <a:ln w="15" cap="flat">
                <a:noFill/>
                <a:prstDash val="solid"/>
                <a:round/>
              </a:ln>
            </p:spPr>
            <p:txBody>
              <a:bodyPr/>
              <a:lstStyle/>
              <a:p>
                <a:endParaRPr lang="nb-NO"/>
              </a:p>
            </p:txBody>
          </p:sp>
        </p:grpSp>
        <p:sp>
          <p:nvSpPr>
            <p:cNvPr id="447" name="Friform 446">
              <a:extLst>
                <a:ext uri="{FF2B5EF4-FFF2-40B4-BE49-F238E27FC236}">
                  <a16:creationId xmlns:a16="http://schemas.microsoft.com/office/drawing/2014/main" id="{3F62EA0C-68A9-E3C4-301A-D2DB34712E8E}"/>
                </a:ext>
              </a:extLst>
            </p:cNvPr>
            <p:cNvSpPr/>
            <p:nvPr/>
          </p:nvSpPr>
          <p:spPr>
            <a:xfrm>
              <a:off x="10115754" y="1932225"/>
              <a:ext cx="196272" cy="68695"/>
            </a:xfrm>
            <a:custGeom>
              <a:avLst/>
              <a:gdLst>
                <a:gd name="csX0" fmla="*/ 0 w 196272"/>
                <a:gd name="csY0" fmla="*/ 68695 h 68695"/>
                <a:gd name="csX1" fmla="*/ 196273 w 196272"/>
                <a:gd name="csY1" fmla="*/ 68695 h 68695"/>
                <a:gd name="csX2" fmla="*/ 196273 w 196272"/>
                <a:gd name="csY2" fmla="*/ 0 h 68695"/>
                <a:gd name="csX3" fmla="*/ 0 w 196272"/>
                <a:gd name="csY3" fmla="*/ 0 h 68695"/>
              </a:gdLst>
              <a:ahLst/>
              <a:cxnLst>
                <a:cxn ang="0">
                  <a:pos x="csX0" y="csY0"/>
                </a:cxn>
                <a:cxn ang="0">
                  <a:pos x="csX1" y="csY1"/>
                </a:cxn>
                <a:cxn ang="0">
                  <a:pos x="csX2" y="csY2"/>
                </a:cxn>
                <a:cxn ang="0">
                  <a:pos x="csX3" y="csY3"/>
                </a:cxn>
              </a:cxnLst>
              <a:rect l="l" t="t" r="r" b="b"/>
              <a:pathLst>
                <a:path w="196272" h="68695">
                  <a:moveTo>
                    <a:pt x="0" y="68695"/>
                  </a:moveTo>
                  <a:lnTo>
                    <a:pt x="196273" y="68695"/>
                  </a:lnTo>
                  <a:lnTo>
                    <a:pt x="196273" y="0"/>
                  </a:lnTo>
                  <a:lnTo>
                    <a:pt x="0" y="0"/>
                  </a:lnTo>
                  <a:close/>
                </a:path>
              </a:pathLst>
            </a:custGeom>
            <a:solidFill>
              <a:srgbClr val="1B2343"/>
            </a:solidFill>
            <a:ln w="9814" cap="flat">
              <a:noFill/>
              <a:prstDash val="solid"/>
              <a:round/>
            </a:ln>
          </p:spPr>
          <p:txBody>
            <a:bodyPr/>
            <a:lstStyle/>
            <a:p>
              <a:endParaRPr lang="nb-NO"/>
            </a:p>
          </p:txBody>
        </p:sp>
        <p:grpSp>
          <p:nvGrpSpPr>
            <p:cNvPr id="448" name="Grafikk 9">
              <a:extLst>
                <a:ext uri="{FF2B5EF4-FFF2-40B4-BE49-F238E27FC236}">
                  <a16:creationId xmlns:a16="http://schemas.microsoft.com/office/drawing/2014/main" id="{A1149779-2670-4CB1-82D3-6E0DBDCC1EEB}"/>
                </a:ext>
              </a:extLst>
            </p:cNvPr>
            <p:cNvGrpSpPr/>
            <p:nvPr/>
          </p:nvGrpSpPr>
          <p:grpSpPr>
            <a:xfrm>
              <a:off x="10397728" y="1928085"/>
              <a:ext cx="232730" cy="74230"/>
              <a:chOff x="10397728" y="1928085"/>
              <a:chExt cx="232730" cy="74230"/>
            </a:xfrm>
            <a:solidFill>
              <a:srgbClr val="000000"/>
            </a:solidFill>
          </p:grpSpPr>
          <p:sp>
            <p:nvSpPr>
              <p:cNvPr id="449" name="Friform 448">
                <a:extLst>
                  <a:ext uri="{FF2B5EF4-FFF2-40B4-BE49-F238E27FC236}">
                    <a16:creationId xmlns:a16="http://schemas.microsoft.com/office/drawing/2014/main" id="{0DA971C3-711B-EBC3-7B2E-BFF62AEF8B4D}"/>
                  </a:ext>
                </a:extLst>
              </p:cNvPr>
              <p:cNvSpPr/>
              <p:nvPr/>
            </p:nvSpPr>
            <p:spPr>
              <a:xfrm flipV="1">
                <a:off x="10397728" y="1928085"/>
                <a:ext cx="45418" cy="72835"/>
              </a:xfrm>
              <a:custGeom>
                <a:avLst/>
                <a:gdLst>
                  <a:gd name="csX0" fmla="*/ 10429 w 45418"/>
                  <a:gd name="csY0" fmla="*/ 5806 h 72835"/>
                  <a:gd name="csX1" fmla="*/ 44209 w 45418"/>
                  <a:gd name="csY1" fmla="*/ 5806 h 72835"/>
                  <a:gd name="csX2" fmla="*/ 44209 w 45418"/>
                  <a:gd name="csY2" fmla="*/ -2337 h 72835"/>
                  <a:gd name="csX3" fmla="*/ -1210 w 45418"/>
                  <a:gd name="csY3" fmla="*/ -2337 h 72835"/>
                  <a:gd name="csX4" fmla="*/ -1210 w 45418"/>
                  <a:gd name="csY4" fmla="*/ 5806 h 72835"/>
                  <a:gd name="csX5" fmla="*/ 13802 w 45418"/>
                  <a:gd name="csY5" fmla="*/ 21109 h 72835"/>
                  <a:gd name="csX6" fmla="*/ 25762 w 45418"/>
                  <a:gd name="csY6" fmla="*/ 33514 h 72835"/>
                  <a:gd name="csX7" fmla="*/ 32249 w 45418"/>
                  <a:gd name="csY7" fmla="*/ 42346 h 72835"/>
                  <a:gd name="csX8" fmla="*/ 34104 w 45418"/>
                  <a:gd name="csY8" fmla="*/ 49461 h 72835"/>
                  <a:gd name="csX9" fmla="*/ 30102 w 45418"/>
                  <a:gd name="csY9" fmla="*/ 58753 h 72835"/>
                  <a:gd name="csX10" fmla="*/ 19675 w 45418"/>
                  <a:gd name="csY10" fmla="*/ 62357 h 72835"/>
                  <a:gd name="csX11" fmla="*/ 10061 w 45418"/>
                  <a:gd name="csY11" fmla="*/ 60777 h 72835"/>
                  <a:gd name="csX12" fmla="*/ -734 w 45418"/>
                  <a:gd name="csY12" fmla="*/ 55978 h 72835"/>
                  <a:gd name="csX13" fmla="*/ -734 w 45418"/>
                  <a:gd name="csY13" fmla="*/ 65761 h 72835"/>
                  <a:gd name="csX14" fmla="*/ 10183 w 45418"/>
                  <a:gd name="csY14" fmla="*/ 69303 h 72835"/>
                  <a:gd name="csX15" fmla="*/ 19491 w 45418"/>
                  <a:gd name="csY15" fmla="*/ 70499 h 72835"/>
                  <a:gd name="csX16" fmla="*/ 37217 w 45418"/>
                  <a:gd name="csY16" fmla="*/ 64933 h 72835"/>
                  <a:gd name="csX17" fmla="*/ 43826 w 45418"/>
                  <a:gd name="csY17" fmla="*/ 50090 h 72835"/>
                  <a:gd name="csX18" fmla="*/ 42170 w 45418"/>
                  <a:gd name="csY18" fmla="*/ 41717 h 72835"/>
                  <a:gd name="csX19" fmla="*/ 36159 w 45418"/>
                  <a:gd name="csY19" fmla="*/ 32410 h 72835"/>
                  <a:gd name="csX20" fmla="*/ 28538 w 45418"/>
                  <a:gd name="csY20" fmla="*/ 24375 h 72835"/>
                  <a:gd name="csX21" fmla="*/ 10429 w 45418"/>
                  <a:gd name="csY21" fmla="*/ 5806 h 72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5418" h="72835">
                    <a:moveTo>
                      <a:pt x="10429" y="5806"/>
                    </a:moveTo>
                    <a:lnTo>
                      <a:pt x="44209" y="5806"/>
                    </a:lnTo>
                    <a:lnTo>
                      <a:pt x="44209" y="-2337"/>
                    </a:lnTo>
                    <a:lnTo>
                      <a:pt x="-1210" y="-2337"/>
                    </a:lnTo>
                    <a:lnTo>
                      <a:pt x="-1210" y="5806"/>
                    </a:lnTo>
                    <a:cubicBezTo>
                      <a:pt x="2460" y="9608"/>
                      <a:pt x="7464" y="14709"/>
                      <a:pt x="13802" y="21109"/>
                    </a:cubicBezTo>
                    <a:cubicBezTo>
                      <a:pt x="20150" y="27518"/>
                      <a:pt x="24137" y="31653"/>
                      <a:pt x="25762" y="33514"/>
                    </a:cubicBezTo>
                    <a:cubicBezTo>
                      <a:pt x="28860" y="36989"/>
                      <a:pt x="31022" y="39934"/>
                      <a:pt x="32249" y="42346"/>
                    </a:cubicBezTo>
                    <a:cubicBezTo>
                      <a:pt x="33486" y="44759"/>
                      <a:pt x="34104" y="47130"/>
                      <a:pt x="34104" y="49461"/>
                    </a:cubicBezTo>
                    <a:cubicBezTo>
                      <a:pt x="34104" y="53264"/>
                      <a:pt x="32770" y="56361"/>
                      <a:pt x="30102" y="58753"/>
                    </a:cubicBezTo>
                    <a:cubicBezTo>
                      <a:pt x="27434" y="61156"/>
                      <a:pt x="23958" y="62357"/>
                      <a:pt x="19675" y="62357"/>
                    </a:cubicBezTo>
                    <a:cubicBezTo>
                      <a:pt x="16639" y="62357"/>
                      <a:pt x="13434" y="61830"/>
                      <a:pt x="10061" y="60777"/>
                    </a:cubicBezTo>
                    <a:cubicBezTo>
                      <a:pt x="6697" y="59724"/>
                      <a:pt x="3099" y="58125"/>
                      <a:pt x="-734" y="55978"/>
                    </a:cubicBezTo>
                    <a:lnTo>
                      <a:pt x="-734" y="65761"/>
                    </a:lnTo>
                    <a:cubicBezTo>
                      <a:pt x="3160" y="67325"/>
                      <a:pt x="6800" y="68506"/>
                      <a:pt x="10183" y="69303"/>
                    </a:cubicBezTo>
                    <a:cubicBezTo>
                      <a:pt x="13577" y="70100"/>
                      <a:pt x="16680" y="70499"/>
                      <a:pt x="19491" y="70499"/>
                    </a:cubicBezTo>
                    <a:cubicBezTo>
                      <a:pt x="26902" y="70499"/>
                      <a:pt x="32811" y="68644"/>
                      <a:pt x="37217" y="64933"/>
                    </a:cubicBezTo>
                    <a:cubicBezTo>
                      <a:pt x="41623" y="61232"/>
                      <a:pt x="43826" y="56284"/>
                      <a:pt x="43826" y="50090"/>
                    </a:cubicBezTo>
                    <a:cubicBezTo>
                      <a:pt x="43826" y="47146"/>
                      <a:pt x="43274" y="44355"/>
                      <a:pt x="42170" y="41717"/>
                    </a:cubicBezTo>
                    <a:cubicBezTo>
                      <a:pt x="41076" y="39090"/>
                      <a:pt x="39072" y="35988"/>
                      <a:pt x="36159" y="32410"/>
                    </a:cubicBezTo>
                    <a:cubicBezTo>
                      <a:pt x="35361" y="31480"/>
                      <a:pt x="32821" y="28801"/>
                      <a:pt x="28538" y="24375"/>
                    </a:cubicBezTo>
                    <a:cubicBezTo>
                      <a:pt x="24265" y="19948"/>
                      <a:pt x="18228" y="13759"/>
                      <a:pt x="10429" y="5806"/>
                    </a:cubicBezTo>
                    <a:close/>
                  </a:path>
                </a:pathLst>
              </a:custGeom>
              <a:solidFill>
                <a:srgbClr val="000000"/>
              </a:solidFill>
              <a:ln w="15" cap="flat">
                <a:noFill/>
                <a:prstDash val="solid"/>
                <a:round/>
              </a:ln>
            </p:spPr>
            <p:txBody>
              <a:bodyPr/>
              <a:lstStyle/>
              <a:p>
                <a:endParaRPr lang="nb-NO"/>
              </a:p>
            </p:txBody>
          </p:sp>
          <p:sp>
            <p:nvSpPr>
              <p:cNvPr id="450" name="Friform 449">
                <a:extLst>
                  <a:ext uri="{FF2B5EF4-FFF2-40B4-BE49-F238E27FC236}">
                    <a16:creationId xmlns:a16="http://schemas.microsoft.com/office/drawing/2014/main" id="{23612486-48E3-DEDF-430B-6FD1FD002F9A}"/>
                  </a:ext>
                </a:extLst>
              </p:cNvPr>
              <p:cNvSpPr/>
              <p:nvPr/>
            </p:nvSpPr>
            <p:spPr>
              <a:xfrm flipV="1">
                <a:off x="10459444" y="1928085"/>
                <a:ext cx="49451" cy="74230"/>
              </a:xfrm>
              <a:custGeom>
                <a:avLst/>
                <a:gdLst>
                  <a:gd name="csX0" fmla="*/ 23430 w 49451"/>
                  <a:gd name="csY0" fmla="*/ 64273 h 74230"/>
                  <a:gd name="csX1" fmla="*/ 12191 w 49451"/>
                  <a:gd name="csY1" fmla="*/ 56913 h 74230"/>
                  <a:gd name="csX2" fmla="*/ 8434 w 49451"/>
                  <a:gd name="csY2" fmla="*/ 34801 h 74230"/>
                  <a:gd name="csX3" fmla="*/ 12191 w 49451"/>
                  <a:gd name="csY3" fmla="*/ 12736 h 74230"/>
                  <a:gd name="csX4" fmla="*/ 23430 w 49451"/>
                  <a:gd name="csY4" fmla="*/ 5376 h 74230"/>
                  <a:gd name="csX5" fmla="*/ 34716 w 49451"/>
                  <a:gd name="csY5" fmla="*/ 12736 h 74230"/>
                  <a:gd name="csX6" fmla="*/ 38488 w 49451"/>
                  <a:gd name="csY6" fmla="*/ 34801 h 74230"/>
                  <a:gd name="csX7" fmla="*/ 34716 w 49451"/>
                  <a:gd name="csY7" fmla="*/ 56913 h 74230"/>
                  <a:gd name="csX8" fmla="*/ 23430 w 49451"/>
                  <a:gd name="csY8" fmla="*/ 64273 h 74230"/>
                  <a:gd name="csX9" fmla="*/ 23430 w 49451"/>
                  <a:gd name="csY9" fmla="*/ 71940 h 74230"/>
                  <a:gd name="csX10" fmla="*/ 41816 w 49451"/>
                  <a:gd name="csY10" fmla="*/ 62418 h 74230"/>
                  <a:gd name="csX11" fmla="*/ 48164 w 49451"/>
                  <a:gd name="csY11" fmla="*/ 34801 h 74230"/>
                  <a:gd name="csX12" fmla="*/ 41816 w 49451"/>
                  <a:gd name="csY12" fmla="*/ 7216 h 74230"/>
                  <a:gd name="csX13" fmla="*/ 23430 w 49451"/>
                  <a:gd name="csY13" fmla="*/ -2291 h 74230"/>
                  <a:gd name="csX14" fmla="*/ 5060 w 49451"/>
                  <a:gd name="csY14" fmla="*/ 7216 h 74230"/>
                  <a:gd name="csX15" fmla="*/ -1288 w 49451"/>
                  <a:gd name="csY15" fmla="*/ 34801 h 74230"/>
                  <a:gd name="csX16" fmla="*/ 5060 w 49451"/>
                  <a:gd name="csY16" fmla="*/ 62418 h 74230"/>
                  <a:gd name="csX17" fmla="*/ 23430 w 49451"/>
                  <a:gd name="csY17" fmla="*/ 71940 h 742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451" h="74230">
                    <a:moveTo>
                      <a:pt x="23430" y="64273"/>
                    </a:moveTo>
                    <a:cubicBezTo>
                      <a:pt x="18452" y="64273"/>
                      <a:pt x="14705" y="61820"/>
                      <a:pt x="12191" y="56913"/>
                    </a:cubicBezTo>
                    <a:cubicBezTo>
                      <a:pt x="9686" y="52016"/>
                      <a:pt x="8434" y="44646"/>
                      <a:pt x="8434" y="34801"/>
                    </a:cubicBezTo>
                    <a:cubicBezTo>
                      <a:pt x="8434" y="24998"/>
                      <a:pt x="9686" y="17643"/>
                      <a:pt x="12191" y="12736"/>
                    </a:cubicBezTo>
                    <a:cubicBezTo>
                      <a:pt x="14705" y="7829"/>
                      <a:pt x="18452" y="5376"/>
                      <a:pt x="23430" y="5376"/>
                    </a:cubicBezTo>
                    <a:cubicBezTo>
                      <a:pt x="28450" y="5376"/>
                      <a:pt x="32212" y="7829"/>
                      <a:pt x="34716" y="12736"/>
                    </a:cubicBezTo>
                    <a:cubicBezTo>
                      <a:pt x="37231" y="17643"/>
                      <a:pt x="38488" y="24998"/>
                      <a:pt x="38488" y="34801"/>
                    </a:cubicBezTo>
                    <a:cubicBezTo>
                      <a:pt x="38488" y="44646"/>
                      <a:pt x="37231" y="52016"/>
                      <a:pt x="34716" y="56913"/>
                    </a:cubicBezTo>
                    <a:cubicBezTo>
                      <a:pt x="32212" y="61820"/>
                      <a:pt x="28450" y="64273"/>
                      <a:pt x="23430" y="64273"/>
                    </a:cubicBezTo>
                    <a:close/>
                    <a:moveTo>
                      <a:pt x="23430" y="71940"/>
                    </a:moveTo>
                    <a:cubicBezTo>
                      <a:pt x="31455" y="71940"/>
                      <a:pt x="37583" y="68766"/>
                      <a:pt x="41816" y="62418"/>
                    </a:cubicBezTo>
                    <a:cubicBezTo>
                      <a:pt x="46048" y="56080"/>
                      <a:pt x="48164" y="46874"/>
                      <a:pt x="48164" y="34801"/>
                    </a:cubicBezTo>
                    <a:cubicBezTo>
                      <a:pt x="48164" y="22759"/>
                      <a:pt x="46048" y="13564"/>
                      <a:pt x="41816" y="7216"/>
                    </a:cubicBezTo>
                    <a:cubicBezTo>
                      <a:pt x="37583" y="878"/>
                      <a:pt x="31455" y="-2291"/>
                      <a:pt x="23430" y="-2291"/>
                    </a:cubicBezTo>
                    <a:cubicBezTo>
                      <a:pt x="15416" y="-2291"/>
                      <a:pt x="9293" y="878"/>
                      <a:pt x="5060" y="7216"/>
                    </a:cubicBezTo>
                    <a:cubicBezTo>
                      <a:pt x="828" y="13564"/>
                      <a:pt x="-1288" y="22759"/>
                      <a:pt x="-1288" y="34801"/>
                    </a:cubicBezTo>
                    <a:cubicBezTo>
                      <a:pt x="-1288" y="46874"/>
                      <a:pt x="828" y="56080"/>
                      <a:pt x="5060" y="62418"/>
                    </a:cubicBezTo>
                    <a:cubicBezTo>
                      <a:pt x="9293" y="68766"/>
                      <a:pt x="15416" y="71940"/>
                      <a:pt x="23430" y="71940"/>
                    </a:cubicBezTo>
                    <a:close/>
                  </a:path>
                </a:pathLst>
              </a:custGeom>
              <a:solidFill>
                <a:srgbClr val="000000"/>
              </a:solidFill>
              <a:ln w="15" cap="flat">
                <a:noFill/>
                <a:prstDash val="solid"/>
                <a:round/>
              </a:ln>
            </p:spPr>
            <p:txBody>
              <a:bodyPr/>
              <a:lstStyle/>
              <a:p>
                <a:endParaRPr lang="nb-NO"/>
              </a:p>
            </p:txBody>
          </p:sp>
          <p:sp>
            <p:nvSpPr>
              <p:cNvPr id="451" name="Friform 450">
                <a:extLst>
                  <a:ext uri="{FF2B5EF4-FFF2-40B4-BE49-F238E27FC236}">
                    <a16:creationId xmlns:a16="http://schemas.microsoft.com/office/drawing/2014/main" id="{6DDDC489-C368-CB77-9A64-8776D97C5B29}"/>
                  </a:ext>
                </a:extLst>
              </p:cNvPr>
              <p:cNvSpPr/>
              <p:nvPr/>
            </p:nvSpPr>
            <p:spPr>
              <a:xfrm flipV="1">
                <a:off x="10522602" y="1928085"/>
                <a:ext cx="45418" cy="72835"/>
              </a:xfrm>
              <a:custGeom>
                <a:avLst/>
                <a:gdLst>
                  <a:gd name="csX0" fmla="*/ 10441 w 45418"/>
                  <a:gd name="csY0" fmla="*/ 5806 h 72835"/>
                  <a:gd name="csX1" fmla="*/ 44222 w 45418"/>
                  <a:gd name="csY1" fmla="*/ 5806 h 72835"/>
                  <a:gd name="csX2" fmla="*/ 44222 w 45418"/>
                  <a:gd name="csY2" fmla="*/ -2337 h 72835"/>
                  <a:gd name="csX3" fmla="*/ -1197 w 45418"/>
                  <a:gd name="csY3" fmla="*/ -2337 h 72835"/>
                  <a:gd name="csX4" fmla="*/ -1197 w 45418"/>
                  <a:gd name="csY4" fmla="*/ 5806 h 72835"/>
                  <a:gd name="csX5" fmla="*/ 13815 w 45418"/>
                  <a:gd name="csY5" fmla="*/ 21109 h 72835"/>
                  <a:gd name="csX6" fmla="*/ 25775 w 45418"/>
                  <a:gd name="csY6" fmla="*/ 33514 h 72835"/>
                  <a:gd name="csX7" fmla="*/ 32261 w 45418"/>
                  <a:gd name="csY7" fmla="*/ 42346 h 72835"/>
                  <a:gd name="csX8" fmla="*/ 34117 w 45418"/>
                  <a:gd name="csY8" fmla="*/ 49461 h 72835"/>
                  <a:gd name="csX9" fmla="*/ 30115 w 45418"/>
                  <a:gd name="csY9" fmla="*/ 58753 h 72835"/>
                  <a:gd name="csX10" fmla="*/ 19688 w 45418"/>
                  <a:gd name="csY10" fmla="*/ 62357 h 72835"/>
                  <a:gd name="csX11" fmla="*/ 10073 w 45418"/>
                  <a:gd name="csY11" fmla="*/ 60777 h 72835"/>
                  <a:gd name="csX12" fmla="*/ -722 w 45418"/>
                  <a:gd name="csY12" fmla="*/ 55978 h 72835"/>
                  <a:gd name="csX13" fmla="*/ -722 w 45418"/>
                  <a:gd name="csY13" fmla="*/ 65761 h 72835"/>
                  <a:gd name="csX14" fmla="*/ 10196 w 45418"/>
                  <a:gd name="csY14" fmla="*/ 69303 h 72835"/>
                  <a:gd name="csX15" fmla="*/ 19504 w 45418"/>
                  <a:gd name="csY15" fmla="*/ 70499 h 72835"/>
                  <a:gd name="csX16" fmla="*/ 37230 w 45418"/>
                  <a:gd name="csY16" fmla="*/ 64933 h 72835"/>
                  <a:gd name="csX17" fmla="*/ 43838 w 45418"/>
                  <a:gd name="csY17" fmla="*/ 50090 h 72835"/>
                  <a:gd name="csX18" fmla="*/ 42182 w 45418"/>
                  <a:gd name="csY18" fmla="*/ 41717 h 72835"/>
                  <a:gd name="csX19" fmla="*/ 36172 w 45418"/>
                  <a:gd name="csY19" fmla="*/ 32410 h 72835"/>
                  <a:gd name="csX20" fmla="*/ 28551 w 45418"/>
                  <a:gd name="csY20" fmla="*/ 24375 h 72835"/>
                  <a:gd name="csX21" fmla="*/ 10441 w 45418"/>
                  <a:gd name="csY21" fmla="*/ 5806 h 72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5418" h="72835">
                    <a:moveTo>
                      <a:pt x="10441" y="5806"/>
                    </a:moveTo>
                    <a:lnTo>
                      <a:pt x="44222" y="5806"/>
                    </a:lnTo>
                    <a:lnTo>
                      <a:pt x="44222" y="-2337"/>
                    </a:lnTo>
                    <a:lnTo>
                      <a:pt x="-1197" y="-2337"/>
                    </a:lnTo>
                    <a:lnTo>
                      <a:pt x="-1197" y="5806"/>
                    </a:lnTo>
                    <a:cubicBezTo>
                      <a:pt x="2473" y="9608"/>
                      <a:pt x="7477" y="14709"/>
                      <a:pt x="13815" y="21109"/>
                    </a:cubicBezTo>
                    <a:cubicBezTo>
                      <a:pt x="20163" y="27518"/>
                      <a:pt x="24150" y="31653"/>
                      <a:pt x="25775" y="33514"/>
                    </a:cubicBezTo>
                    <a:cubicBezTo>
                      <a:pt x="28873" y="36989"/>
                      <a:pt x="31035" y="39934"/>
                      <a:pt x="32261" y="42346"/>
                    </a:cubicBezTo>
                    <a:cubicBezTo>
                      <a:pt x="33498" y="44759"/>
                      <a:pt x="34117" y="47130"/>
                      <a:pt x="34117" y="49461"/>
                    </a:cubicBezTo>
                    <a:cubicBezTo>
                      <a:pt x="34117" y="53264"/>
                      <a:pt x="32783" y="56361"/>
                      <a:pt x="30115" y="58753"/>
                    </a:cubicBezTo>
                    <a:cubicBezTo>
                      <a:pt x="27447" y="61156"/>
                      <a:pt x="23971" y="62357"/>
                      <a:pt x="19688" y="62357"/>
                    </a:cubicBezTo>
                    <a:cubicBezTo>
                      <a:pt x="16652" y="62357"/>
                      <a:pt x="13447" y="61830"/>
                      <a:pt x="10073" y="60777"/>
                    </a:cubicBezTo>
                    <a:cubicBezTo>
                      <a:pt x="6710" y="59724"/>
                      <a:pt x="3112" y="58125"/>
                      <a:pt x="-722" y="55978"/>
                    </a:cubicBezTo>
                    <a:lnTo>
                      <a:pt x="-722" y="65761"/>
                    </a:lnTo>
                    <a:cubicBezTo>
                      <a:pt x="3173" y="67325"/>
                      <a:pt x="6812" y="68506"/>
                      <a:pt x="10196" y="69303"/>
                    </a:cubicBezTo>
                    <a:cubicBezTo>
                      <a:pt x="13590" y="70100"/>
                      <a:pt x="16692" y="70499"/>
                      <a:pt x="19504" y="70499"/>
                    </a:cubicBezTo>
                    <a:cubicBezTo>
                      <a:pt x="26915" y="70499"/>
                      <a:pt x="32824" y="68644"/>
                      <a:pt x="37230" y="64933"/>
                    </a:cubicBezTo>
                    <a:cubicBezTo>
                      <a:pt x="41635" y="61232"/>
                      <a:pt x="43838" y="56284"/>
                      <a:pt x="43838" y="50090"/>
                    </a:cubicBezTo>
                    <a:cubicBezTo>
                      <a:pt x="43838" y="47146"/>
                      <a:pt x="43286" y="44355"/>
                      <a:pt x="42182" y="41717"/>
                    </a:cubicBezTo>
                    <a:cubicBezTo>
                      <a:pt x="41089" y="39090"/>
                      <a:pt x="39085" y="35988"/>
                      <a:pt x="36172" y="32410"/>
                    </a:cubicBezTo>
                    <a:cubicBezTo>
                      <a:pt x="35374" y="31480"/>
                      <a:pt x="32834" y="28801"/>
                      <a:pt x="28551" y="24375"/>
                    </a:cubicBezTo>
                    <a:cubicBezTo>
                      <a:pt x="24278" y="19948"/>
                      <a:pt x="18241" y="13759"/>
                      <a:pt x="10441" y="5806"/>
                    </a:cubicBezTo>
                    <a:close/>
                  </a:path>
                </a:pathLst>
              </a:custGeom>
              <a:solidFill>
                <a:srgbClr val="000000"/>
              </a:solidFill>
              <a:ln w="15" cap="flat">
                <a:noFill/>
                <a:prstDash val="solid"/>
                <a:round/>
              </a:ln>
            </p:spPr>
            <p:txBody>
              <a:bodyPr/>
              <a:lstStyle/>
              <a:p>
                <a:endParaRPr lang="nb-NO"/>
              </a:p>
            </p:txBody>
          </p:sp>
          <p:sp>
            <p:nvSpPr>
              <p:cNvPr id="452" name="Friform 451">
                <a:extLst>
                  <a:ext uri="{FF2B5EF4-FFF2-40B4-BE49-F238E27FC236}">
                    <a16:creationId xmlns:a16="http://schemas.microsoft.com/office/drawing/2014/main" id="{4767EF96-DCB8-2636-69FA-AAF6A98B54E6}"/>
                  </a:ext>
                </a:extLst>
              </p:cNvPr>
              <p:cNvSpPr/>
              <p:nvPr/>
            </p:nvSpPr>
            <p:spPr>
              <a:xfrm flipV="1">
                <a:off x="10585040" y="1928085"/>
                <a:ext cx="45418" cy="72835"/>
              </a:xfrm>
              <a:custGeom>
                <a:avLst/>
                <a:gdLst>
                  <a:gd name="csX0" fmla="*/ 10448 w 45418"/>
                  <a:gd name="csY0" fmla="*/ 5806 h 72835"/>
                  <a:gd name="csX1" fmla="*/ 44228 w 45418"/>
                  <a:gd name="csY1" fmla="*/ 5806 h 72835"/>
                  <a:gd name="csX2" fmla="*/ 44228 w 45418"/>
                  <a:gd name="csY2" fmla="*/ -2337 h 72835"/>
                  <a:gd name="csX3" fmla="*/ -1191 w 45418"/>
                  <a:gd name="csY3" fmla="*/ -2337 h 72835"/>
                  <a:gd name="csX4" fmla="*/ -1191 w 45418"/>
                  <a:gd name="csY4" fmla="*/ 5806 h 72835"/>
                  <a:gd name="csX5" fmla="*/ 13821 w 45418"/>
                  <a:gd name="csY5" fmla="*/ 21109 h 72835"/>
                  <a:gd name="csX6" fmla="*/ 25782 w 45418"/>
                  <a:gd name="csY6" fmla="*/ 33514 h 72835"/>
                  <a:gd name="csX7" fmla="*/ 32268 w 45418"/>
                  <a:gd name="csY7" fmla="*/ 42346 h 72835"/>
                  <a:gd name="csX8" fmla="*/ 34123 w 45418"/>
                  <a:gd name="csY8" fmla="*/ 49461 h 72835"/>
                  <a:gd name="csX9" fmla="*/ 30121 w 45418"/>
                  <a:gd name="csY9" fmla="*/ 58753 h 72835"/>
                  <a:gd name="csX10" fmla="*/ 19694 w 45418"/>
                  <a:gd name="csY10" fmla="*/ 62357 h 72835"/>
                  <a:gd name="csX11" fmla="*/ 10080 w 45418"/>
                  <a:gd name="csY11" fmla="*/ 60777 h 72835"/>
                  <a:gd name="csX12" fmla="*/ -715 w 45418"/>
                  <a:gd name="csY12" fmla="*/ 55978 h 72835"/>
                  <a:gd name="csX13" fmla="*/ -715 w 45418"/>
                  <a:gd name="csY13" fmla="*/ 65761 h 72835"/>
                  <a:gd name="csX14" fmla="*/ 10202 w 45418"/>
                  <a:gd name="csY14" fmla="*/ 69303 h 72835"/>
                  <a:gd name="csX15" fmla="*/ 19510 w 45418"/>
                  <a:gd name="csY15" fmla="*/ 70499 h 72835"/>
                  <a:gd name="csX16" fmla="*/ 37236 w 45418"/>
                  <a:gd name="csY16" fmla="*/ 64933 h 72835"/>
                  <a:gd name="csX17" fmla="*/ 43845 w 45418"/>
                  <a:gd name="csY17" fmla="*/ 50090 h 72835"/>
                  <a:gd name="csX18" fmla="*/ 42189 w 45418"/>
                  <a:gd name="csY18" fmla="*/ 41717 h 72835"/>
                  <a:gd name="csX19" fmla="*/ 36178 w 45418"/>
                  <a:gd name="csY19" fmla="*/ 32410 h 72835"/>
                  <a:gd name="csX20" fmla="*/ 28557 w 45418"/>
                  <a:gd name="csY20" fmla="*/ 24375 h 72835"/>
                  <a:gd name="csX21" fmla="*/ 10448 w 45418"/>
                  <a:gd name="csY21" fmla="*/ 5806 h 72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5418" h="72835">
                    <a:moveTo>
                      <a:pt x="10448" y="5806"/>
                    </a:moveTo>
                    <a:lnTo>
                      <a:pt x="44228" y="5806"/>
                    </a:lnTo>
                    <a:lnTo>
                      <a:pt x="44228" y="-2337"/>
                    </a:lnTo>
                    <a:lnTo>
                      <a:pt x="-1191" y="-2337"/>
                    </a:lnTo>
                    <a:lnTo>
                      <a:pt x="-1191" y="5806"/>
                    </a:lnTo>
                    <a:cubicBezTo>
                      <a:pt x="2479" y="9608"/>
                      <a:pt x="7483" y="14709"/>
                      <a:pt x="13821" y="21109"/>
                    </a:cubicBezTo>
                    <a:cubicBezTo>
                      <a:pt x="20169" y="27518"/>
                      <a:pt x="24156" y="31653"/>
                      <a:pt x="25782" y="33514"/>
                    </a:cubicBezTo>
                    <a:cubicBezTo>
                      <a:pt x="28879" y="36989"/>
                      <a:pt x="31041" y="39934"/>
                      <a:pt x="32268" y="42346"/>
                    </a:cubicBezTo>
                    <a:cubicBezTo>
                      <a:pt x="33505" y="44759"/>
                      <a:pt x="34123" y="47130"/>
                      <a:pt x="34123" y="49461"/>
                    </a:cubicBezTo>
                    <a:cubicBezTo>
                      <a:pt x="34123" y="53264"/>
                      <a:pt x="32789" y="56361"/>
                      <a:pt x="30121" y="58753"/>
                    </a:cubicBezTo>
                    <a:cubicBezTo>
                      <a:pt x="27453" y="61156"/>
                      <a:pt x="23977" y="62357"/>
                      <a:pt x="19694" y="62357"/>
                    </a:cubicBezTo>
                    <a:cubicBezTo>
                      <a:pt x="16658" y="62357"/>
                      <a:pt x="13453" y="61830"/>
                      <a:pt x="10080" y="60777"/>
                    </a:cubicBezTo>
                    <a:cubicBezTo>
                      <a:pt x="6717" y="59724"/>
                      <a:pt x="3118" y="58125"/>
                      <a:pt x="-715" y="55978"/>
                    </a:cubicBezTo>
                    <a:lnTo>
                      <a:pt x="-715" y="65761"/>
                    </a:lnTo>
                    <a:cubicBezTo>
                      <a:pt x="3180" y="67325"/>
                      <a:pt x="6819" y="68506"/>
                      <a:pt x="10202" y="69303"/>
                    </a:cubicBezTo>
                    <a:cubicBezTo>
                      <a:pt x="13596" y="70100"/>
                      <a:pt x="16699" y="70499"/>
                      <a:pt x="19510" y="70499"/>
                    </a:cubicBezTo>
                    <a:cubicBezTo>
                      <a:pt x="26921" y="70499"/>
                      <a:pt x="32830" y="68644"/>
                      <a:pt x="37236" y="64933"/>
                    </a:cubicBezTo>
                    <a:cubicBezTo>
                      <a:pt x="41642" y="61232"/>
                      <a:pt x="43845" y="56284"/>
                      <a:pt x="43845" y="50090"/>
                    </a:cubicBezTo>
                    <a:cubicBezTo>
                      <a:pt x="43845" y="47146"/>
                      <a:pt x="43293" y="44355"/>
                      <a:pt x="42189" y="41717"/>
                    </a:cubicBezTo>
                    <a:cubicBezTo>
                      <a:pt x="41095" y="39090"/>
                      <a:pt x="39091" y="35988"/>
                      <a:pt x="36178" y="32410"/>
                    </a:cubicBezTo>
                    <a:cubicBezTo>
                      <a:pt x="35381" y="31480"/>
                      <a:pt x="32840" y="28801"/>
                      <a:pt x="28557" y="24375"/>
                    </a:cubicBezTo>
                    <a:cubicBezTo>
                      <a:pt x="24284" y="19948"/>
                      <a:pt x="18248" y="13759"/>
                      <a:pt x="10448" y="5806"/>
                    </a:cubicBezTo>
                    <a:close/>
                  </a:path>
                </a:pathLst>
              </a:custGeom>
              <a:solidFill>
                <a:srgbClr val="000000"/>
              </a:solidFill>
              <a:ln w="15" cap="flat">
                <a:noFill/>
                <a:prstDash val="solid"/>
                <a:round/>
              </a:ln>
            </p:spPr>
            <p:txBody>
              <a:bodyPr/>
              <a:lstStyle/>
              <a:p>
                <a:endParaRPr lang="nb-NO"/>
              </a:p>
            </p:txBody>
          </p:sp>
        </p:grpSp>
      </p:grpSp>
      <p:grpSp>
        <p:nvGrpSpPr>
          <p:cNvPr id="470" name="Gruppe 469">
            <a:extLst>
              <a:ext uri="{FF2B5EF4-FFF2-40B4-BE49-F238E27FC236}">
                <a16:creationId xmlns:a16="http://schemas.microsoft.com/office/drawing/2014/main" id="{5D37A958-AC39-5837-2B8C-FF672B1FA277}"/>
              </a:ext>
            </a:extLst>
          </p:cNvPr>
          <p:cNvGrpSpPr/>
          <p:nvPr/>
        </p:nvGrpSpPr>
        <p:grpSpPr>
          <a:xfrm>
            <a:off x="1590799" y="1493953"/>
            <a:ext cx="8297761" cy="4400674"/>
            <a:chOff x="3272334" y="1693984"/>
            <a:chExt cx="7543419" cy="4000613"/>
          </a:xfrm>
        </p:grpSpPr>
        <p:sp>
          <p:nvSpPr>
            <p:cNvPr id="14" name="Friform 13">
              <a:extLst>
                <a:ext uri="{FF2B5EF4-FFF2-40B4-BE49-F238E27FC236}">
                  <a16:creationId xmlns:a16="http://schemas.microsoft.com/office/drawing/2014/main" id="{D726A61C-3216-2810-77B4-2AFE0305FE3C}"/>
                </a:ext>
              </a:extLst>
            </p:cNvPr>
            <p:cNvSpPr/>
            <p:nvPr/>
          </p:nvSpPr>
          <p:spPr>
            <a:xfrm>
              <a:off x="6275629" y="1693984"/>
              <a:ext cx="4452986" cy="3721722"/>
            </a:xfrm>
            <a:custGeom>
              <a:avLst/>
              <a:gdLst>
                <a:gd name="csX0" fmla="*/ 0 w 4452986"/>
                <a:gd name="csY0" fmla="*/ 3721723 h 3721722"/>
                <a:gd name="csX1" fmla="*/ 4452987 w 4452986"/>
                <a:gd name="csY1" fmla="*/ 3721723 h 3721722"/>
                <a:gd name="csX2" fmla="*/ 4452987 w 4452986"/>
                <a:gd name="csY2" fmla="*/ 0 h 3721722"/>
                <a:gd name="csX3" fmla="*/ 0 w 4452986"/>
                <a:gd name="csY3" fmla="*/ 0 h 3721722"/>
                <a:gd name="csX4" fmla="*/ 0 w 4452986"/>
                <a:gd name="csY4" fmla="*/ 3721723 h 3721722"/>
              </a:gdLst>
              <a:ahLst/>
              <a:cxnLst>
                <a:cxn ang="0">
                  <a:pos x="csX0" y="csY0"/>
                </a:cxn>
                <a:cxn ang="0">
                  <a:pos x="csX1" y="csY1"/>
                </a:cxn>
                <a:cxn ang="0">
                  <a:pos x="csX2" y="csY2"/>
                </a:cxn>
                <a:cxn ang="0">
                  <a:pos x="csX3" y="csY3"/>
                </a:cxn>
                <a:cxn ang="0">
                  <a:pos x="csX4" y="csY4"/>
                </a:cxn>
              </a:cxnLst>
              <a:rect l="l" t="t" r="r" b="b"/>
              <a:pathLst>
                <a:path w="4452986" h="3721722">
                  <a:moveTo>
                    <a:pt x="0" y="3721723"/>
                  </a:moveTo>
                  <a:lnTo>
                    <a:pt x="4452987" y="3721723"/>
                  </a:lnTo>
                  <a:lnTo>
                    <a:pt x="4452987" y="0"/>
                  </a:lnTo>
                  <a:lnTo>
                    <a:pt x="0" y="0"/>
                  </a:lnTo>
                  <a:lnTo>
                    <a:pt x="0" y="3721723"/>
                  </a:lnTo>
                  <a:close/>
                </a:path>
              </a:pathLst>
            </a:custGeom>
            <a:noFill/>
            <a:ln w="9814" cap="flat">
              <a:noFill/>
              <a:prstDash val="solid"/>
              <a:round/>
            </a:ln>
          </p:spPr>
          <p:txBody>
            <a:bodyPr/>
            <a:lstStyle/>
            <a:p>
              <a:endParaRPr lang="nb-NO"/>
            </a:p>
          </p:txBody>
        </p:sp>
        <p:sp>
          <p:nvSpPr>
            <p:cNvPr id="15" name="Friform 14">
              <a:extLst>
                <a:ext uri="{FF2B5EF4-FFF2-40B4-BE49-F238E27FC236}">
                  <a16:creationId xmlns:a16="http://schemas.microsoft.com/office/drawing/2014/main" id="{15C8F1AA-308B-154B-9B53-CE4568282DB0}"/>
                </a:ext>
              </a:extLst>
            </p:cNvPr>
            <p:cNvSpPr/>
            <p:nvPr/>
          </p:nvSpPr>
          <p:spPr>
            <a:xfrm>
              <a:off x="6275629" y="1863153"/>
              <a:ext cx="3785038" cy="153790"/>
            </a:xfrm>
            <a:custGeom>
              <a:avLst/>
              <a:gdLst>
                <a:gd name="csX0" fmla="*/ 0 w 3785038"/>
                <a:gd name="csY0" fmla="*/ 0 h 153790"/>
                <a:gd name="csX1" fmla="*/ 3785038 w 3785038"/>
                <a:gd name="csY1" fmla="*/ 0 h 153790"/>
                <a:gd name="csX2" fmla="*/ 3785038 w 3785038"/>
                <a:gd name="csY2" fmla="*/ 153790 h 153790"/>
                <a:gd name="csX3" fmla="*/ 0 w 3785038"/>
                <a:gd name="csY3" fmla="*/ 153790 h 153790"/>
              </a:gdLst>
              <a:ahLst/>
              <a:cxnLst>
                <a:cxn ang="0">
                  <a:pos x="csX0" y="csY0"/>
                </a:cxn>
                <a:cxn ang="0">
                  <a:pos x="csX1" y="csY1"/>
                </a:cxn>
                <a:cxn ang="0">
                  <a:pos x="csX2" y="csY2"/>
                </a:cxn>
                <a:cxn ang="0">
                  <a:pos x="csX3" y="csY3"/>
                </a:cxn>
              </a:cxnLst>
              <a:rect l="l" t="t" r="r" b="b"/>
              <a:pathLst>
                <a:path w="3785038" h="153790">
                  <a:moveTo>
                    <a:pt x="0" y="0"/>
                  </a:moveTo>
                  <a:lnTo>
                    <a:pt x="3785038" y="0"/>
                  </a:lnTo>
                  <a:lnTo>
                    <a:pt x="3785038" y="153790"/>
                  </a:lnTo>
                  <a:lnTo>
                    <a:pt x="0" y="153790"/>
                  </a:lnTo>
                  <a:close/>
                </a:path>
              </a:pathLst>
            </a:custGeom>
            <a:solidFill>
              <a:srgbClr val="C80F2E"/>
            </a:solidFill>
            <a:ln w="9814" cap="flat">
              <a:noFill/>
              <a:prstDash val="solid"/>
              <a:round/>
            </a:ln>
          </p:spPr>
          <p:txBody>
            <a:bodyPr/>
            <a:lstStyle/>
            <a:p>
              <a:endParaRPr lang="nb-NO"/>
            </a:p>
          </p:txBody>
        </p:sp>
        <p:sp>
          <p:nvSpPr>
            <p:cNvPr id="16" name="Friform 15">
              <a:extLst>
                <a:ext uri="{FF2B5EF4-FFF2-40B4-BE49-F238E27FC236}">
                  <a16:creationId xmlns:a16="http://schemas.microsoft.com/office/drawing/2014/main" id="{B47FACE9-D72F-5F0C-A94D-24EBE45A7D2D}"/>
                </a:ext>
              </a:extLst>
            </p:cNvPr>
            <p:cNvSpPr/>
            <p:nvPr/>
          </p:nvSpPr>
          <p:spPr>
            <a:xfrm>
              <a:off x="6275629" y="2302554"/>
              <a:ext cx="3384269" cy="153790"/>
            </a:xfrm>
            <a:custGeom>
              <a:avLst/>
              <a:gdLst>
                <a:gd name="csX0" fmla="*/ 0 w 3384269"/>
                <a:gd name="csY0" fmla="*/ 0 h 153790"/>
                <a:gd name="csX1" fmla="*/ 3384270 w 3384269"/>
                <a:gd name="csY1" fmla="*/ 0 h 153790"/>
                <a:gd name="csX2" fmla="*/ 3384270 w 3384269"/>
                <a:gd name="csY2" fmla="*/ 153790 h 153790"/>
                <a:gd name="csX3" fmla="*/ 0 w 3384269"/>
                <a:gd name="csY3" fmla="*/ 153790 h 153790"/>
              </a:gdLst>
              <a:ahLst/>
              <a:cxnLst>
                <a:cxn ang="0">
                  <a:pos x="csX0" y="csY0"/>
                </a:cxn>
                <a:cxn ang="0">
                  <a:pos x="csX1" y="csY1"/>
                </a:cxn>
                <a:cxn ang="0">
                  <a:pos x="csX2" y="csY2"/>
                </a:cxn>
                <a:cxn ang="0">
                  <a:pos x="csX3" y="csY3"/>
                </a:cxn>
              </a:cxnLst>
              <a:rect l="l" t="t" r="r" b="b"/>
              <a:pathLst>
                <a:path w="3384269" h="153790">
                  <a:moveTo>
                    <a:pt x="0" y="0"/>
                  </a:moveTo>
                  <a:lnTo>
                    <a:pt x="3384270" y="0"/>
                  </a:lnTo>
                  <a:lnTo>
                    <a:pt x="3384270" y="153790"/>
                  </a:lnTo>
                  <a:lnTo>
                    <a:pt x="0" y="153790"/>
                  </a:lnTo>
                  <a:close/>
                </a:path>
              </a:pathLst>
            </a:custGeom>
            <a:solidFill>
              <a:srgbClr val="C80F2E"/>
            </a:solidFill>
            <a:ln w="9814" cap="flat">
              <a:noFill/>
              <a:prstDash val="solid"/>
              <a:round/>
            </a:ln>
          </p:spPr>
          <p:txBody>
            <a:bodyPr/>
            <a:lstStyle/>
            <a:p>
              <a:endParaRPr lang="nb-NO"/>
            </a:p>
          </p:txBody>
        </p:sp>
        <p:sp>
          <p:nvSpPr>
            <p:cNvPr id="17" name="Friform 16">
              <a:extLst>
                <a:ext uri="{FF2B5EF4-FFF2-40B4-BE49-F238E27FC236}">
                  <a16:creationId xmlns:a16="http://schemas.microsoft.com/office/drawing/2014/main" id="{40DB7EDF-B1F0-22BD-AABE-1DB001502DD3}"/>
                </a:ext>
              </a:extLst>
            </p:cNvPr>
            <p:cNvSpPr/>
            <p:nvPr/>
          </p:nvSpPr>
          <p:spPr>
            <a:xfrm>
              <a:off x="6275629" y="2741954"/>
              <a:ext cx="3117090" cy="153790"/>
            </a:xfrm>
            <a:custGeom>
              <a:avLst/>
              <a:gdLst>
                <a:gd name="csX0" fmla="*/ 0 w 3117090"/>
                <a:gd name="csY0" fmla="*/ 0 h 153790"/>
                <a:gd name="csX1" fmla="*/ 3117091 w 3117090"/>
                <a:gd name="csY1" fmla="*/ 0 h 153790"/>
                <a:gd name="csX2" fmla="*/ 3117091 w 3117090"/>
                <a:gd name="csY2" fmla="*/ 153790 h 153790"/>
                <a:gd name="csX3" fmla="*/ 0 w 3117090"/>
                <a:gd name="csY3" fmla="*/ 153790 h 153790"/>
              </a:gdLst>
              <a:ahLst/>
              <a:cxnLst>
                <a:cxn ang="0">
                  <a:pos x="csX0" y="csY0"/>
                </a:cxn>
                <a:cxn ang="0">
                  <a:pos x="csX1" y="csY1"/>
                </a:cxn>
                <a:cxn ang="0">
                  <a:pos x="csX2" y="csY2"/>
                </a:cxn>
                <a:cxn ang="0">
                  <a:pos x="csX3" y="csY3"/>
                </a:cxn>
              </a:cxnLst>
              <a:rect l="l" t="t" r="r" b="b"/>
              <a:pathLst>
                <a:path w="3117090" h="153790">
                  <a:moveTo>
                    <a:pt x="0" y="0"/>
                  </a:moveTo>
                  <a:lnTo>
                    <a:pt x="3117091" y="0"/>
                  </a:lnTo>
                  <a:lnTo>
                    <a:pt x="3117091" y="153790"/>
                  </a:lnTo>
                  <a:lnTo>
                    <a:pt x="0" y="153790"/>
                  </a:lnTo>
                  <a:close/>
                </a:path>
              </a:pathLst>
            </a:custGeom>
            <a:solidFill>
              <a:srgbClr val="C80F2E"/>
            </a:solidFill>
            <a:ln w="9814" cap="flat">
              <a:noFill/>
              <a:prstDash val="solid"/>
              <a:round/>
            </a:ln>
          </p:spPr>
          <p:txBody>
            <a:bodyPr/>
            <a:lstStyle/>
            <a:p>
              <a:endParaRPr lang="nb-NO"/>
            </a:p>
          </p:txBody>
        </p:sp>
        <p:sp>
          <p:nvSpPr>
            <p:cNvPr id="18" name="Friform 17">
              <a:extLst>
                <a:ext uri="{FF2B5EF4-FFF2-40B4-BE49-F238E27FC236}">
                  <a16:creationId xmlns:a16="http://schemas.microsoft.com/office/drawing/2014/main" id="{0DED0B50-5FFA-70B8-D28D-B2175D56F297}"/>
                </a:ext>
              </a:extLst>
            </p:cNvPr>
            <p:cNvSpPr/>
            <p:nvPr/>
          </p:nvSpPr>
          <p:spPr>
            <a:xfrm>
              <a:off x="6275629" y="3181355"/>
              <a:ext cx="2894441" cy="153790"/>
            </a:xfrm>
            <a:custGeom>
              <a:avLst/>
              <a:gdLst>
                <a:gd name="csX0" fmla="*/ 0 w 2894441"/>
                <a:gd name="csY0" fmla="*/ 0 h 153790"/>
                <a:gd name="csX1" fmla="*/ 2894441 w 2894441"/>
                <a:gd name="csY1" fmla="*/ 0 h 153790"/>
                <a:gd name="csX2" fmla="*/ 2894441 w 2894441"/>
                <a:gd name="csY2" fmla="*/ 153790 h 153790"/>
                <a:gd name="csX3" fmla="*/ 0 w 2894441"/>
                <a:gd name="csY3" fmla="*/ 153790 h 153790"/>
              </a:gdLst>
              <a:ahLst/>
              <a:cxnLst>
                <a:cxn ang="0">
                  <a:pos x="csX0" y="csY0"/>
                </a:cxn>
                <a:cxn ang="0">
                  <a:pos x="csX1" y="csY1"/>
                </a:cxn>
                <a:cxn ang="0">
                  <a:pos x="csX2" y="csY2"/>
                </a:cxn>
                <a:cxn ang="0">
                  <a:pos x="csX3" y="csY3"/>
                </a:cxn>
              </a:cxnLst>
              <a:rect l="l" t="t" r="r" b="b"/>
              <a:pathLst>
                <a:path w="2894441" h="153790">
                  <a:moveTo>
                    <a:pt x="0" y="0"/>
                  </a:moveTo>
                  <a:lnTo>
                    <a:pt x="2894441" y="0"/>
                  </a:lnTo>
                  <a:lnTo>
                    <a:pt x="2894441" y="153790"/>
                  </a:lnTo>
                  <a:lnTo>
                    <a:pt x="0" y="153790"/>
                  </a:lnTo>
                  <a:close/>
                </a:path>
              </a:pathLst>
            </a:custGeom>
            <a:solidFill>
              <a:srgbClr val="C80F2E"/>
            </a:solidFill>
            <a:ln w="9814" cap="flat">
              <a:noFill/>
              <a:prstDash val="solid"/>
              <a:round/>
            </a:ln>
          </p:spPr>
          <p:txBody>
            <a:bodyPr/>
            <a:lstStyle/>
            <a:p>
              <a:endParaRPr lang="nb-NO"/>
            </a:p>
          </p:txBody>
        </p:sp>
        <p:sp>
          <p:nvSpPr>
            <p:cNvPr id="19" name="Friform 18">
              <a:extLst>
                <a:ext uri="{FF2B5EF4-FFF2-40B4-BE49-F238E27FC236}">
                  <a16:creationId xmlns:a16="http://schemas.microsoft.com/office/drawing/2014/main" id="{B7286A81-8029-BD9E-50F1-944B2A3508EF}"/>
                </a:ext>
              </a:extLst>
            </p:cNvPr>
            <p:cNvSpPr/>
            <p:nvPr/>
          </p:nvSpPr>
          <p:spPr>
            <a:xfrm>
              <a:off x="6275629" y="3620755"/>
              <a:ext cx="2360082" cy="153790"/>
            </a:xfrm>
            <a:custGeom>
              <a:avLst/>
              <a:gdLst>
                <a:gd name="csX0" fmla="*/ 0 w 2360082"/>
                <a:gd name="csY0" fmla="*/ 0 h 153790"/>
                <a:gd name="csX1" fmla="*/ 2360083 w 2360082"/>
                <a:gd name="csY1" fmla="*/ 0 h 153790"/>
                <a:gd name="csX2" fmla="*/ 2360083 w 2360082"/>
                <a:gd name="csY2" fmla="*/ 153790 h 153790"/>
                <a:gd name="csX3" fmla="*/ 0 w 2360082"/>
                <a:gd name="csY3" fmla="*/ 153790 h 153790"/>
              </a:gdLst>
              <a:ahLst/>
              <a:cxnLst>
                <a:cxn ang="0">
                  <a:pos x="csX0" y="csY0"/>
                </a:cxn>
                <a:cxn ang="0">
                  <a:pos x="csX1" y="csY1"/>
                </a:cxn>
                <a:cxn ang="0">
                  <a:pos x="csX2" y="csY2"/>
                </a:cxn>
                <a:cxn ang="0">
                  <a:pos x="csX3" y="csY3"/>
                </a:cxn>
              </a:cxnLst>
              <a:rect l="l" t="t" r="r" b="b"/>
              <a:pathLst>
                <a:path w="2360082" h="153790">
                  <a:moveTo>
                    <a:pt x="0" y="0"/>
                  </a:moveTo>
                  <a:lnTo>
                    <a:pt x="2360083" y="0"/>
                  </a:lnTo>
                  <a:lnTo>
                    <a:pt x="2360083" y="153790"/>
                  </a:lnTo>
                  <a:lnTo>
                    <a:pt x="0" y="153790"/>
                  </a:lnTo>
                  <a:close/>
                </a:path>
              </a:pathLst>
            </a:custGeom>
            <a:solidFill>
              <a:srgbClr val="C80F2E"/>
            </a:solidFill>
            <a:ln w="9814" cap="flat">
              <a:noFill/>
              <a:prstDash val="solid"/>
              <a:round/>
            </a:ln>
          </p:spPr>
          <p:txBody>
            <a:bodyPr/>
            <a:lstStyle/>
            <a:p>
              <a:endParaRPr lang="nb-NO"/>
            </a:p>
          </p:txBody>
        </p:sp>
        <p:sp>
          <p:nvSpPr>
            <p:cNvPr id="20" name="Friform 19">
              <a:extLst>
                <a:ext uri="{FF2B5EF4-FFF2-40B4-BE49-F238E27FC236}">
                  <a16:creationId xmlns:a16="http://schemas.microsoft.com/office/drawing/2014/main" id="{990D43A9-A0CA-AE09-29FD-E45C40ACCAC8}"/>
                </a:ext>
              </a:extLst>
            </p:cNvPr>
            <p:cNvSpPr/>
            <p:nvPr/>
          </p:nvSpPr>
          <p:spPr>
            <a:xfrm>
              <a:off x="6275629" y="4060156"/>
              <a:ext cx="1870254" cy="153790"/>
            </a:xfrm>
            <a:custGeom>
              <a:avLst/>
              <a:gdLst>
                <a:gd name="csX0" fmla="*/ 0 w 1870254"/>
                <a:gd name="csY0" fmla="*/ 0 h 153790"/>
                <a:gd name="csX1" fmla="*/ 1870254 w 1870254"/>
                <a:gd name="csY1" fmla="*/ 0 h 153790"/>
                <a:gd name="csX2" fmla="*/ 1870254 w 1870254"/>
                <a:gd name="csY2" fmla="*/ 153790 h 153790"/>
                <a:gd name="csX3" fmla="*/ 0 w 1870254"/>
                <a:gd name="csY3" fmla="*/ 153790 h 153790"/>
              </a:gdLst>
              <a:ahLst/>
              <a:cxnLst>
                <a:cxn ang="0">
                  <a:pos x="csX0" y="csY0"/>
                </a:cxn>
                <a:cxn ang="0">
                  <a:pos x="csX1" y="csY1"/>
                </a:cxn>
                <a:cxn ang="0">
                  <a:pos x="csX2" y="csY2"/>
                </a:cxn>
                <a:cxn ang="0">
                  <a:pos x="csX3" y="csY3"/>
                </a:cxn>
              </a:cxnLst>
              <a:rect l="l" t="t" r="r" b="b"/>
              <a:pathLst>
                <a:path w="1870254" h="153790">
                  <a:moveTo>
                    <a:pt x="0" y="0"/>
                  </a:moveTo>
                  <a:lnTo>
                    <a:pt x="1870254" y="0"/>
                  </a:lnTo>
                  <a:lnTo>
                    <a:pt x="1870254" y="153790"/>
                  </a:lnTo>
                  <a:lnTo>
                    <a:pt x="0" y="153790"/>
                  </a:lnTo>
                  <a:close/>
                </a:path>
              </a:pathLst>
            </a:custGeom>
            <a:solidFill>
              <a:srgbClr val="C80F2E"/>
            </a:solidFill>
            <a:ln w="9814" cap="flat">
              <a:noFill/>
              <a:prstDash val="solid"/>
              <a:round/>
            </a:ln>
          </p:spPr>
          <p:txBody>
            <a:bodyPr/>
            <a:lstStyle/>
            <a:p>
              <a:endParaRPr lang="nb-NO"/>
            </a:p>
          </p:txBody>
        </p:sp>
        <p:sp>
          <p:nvSpPr>
            <p:cNvPr id="21" name="Friform 20">
              <a:extLst>
                <a:ext uri="{FF2B5EF4-FFF2-40B4-BE49-F238E27FC236}">
                  <a16:creationId xmlns:a16="http://schemas.microsoft.com/office/drawing/2014/main" id="{38326143-7200-D1EA-35E3-AB80EED1C049}"/>
                </a:ext>
              </a:extLst>
            </p:cNvPr>
            <p:cNvSpPr/>
            <p:nvPr/>
          </p:nvSpPr>
          <p:spPr>
            <a:xfrm>
              <a:off x="6275629" y="4499556"/>
              <a:ext cx="1514015" cy="153789"/>
            </a:xfrm>
            <a:custGeom>
              <a:avLst/>
              <a:gdLst>
                <a:gd name="csX0" fmla="*/ 0 w 1514015"/>
                <a:gd name="csY0" fmla="*/ 0 h 153789"/>
                <a:gd name="csX1" fmla="*/ 1514016 w 1514015"/>
                <a:gd name="csY1" fmla="*/ 0 h 153789"/>
                <a:gd name="csX2" fmla="*/ 1514016 w 1514015"/>
                <a:gd name="csY2" fmla="*/ 153790 h 153789"/>
                <a:gd name="csX3" fmla="*/ 0 w 1514015"/>
                <a:gd name="csY3" fmla="*/ 153790 h 153789"/>
              </a:gdLst>
              <a:ahLst/>
              <a:cxnLst>
                <a:cxn ang="0">
                  <a:pos x="csX0" y="csY0"/>
                </a:cxn>
                <a:cxn ang="0">
                  <a:pos x="csX1" y="csY1"/>
                </a:cxn>
                <a:cxn ang="0">
                  <a:pos x="csX2" y="csY2"/>
                </a:cxn>
                <a:cxn ang="0">
                  <a:pos x="csX3" y="csY3"/>
                </a:cxn>
              </a:cxnLst>
              <a:rect l="l" t="t" r="r" b="b"/>
              <a:pathLst>
                <a:path w="1514015" h="153789">
                  <a:moveTo>
                    <a:pt x="0" y="0"/>
                  </a:moveTo>
                  <a:lnTo>
                    <a:pt x="1514016" y="0"/>
                  </a:lnTo>
                  <a:lnTo>
                    <a:pt x="1514016" y="153790"/>
                  </a:lnTo>
                  <a:lnTo>
                    <a:pt x="0" y="153790"/>
                  </a:lnTo>
                  <a:close/>
                </a:path>
              </a:pathLst>
            </a:custGeom>
            <a:solidFill>
              <a:srgbClr val="C80F2E"/>
            </a:solidFill>
            <a:ln w="9814" cap="flat">
              <a:noFill/>
              <a:prstDash val="solid"/>
              <a:round/>
            </a:ln>
          </p:spPr>
          <p:txBody>
            <a:bodyPr/>
            <a:lstStyle/>
            <a:p>
              <a:endParaRPr lang="nb-NO"/>
            </a:p>
          </p:txBody>
        </p:sp>
        <p:sp>
          <p:nvSpPr>
            <p:cNvPr id="22" name="Friform 21">
              <a:extLst>
                <a:ext uri="{FF2B5EF4-FFF2-40B4-BE49-F238E27FC236}">
                  <a16:creationId xmlns:a16="http://schemas.microsoft.com/office/drawing/2014/main" id="{4D5C4332-494E-A292-BF2F-8EE328AC03CF}"/>
                </a:ext>
              </a:extLst>
            </p:cNvPr>
            <p:cNvSpPr/>
            <p:nvPr/>
          </p:nvSpPr>
          <p:spPr>
            <a:xfrm>
              <a:off x="6275629" y="4938957"/>
              <a:ext cx="890597" cy="153790"/>
            </a:xfrm>
            <a:custGeom>
              <a:avLst/>
              <a:gdLst>
                <a:gd name="csX0" fmla="*/ 0 w 890597"/>
                <a:gd name="csY0" fmla="*/ 0 h 153790"/>
                <a:gd name="csX1" fmla="*/ 890597 w 890597"/>
                <a:gd name="csY1" fmla="*/ 0 h 153790"/>
                <a:gd name="csX2" fmla="*/ 890597 w 890597"/>
                <a:gd name="csY2" fmla="*/ 153790 h 153790"/>
                <a:gd name="csX3" fmla="*/ 0 w 890597"/>
                <a:gd name="csY3" fmla="*/ 153790 h 153790"/>
              </a:gdLst>
              <a:ahLst/>
              <a:cxnLst>
                <a:cxn ang="0">
                  <a:pos x="csX0" y="csY0"/>
                </a:cxn>
                <a:cxn ang="0">
                  <a:pos x="csX1" y="csY1"/>
                </a:cxn>
                <a:cxn ang="0">
                  <a:pos x="csX2" y="csY2"/>
                </a:cxn>
                <a:cxn ang="0">
                  <a:pos x="csX3" y="csY3"/>
                </a:cxn>
              </a:cxnLst>
              <a:rect l="l" t="t" r="r" b="b"/>
              <a:pathLst>
                <a:path w="890597" h="153790">
                  <a:moveTo>
                    <a:pt x="0" y="0"/>
                  </a:moveTo>
                  <a:lnTo>
                    <a:pt x="890597" y="0"/>
                  </a:lnTo>
                  <a:lnTo>
                    <a:pt x="890597" y="153790"/>
                  </a:lnTo>
                  <a:lnTo>
                    <a:pt x="0" y="153790"/>
                  </a:lnTo>
                  <a:close/>
                </a:path>
              </a:pathLst>
            </a:custGeom>
            <a:solidFill>
              <a:srgbClr val="C80F2E"/>
            </a:solidFill>
            <a:ln w="9814" cap="flat">
              <a:noFill/>
              <a:prstDash val="solid"/>
              <a:round/>
            </a:ln>
          </p:spPr>
          <p:txBody>
            <a:bodyPr/>
            <a:lstStyle/>
            <a:p>
              <a:endParaRPr lang="nb-NO"/>
            </a:p>
          </p:txBody>
        </p:sp>
        <p:sp>
          <p:nvSpPr>
            <p:cNvPr id="23" name="Friform 22">
              <a:extLst>
                <a:ext uri="{FF2B5EF4-FFF2-40B4-BE49-F238E27FC236}">
                  <a16:creationId xmlns:a16="http://schemas.microsoft.com/office/drawing/2014/main" id="{83B4A9DF-53EE-FF8A-7D3D-F9A4301CDE20}"/>
                </a:ext>
              </a:extLst>
            </p:cNvPr>
            <p:cNvSpPr/>
            <p:nvPr/>
          </p:nvSpPr>
          <p:spPr>
            <a:xfrm>
              <a:off x="6275629" y="2016943"/>
              <a:ext cx="9813" cy="153790"/>
            </a:xfrm>
            <a:custGeom>
              <a:avLst/>
              <a:gdLst>
                <a:gd name="csX0" fmla="*/ 0 w 9813"/>
                <a:gd name="csY0" fmla="*/ 0 h 153790"/>
                <a:gd name="csX1" fmla="*/ 0 w 9813"/>
                <a:gd name="csY1" fmla="*/ 0 h 153790"/>
                <a:gd name="csX2" fmla="*/ 0 w 9813"/>
                <a:gd name="csY2" fmla="*/ 153790 h 153790"/>
                <a:gd name="csX3" fmla="*/ 0 w 9813"/>
                <a:gd name="csY3" fmla="*/ 153790 h 153790"/>
              </a:gdLst>
              <a:ahLst/>
              <a:cxnLst>
                <a:cxn ang="0">
                  <a:pos x="csX0" y="csY0"/>
                </a:cxn>
                <a:cxn ang="0">
                  <a:pos x="csX1" y="csY1"/>
                </a:cxn>
                <a:cxn ang="0">
                  <a:pos x="csX2" y="csY2"/>
                </a:cxn>
                <a:cxn ang="0">
                  <a:pos x="csX3" y="csY3"/>
                </a:cxn>
              </a:cxnLst>
              <a:rect l="l" t="t" r="r" b="b"/>
              <a:pathLst>
                <a:path w="9813" h="153790">
                  <a:moveTo>
                    <a:pt x="0" y="0"/>
                  </a:moveTo>
                  <a:lnTo>
                    <a:pt x="0" y="0"/>
                  </a:lnTo>
                  <a:lnTo>
                    <a:pt x="0" y="153790"/>
                  </a:lnTo>
                  <a:lnTo>
                    <a:pt x="0" y="153790"/>
                  </a:lnTo>
                  <a:close/>
                </a:path>
              </a:pathLst>
            </a:custGeom>
            <a:solidFill>
              <a:srgbClr val="FF7F0E"/>
            </a:solidFill>
            <a:ln w="9814" cap="flat">
              <a:noFill/>
              <a:prstDash val="solid"/>
              <a:round/>
            </a:ln>
          </p:spPr>
          <p:txBody>
            <a:bodyPr/>
            <a:lstStyle/>
            <a:p>
              <a:endParaRPr lang="nb-NO"/>
            </a:p>
          </p:txBody>
        </p:sp>
        <p:sp>
          <p:nvSpPr>
            <p:cNvPr id="24" name="Friform 23">
              <a:extLst>
                <a:ext uri="{FF2B5EF4-FFF2-40B4-BE49-F238E27FC236}">
                  <a16:creationId xmlns:a16="http://schemas.microsoft.com/office/drawing/2014/main" id="{7C884EB5-5B97-6ECA-F9A8-7CF526A115E1}"/>
                </a:ext>
              </a:extLst>
            </p:cNvPr>
            <p:cNvSpPr/>
            <p:nvPr/>
          </p:nvSpPr>
          <p:spPr>
            <a:xfrm>
              <a:off x="6275629" y="2456344"/>
              <a:ext cx="3072560" cy="153790"/>
            </a:xfrm>
            <a:custGeom>
              <a:avLst/>
              <a:gdLst>
                <a:gd name="csX0" fmla="*/ 0 w 3072560"/>
                <a:gd name="csY0" fmla="*/ 0 h 153790"/>
                <a:gd name="csX1" fmla="*/ 3072561 w 3072560"/>
                <a:gd name="csY1" fmla="*/ 0 h 153790"/>
                <a:gd name="csX2" fmla="*/ 3072561 w 3072560"/>
                <a:gd name="csY2" fmla="*/ 153790 h 153790"/>
                <a:gd name="csX3" fmla="*/ 0 w 3072560"/>
                <a:gd name="csY3" fmla="*/ 153790 h 153790"/>
              </a:gdLst>
              <a:ahLst/>
              <a:cxnLst>
                <a:cxn ang="0">
                  <a:pos x="csX0" y="csY0"/>
                </a:cxn>
                <a:cxn ang="0">
                  <a:pos x="csX1" y="csY1"/>
                </a:cxn>
                <a:cxn ang="0">
                  <a:pos x="csX2" y="csY2"/>
                </a:cxn>
                <a:cxn ang="0">
                  <a:pos x="csX3" y="csY3"/>
                </a:cxn>
              </a:cxnLst>
              <a:rect l="l" t="t" r="r" b="b"/>
              <a:pathLst>
                <a:path w="3072560" h="153790">
                  <a:moveTo>
                    <a:pt x="0" y="0"/>
                  </a:moveTo>
                  <a:lnTo>
                    <a:pt x="3072561" y="0"/>
                  </a:lnTo>
                  <a:lnTo>
                    <a:pt x="3072561" y="153790"/>
                  </a:lnTo>
                  <a:lnTo>
                    <a:pt x="0" y="153790"/>
                  </a:lnTo>
                  <a:close/>
                </a:path>
              </a:pathLst>
            </a:custGeom>
            <a:solidFill>
              <a:srgbClr val="1B2343"/>
            </a:solidFill>
            <a:ln w="9814" cap="flat">
              <a:noFill/>
              <a:prstDash val="solid"/>
              <a:round/>
            </a:ln>
          </p:spPr>
          <p:txBody>
            <a:bodyPr/>
            <a:lstStyle/>
            <a:p>
              <a:endParaRPr lang="nb-NO"/>
            </a:p>
          </p:txBody>
        </p:sp>
        <p:sp>
          <p:nvSpPr>
            <p:cNvPr id="25" name="Friform 24">
              <a:extLst>
                <a:ext uri="{FF2B5EF4-FFF2-40B4-BE49-F238E27FC236}">
                  <a16:creationId xmlns:a16="http://schemas.microsoft.com/office/drawing/2014/main" id="{411E6202-9803-C6B6-BE4A-8543B13D6835}"/>
                </a:ext>
              </a:extLst>
            </p:cNvPr>
            <p:cNvSpPr/>
            <p:nvPr/>
          </p:nvSpPr>
          <p:spPr>
            <a:xfrm>
              <a:off x="6275629" y="2895744"/>
              <a:ext cx="2894441" cy="153790"/>
            </a:xfrm>
            <a:custGeom>
              <a:avLst/>
              <a:gdLst>
                <a:gd name="csX0" fmla="*/ 0 w 2894441"/>
                <a:gd name="csY0" fmla="*/ 0 h 153790"/>
                <a:gd name="csX1" fmla="*/ 2894441 w 2894441"/>
                <a:gd name="csY1" fmla="*/ 0 h 153790"/>
                <a:gd name="csX2" fmla="*/ 2894441 w 2894441"/>
                <a:gd name="csY2" fmla="*/ 153790 h 153790"/>
                <a:gd name="csX3" fmla="*/ 0 w 2894441"/>
                <a:gd name="csY3" fmla="*/ 153790 h 153790"/>
              </a:gdLst>
              <a:ahLst/>
              <a:cxnLst>
                <a:cxn ang="0">
                  <a:pos x="csX0" y="csY0"/>
                </a:cxn>
                <a:cxn ang="0">
                  <a:pos x="csX1" y="csY1"/>
                </a:cxn>
                <a:cxn ang="0">
                  <a:pos x="csX2" y="csY2"/>
                </a:cxn>
                <a:cxn ang="0">
                  <a:pos x="csX3" y="csY3"/>
                </a:cxn>
              </a:cxnLst>
              <a:rect l="l" t="t" r="r" b="b"/>
              <a:pathLst>
                <a:path w="2894441" h="153790">
                  <a:moveTo>
                    <a:pt x="0" y="0"/>
                  </a:moveTo>
                  <a:lnTo>
                    <a:pt x="2894441" y="0"/>
                  </a:lnTo>
                  <a:lnTo>
                    <a:pt x="2894441" y="153790"/>
                  </a:lnTo>
                  <a:lnTo>
                    <a:pt x="0" y="153790"/>
                  </a:lnTo>
                  <a:close/>
                </a:path>
              </a:pathLst>
            </a:custGeom>
            <a:solidFill>
              <a:srgbClr val="1B2343"/>
            </a:solidFill>
            <a:ln w="9814" cap="flat">
              <a:noFill/>
              <a:prstDash val="solid"/>
              <a:round/>
            </a:ln>
          </p:spPr>
          <p:txBody>
            <a:bodyPr/>
            <a:lstStyle/>
            <a:p>
              <a:endParaRPr lang="nb-NO"/>
            </a:p>
          </p:txBody>
        </p:sp>
        <p:sp>
          <p:nvSpPr>
            <p:cNvPr id="26" name="Friform 25">
              <a:extLst>
                <a:ext uri="{FF2B5EF4-FFF2-40B4-BE49-F238E27FC236}">
                  <a16:creationId xmlns:a16="http://schemas.microsoft.com/office/drawing/2014/main" id="{BD73212B-9413-70E8-5AEE-455C619B7252}"/>
                </a:ext>
              </a:extLst>
            </p:cNvPr>
            <p:cNvSpPr/>
            <p:nvPr/>
          </p:nvSpPr>
          <p:spPr>
            <a:xfrm>
              <a:off x="6275629" y="3335145"/>
              <a:ext cx="1692134" cy="153790"/>
            </a:xfrm>
            <a:custGeom>
              <a:avLst/>
              <a:gdLst>
                <a:gd name="csX0" fmla="*/ 0 w 1692134"/>
                <a:gd name="csY0" fmla="*/ 0 h 153790"/>
                <a:gd name="csX1" fmla="*/ 1692135 w 1692134"/>
                <a:gd name="csY1" fmla="*/ 0 h 153790"/>
                <a:gd name="csX2" fmla="*/ 1692135 w 1692134"/>
                <a:gd name="csY2" fmla="*/ 153790 h 153790"/>
                <a:gd name="csX3" fmla="*/ 0 w 1692134"/>
                <a:gd name="csY3" fmla="*/ 153790 h 153790"/>
              </a:gdLst>
              <a:ahLst/>
              <a:cxnLst>
                <a:cxn ang="0">
                  <a:pos x="csX0" y="csY0"/>
                </a:cxn>
                <a:cxn ang="0">
                  <a:pos x="csX1" y="csY1"/>
                </a:cxn>
                <a:cxn ang="0">
                  <a:pos x="csX2" y="csY2"/>
                </a:cxn>
                <a:cxn ang="0">
                  <a:pos x="csX3" y="csY3"/>
                </a:cxn>
              </a:cxnLst>
              <a:rect l="l" t="t" r="r" b="b"/>
              <a:pathLst>
                <a:path w="1692134" h="153790">
                  <a:moveTo>
                    <a:pt x="0" y="0"/>
                  </a:moveTo>
                  <a:lnTo>
                    <a:pt x="1692135" y="0"/>
                  </a:lnTo>
                  <a:lnTo>
                    <a:pt x="1692135" y="153790"/>
                  </a:lnTo>
                  <a:lnTo>
                    <a:pt x="0" y="153790"/>
                  </a:lnTo>
                  <a:close/>
                </a:path>
              </a:pathLst>
            </a:custGeom>
            <a:solidFill>
              <a:srgbClr val="1B2343"/>
            </a:solidFill>
            <a:ln w="9814" cap="flat">
              <a:noFill/>
              <a:prstDash val="solid"/>
              <a:round/>
            </a:ln>
          </p:spPr>
          <p:txBody>
            <a:bodyPr/>
            <a:lstStyle/>
            <a:p>
              <a:endParaRPr lang="nb-NO"/>
            </a:p>
          </p:txBody>
        </p:sp>
        <p:sp>
          <p:nvSpPr>
            <p:cNvPr id="27" name="Friform 26">
              <a:extLst>
                <a:ext uri="{FF2B5EF4-FFF2-40B4-BE49-F238E27FC236}">
                  <a16:creationId xmlns:a16="http://schemas.microsoft.com/office/drawing/2014/main" id="{45EE9A15-CDAB-B955-8D2B-7DE05BCD4FBF}"/>
                </a:ext>
              </a:extLst>
            </p:cNvPr>
            <p:cNvSpPr/>
            <p:nvPr/>
          </p:nvSpPr>
          <p:spPr>
            <a:xfrm>
              <a:off x="6275629" y="3774545"/>
              <a:ext cx="1825724" cy="153790"/>
            </a:xfrm>
            <a:custGeom>
              <a:avLst/>
              <a:gdLst>
                <a:gd name="csX0" fmla="*/ 0 w 1825724"/>
                <a:gd name="csY0" fmla="*/ 0 h 153790"/>
                <a:gd name="csX1" fmla="*/ 1825725 w 1825724"/>
                <a:gd name="csY1" fmla="*/ 0 h 153790"/>
                <a:gd name="csX2" fmla="*/ 1825725 w 1825724"/>
                <a:gd name="csY2" fmla="*/ 153790 h 153790"/>
                <a:gd name="csX3" fmla="*/ 0 w 1825724"/>
                <a:gd name="csY3" fmla="*/ 153790 h 153790"/>
              </a:gdLst>
              <a:ahLst/>
              <a:cxnLst>
                <a:cxn ang="0">
                  <a:pos x="csX0" y="csY0"/>
                </a:cxn>
                <a:cxn ang="0">
                  <a:pos x="csX1" y="csY1"/>
                </a:cxn>
                <a:cxn ang="0">
                  <a:pos x="csX2" y="csY2"/>
                </a:cxn>
                <a:cxn ang="0">
                  <a:pos x="csX3" y="csY3"/>
                </a:cxn>
              </a:cxnLst>
              <a:rect l="l" t="t" r="r" b="b"/>
              <a:pathLst>
                <a:path w="1825724" h="153790">
                  <a:moveTo>
                    <a:pt x="0" y="0"/>
                  </a:moveTo>
                  <a:lnTo>
                    <a:pt x="1825725" y="0"/>
                  </a:lnTo>
                  <a:lnTo>
                    <a:pt x="1825725" y="153790"/>
                  </a:lnTo>
                  <a:lnTo>
                    <a:pt x="0" y="153790"/>
                  </a:lnTo>
                  <a:close/>
                </a:path>
              </a:pathLst>
            </a:custGeom>
            <a:solidFill>
              <a:srgbClr val="1B2343"/>
            </a:solidFill>
            <a:ln w="9814" cap="flat">
              <a:noFill/>
              <a:prstDash val="solid"/>
              <a:round/>
            </a:ln>
          </p:spPr>
          <p:txBody>
            <a:bodyPr/>
            <a:lstStyle/>
            <a:p>
              <a:endParaRPr lang="nb-NO"/>
            </a:p>
          </p:txBody>
        </p:sp>
        <p:sp>
          <p:nvSpPr>
            <p:cNvPr id="28" name="Friform 27">
              <a:extLst>
                <a:ext uri="{FF2B5EF4-FFF2-40B4-BE49-F238E27FC236}">
                  <a16:creationId xmlns:a16="http://schemas.microsoft.com/office/drawing/2014/main" id="{D317E596-8F94-FA16-C61A-2970B756E651}"/>
                </a:ext>
              </a:extLst>
            </p:cNvPr>
            <p:cNvSpPr/>
            <p:nvPr/>
          </p:nvSpPr>
          <p:spPr>
            <a:xfrm>
              <a:off x="6275629" y="4213946"/>
              <a:ext cx="1424955" cy="153789"/>
            </a:xfrm>
            <a:custGeom>
              <a:avLst/>
              <a:gdLst>
                <a:gd name="csX0" fmla="*/ 0 w 1424955"/>
                <a:gd name="csY0" fmla="*/ 0 h 153789"/>
                <a:gd name="csX1" fmla="*/ 1424956 w 1424955"/>
                <a:gd name="csY1" fmla="*/ 0 h 153789"/>
                <a:gd name="csX2" fmla="*/ 1424956 w 1424955"/>
                <a:gd name="csY2" fmla="*/ 153790 h 153789"/>
                <a:gd name="csX3" fmla="*/ 0 w 1424955"/>
                <a:gd name="csY3" fmla="*/ 153790 h 153789"/>
              </a:gdLst>
              <a:ahLst/>
              <a:cxnLst>
                <a:cxn ang="0">
                  <a:pos x="csX0" y="csY0"/>
                </a:cxn>
                <a:cxn ang="0">
                  <a:pos x="csX1" y="csY1"/>
                </a:cxn>
                <a:cxn ang="0">
                  <a:pos x="csX2" y="csY2"/>
                </a:cxn>
                <a:cxn ang="0">
                  <a:pos x="csX3" y="csY3"/>
                </a:cxn>
              </a:cxnLst>
              <a:rect l="l" t="t" r="r" b="b"/>
              <a:pathLst>
                <a:path w="1424955" h="153789">
                  <a:moveTo>
                    <a:pt x="0" y="0"/>
                  </a:moveTo>
                  <a:lnTo>
                    <a:pt x="1424956" y="0"/>
                  </a:lnTo>
                  <a:lnTo>
                    <a:pt x="1424956" y="153790"/>
                  </a:lnTo>
                  <a:lnTo>
                    <a:pt x="0" y="153790"/>
                  </a:lnTo>
                  <a:close/>
                </a:path>
              </a:pathLst>
            </a:custGeom>
            <a:solidFill>
              <a:srgbClr val="1B2343"/>
            </a:solidFill>
            <a:ln w="9814" cap="flat">
              <a:noFill/>
              <a:prstDash val="solid"/>
              <a:round/>
            </a:ln>
          </p:spPr>
          <p:txBody>
            <a:bodyPr/>
            <a:lstStyle/>
            <a:p>
              <a:endParaRPr lang="nb-NO"/>
            </a:p>
          </p:txBody>
        </p:sp>
        <p:sp>
          <p:nvSpPr>
            <p:cNvPr id="29" name="Friform 28">
              <a:extLst>
                <a:ext uri="{FF2B5EF4-FFF2-40B4-BE49-F238E27FC236}">
                  <a16:creationId xmlns:a16="http://schemas.microsoft.com/office/drawing/2014/main" id="{0F1A9C69-6746-B87D-3A9B-F552565E602B}"/>
                </a:ext>
              </a:extLst>
            </p:cNvPr>
            <p:cNvSpPr/>
            <p:nvPr/>
          </p:nvSpPr>
          <p:spPr>
            <a:xfrm>
              <a:off x="6275629" y="4653346"/>
              <a:ext cx="9813" cy="153790"/>
            </a:xfrm>
            <a:custGeom>
              <a:avLst/>
              <a:gdLst>
                <a:gd name="csX0" fmla="*/ 0 w 9813"/>
                <a:gd name="csY0" fmla="*/ 0 h 153790"/>
                <a:gd name="csX1" fmla="*/ 0 w 9813"/>
                <a:gd name="csY1" fmla="*/ 0 h 153790"/>
                <a:gd name="csX2" fmla="*/ 0 w 9813"/>
                <a:gd name="csY2" fmla="*/ 153790 h 153790"/>
                <a:gd name="csX3" fmla="*/ 0 w 9813"/>
                <a:gd name="csY3" fmla="*/ 153790 h 153790"/>
              </a:gdLst>
              <a:ahLst/>
              <a:cxnLst>
                <a:cxn ang="0">
                  <a:pos x="csX0" y="csY0"/>
                </a:cxn>
                <a:cxn ang="0">
                  <a:pos x="csX1" y="csY1"/>
                </a:cxn>
                <a:cxn ang="0">
                  <a:pos x="csX2" y="csY2"/>
                </a:cxn>
                <a:cxn ang="0">
                  <a:pos x="csX3" y="csY3"/>
                </a:cxn>
              </a:cxnLst>
              <a:rect l="l" t="t" r="r" b="b"/>
              <a:pathLst>
                <a:path w="9813" h="153790">
                  <a:moveTo>
                    <a:pt x="0" y="0"/>
                  </a:moveTo>
                  <a:lnTo>
                    <a:pt x="0" y="0"/>
                  </a:lnTo>
                  <a:lnTo>
                    <a:pt x="0" y="153790"/>
                  </a:lnTo>
                  <a:lnTo>
                    <a:pt x="0" y="153790"/>
                  </a:lnTo>
                  <a:close/>
                </a:path>
              </a:pathLst>
            </a:custGeom>
            <a:solidFill>
              <a:srgbClr val="FF7F0E"/>
            </a:solidFill>
            <a:ln w="9814" cap="flat">
              <a:noFill/>
              <a:prstDash val="solid"/>
              <a:round/>
            </a:ln>
          </p:spPr>
          <p:txBody>
            <a:bodyPr/>
            <a:lstStyle/>
            <a:p>
              <a:endParaRPr lang="nb-NO"/>
            </a:p>
          </p:txBody>
        </p:sp>
        <p:sp>
          <p:nvSpPr>
            <p:cNvPr id="30" name="Friform 29">
              <a:extLst>
                <a:ext uri="{FF2B5EF4-FFF2-40B4-BE49-F238E27FC236}">
                  <a16:creationId xmlns:a16="http://schemas.microsoft.com/office/drawing/2014/main" id="{12A80206-7624-CEEA-FBDD-E38815F5F475}"/>
                </a:ext>
              </a:extLst>
            </p:cNvPr>
            <p:cNvSpPr/>
            <p:nvPr/>
          </p:nvSpPr>
          <p:spPr>
            <a:xfrm>
              <a:off x="6275629" y="5092747"/>
              <a:ext cx="712477" cy="153790"/>
            </a:xfrm>
            <a:custGeom>
              <a:avLst/>
              <a:gdLst>
                <a:gd name="csX0" fmla="*/ 0 w 712477"/>
                <a:gd name="csY0" fmla="*/ 0 h 153790"/>
                <a:gd name="csX1" fmla="*/ 712478 w 712477"/>
                <a:gd name="csY1" fmla="*/ 0 h 153790"/>
                <a:gd name="csX2" fmla="*/ 712478 w 712477"/>
                <a:gd name="csY2" fmla="*/ 153790 h 153790"/>
                <a:gd name="csX3" fmla="*/ 0 w 712477"/>
                <a:gd name="csY3" fmla="*/ 153790 h 153790"/>
              </a:gdLst>
              <a:ahLst/>
              <a:cxnLst>
                <a:cxn ang="0">
                  <a:pos x="csX0" y="csY0"/>
                </a:cxn>
                <a:cxn ang="0">
                  <a:pos x="csX1" y="csY1"/>
                </a:cxn>
                <a:cxn ang="0">
                  <a:pos x="csX2" y="csY2"/>
                </a:cxn>
                <a:cxn ang="0">
                  <a:pos x="csX3" y="csY3"/>
                </a:cxn>
              </a:cxnLst>
              <a:rect l="l" t="t" r="r" b="b"/>
              <a:pathLst>
                <a:path w="712477" h="153790">
                  <a:moveTo>
                    <a:pt x="0" y="0"/>
                  </a:moveTo>
                  <a:lnTo>
                    <a:pt x="712478" y="0"/>
                  </a:lnTo>
                  <a:lnTo>
                    <a:pt x="712478" y="153790"/>
                  </a:lnTo>
                  <a:lnTo>
                    <a:pt x="0" y="153790"/>
                  </a:lnTo>
                  <a:close/>
                </a:path>
              </a:pathLst>
            </a:custGeom>
            <a:solidFill>
              <a:srgbClr val="1B2343"/>
            </a:solidFill>
            <a:ln w="9814" cap="flat">
              <a:noFill/>
              <a:prstDash val="solid"/>
              <a:round/>
            </a:ln>
          </p:spPr>
          <p:txBody>
            <a:bodyPr/>
            <a:lstStyle/>
            <a:p>
              <a:endParaRPr lang="nb-NO"/>
            </a:p>
          </p:txBody>
        </p:sp>
        <p:grpSp>
          <p:nvGrpSpPr>
            <p:cNvPr id="31" name="Grafikk 9">
              <a:extLst>
                <a:ext uri="{FF2B5EF4-FFF2-40B4-BE49-F238E27FC236}">
                  <a16:creationId xmlns:a16="http://schemas.microsoft.com/office/drawing/2014/main" id="{3FC1B850-D009-9717-4413-BA9A1B2ED3D0}"/>
                </a:ext>
              </a:extLst>
            </p:cNvPr>
            <p:cNvGrpSpPr/>
            <p:nvPr/>
          </p:nvGrpSpPr>
          <p:grpSpPr>
            <a:xfrm>
              <a:off x="6250880" y="5415706"/>
              <a:ext cx="4564873" cy="278891"/>
              <a:chOff x="6250880" y="5415706"/>
              <a:chExt cx="4564873" cy="278891"/>
            </a:xfrm>
            <a:solidFill>
              <a:srgbClr val="000000"/>
            </a:solidFill>
          </p:grpSpPr>
          <p:grpSp>
            <p:nvGrpSpPr>
              <p:cNvPr id="32" name="Grafikk 9">
                <a:extLst>
                  <a:ext uri="{FF2B5EF4-FFF2-40B4-BE49-F238E27FC236}">
                    <a16:creationId xmlns:a16="http://schemas.microsoft.com/office/drawing/2014/main" id="{2FF00211-0556-5AB3-50B0-8FF8DF5C5298}"/>
                  </a:ext>
                </a:extLst>
              </p:cNvPr>
              <p:cNvGrpSpPr/>
              <p:nvPr/>
            </p:nvGrpSpPr>
            <p:grpSpPr>
              <a:xfrm>
                <a:off x="6250880" y="5415706"/>
                <a:ext cx="49451" cy="144659"/>
                <a:chOff x="6250880" y="5415706"/>
                <a:chExt cx="49451" cy="144659"/>
              </a:xfrm>
              <a:solidFill>
                <a:srgbClr val="000000"/>
              </a:solidFill>
            </p:grpSpPr>
            <p:sp>
              <p:nvSpPr>
                <p:cNvPr id="33" name="Friform 32">
                  <a:extLst>
                    <a:ext uri="{FF2B5EF4-FFF2-40B4-BE49-F238E27FC236}">
                      <a16:creationId xmlns:a16="http://schemas.microsoft.com/office/drawing/2014/main" id="{5BCF8F6C-247A-7882-DC3B-763BEB01411D}"/>
                    </a:ext>
                  </a:extLst>
                </p:cNvPr>
                <p:cNvSpPr/>
                <p:nvPr/>
              </p:nvSpPr>
              <p:spPr>
                <a:xfrm>
                  <a:off x="6275629" y="5415706"/>
                  <a:ext cx="9813" cy="34347"/>
                </a:xfrm>
                <a:custGeom>
                  <a:avLst/>
                  <a:gdLst>
                    <a:gd name="csX0" fmla="*/ 318 w 9813"/>
                    <a:gd name="csY0" fmla="*/ 390 h 34347"/>
                    <a:gd name="csX1" fmla="*/ 318 w 9813"/>
                    <a:gd name="csY1" fmla="*/ 34738 h 34347"/>
                  </a:gdLst>
                  <a:ahLst/>
                  <a:cxnLst>
                    <a:cxn ang="0">
                      <a:pos x="csX0" y="csY0"/>
                    </a:cxn>
                    <a:cxn ang="0">
                      <a:pos x="csX1" y="csY1"/>
                    </a:cxn>
                  </a:cxnLst>
                  <a:rect l="l" t="t" r="r" b="b"/>
                  <a:pathLst>
                    <a:path w="9813" h="34347">
                      <a:moveTo>
                        <a:pt x="318" y="390"/>
                      </a:moveTo>
                      <a:lnTo>
                        <a:pt x="318" y="34738"/>
                      </a:lnTo>
                    </a:path>
                  </a:pathLst>
                </a:custGeom>
                <a:solidFill>
                  <a:srgbClr val="000000"/>
                </a:solidFill>
                <a:ln w="7851" cap="flat">
                  <a:solidFill>
                    <a:srgbClr val="000000"/>
                  </a:solidFill>
                  <a:prstDash val="solid"/>
                  <a:round/>
                </a:ln>
              </p:spPr>
              <p:txBody>
                <a:bodyPr/>
                <a:lstStyle/>
                <a:p>
                  <a:endParaRPr lang="nb-NO"/>
                </a:p>
              </p:txBody>
            </p:sp>
            <p:sp>
              <p:nvSpPr>
                <p:cNvPr id="34" name="Friform 33">
                  <a:extLst>
                    <a:ext uri="{FF2B5EF4-FFF2-40B4-BE49-F238E27FC236}">
                      <a16:creationId xmlns:a16="http://schemas.microsoft.com/office/drawing/2014/main" id="{60FECCB0-D02D-1024-107E-E87FF0EAC175}"/>
                    </a:ext>
                  </a:extLst>
                </p:cNvPr>
                <p:cNvSpPr/>
                <p:nvPr/>
              </p:nvSpPr>
              <p:spPr>
                <a:xfrm flipV="1">
                  <a:off x="6250880" y="5486135"/>
                  <a:ext cx="49451" cy="74230"/>
                </a:xfrm>
                <a:custGeom>
                  <a:avLst/>
                  <a:gdLst>
                    <a:gd name="csX0" fmla="*/ 23002 w 49451"/>
                    <a:gd name="csY0" fmla="*/ 64636 h 74230"/>
                    <a:gd name="csX1" fmla="*/ 11762 w 49451"/>
                    <a:gd name="csY1" fmla="*/ 57275 h 74230"/>
                    <a:gd name="csX2" fmla="*/ 8005 w 49451"/>
                    <a:gd name="csY2" fmla="*/ 35164 h 74230"/>
                    <a:gd name="csX3" fmla="*/ 11762 w 49451"/>
                    <a:gd name="csY3" fmla="*/ 13099 h 74230"/>
                    <a:gd name="csX4" fmla="*/ 23002 w 49451"/>
                    <a:gd name="csY4" fmla="*/ 5738 h 74230"/>
                    <a:gd name="csX5" fmla="*/ 34287 w 49451"/>
                    <a:gd name="csY5" fmla="*/ 13099 h 74230"/>
                    <a:gd name="csX6" fmla="*/ 38059 w 49451"/>
                    <a:gd name="csY6" fmla="*/ 35164 h 74230"/>
                    <a:gd name="csX7" fmla="*/ 34287 w 49451"/>
                    <a:gd name="csY7" fmla="*/ 57275 h 74230"/>
                    <a:gd name="csX8" fmla="*/ 23002 w 49451"/>
                    <a:gd name="csY8" fmla="*/ 64636 h 74230"/>
                    <a:gd name="csX9" fmla="*/ 23002 w 49451"/>
                    <a:gd name="csY9" fmla="*/ 72302 h 74230"/>
                    <a:gd name="csX10" fmla="*/ 41387 w 49451"/>
                    <a:gd name="csY10" fmla="*/ 62780 h 74230"/>
                    <a:gd name="csX11" fmla="*/ 47735 w 49451"/>
                    <a:gd name="csY11" fmla="*/ 35164 h 74230"/>
                    <a:gd name="csX12" fmla="*/ 41387 w 49451"/>
                    <a:gd name="csY12" fmla="*/ 7578 h 74230"/>
                    <a:gd name="csX13" fmla="*/ 23002 w 49451"/>
                    <a:gd name="csY13" fmla="*/ -1929 h 74230"/>
                    <a:gd name="csX14" fmla="*/ 4632 w 49451"/>
                    <a:gd name="csY14" fmla="*/ 7578 h 74230"/>
                    <a:gd name="csX15" fmla="*/ -1717 w 49451"/>
                    <a:gd name="csY15" fmla="*/ 35164 h 74230"/>
                    <a:gd name="csX16" fmla="*/ 4632 w 49451"/>
                    <a:gd name="csY16" fmla="*/ 62780 h 74230"/>
                    <a:gd name="csX17" fmla="*/ 23002 w 49451"/>
                    <a:gd name="csY17" fmla="*/ 72302 h 742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451" h="74230">
                      <a:moveTo>
                        <a:pt x="23002" y="64636"/>
                      </a:moveTo>
                      <a:cubicBezTo>
                        <a:pt x="18023" y="64636"/>
                        <a:pt x="14277" y="62182"/>
                        <a:pt x="11762" y="57275"/>
                      </a:cubicBezTo>
                      <a:cubicBezTo>
                        <a:pt x="9257" y="52379"/>
                        <a:pt x="8005" y="45008"/>
                        <a:pt x="8005" y="35164"/>
                      </a:cubicBezTo>
                      <a:cubicBezTo>
                        <a:pt x="8005" y="25361"/>
                        <a:pt x="9257" y="18005"/>
                        <a:pt x="11762" y="13099"/>
                      </a:cubicBezTo>
                      <a:cubicBezTo>
                        <a:pt x="14277" y="8192"/>
                        <a:pt x="18023" y="5738"/>
                        <a:pt x="23002" y="5738"/>
                      </a:cubicBezTo>
                      <a:cubicBezTo>
                        <a:pt x="28021" y="5738"/>
                        <a:pt x="31783" y="8192"/>
                        <a:pt x="34287" y="13099"/>
                      </a:cubicBezTo>
                      <a:cubicBezTo>
                        <a:pt x="36802" y="18005"/>
                        <a:pt x="38059" y="25361"/>
                        <a:pt x="38059" y="35164"/>
                      </a:cubicBezTo>
                      <a:cubicBezTo>
                        <a:pt x="38059" y="45008"/>
                        <a:pt x="36802" y="52379"/>
                        <a:pt x="34287" y="57275"/>
                      </a:cubicBezTo>
                      <a:cubicBezTo>
                        <a:pt x="31783" y="62182"/>
                        <a:pt x="28021" y="64636"/>
                        <a:pt x="23002" y="64636"/>
                      </a:cubicBezTo>
                      <a:close/>
                      <a:moveTo>
                        <a:pt x="23002" y="72302"/>
                      </a:moveTo>
                      <a:cubicBezTo>
                        <a:pt x="31026" y="72302"/>
                        <a:pt x="37155" y="69128"/>
                        <a:pt x="41387" y="62780"/>
                      </a:cubicBezTo>
                      <a:cubicBezTo>
                        <a:pt x="45619" y="56442"/>
                        <a:pt x="47735" y="47237"/>
                        <a:pt x="47735" y="35164"/>
                      </a:cubicBezTo>
                      <a:cubicBezTo>
                        <a:pt x="47735" y="23122"/>
                        <a:pt x="45619" y="13927"/>
                        <a:pt x="41387" y="7578"/>
                      </a:cubicBezTo>
                      <a:cubicBezTo>
                        <a:pt x="37155" y="1240"/>
                        <a:pt x="31026" y="-1929"/>
                        <a:pt x="23002" y="-1929"/>
                      </a:cubicBezTo>
                      <a:cubicBezTo>
                        <a:pt x="14987" y="-1929"/>
                        <a:pt x="8864" y="1240"/>
                        <a:pt x="4632" y="7578"/>
                      </a:cubicBezTo>
                      <a:cubicBezTo>
                        <a:pt x="400" y="13927"/>
                        <a:pt x="-1717" y="23122"/>
                        <a:pt x="-1717" y="35164"/>
                      </a:cubicBezTo>
                      <a:cubicBezTo>
                        <a:pt x="-1717" y="47237"/>
                        <a:pt x="400" y="56442"/>
                        <a:pt x="4632" y="62780"/>
                      </a:cubicBezTo>
                      <a:cubicBezTo>
                        <a:pt x="8864" y="69128"/>
                        <a:pt x="14987" y="72302"/>
                        <a:pt x="23002" y="72302"/>
                      </a:cubicBezTo>
                      <a:close/>
                    </a:path>
                  </a:pathLst>
                </a:custGeom>
                <a:solidFill>
                  <a:srgbClr val="000000"/>
                </a:solidFill>
                <a:ln w="15" cap="flat">
                  <a:noFill/>
                  <a:prstDash val="solid"/>
                  <a:round/>
                </a:ln>
              </p:spPr>
              <p:txBody>
                <a:bodyPr/>
                <a:lstStyle/>
                <a:p>
                  <a:endParaRPr lang="nb-NO"/>
                </a:p>
              </p:txBody>
            </p:sp>
          </p:grpSp>
          <p:grpSp>
            <p:nvGrpSpPr>
              <p:cNvPr id="35" name="Grafikk 9">
                <a:extLst>
                  <a:ext uri="{FF2B5EF4-FFF2-40B4-BE49-F238E27FC236}">
                    <a16:creationId xmlns:a16="http://schemas.microsoft.com/office/drawing/2014/main" id="{BAF6785B-CAA0-5724-756B-7FB6A8FCFE6A}"/>
                  </a:ext>
                </a:extLst>
              </p:cNvPr>
              <p:cNvGrpSpPr/>
              <p:nvPr/>
            </p:nvGrpSpPr>
            <p:grpSpPr>
              <a:xfrm>
                <a:off x="7110979" y="5415706"/>
                <a:ext cx="111168" cy="144659"/>
                <a:chOff x="7110979" y="5415706"/>
                <a:chExt cx="111168" cy="144659"/>
              </a:xfrm>
              <a:solidFill>
                <a:srgbClr val="000000"/>
              </a:solidFill>
            </p:grpSpPr>
            <p:sp>
              <p:nvSpPr>
                <p:cNvPr id="36" name="Friform 35">
                  <a:extLst>
                    <a:ext uri="{FF2B5EF4-FFF2-40B4-BE49-F238E27FC236}">
                      <a16:creationId xmlns:a16="http://schemas.microsoft.com/office/drawing/2014/main" id="{96662F5F-06FA-06AE-B8C5-451A0F17157D}"/>
                    </a:ext>
                  </a:extLst>
                </p:cNvPr>
                <p:cNvSpPr/>
                <p:nvPr/>
              </p:nvSpPr>
              <p:spPr>
                <a:xfrm>
                  <a:off x="7166226" y="5415706"/>
                  <a:ext cx="9813" cy="34347"/>
                </a:xfrm>
                <a:custGeom>
                  <a:avLst/>
                  <a:gdLst>
                    <a:gd name="csX0" fmla="*/ 409 w 9813"/>
                    <a:gd name="csY0" fmla="*/ 390 h 34347"/>
                    <a:gd name="csX1" fmla="*/ 409 w 9813"/>
                    <a:gd name="csY1" fmla="*/ 34738 h 34347"/>
                  </a:gdLst>
                  <a:ahLst/>
                  <a:cxnLst>
                    <a:cxn ang="0">
                      <a:pos x="csX0" y="csY0"/>
                    </a:cxn>
                    <a:cxn ang="0">
                      <a:pos x="csX1" y="csY1"/>
                    </a:cxn>
                  </a:cxnLst>
                  <a:rect l="l" t="t" r="r" b="b"/>
                  <a:pathLst>
                    <a:path w="9813" h="34347">
                      <a:moveTo>
                        <a:pt x="409" y="390"/>
                      </a:moveTo>
                      <a:lnTo>
                        <a:pt x="409" y="34738"/>
                      </a:lnTo>
                    </a:path>
                  </a:pathLst>
                </a:custGeom>
                <a:solidFill>
                  <a:srgbClr val="000000"/>
                </a:solidFill>
                <a:ln w="7851" cap="flat">
                  <a:solidFill>
                    <a:srgbClr val="000000"/>
                  </a:solidFill>
                  <a:prstDash val="solid"/>
                  <a:round/>
                </a:ln>
              </p:spPr>
              <p:txBody>
                <a:bodyPr/>
                <a:lstStyle/>
                <a:p>
                  <a:endParaRPr lang="nb-NO"/>
                </a:p>
              </p:txBody>
            </p:sp>
            <p:grpSp>
              <p:nvGrpSpPr>
                <p:cNvPr id="37" name="Grafikk 9">
                  <a:extLst>
                    <a:ext uri="{FF2B5EF4-FFF2-40B4-BE49-F238E27FC236}">
                      <a16:creationId xmlns:a16="http://schemas.microsoft.com/office/drawing/2014/main" id="{61E9B9ED-5352-051E-6103-62223257D31A}"/>
                    </a:ext>
                  </a:extLst>
                </p:cNvPr>
                <p:cNvGrpSpPr/>
                <p:nvPr/>
              </p:nvGrpSpPr>
              <p:grpSpPr>
                <a:xfrm>
                  <a:off x="7110979" y="5486135"/>
                  <a:ext cx="111168" cy="74230"/>
                  <a:chOff x="7110979" y="5486135"/>
                  <a:chExt cx="111168" cy="74230"/>
                </a:xfrm>
                <a:solidFill>
                  <a:srgbClr val="000000"/>
                </a:solidFill>
              </p:grpSpPr>
              <p:sp>
                <p:nvSpPr>
                  <p:cNvPr id="38" name="Friform 37">
                    <a:extLst>
                      <a:ext uri="{FF2B5EF4-FFF2-40B4-BE49-F238E27FC236}">
                        <a16:creationId xmlns:a16="http://schemas.microsoft.com/office/drawing/2014/main" id="{89CA3FF9-FA20-388D-191A-C475578F6391}"/>
                      </a:ext>
                    </a:extLst>
                  </p:cNvPr>
                  <p:cNvSpPr/>
                  <p:nvPr/>
                </p:nvSpPr>
                <p:spPr>
                  <a:xfrm flipV="1">
                    <a:off x="7110979" y="5486135"/>
                    <a:ext cx="45418" cy="72835"/>
                  </a:xfrm>
                  <a:custGeom>
                    <a:avLst/>
                    <a:gdLst>
                      <a:gd name="csX0" fmla="*/ 10094 w 45418"/>
                      <a:gd name="csY0" fmla="*/ 6168 h 72835"/>
                      <a:gd name="csX1" fmla="*/ 43874 w 45418"/>
                      <a:gd name="csY1" fmla="*/ 6168 h 72835"/>
                      <a:gd name="csX2" fmla="*/ 43874 w 45418"/>
                      <a:gd name="csY2" fmla="*/ -1974 h 72835"/>
                      <a:gd name="csX3" fmla="*/ -1545 w 45418"/>
                      <a:gd name="csY3" fmla="*/ -1974 h 72835"/>
                      <a:gd name="csX4" fmla="*/ -1545 w 45418"/>
                      <a:gd name="csY4" fmla="*/ 6168 h 72835"/>
                      <a:gd name="csX5" fmla="*/ 13467 w 45418"/>
                      <a:gd name="csY5" fmla="*/ 21471 h 72835"/>
                      <a:gd name="csX6" fmla="*/ 25428 w 45418"/>
                      <a:gd name="csY6" fmla="*/ 33876 h 72835"/>
                      <a:gd name="csX7" fmla="*/ 31914 w 45418"/>
                      <a:gd name="csY7" fmla="*/ 42709 h 72835"/>
                      <a:gd name="csX8" fmla="*/ 33769 w 45418"/>
                      <a:gd name="csY8" fmla="*/ 49824 h 72835"/>
                      <a:gd name="csX9" fmla="*/ 29767 w 45418"/>
                      <a:gd name="csY9" fmla="*/ 59116 h 72835"/>
                      <a:gd name="csX10" fmla="*/ 19340 w 45418"/>
                      <a:gd name="csY10" fmla="*/ 62719 h 72835"/>
                      <a:gd name="csX11" fmla="*/ 9726 w 45418"/>
                      <a:gd name="csY11" fmla="*/ 61140 h 72835"/>
                      <a:gd name="csX12" fmla="*/ -1069 w 45418"/>
                      <a:gd name="csY12" fmla="*/ 56340 h 72835"/>
                      <a:gd name="csX13" fmla="*/ -1069 w 45418"/>
                      <a:gd name="csY13" fmla="*/ 66123 h 72835"/>
                      <a:gd name="csX14" fmla="*/ 9848 w 45418"/>
                      <a:gd name="csY14" fmla="*/ 69665 h 72835"/>
                      <a:gd name="csX15" fmla="*/ 19156 w 45418"/>
                      <a:gd name="csY15" fmla="*/ 70861 h 72835"/>
                      <a:gd name="csX16" fmla="*/ 36882 w 45418"/>
                      <a:gd name="csY16" fmla="*/ 65295 h 72835"/>
                      <a:gd name="csX17" fmla="*/ 43491 w 45418"/>
                      <a:gd name="csY17" fmla="*/ 50452 h 72835"/>
                      <a:gd name="csX18" fmla="*/ 41835 w 45418"/>
                      <a:gd name="csY18" fmla="*/ 42080 h 72835"/>
                      <a:gd name="csX19" fmla="*/ 35824 w 45418"/>
                      <a:gd name="csY19" fmla="*/ 32772 h 72835"/>
                      <a:gd name="csX20" fmla="*/ 28203 w 45418"/>
                      <a:gd name="csY20" fmla="*/ 24737 h 72835"/>
                      <a:gd name="csX21" fmla="*/ 10094 w 45418"/>
                      <a:gd name="csY21" fmla="*/ 6168 h 72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5418" h="72835">
                        <a:moveTo>
                          <a:pt x="10094" y="6168"/>
                        </a:moveTo>
                        <a:lnTo>
                          <a:pt x="43874" y="6168"/>
                        </a:lnTo>
                        <a:lnTo>
                          <a:pt x="43874" y="-1974"/>
                        </a:lnTo>
                        <a:lnTo>
                          <a:pt x="-1545" y="-1974"/>
                        </a:lnTo>
                        <a:lnTo>
                          <a:pt x="-1545" y="6168"/>
                        </a:lnTo>
                        <a:cubicBezTo>
                          <a:pt x="2125" y="9971"/>
                          <a:pt x="7129" y="15072"/>
                          <a:pt x="13467" y="21471"/>
                        </a:cubicBezTo>
                        <a:cubicBezTo>
                          <a:pt x="19815" y="27881"/>
                          <a:pt x="23802" y="32016"/>
                          <a:pt x="25428" y="33876"/>
                        </a:cubicBezTo>
                        <a:cubicBezTo>
                          <a:pt x="28525" y="37352"/>
                          <a:pt x="30687" y="40296"/>
                          <a:pt x="31914" y="42709"/>
                        </a:cubicBezTo>
                        <a:cubicBezTo>
                          <a:pt x="33151" y="45121"/>
                          <a:pt x="33769" y="47493"/>
                          <a:pt x="33769" y="49824"/>
                        </a:cubicBezTo>
                        <a:cubicBezTo>
                          <a:pt x="33769" y="53626"/>
                          <a:pt x="32435" y="56724"/>
                          <a:pt x="29767" y="59116"/>
                        </a:cubicBezTo>
                        <a:cubicBezTo>
                          <a:pt x="27099" y="61518"/>
                          <a:pt x="23623" y="62719"/>
                          <a:pt x="19340" y="62719"/>
                        </a:cubicBezTo>
                        <a:cubicBezTo>
                          <a:pt x="16304" y="62719"/>
                          <a:pt x="13099" y="62193"/>
                          <a:pt x="9726" y="61140"/>
                        </a:cubicBezTo>
                        <a:cubicBezTo>
                          <a:pt x="6363" y="60087"/>
                          <a:pt x="2764" y="58487"/>
                          <a:pt x="-1069" y="56340"/>
                        </a:cubicBezTo>
                        <a:lnTo>
                          <a:pt x="-1069" y="66123"/>
                        </a:lnTo>
                        <a:cubicBezTo>
                          <a:pt x="2826" y="67687"/>
                          <a:pt x="6465" y="68868"/>
                          <a:pt x="9848" y="69665"/>
                        </a:cubicBezTo>
                        <a:cubicBezTo>
                          <a:pt x="13242" y="70463"/>
                          <a:pt x="16345" y="70861"/>
                          <a:pt x="19156" y="70861"/>
                        </a:cubicBezTo>
                        <a:cubicBezTo>
                          <a:pt x="26567" y="70861"/>
                          <a:pt x="32476" y="69006"/>
                          <a:pt x="36882" y="65295"/>
                        </a:cubicBezTo>
                        <a:cubicBezTo>
                          <a:pt x="41288" y="61595"/>
                          <a:pt x="43491" y="56647"/>
                          <a:pt x="43491" y="50452"/>
                        </a:cubicBezTo>
                        <a:cubicBezTo>
                          <a:pt x="43491" y="47508"/>
                          <a:pt x="42939" y="44717"/>
                          <a:pt x="41835" y="42080"/>
                        </a:cubicBezTo>
                        <a:cubicBezTo>
                          <a:pt x="40741" y="39453"/>
                          <a:pt x="38737" y="36350"/>
                          <a:pt x="35824" y="32772"/>
                        </a:cubicBezTo>
                        <a:cubicBezTo>
                          <a:pt x="35027" y="31842"/>
                          <a:pt x="32486" y="29164"/>
                          <a:pt x="28203" y="24737"/>
                        </a:cubicBezTo>
                        <a:cubicBezTo>
                          <a:pt x="23930" y="20311"/>
                          <a:pt x="17894" y="14121"/>
                          <a:pt x="10094" y="6168"/>
                        </a:cubicBezTo>
                        <a:close/>
                      </a:path>
                    </a:pathLst>
                  </a:custGeom>
                  <a:solidFill>
                    <a:srgbClr val="000000"/>
                  </a:solidFill>
                  <a:ln w="15" cap="flat">
                    <a:noFill/>
                    <a:prstDash val="solid"/>
                    <a:round/>
                  </a:ln>
                </p:spPr>
                <p:txBody>
                  <a:bodyPr/>
                  <a:lstStyle/>
                  <a:p>
                    <a:endParaRPr lang="nb-NO"/>
                  </a:p>
                </p:txBody>
              </p:sp>
              <p:sp>
                <p:nvSpPr>
                  <p:cNvPr id="39" name="Friform 38">
                    <a:extLst>
                      <a:ext uri="{FF2B5EF4-FFF2-40B4-BE49-F238E27FC236}">
                        <a16:creationId xmlns:a16="http://schemas.microsoft.com/office/drawing/2014/main" id="{F3B9FD25-5801-C77D-DC26-1B61786BAEAB}"/>
                      </a:ext>
                    </a:extLst>
                  </p:cNvPr>
                  <p:cNvSpPr/>
                  <p:nvPr/>
                </p:nvSpPr>
                <p:spPr>
                  <a:xfrm flipV="1">
                    <a:off x="7172695" y="5486135"/>
                    <a:ext cx="49451" cy="74230"/>
                  </a:xfrm>
                  <a:custGeom>
                    <a:avLst/>
                    <a:gdLst>
                      <a:gd name="csX0" fmla="*/ 23095 w 49451"/>
                      <a:gd name="csY0" fmla="*/ 64636 h 74230"/>
                      <a:gd name="csX1" fmla="*/ 11856 w 49451"/>
                      <a:gd name="csY1" fmla="*/ 57275 h 74230"/>
                      <a:gd name="csX2" fmla="*/ 8099 w 49451"/>
                      <a:gd name="csY2" fmla="*/ 35164 h 74230"/>
                      <a:gd name="csX3" fmla="*/ 11856 w 49451"/>
                      <a:gd name="csY3" fmla="*/ 13099 h 74230"/>
                      <a:gd name="csX4" fmla="*/ 23095 w 49451"/>
                      <a:gd name="csY4" fmla="*/ 5738 h 74230"/>
                      <a:gd name="csX5" fmla="*/ 34381 w 49451"/>
                      <a:gd name="csY5" fmla="*/ 13099 h 74230"/>
                      <a:gd name="csX6" fmla="*/ 38153 w 49451"/>
                      <a:gd name="csY6" fmla="*/ 35164 h 74230"/>
                      <a:gd name="csX7" fmla="*/ 34381 w 49451"/>
                      <a:gd name="csY7" fmla="*/ 57275 h 74230"/>
                      <a:gd name="csX8" fmla="*/ 23095 w 49451"/>
                      <a:gd name="csY8" fmla="*/ 64636 h 74230"/>
                      <a:gd name="csX9" fmla="*/ 23095 w 49451"/>
                      <a:gd name="csY9" fmla="*/ 72302 h 74230"/>
                      <a:gd name="csX10" fmla="*/ 41481 w 49451"/>
                      <a:gd name="csY10" fmla="*/ 62780 h 74230"/>
                      <a:gd name="csX11" fmla="*/ 47829 w 49451"/>
                      <a:gd name="csY11" fmla="*/ 35164 h 74230"/>
                      <a:gd name="csX12" fmla="*/ 41481 w 49451"/>
                      <a:gd name="csY12" fmla="*/ 7578 h 74230"/>
                      <a:gd name="csX13" fmla="*/ 23095 w 49451"/>
                      <a:gd name="csY13" fmla="*/ -1929 h 74230"/>
                      <a:gd name="csX14" fmla="*/ 4726 w 49451"/>
                      <a:gd name="csY14" fmla="*/ 7578 h 74230"/>
                      <a:gd name="csX15" fmla="*/ -1623 w 49451"/>
                      <a:gd name="csY15" fmla="*/ 35164 h 74230"/>
                      <a:gd name="csX16" fmla="*/ 4726 w 49451"/>
                      <a:gd name="csY16" fmla="*/ 62780 h 74230"/>
                      <a:gd name="csX17" fmla="*/ 23095 w 49451"/>
                      <a:gd name="csY17" fmla="*/ 72302 h 742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451" h="74230">
                        <a:moveTo>
                          <a:pt x="23095" y="64636"/>
                        </a:moveTo>
                        <a:cubicBezTo>
                          <a:pt x="18117" y="64636"/>
                          <a:pt x="14371" y="62182"/>
                          <a:pt x="11856" y="57275"/>
                        </a:cubicBezTo>
                        <a:cubicBezTo>
                          <a:pt x="9351" y="52379"/>
                          <a:pt x="8099" y="45008"/>
                          <a:pt x="8099" y="35164"/>
                        </a:cubicBezTo>
                        <a:cubicBezTo>
                          <a:pt x="8099" y="25361"/>
                          <a:pt x="9351" y="18005"/>
                          <a:pt x="11856" y="13099"/>
                        </a:cubicBezTo>
                        <a:cubicBezTo>
                          <a:pt x="14371" y="8192"/>
                          <a:pt x="18117" y="5738"/>
                          <a:pt x="23095" y="5738"/>
                        </a:cubicBezTo>
                        <a:cubicBezTo>
                          <a:pt x="28115" y="5738"/>
                          <a:pt x="31877" y="8192"/>
                          <a:pt x="34381" y="13099"/>
                        </a:cubicBezTo>
                        <a:cubicBezTo>
                          <a:pt x="36896" y="18005"/>
                          <a:pt x="38153" y="25361"/>
                          <a:pt x="38153" y="35164"/>
                        </a:cubicBezTo>
                        <a:cubicBezTo>
                          <a:pt x="38153" y="45008"/>
                          <a:pt x="36896" y="52379"/>
                          <a:pt x="34381" y="57275"/>
                        </a:cubicBezTo>
                        <a:cubicBezTo>
                          <a:pt x="31877" y="62182"/>
                          <a:pt x="28115" y="64636"/>
                          <a:pt x="23095" y="64636"/>
                        </a:cubicBezTo>
                        <a:close/>
                        <a:moveTo>
                          <a:pt x="23095" y="72302"/>
                        </a:moveTo>
                        <a:cubicBezTo>
                          <a:pt x="31120" y="72302"/>
                          <a:pt x="37249" y="69128"/>
                          <a:pt x="41481" y="62780"/>
                        </a:cubicBezTo>
                        <a:cubicBezTo>
                          <a:pt x="45713" y="56442"/>
                          <a:pt x="47829" y="47237"/>
                          <a:pt x="47829" y="35164"/>
                        </a:cubicBezTo>
                        <a:cubicBezTo>
                          <a:pt x="47829" y="23122"/>
                          <a:pt x="45713" y="13927"/>
                          <a:pt x="41481" y="7578"/>
                        </a:cubicBezTo>
                        <a:cubicBezTo>
                          <a:pt x="37249" y="1240"/>
                          <a:pt x="31120" y="-1929"/>
                          <a:pt x="23095" y="-1929"/>
                        </a:cubicBezTo>
                        <a:cubicBezTo>
                          <a:pt x="15081" y="-1929"/>
                          <a:pt x="8958" y="1240"/>
                          <a:pt x="4726" y="7578"/>
                        </a:cubicBezTo>
                        <a:cubicBezTo>
                          <a:pt x="493" y="13927"/>
                          <a:pt x="-1623" y="23122"/>
                          <a:pt x="-1623" y="35164"/>
                        </a:cubicBezTo>
                        <a:cubicBezTo>
                          <a:pt x="-1623" y="47237"/>
                          <a:pt x="493" y="56442"/>
                          <a:pt x="4726" y="62780"/>
                        </a:cubicBezTo>
                        <a:cubicBezTo>
                          <a:pt x="8958" y="69128"/>
                          <a:pt x="15081" y="72302"/>
                          <a:pt x="23095" y="72302"/>
                        </a:cubicBezTo>
                        <a:close/>
                      </a:path>
                    </a:pathLst>
                  </a:custGeom>
                  <a:solidFill>
                    <a:srgbClr val="000000"/>
                  </a:solidFill>
                  <a:ln w="15" cap="flat">
                    <a:noFill/>
                    <a:prstDash val="solid"/>
                    <a:round/>
                  </a:ln>
                </p:spPr>
                <p:txBody>
                  <a:bodyPr/>
                  <a:lstStyle/>
                  <a:p>
                    <a:endParaRPr lang="nb-NO"/>
                  </a:p>
                </p:txBody>
              </p:sp>
            </p:grpSp>
          </p:grpSp>
          <p:grpSp>
            <p:nvGrpSpPr>
              <p:cNvPr id="40" name="Grafikk 9">
                <a:extLst>
                  <a:ext uri="{FF2B5EF4-FFF2-40B4-BE49-F238E27FC236}">
                    <a16:creationId xmlns:a16="http://schemas.microsoft.com/office/drawing/2014/main" id="{0825AE5E-2E1F-2EB2-DD4C-9D57B65F0587}"/>
                  </a:ext>
                </a:extLst>
              </p:cNvPr>
              <p:cNvGrpSpPr/>
              <p:nvPr/>
            </p:nvGrpSpPr>
            <p:grpSpPr>
              <a:xfrm>
                <a:off x="7999184" y="5415706"/>
                <a:ext cx="113560" cy="144659"/>
                <a:chOff x="7999184" y="5415706"/>
                <a:chExt cx="113560" cy="144659"/>
              </a:xfrm>
              <a:solidFill>
                <a:srgbClr val="000000"/>
              </a:solidFill>
            </p:grpSpPr>
            <p:sp>
              <p:nvSpPr>
                <p:cNvPr id="41" name="Friform 40">
                  <a:extLst>
                    <a:ext uri="{FF2B5EF4-FFF2-40B4-BE49-F238E27FC236}">
                      <a16:creationId xmlns:a16="http://schemas.microsoft.com/office/drawing/2014/main" id="{3A59F71B-EADD-6532-6202-E1D71275BB36}"/>
                    </a:ext>
                  </a:extLst>
                </p:cNvPr>
                <p:cNvSpPr/>
                <p:nvPr/>
              </p:nvSpPr>
              <p:spPr>
                <a:xfrm>
                  <a:off x="8056824" y="5415706"/>
                  <a:ext cx="9813" cy="34347"/>
                </a:xfrm>
                <a:custGeom>
                  <a:avLst/>
                  <a:gdLst>
                    <a:gd name="csX0" fmla="*/ 499 w 9813"/>
                    <a:gd name="csY0" fmla="*/ 390 h 34347"/>
                    <a:gd name="csX1" fmla="*/ 499 w 9813"/>
                    <a:gd name="csY1" fmla="*/ 34738 h 34347"/>
                  </a:gdLst>
                  <a:ahLst/>
                  <a:cxnLst>
                    <a:cxn ang="0">
                      <a:pos x="csX0" y="csY0"/>
                    </a:cxn>
                    <a:cxn ang="0">
                      <a:pos x="csX1" y="csY1"/>
                    </a:cxn>
                  </a:cxnLst>
                  <a:rect l="l" t="t" r="r" b="b"/>
                  <a:pathLst>
                    <a:path w="9813" h="34347">
                      <a:moveTo>
                        <a:pt x="499" y="390"/>
                      </a:moveTo>
                      <a:lnTo>
                        <a:pt x="499" y="34738"/>
                      </a:lnTo>
                    </a:path>
                  </a:pathLst>
                </a:custGeom>
                <a:solidFill>
                  <a:srgbClr val="000000"/>
                </a:solidFill>
                <a:ln w="7851" cap="flat">
                  <a:solidFill>
                    <a:srgbClr val="000000"/>
                  </a:solidFill>
                  <a:prstDash val="solid"/>
                  <a:round/>
                </a:ln>
              </p:spPr>
              <p:txBody>
                <a:bodyPr/>
                <a:lstStyle/>
                <a:p>
                  <a:endParaRPr lang="nb-NO"/>
                </a:p>
              </p:txBody>
            </p:sp>
            <p:grpSp>
              <p:nvGrpSpPr>
                <p:cNvPr id="42" name="Grafikk 9">
                  <a:extLst>
                    <a:ext uri="{FF2B5EF4-FFF2-40B4-BE49-F238E27FC236}">
                      <a16:creationId xmlns:a16="http://schemas.microsoft.com/office/drawing/2014/main" id="{3F298423-1553-81EC-B3F0-2ADE8276151A}"/>
                    </a:ext>
                  </a:extLst>
                </p:cNvPr>
                <p:cNvGrpSpPr/>
                <p:nvPr/>
              </p:nvGrpSpPr>
              <p:grpSpPr>
                <a:xfrm>
                  <a:off x="7999184" y="5486135"/>
                  <a:ext cx="113560" cy="74230"/>
                  <a:chOff x="7999184" y="5486135"/>
                  <a:chExt cx="113560" cy="74230"/>
                </a:xfrm>
                <a:solidFill>
                  <a:srgbClr val="000000"/>
                </a:solidFill>
              </p:grpSpPr>
              <p:sp>
                <p:nvSpPr>
                  <p:cNvPr id="43" name="Friform 42">
                    <a:extLst>
                      <a:ext uri="{FF2B5EF4-FFF2-40B4-BE49-F238E27FC236}">
                        <a16:creationId xmlns:a16="http://schemas.microsoft.com/office/drawing/2014/main" id="{79534C1F-6C31-D8F0-860E-6EAAFD66AC10}"/>
                      </a:ext>
                    </a:extLst>
                  </p:cNvPr>
                  <p:cNvSpPr/>
                  <p:nvPr/>
                </p:nvSpPr>
                <p:spPr>
                  <a:xfrm flipV="1">
                    <a:off x="7999184" y="5487423"/>
                    <a:ext cx="52134" cy="71547"/>
                  </a:xfrm>
                  <a:custGeom>
                    <a:avLst/>
                    <a:gdLst>
                      <a:gd name="csX0" fmla="*/ 30776 w 52134"/>
                      <a:gd name="csY0" fmla="*/ 61182 h 71547"/>
                      <a:gd name="csX1" fmla="*/ 6334 w 52134"/>
                      <a:gd name="csY1" fmla="*/ 22985 h 71547"/>
                      <a:gd name="csX2" fmla="*/ 30776 w 52134"/>
                      <a:gd name="csY2" fmla="*/ 22985 h 71547"/>
                      <a:gd name="csX3" fmla="*/ 30776 w 52134"/>
                      <a:gd name="csY3" fmla="*/ 61182 h 71547"/>
                      <a:gd name="csX4" fmla="*/ 28231 w 52134"/>
                      <a:gd name="csY4" fmla="*/ 69616 h 71547"/>
                      <a:gd name="csX5" fmla="*/ 40406 w 52134"/>
                      <a:gd name="csY5" fmla="*/ 69616 h 71547"/>
                      <a:gd name="csX6" fmla="*/ 40406 w 52134"/>
                      <a:gd name="csY6" fmla="*/ 22985 h 71547"/>
                      <a:gd name="csX7" fmla="*/ 50618 w 52134"/>
                      <a:gd name="csY7" fmla="*/ 22985 h 71547"/>
                      <a:gd name="csX8" fmla="*/ 50618 w 52134"/>
                      <a:gd name="csY8" fmla="*/ 14935 h 71547"/>
                      <a:gd name="csX9" fmla="*/ 40406 w 52134"/>
                      <a:gd name="csY9" fmla="*/ 14935 h 71547"/>
                      <a:gd name="csX10" fmla="*/ 40406 w 52134"/>
                      <a:gd name="csY10" fmla="*/ -1932 h 71547"/>
                      <a:gd name="csX11" fmla="*/ 30776 w 52134"/>
                      <a:gd name="csY11" fmla="*/ -1932 h 71547"/>
                      <a:gd name="csX12" fmla="*/ 30776 w 52134"/>
                      <a:gd name="csY12" fmla="*/ 14935 h 71547"/>
                      <a:gd name="csX13" fmla="*/ -1517 w 52134"/>
                      <a:gd name="csY13" fmla="*/ 14935 h 71547"/>
                      <a:gd name="csX14" fmla="*/ -1517 w 52134"/>
                      <a:gd name="csY14" fmla="*/ 24273 h 71547"/>
                      <a:gd name="csX15" fmla="*/ 28231 w 52134"/>
                      <a:gd name="csY15" fmla="*/ 69616 h 715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52134" h="71547">
                        <a:moveTo>
                          <a:pt x="30776" y="61182"/>
                        </a:moveTo>
                        <a:lnTo>
                          <a:pt x="6334" y="22985"/>
                        </a:lnTo>
                        <a:lnTo>
                          <a:pt x="30776" y="22985"/>
                        </a:lnTo>
                        <a:lnTo>
                          <a:pt x="30776" y="61182"/>
                        </a:lnTo>
                        <a:close/>
                        <a:moveTo>
                          <a:pt x="28231" y="69616"/>
                        </a:moveTo>
                        <a:lnTo>
                          <a:pt x="40406" y="69616"/>
                        </a:lnTo>
                        <a:lnTo>
                          <a:pt x="40406" y="22985"/>
                        </a:lnTo>
                        <a:lnTo>
                          <a:pt x="50618" y="22985"/>
                        </a:lnTo>
                        <a:lnTo>
                          <a:pt x="50618" y="14935"/>
                        </a:lnTo>
                        <a:lnTo>
                          <a:pt x="40406" y="14935"/>
                        </a:lnTo>
                        <a:lnTo>
                          <a:pt x="40406" y="-1932"/>
                        </a:lnTo>
                        <a:lnTo>
                          <a:pt x="30776" y="-1932"/>
                        </a:lnTo>
                        <a:lnTo>
                          <a:pt x="30776" y="14935"/>
                        </a:lnTo>
                        <a:lnTo>
                          <a:pt x="-1517" y="14935"/>
                        </a:lnTo>
                        <a:lnTo>
                          <a:pt x="-1517" y="24273"/>
                        </a:lnTo>
                        <a:lnTo>
                          <a:pt x="28231" y="69616"/>
                        </a:lnTo>
                        <a:close/>
                      </a:path>
                    </a:pathLst>
                  </a:custGeom>
                  <a:solidFill>
                    <a:srgbClr val="000000"/>
                  </a:solidFill>
                  <a:ln w="15" cap="flat">
                    <a:noFill/>
                    <a:prstDash val="solid"/>
                    <a:round/>
                  </a:ln>
                </p:spPr>
                <p:txBody>
                  <a:bodyPr/>
                  <a:lstStyle/>
                  <a:p>
                    <a:endParaRPr lang="nb-NO"/>
                  </a:p>
                </p:txBody>
              </p:sp>
              <p:sp>
                <p:nvSpPr>
                  <p:cNvPr id="44" name="Friform 43">
                    <a:extLst>
                      <a:ext uri="{FF2B5EF4-FFF2-40B4-BE49-F238E27FC236}">
                        <a16:creationId xmlns:a16="http://schemas.microsoft.com/office/drawing/2014/main" id="{FFC155BF-D96E-52DE-E926-BFA8251C071C}"/>
                      </a:ext>
                    </a:extLst>
                  </p:cNvPr>
                  <p:cNvSpPr/>
                  <p:nvPr/>
                </p:nvSpPr>
                <p:spPr>
                  <a:xfrm flipV="1">
                    <a:off x="8063293" y="5486135"/>
                    <a:ext cx="49451" cy="74230"/>
                  </a:xfrm>
                  <a:custGeom>
                    <a:avLst/>
                    <a:gdLst>
                      <a:gd name="csX0" fmla="*/ 23186 w 49451"/>
                      <a:gd name="csY0" fmla="*/ 64636 h 74230"/>
                      <a:gd name="csX1" fmla="*/ 11947 w 49451"/>
                      <a:gd name="csY1" fmla="*/ 57275 h 74230"/>
                      <a:gd name="csX2" fmla="*/ 8190 w 49451"/>
                      <a:gd name="csY2" fmla="*/ 35164 h 74230"/>
                      <a:gd name="csX3" fmla="*/ 11947 w 49451"/>
                      <a:gd name="csY3" fmla="*/ 13099 h 74230"/>
                      <a:gd name="csX4" fmla="*/ 23186 w 49451"/>
                      <a:gd name="csY4" fmla="*/ 5738 h 74230"/>
                      <a:gd name="csX5" fmla="*/ 34472 w 49451"/>
                      <a:gd name="csY5" fmla="*/ 13099 h 74230"/>
                      <a:gd name="csX6" fmla="*/ 38244 w 49451"/>
                      <a:gd name="csY6" fmla="*/ 35164 h 74230"/>
                      <a:gd name="csX7" fmla="*/ 34472 w 49451"/>
                      <a:gd name="csY7" fmla="*/ 57275 h 74230"/>
                      <a:gd name="csX8" fmla="*/ 23186 w 49451"/>
                      <a:gd name="csY8" fmla="*/ 64636 h 74230"/>
                      <a:gd name="csX9" fmla="*/ 23186 w 49451"/>
                      <a:gd name="csY9" fmla="*/ 72302 h 74230"/>
                      <a:gd name="csX10" fmla="*/ 41571 w 49451"/>
                      <a:gd name="csY10" fmla="*/ 62780 h 74230"/>
                      <a:gd name="csX11" fmla="*/ 47920 w 49451"/>
                      <a:gd name="csY11" fmla="*/ 35164 h 74230"/>
                      <a:gd name="csX12" fmla="*/ 41571 w 49451"/>
                      <a:gd name="csY12" fmla="*/ 7578 h 74230"/>
                      <a:gd name="csX13" fmla="*/ 23186 w 49451"/>
                      <a:gd name="csY13" fmla="*/ -1929 h 74230"/>
                      <a:gd name="csX14" fmla="*/ 4816 w 49451"/>
                      <a:gd name="csY14" fmla="*/ 7578 h 74230"/>
                      <a:gd name="csX15" fmla="*/ -1532 w 49451"/>
                      <a:gd name="csY15" fmla="*/ 35164 h 74230"/>
                      <a:gd name="csX16" fmla="*/ 4816 w 49451"/>
                      <a:gd name="csY16" fmla="*/ 62780 h 74230"/>
                      <a:gd name="csX17" fmla="*/ 23186 w 49451"/>
                      <a:gd name="csY17" fmla="*/ 72302 h 742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451" h="74230">
                        <a:moveTo>
                          <a:pt x="23186" y="64636"/>
                        </a:moveTo>
                        <a:cubicBezTo>
                          <a:pt x="18208" y="64636"/>
                          <a:pt x="14461" y="62182"/>
                          <a:pt x="11947" y="57275"/>
                        </a:cubicBezTo>
                        <a:cubicBezTo>
                          <a:pt x="9442" y="52379"/>
                          <a:pt x="8190" y="45008"/>
                          <a:pt x="8190" y="35164"/>
                        </a:cubicBezTo>
                        <a:cubicBezTo>
                          <a:pt x="8190" y="25361"/>
                          <a:pt x="9442" y="18005"/>
                          <a:pt x="11947" y="13099"/>
                        </a:cubicBezTo>
                        <a:cubicBezTo>
                          <a:pt x="14461" y="8192"/>
                          <a:pt x="18208" y="5738"/>
                          <a:pt x="23186" y="5738"/>
                        </a:cubicBezTo>
                        <a:cubicBezTo>
                          <a:pt x="28205" y="5738"/>
                          <a:pt x="31967" y="8192"/>
                          <a:pt x="34472" y="13099"/>
                        </a:cubicBezTo>
                        <a:cubicBezTo>
                          <a:pt x="36987" y="18005"/>
                          <a:pt x="38244" y="25361"/>
                          <a:pt x="38244" y="35164"/>
                        </a:cubicBezTo>
                        <a:cubicBezTo>
                          <a:pt x="38244" y="45008"/>
                          <a:pt x="36987" y="52379"/>
                          <a:pt x="34472" y="57275"/>
                        </a:cubicBezTo>
                        <a:cubicBezTo>
                          <a:pt x="31967" y="62182"/>
                          <a:pt x="28205" y="64636"/>
                          <a:pt x="23186" y="64636"/>
                        </a:cubicBezTo>
                        <a:close/>
                        <a:moveTo>
                          <a:pt x="23186" y="72302"/>
                        </a:moveTo>
                        <a:cubicBezTo>
                          <a:pt x="31211" y="72302"/>
                          <a:pt x="37339" y="69128"/>
                          <a:pt x="41571" y="62780"/>
                        </a:cubicBezTo>
                        <a:cubicBezTo>
                          <a:pt x="45804" y="56442"/>
                          <a:pt x="47920" y="47237"/>
                          <a:pt x="47920" y="35164"/>
                        </a:cubicBezTo>
                        <a:cubicBezTo>
                          <a:pt x="47920" y="23122"/>
                          <a:pt x="45804" y="13927"/>
                          <a:pt x="41571" y="7578"/>
                        </a:cubicBezTo>
                        <a:cubicBezTo>
                          <a:pt x="37339" y="1240"/>
                          <a:pt x="31211" y="-1929"/>
                          <a:pt x="23186" y="-1929"/>
                        </a:cubicBezTo>
                        <a:cubicBezTo>
                          <a:pt x="15172" y="-1929"/>
                          <a:pt x="9048" y="1240"/>
                          <a:pt x="4816" y="7578"/>
                        </a:cubicBezTo>
                        <a:cubicBezTo>
                          <a:pt x="584" y="13927"/>
                          <a:pt x="-1532" y="23122"/>
                          <a:pt x="-1532" y="35164"/>
                        </a:cubicBezTo>
                        <a:cubicBezTo>
                          <a:pt x="-1532" y="47237"/>
                          <a:pt x="584" y="56442"/>
                          <a:pt x="4816" y="62780"/>
                        </a:cubicBezTo>
                        <a:cubicBezTo>
                          <a:pt x="9048" y="69128"/>
                          <a:pt x="15172" y="72302"/>
                          <a:pt x="23186" y="72302"/>
                        </a:cubicBezTo>
                        <a:close/>
                      </a:path>
                    </a:pathLst>
                  </a:custGeom>
                  <a:solidFill>
                    <a:srgbClr val="000000"/>
                  </a:solidFill>
                  <a:ln w="15" cap="flat">
                    <a:noFill/>
                    <a:prstDash val="solid"/>
                    <a:round/>
                  </a:ln>
                </p:spPr>
                <p:txBody>
                  <a:bodyPr/>
                  <a:lstStyle/>
                  <a:p>
                    <a:endParaRPr lang="nb-NO"/>
                  </a:p>
                </p:txBody>
              </p:sp>
            </p:grpSp>
          </p:grpSp>
          <p:grpSp>
            <p:nvGrpSpPr>
              <p:cNvPr id="45" name="Grafikk 9">
                <a:extLst>
                  <a:ext uri="{FF2B5EF4-FFF2-40B4-BE49-F238E27FC236}">
                    <a16:creationId xmlns:a16="http://schemas.microsoft.com/office/drawing/2014/main" id="{CF279741-54BB-0069-2A7D-389A6B7C4F15}"/>
                  </a:ext>
                </a:extLst>
              </p:cNvPr>
              <p:cNvGrpSpPr/>
              <p:nvPr/>
            </p:nvGrpSpPr>
            <p:grpSpPr>
              <a:xfrm>
                <a:off x="8891836" y="5415706"/>
                <a:ext cx="111505" cy="144659"/>
                <a:chOff x="8891836" y="5415706"/>
                <a:chExt cx="111505" cy="144659"/>
              </a:xfrm>
              <a:solidFill>
                <a:srgbClr val="000000"/>
              </a:solidFill>
            </p:grpSpPr>
            <p:sp>
              <p:nvSpPr>
                <p:cNvPr id="46" name="Friform 45">
                  <a:extLst>
                    <a:ext uri="{FF2B5EF4-FFF2-40B4-BE49-F238E27FC236}">
                      <a16:creationId xmlns:a16="http://schemas.microsoft.com/office/drawing/2014/main" id="{074964E3-630C-F223-D94C-292718E7FF53}"/>
                    </a:ext>
                  </a:extLst>
                </p:cNvPr>
                <p:cNvSpPr/>
                <p:nvPr/>
              </p:nvSpPr>
              <p:spPr>
                <a:xfrm>
                  <a:off x="8947421" y="5415706"/>
                  <a:ext cx="9813" cy="34347"/>
                </a:xfrm>
                <a:custGeom>
                  <a:avLst/>
                  <a:gdLst>
                    <a:gd name="csX0" fmla="*/ 590 w 9813"/>
                    <a:gd name="csY0" fmla="*/ 390 h 34347"/>
                    <a:gd name="csX1" fmla="*/ 590 w 9813"/>
                    <a:gd name="csY1" fmla="*/ 34738 h 34347"/>
                  </a:gdLst>
                  <a:ahLst/>
                  <a:cxnLst>
                    <a:cxn ang="0">
                      <a:pos x="csX0" y="csY0"/>
                    </a:cxn>
                    <a:cxn ang="0">
                      <a:pos x="csX1" y="csY1"/>
                    </a:cxn>
                  </a:cxnLst>
                  <a:rect l="l" t="t" r="r" b="b"/>
                  <a:pathLst>
                    <a:path w="9813" h="34347">
                      <a:moveTo>
                        <a:pt x="590" y="390"/>
                      </a:moveTo>
                      <a:lnTo>
                        <a:pt x="590" y="34738"/>
                      </a:lnTo>
                    </a:path>
                  </a:pathLst>
                </a:custGeom>
                <a:solidFill>
                  <a:srgbClr val="000000"/>
                </a:solidFill>
                <a:ln w="7851" cap="flat">
                  <a:solidFill>
                    <a:srgbClr val="000000"/>
                  </a:solidFill>
                  <a:prstDash val="solid"/>
                  <a:round/>
                </a:ln>
              </p:spPr>
              <p:txBody>
                <a:bodyPr/>
                <a:lstStyle/>
                <a:p>
                  <a:endParaRPr lang="nb-NO"/>
                </a:p>
              </p:txBody>
            </p:sp>
            <p:grpSp>
              <p:nvGrpSpPr>
                <p:cNvPr id="47" name="Grafikk 9">
                  <a:extLst>
                    <a:ext uri="{FF2B5EF4-FFF2-40B4-BE49-F238E27FC236}">
                      <a16:creationId xmlns:a16="http://schemas.microsoft.com/office/drawing/2014/main" id="{7CBA5C47-7DCB-6637-8FD2-DB47E92A0DF7}"/>
                    </a:ext>
                  </a:extLst>
                </p:cNvPr>
                <p:cNvGrpSpPr/>
                <p:nvPr/>
              </p:nvGrpSpPr>
              <p:grpSpPr>
                <a:xfrm>
                  <a:off x="8891836" y="5486135"/>
                  <a:ext cx="111505" cy="74230"/>
                  <a:chOff x="8891836" y="5486135"/>
                  <a:chExt cx="111505" cy="74230"/>
                </a:xfrm>
                <a:solidFill>
                  <a:srgbClr val="000000"/>
                </a:solidFill>
              </p:grpSpPr>
              <p:sp>
                <p:nvSpPr>
                  <p:cNvPr id="48" name="Friform 47">
                    <a:extLst>
                      <a:ext uri="{FF2B5EF4-FFF2-40B4-BE49-F238E27FC236}">
                        <a16:creationId xmlns:a16="http://schemas.microsoft.com/office/drawing/2014/main" id="{188E9636-CE1D-5262-05FD-445EBB7AE57B}"/>
                      </a:ext>
                    </a:extLst>
                  </p:cNvPr>
                  <p:cNvSpPr/>
                  <p:nvPr/>
                </p:nvSpPr>
                <p:spPr>
                  <a:xfrm flipV="1">
                    <a:off x="8891836" y="5486135"/>
                    <a:ext cx="49405" cy="74230"/>
                  </a:xfrm>
                  <a:custGeom>
                    <a:avLst/>
                    <a:gdLst>
                      <a:gd name="csX0" fmla="*/ 24075 w 49405"/>
                      <a:gd name="csY0" fmla="*/ 39089 h 74230"/>
                      <a:gd name="csX1" fmla="*/ 13740 w 49405"/>
                      <a:gd name="csY1" fmla="*/ 34627 h 74230"/>
                      <a:gd name="csX2" fmla="*/ 9937 w 49405"/>
                      <a:gd name="csY2" fmla="*/ 22422 h 74230"/>
                      <a:gd name="csX3" fmla="*/ 13740 w 49405"/>
                      <a:gd name="csY3" fmla="*/ 10216 h 74230"/>
                      <a:gd name="csX4" fmla="*/ 24075 w 49405"/>
                      <a:gd name="csY4" fmla="*/ 5738 h 74230"/>
                      <a:gd name="csX5" fmla="*/ 34395 w 49405"/>
                      <a:gd name="csY5" fmla="*/ 10216 h 74230"/>
                      <a:gd name="csX6" fmla="*/ 38198 w 49405"/>
                      <a:gd name="csY6" fmla="*/ 22422 h 74230"/>
                      <a:gd name="csX7" fmla="*/ 34395 w 49405"/>
                      <a:gd name="csY7" fmla="*/ 34627 h 74230"/>
                      <a:gd name="csX8" fmla="*/ 24075 w 49405"/>
                      <a:gd name="csY8" fmla="*/ 39089 h 74230"/>
                      <a:gd name="csX9" fmla="*/ 43288 w 49405"/>
                      <a:gd name="csY9" fmla="*/ 69435 h 74230"/>
                      <a:gd name="csX10" fmla="*/ 43288 w 49405"/>
                      <a:gd name="csY10" fmla="*/ 60618 h 74230"/>
                      <a:gd name="csX11" fmla="*/ 35928 w 49405"/>
                      <a:gd name="csY11" fmla="*/ 63240 h 74230"/>
                      <a:gd name="csX12" fmla="*/ 28568 w 49405"/>
                      <a:gd name="csY12" fmla="*/ 64160 h 74230"/>
                      <a:gd name="csX13" fmla="*/ 13924 w 49405"/>
                      <a:gd name="csY13" fmla="*/ 57689 h 74230"/>
                      <a:gd name="csX14" fmla="*/ 8159 w 49405"/>
                      <a:gd name="csY14" fmla="*/ 38139 h 74230"/>
                      <a:gd name="csX15" fmla="*/ 15243 w 49405"/>
                      <a:gd name="csY15" fmla="*/ 44533 h 74230"/>
                      <a:gd name="csX16" fmla="*/ 24643 w 49405"/>
                      <a:gd name="csY16" fmla="*/ 46756 h 74230"/>
                      <a:gd name="csX17" fmla="*/ 41678 w 49405"/>
                      <a:gd name="csY17" fmla="*/ 40209 h 74230"/>
                      <a:gd name="csX18" fmla="*/ 47935 w 49405"/>
                      <a:gd name="csY18" fmla="*/ 22422 h 74230"/>
                      <a:gd name="csX19" fmla="*/ 41418 w 49405"/>
                      <a:gd name="csY19" fmla="*/ 4726 h 74230"/>
                      <a:gd name="csX20" fmla="*/ 24075 w 49405"/>
                      <a:gd name="csY20" fmla="*/ -1929 h 74230"/>
                      <a:gd name="csX21" fmla="*/ 5092 w 49405"/>
                      <a:gd name="csY21" fmla="*/ 7578 h 74230"/>
                      <a:gd name="csX22" fmla="*/ -1471 w 49405"/>
                      <a:gd name="csY22" fmla="*/ 35164 h 74230"/>
                      <a:gd name="csX23" fmla="*/ 6579 w 49405"/>
                      <a:gd name="csY23" fmla="*/ 62213 h 74230"/>
                      <a:gd name="csX24" fmla="*/ 28185 w 49405"/>
                      <a:gd name="csY24" fmla="*/ 72302 h 74230"/>
                      <a:gd name="csX25" fmla="*/ 35545 w 49405"/>
                      <a:gd name="csY25" fmla="*/ 71582 h 74230"/>
                      <a:gd name="csX26" fmla="*/ 43288 w 49405"/>
                      <a:gd name="csY26" fmla="*/ 69435 h 742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9405" h="74230">
                        <a:moveTo>
                          <a:pt x="24075" y="39089"/>
                        </a:moveTo>
                        <a:cubicBezTo>
                          <a:pt x="19731" y="39089"/>
                          <a:pt x="16286" y="37602"/>
                          <a:pt x="13740" y="34627"/>
                        </a:cubicBezTo>
                        <a:cubicBezTo>
                          <a:pt x="11205" y="31663"/>
                          <a:pt x="9937" y="27594"/>
                          <a:pt x="9937" y="22422"/>
                        </a:cubicBezTo>
                        <a:cubicBezTo>
                          <a:pt x="9937" y="17280"/>
                          <a:pt x="11205" y="13211"/>
                          <a:pt x="13740" y="10216"/>
                        </a:cubicBezTo>
                        <a:cubicBezTo>
                          <a:pt x="16286" y="7231"/>
                          <a:pt x="19731" y="5738"/>
                          <a:pt x="24075" y="5738"/>
                        </a:cubicBezTo>
                        <a:cubicBezTo>
                          <a:pt x="28420" y="5738"/>
                          <a:pt x="31860" y="7231"/>
                          <a:pt x="34395" y="10216"/>
                        </a:cubicBezTo>
                        <a:cubicBezTo>
                          <a:pt x="36930" y="13211"/>
                          <a:pt x="38198" y="17280"/>
                          <a:pt x="38198" y="22422"/>
                        </a:cubicBezTo>
                        <a:cubicBezTo>
                          <a:pt x="38198" y="27594"/>
                          <a:pt x="36930" y="31663"/>
                          <a:pt x="34395" y="34627"/>
                        </a:cubicBezTo>
                        <a:cubicBezTo>
                          <a:pt x="31860" y="37602"/>
                          <a:pt x="28420" y="39089"/>
                          <a:pt x="24075" y="39089"/>
                        </a:cubicBezTo>
                        <a:close/>
                        <a:moveTo>
                          <a:pt x="43288" y="69435"/>
                        </a:moveTo>
                        <a:lnTo>
                          <a:pt x="43288" y="60618"/>
                        </a:lnTo>
                        <a:cubicBezTo>
                          <a:pt x="40855" y="61763"/>
                          <a:pt x="38402" y="62637"/>
                          <a:pt x="35928" y="63240"/>
                        </a:cubicBezTo>
                        <a:cubicBezTo>
                          <a:pt x="33454" y="63854"/>
                          <a:pt x="31001" y="64160"/>
                          <a:pt x="28568" y="64160"/>
                        </a:cubicBezTo>
                        <a:cubicBezTo>
                          <a:pt x="22179" y="64160"/>
                          <a:pt x="17298" y="62003"/>
                          <a:pt x="13924" y="57689"/>
                        </a:cubicBezTo>
                        <a:cubicBezTo>
                          <a:pt x="10561" y="53375"/>
                          <a:pt x="8639" y="46859"/>
                          <a:pt x="8159" y="38139"/>
                        </a:cubicBezTo>
                        <a:cubicBezTo>
                          <a:pt x="10040" y="40919"/>
                          <a:pt x="12401" y="43051"/>
                          <a:pt x="15243" y="44533"/>
                        </a:cubicBezTo>
                        <a:cubicBezTo>
                          <a:pt x="18095" y="46015"/>
                          <a:pt x="21228" y="46756"/>
                          <a:pt x="24643" y="46756"/>
                        </a:cubicBezTo>
                        <a:cubicBezTo>
                          <a:pt x="31829" y="46756"/>
                          <a:pt x="37508" y="44574"/>
                          <a:pt x="41678" y="40209"/>
                        </a:cubicBezTo>
                        <a:cubicBezTo>
                          <a:pt x="45849" y="35854"/>
                          <a:pt x="47935" y="29925"/>
                          <a:pt x="47935" y="22422"/>
                        </a:cubicBezTo>
                        <a:cubicBezTo>
                          <a:pt x="47935" y="15072"/>
                          <a:pt x="45762" y="9173"/>
                          <a:pt x="41418" y="4726"/>
                        </a:cubicBezTo>
                        <a:cubicBezTo>
                          <a:pt x="37073" y="290"/>
                          <a:pt x="31292" y="-1929"/>
                          <a:pt x="24075" y="-1929"/>
                        </a:cubicBezTo>
                        <a:cubicBezTo>
                          <a:pt x="15795" y="-1929"/>
                          <a:pt x="9467" y="1240"/>
                          <a:pt x="5092" y="7578"/>
                        </a:cubicBezTo>
                        <a:cubicBezTo>
                          <a:pt x="717" y="13927"/>
                          <a:pt x="-1471" y="23122"/>
                          <a:pt x="-1471" y="35164"/>
                        </a:cubicBezTo>
                        <a:cubicBezTo>
                          <a:pt x="-1471" y="46470"/>
                          <a:pt x="1212" y="55486"/>
                          <a:pt x="6579" y="62213"/>
                        </a:cubicBezTo>
                        <a:cubicBezTo>
                          <a:pt x="11946" y="68939"/>
                          <a:pt x="19148" y="72302"/>
                          <a:pt x="28185" y="72302"/>
                        </a:cubicBezTo>
                        <a:cubicBezTo>
                          <a:pt x="30618" y="72302"/>
                          <a:pt x="33071" y="72062"/>
                          <a:pt x="35545" y="71582"/>
                        </a:cubicBezTo>
                        <a:cubicBezTo>
                          <a:pt x="38019" y="71101"/>
                          <a:pt x="40600" y="70386"/>
                          <a:pt x="43288" y="69435"/>
                        </a:cubicBezTo>
                        <a:close/>
                      </a:path>
                    </a:pathLst>
                  </a:custGeom>
                  <a:solidFill>
                    <a:srgbClr val="000000"/>
                  </a:solidFill>
                  <a:ln w="15" cap="flat">
                    <a:noFill/>
                    <a:prstDash val="solid"/>
                    <a:round/>
                  </a:ln>
                </p:spPr>
                <p:txBody>
                  <a:bodyPr/>
                  <a:lstStyle/>
                  <a:p>
                    <a:endParaRPr lang="nb-NO"/>
                  </a:p>
                </p:txBody>
              </p:sp>
              <p:sp>
                <p:nvSpPr>
                  <p:cNvPr id="49" name="Friform 48">
                    <a:extLst>
                      <a:ext uri="{FF2B5EF4-FFF2-40B4-BE49-F238E27FC236}">
                        <a16:creationId xmlns:a16="http://schemas.microsoft.com/office/drawing/2014/main" id="{ABE3E78A-2DDF-6060-BE4D-18E83749CBF9}"/>
                      </a:ext>
                    </a:extLst>
                  </p:cNvPr>
                  <p:cNvSpPr/>
                  <p:nvPr/>
                </p:nvSpPr>
                <p:spPr>
                  <a:xfrm flipV="1">
                    <a:off x="8953890" y="5486135"/>
                    <a:ext cx="49451" cy="74230"/>
                  </a:xfrm>
                  <a:custGeom>
                    <a:avLst/>
                    <a:gdLst>
                      <a:gd name="csX0" fmla="*/ 23277 w 49451"/>
                      <a:gd name="csY0" fmla="*/ 64636 h 74230"/>
                      <a:gd name="csX1" fmla="*/ 12037 w 49451"/>
                      <a:gd name="csY1" fmla="*/ 57275 h 74230"/>
                      <a:gd name="csX2" fmla="*/ 8281 w 49451"/>
                      <a:gd name="csY2" fmla="*/ 35164 h 74230"/>
                      <a:gd name="csX3" fmla="*/ 12037 w 49451"/>
                      <a:gd name="csY3" fmla="*/ 13099 h 74230"/>
                      <a:gd name="csX4" fmla="*/ 23277 w 49451"/>
                      <a:gd name="csY4" fmla="*/ 5738 h 74230"/>
                      <a:gd name="csX5" fmla="*/ 34563 w 49451"/>
                      <a:gd name="csY5" fmla="*/ 13099 h 74230"/>
                      <a:gd name="csX6" fmla="*/ 38335 w 49451"/>
                      <a:gd name="csY6" fmla="*/ 35164 h 74230"/>
                      <a:gd name="csX7" fmla="*/ 34563 w 49451"/>
                      <a:gd name="csY7" fmla="*/ 57275 h 74230"/>
                      <a:gd name="csX8" fmla="*/ 23277 w 49451"/>
                      <a:gd name="csY8" fmla="*/ 64636 h 74230"/>
                      <a:gd name="csX9" fmla="*/ 23277 w 49451"/>
                      <a:gd name="csY9" fmla="*/ 72302 h 74230"/>
                      <a:gd name="csX10" fmla="*/ 41662 w 49451"/>
                      <a:gd name="csY10" fmla="*/ 62780 h 74230"/>
                      <a:gd name="csX11" fmla="*/ 48010 w 49451"/>
                      <a:gd name="csY11" fmla="*/ 35164 h 74230"/>
                      <a:gd name="csX12" fmla="*/ 41662 w 49451"/>
                      <a:gd name="csY12" fmla="*/ 7578 h 74230"/>
                      <a:gd name="csX13" fmla="*/ 23277 w 49451"/>
                      <a:gd name="csY13" fmla="*/ -1929 h 74230"/>
                      <a:gd name="csX14" fmla="*/ 4907 w 49451"/>
                      <a:gd name="csY14" fmla="*/ 7578 h 74230"/>
                      <a:gd name="csX15" fmla="*/ -1441 w 49451"/>
                      <a:gd name="csY15" fmla="*/ 35164 h 74230"/>
                      <a:gd name="csX16" fmla="*/ 4907 w 49451"/>
                      <a:gd name="csY16" fmla="*/ 62780 h 74230"/>
                      <a:gd name="csX17" fmla="*/ 23277 w 49451"/>
                      <a:gd name="csY17" fmla="*/ 72302 h 742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451" h="74230">
                        <a:moveTo>
                          <a:pt x="23277" y="64636"/>
                        </a:moveTo>
                        <a:cubicBezTo>
                          <a:pt x="18299" y="64636"/>
                          <a:pt x="14552" y="62182"/>
                          <a:pt x="12037" y="57275"/>
                        </a:cubicBezTo>
                        <a:cubicBezTo>
                          <a:pt x="9533" y="52379"/>
                          <a:pt x="8281" y="45008"/>
                          <a:pt x="8281" y="35164"/>
                        </a:cubicBezTo>
                        <a:cubicBezTo>
                          <a:pt x="8281" y="25361"/>
                          <a:pt x="9533" y="18005"/>
                          <a:pt x="12037" y="13099"/>
                        </a:cubicBezTo>
                        <a:cubicBezTo>
                          <a:pt x="14552" y="8192"/>
                          <a:pt x="18299" y="5738"/>
                          <a:pt x="23277" y="5738"/>
                        </a:cubicBezTo>
                        <a:cubicBezTo>
                          <a:pt x="28296" y="5738"/>
                          <a:pt x="32058" y="8192"/>
                          <a:pt x="34563" y="13099"/>
                        </a:cubicBezTo>
                        <a:cubicBezTo>
                          <a:pt x="37077" y="18005"/>
                          <a:pt x="38335" y="25361"/>
                          <a:pt x="38335" y="35164"/>
                        </a:cubicBezTo>
                        <a:cubicBezTo>
                          <a:pt x="38335" y="45008"/>
                          <a:pt x="37077" y="52379"/>
                          <a:pt x="34563" y="57275"/>
                        </a:cubicBezTo>
                        <a:cubicBezTo>
                          <a:pt x="32058" y="62182"/>
                          <a:pt x="28296" y="64636"/>
                          <a:pt x="23277" y="64636"/>
                        </a:cubicBezTo>
                        <a:close/>
                        <a:moveTo>
                          <a:pt x="23277" y="72302"/>
                        </a:moveTo>
                        <a:cubicBezTo>
                          <a:pt x="31302" y="72302"/>
                          <a:pt x="37430" y="69128"/>
                          <a:pt x="41662" y="62780"/>
                        </a:cubicBezTo>
                        <a:cubicBezTo>
                          <a:pt x="45894" y="56442"/>
                          <a:pt x="48010" y="47237"/>
                          <a:pt x="48010" y="35164"/>
                        </a:cubicBezTo>
                        <a:cubicBezTo>
                          <a:pt x="48010" y="23122"/>
                          <a:pt x="45894" y="13927"/>
                          <a:pt x="41662" y="7578"/>
                        </a:cubicBezTo>
                        <a:cubicBezTo>
                          <a:pt x="37430" y="1240"/>
                          <a:pt x="31302" y="-1929"/>
                          <a:pt x="23277" y="-1929"/>
                        </a:cubicBezTo>
                        <a:cubicBezTo>
                          <a:pt x="15263" y="-1929"/>
                          <a:pt x="9139" y="1240"/>
                          <a:pt x="4907" y="7578"/>
                        </a:cubicBezTo>
                        <a:cubicBezTo>
                          <a:pt x="675" y="13927"/>
                          <a:pt x="-1441" y="23122"/>
                          <a:pt x="-1441" y="35164"/>
                        </a:cubicBezTo>
                        <a:cubicBezTo>
                          <a:pt x="-1441" y="47237"/>
                          <a:pt x="675" y="56442"/>
                          <a:pt x="4907" y="62780"/>
                        </a:cubicBezTo>
                        <a:cubicBezTo>
                          <a:pt x="9139" y="69128"/>
                          <a:pt x="15263" y="72302"/>
                          <a:pt x="23277" y="72302"/>
                        </a:cubicBezTo>
                        <a:close/>
                      </a:path>
                    </a:pathLst>
                  </a:custGeom>
                  <a:solidFill>
                    <a:srgbClr val="000000"/>
                  </a:solidFill>
                  <a:ln w="15" cap="flat">
                    <a:noFill/>
                    <a:prstDash val="solid"/>
                    <a:round/>
                  </a:ln>
                </p:spPr>
                <p:txBody>
                  <a:bodyPr/>
                  <a:lstStyle/>
                  <a:p>
                    <a:endParaRPr lang="nb-NO"/>
                  </a:p>
                </p:txBody>
              </p:sp>
            </p:grpSp>
          </p:grpSp>
          <p:grpSp>
            <p:nvGrpSpPr>
              <p:cNvPr id="50" name="Grafikk 9">
                <a:extLst>
                  <a:ext uri="{FF2B5EF4-FFF2-40B4-BE49-F238E27FC236}">
                    <a16:creationId xmlns:a16="http://schemas.microsoft.com/office/drawing/2014/main" id="{AB3158F4-D505-1650-D6D9-A520A4DAC73B}"/>
                  </a:ext>
                </a:extLst>
              </p:cNvPr>
              <p:cNvGrpSpPr/>
              <p:nvPr/>
            </p:nvGrpSpPr>
            <p:grpSpPr>
              <a:xfrm>
                <a:off x="9782234" y="5415706"/>
                <a:ext cx="111704" cy="144659"/>
                <a:chOff x="9782234" y="5415706"/>
                <a:chExt cx="111704" cy="144659"/>
              </a:xfrm>
              <a:solidFill>
                <a:srgbClr val="000000"/>
              </a:solidFill>
            </p:grpSpPr>
            <p:sp>
              <p:nvSpPr>
                <p:cNvPr id="51" name="Friform 50">
                  <a:extLst>
                    <a:ext uri="{FF2B5EF4-FFF2-40B4-BE49-F238E27FC236}">
                      <a16:creationId xmlns:a16="http://schemas.microsoft.com/office/drawing/2014/main" id="{B773B234-DE81-3932-560C-74C29E955280}"/>
                    </a:ext>
                  </a:extLst>
                </p:cNvPr>
                <p:cNvSpPr/>
                <p:nvPr/>
              </p:nvSpPr>
              <p:spPr>
                <a:xfrm>
                  <a:off x="9838018" y="5415706"/>
                  <a:ext cx="9813" cy="34347"/>
                </a:xfrm>
                <a:custGeom>
                  <a:avLst/>
                  <a:gdLst>
                    <a:gd name="csX0" fmla="*/ 681 w 9813"/>
                    <a:gd name="csY0" fmla="*/ 390 h 34347"/>
                    <a:gd name="csX1" fmla="*/ 681 w 9813"/>
                    <a:gd name="csY1" fmla="*/ 34738 h 34347"/>
                  </a:gdLst>
                  <a:ahLst/>
                  <a:cxnLst>
                    <a:cxn ang="0">
                      <a:pos x="csX0" y="csY0"/>
                    </a:cxn>
                    <a:cxn ang="0">
                      <a:pos x="csX1" y="csY1"/>
                    </a:cxn>
                  </a:cxnLst>
                  <a:rect l="l" t="t" r="r" b="b"/>
                  <a:pathLst>
                    <a:path w="9813" h="34347">
                      <a:moveTo>
                        <a:pt x="681" y="390"/>
                      </a:moveTo>
                      <a:lnTo>
                        <a:pt x="681" y="34738"/>
                      </a:lnTo>
                    </a:path>
                  </a:pathLst>
                </a:custGeom>
                <a:solidFill>
                  <a:srgbClr val="000000"/>
                </a:solidFill>
                <a:ln w="7851" cap="flat">
                  <a:solidFill>
                    <a:srgbClr val="000000"/>
                  </a:solidFill>
                  <a:prstDash val="solid"/>
                  <a:round/>
                </a:ln>
              </p:spPr>
              <p:txBody>
                <a:bodyPr/>
                <a:lstStyle/>
                <a:p>
                  <a:endParaRPr lang="nb-NO"/>
                </a:p>
              </p:txBody>
            </p:sp>
            <p:grpSp>
              <p:nvGrpSpPr>
                <p:cNvPr id="52" name="Grafikk 9">
                  <a:extLst>
                    <a:ext uri="{FF2B5EF4-FFF2-40B4-BE49-F238E27FC236}">
                      <a16:creationId xmlns:a16="http://schemas.microsoft.com/office/drawing/2014/main" id="{2E63D322-B6CF-B3B7-7634-DE67EBAA0D6F}"/>
                    </a:ext>
                  </a:extLst>
                </p:cNvPr>
                <p:cNvGrpSpPr/>
                <p:nvPr/>
              </p:nvGrpSpPr>
              <p:grpSpPr>
                <a:xfrm>
                  <a:off x="9782234" y="5486135"/>
                  <a:ext cx="111704" cy="74230"/>
                  <a:chOff x="9782234" y="5486135"/>
                  <a:chExt cx="111704" cy="74230"/>
                </a:xfrm>
                <a:solidFill>
                  <a:srgbClr val="000000"/>
                </a:solidFill>
              </p:grpSpPr>
              <p:sp>
                <p:nvSpPr>
                  <p:cNvPr id="53" name="Friform 52">
                    <a:extLst>
                      <a:ext uri="{FF2B5EF4-FFF2-40B4-BE49-F238E27FC236}">
                        <a16:creationId xmlns:a16="http://schemas.microsoft.com/office/drawing/2014/main" id="{C25D6BA2-FD8F-6DF9-78A1-2EA93AD3EDD6}"/>
                      </a:ext>
                    </a:extLst>
                  </p:cNvPr>
                  <p:cNvSpPr/>
                  <p:nvPr/>
                </p:nvSpPr>
                <p:spPr>
                  <a:xfrm flipV="1">
                    <a:off x="9782234" y="5486135"/>
                    <a:ext cx="49068" cy="74230"/>
                  </a:xfrm>
                  <a:custGeom>
                    <a:avLst/>
                    <a:gdLst>
                      <a:gd name="csX0" fmla="*/ 23178 w 49068"/>
                      <a:gd name="csY0" fmla="*/ 33447 h 74230"/>
                      <a:gd name="csX1" fmla="*/ 12322 w 49068"/>
                      <a:gd name="csY1" fmla="*/ 29751 h 74230"/>
                      <a:gd name="csX2" fmla="*/ 8381 w 49068"/>
                      <a:gd name="csY2" fmla="*/ 19600 h 74230"/>
                      <a:gd name="csX3" fmla="*/ 12322 w 49068"/>
                      <a:gd name="csY3" fmla="*/ 9434 h 74230"/>
                      <a:gd name="csX4" fmla="*/ 23178 w 49068"/>
                      <a:gd name="csY4" fmla="*/ 5738 h 74230"/>
                      <a:gd name="csX5" fmla="*/ 34050 w 49068"/>
                      <a:gd name="csY5" fmla="*/ 9449 h 74230"/>
                      <a:gd name="csX6" fmla="*/ 38036 w 49068"/>
                      <a:gd name="csY6" fmla="*/ 19600 h 74230"/>
                      <a:gd name="csX7" fmla="*/ 34080 w 49068"/>
                      <a:gd name="csY7" fmla="*/ 29751 h 74230"/>
                      <a:gd name="csX8" fmla="*/ 23178 w 49068"/>
                      <a:gd name="csY8" fmla="*/ 33447 h 74230"/>
                      <a:gd name="csX9" fmla="*/ 13502 w 49068"/>
                      <a:gd name="csY9" fmla="*/ 37556 h 74230"/>
                      <a:gd name="csX10" fmla="*/ 3796 w 49068"/>
                      <a:gd name="csY10" fmla="*/ 43352 h 74230"/>
                      <a:gd name="csX11" fmla="*/ 330 w 49068"/>
                      <a:gd name="csY11" fmla="*/ 53764 h 74230"/>
                      <a:gd name="csX12" fmla="*/ 6433 w 49068"/>
                      <a:gd name="csY12" fmla="*/ 67319 h 74230"/>
                      <a:gd name="csX13" fmla="*/ 23178 w 49068"/>
                      <a:gd name="csY13" fmla="*/ 72302 h 74230"/>
                      <a:gd name="csX14" fmla="*/ 39953 w 49068"/>
                      <a:gd name="csY14" fmla="*/ 67319 h 74230"/>
                      <a:gd name="csX15" fmla="*/ 46041 w 49068"/>
                      <a:gd name="csY15" fmla="*/ 53764 h 74230"/>
                      <a:gd name="csX16" fmla="*/ 42560 w 49068"/>
                      <a:gd name="csY16" fmla="*/ 43352 h 74230"/>
                      <a:gd name="csX17" fmla="*/ 32915 w 49068"/>
                      <a:gd name="csY17" fmla="*/ 37556 h 74230"/>
                      <a:gd name="csX18" fmla="*/ 43802 w 49068"/>
                      <a:gd name="csY18" fmla="*/ 31177 h 74230"/>
                      <a:gd name="csX19" fmla="*/ 47712 w 49068"/>
                      <a:gd name="csY19" fmla="*/ 19600 h 74230"/>
                      <a:gd name="csX20" fmla="*/ 41364 w 49068"/>
                      <a:gd name="csY20" fmla="*/ 3622 h 74230"/>
                      <a:gd name="csX21" fmla="*/ 23178 w 49068"/>
                      <a:gd name="csY21" fmla="*/ -1929 h 74230"/>
                      <a:gd name="csX22" fmla="*/ 4992 w 49068"/>
                      <a:gd name="csY22" fmla="*/ 3622 h 74230"/>
                      <a:gd name="csX23" fmla="*/ -1356 w 49068"/>
                      <a:gd name="csY23" fmla="*/ 19600 h 74230"/>
                      <a:gd name="csX24" fmla="*/ 2569 w 49068"/>
                      <a:gd name="csY24" fmla="*/ 31177 h 74230"/>
                      <a:gd name="csX25" fmla="*/ 13502 w 49068"/>
                      <a:gd name="csY25" fmla="*/ 37556 h 74230"/>
                      <a:gd name="csX26" fmla="*/ 9960 w 49068"/>
                      <a:gd name="csY26" fmla="*/ 52844 h 74230"/>
                      <a:gd name="csX27" fmla="*/ 13426 w 49068"/>
                      <a:gd name="csY27" fmla="*/ 44180 h 74230"/>
                      <a:gd name="csX28" fmla="*/ 23178 w 49068"/>
                      <a:gd name="csY28" fmla="*/ 41067 h 74230"/>
                      <a:gd name="csX29" fmla="*/ 32930 w 49068"/>
                      <a:gd name="csY29" fmla="*/ 44180 h 74230"/>
                      <a:gd name="csX30" fmla="*/ 36457 w 49068"/>
                      <a:gd name="csY30" fmla="*/ 52844 h 74230"/>
                      <a:gd name="csX31" fmla="*/ 32930 w 49068"/>
                      <a:gd name="csY31" fmla="*/ 61523 h 74230"/>
                      <a:gd name="csX32" fmla="*/ 23178 w 49068"/>
                      <a:gd name="csY32" fmla="*/ 64636 h 74230"/>
                      <a:gd name="csX33" fmla="*/ 13426 w 49068"/>
                      <a:gd name="csY33" fmla="*/ 61523 h 74230"/>
                      <a:gd name="csX34" fmla="*/ 9960 w 49068"/>
                      <a:gd name="csY34" fmla="*/ 52844 h 742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49068" h="74230">
                        <a:moveTo>
                          <a:pt x="23178" y="33447"/>
                        </a:moveTo>
                        <a:cubicBezTo>
                          <a:pt x="18578" y="33447"/>
                          <a:pt x="14959" y="32215"/>
                          <a:pt x="12322" y="29751"/>
                        </a:cubicBezTo>
                        <a:cubicBezTo>
                          <a:pt x="9694" y="27288"/>
                          <a:pt x="8381" y="23904"/>
                          <a:pt x="8381" y="19600"/>
                        </a:cubicBezTo>
                        <a:cubicBezTo>
                          <a:pt x="8381" y="15286"/>
                          <a:pt x="9694" y="11897"/>
                          <a:pt x="12322" y="9434"/>
                        </a:cubicBezTo>
                        <a:cubicBezTo>
                          <a:pt x="14959" y="6970"/>
                          <a:pt x="18578" y="5738"/>
                          <a:pt x="23178" y="5738"/>
                        </a:cubicBezTo>
                        <a:cubicBezTo>
                          <a:pt x="27778" y="5738"/>
                          <a:pt x="31402" y="6975"/>
                          <a:pt x="34050" y="9449"/>
                        </a:cubicBezTo>
                        <a:cubicBezTo>
                          <a:pt x="36707" y="11933"/>
                          <a:pt x="38036" y="15317"/>
                          <a:pt x="38036" y="19600"/>
                        </a:cubicBezTo>
                        <a:cubicBezTo>
                          <a:pt x="38036" y="23904"/>
                          <a:pt x="36718" y="27288"/>
                          <a:pt x="34080" y="29751"/>
                        </a:cubicBezTo>
                        <a:cubicBezTo>
                          <a:pt x="31453" y="32215"/>
                          <a:pt x="27819" y="33447"/>
                          <a:pt x="23178" y="33447"/>
                        </a:cubicBezTo>
                        <a:close/>
                        <a:moveTo>
                          <a:pt x="13502" y="37556"/>
                        </a:moveTo>
                        <a:cubicBezTo>
                          <a:pt x="9352" y="38578"/>
                          <a:pt x="6116" y="40510"/>
                          <a:pt x="3796" y="43352"/>
                        </a:cubicBezTo>
                        <a:cubicBezTo>
                          <a:pt x="1486" y="46204"/>
                          <a:pt x="330" y="49675"/>
                          <a:pt x="330" y="53764"/>
                        </a:cubicBezTo>
                        <a:cubicBezTo>
                          <a:pt x="330" y="59478"/>
                          <a:pt x="2365" y="63997"/>
                          <a:pt x="6433" y="67319"/>
                        </a:cubicBezTo>
                        <a:cubicBezTo>
                          <a:pt x="10512" y="70641"/>
                          <a:pt x="16094" y="72302"/>
                          <a:pt x="23178" y="72302"/>
                        </a:cubicBezTo>
                        <a:cubicBezTo>
                          <a:pt x="30303" y="72302"/>
                          <a:pt x="35895" y="70641"/>
                          <a:pt x="39953" y="67319"/>
                        </a:cubicBezTo>
                        <a:cubicBezTo>
                          <a:pt x="44011" y="63997"/>
                          <a:pt x="46041" y="59478"/>
                          <a:pt x="46041" y="53764"/>
                        </a:cubicBezTo>
                        <a:cubicBezTo>
                          <a:pt x="46041" y="49675"/>
                          <a:pt x="44880" y="46204"/>
                          <a:pt x="42560" y="43352"/>
                        </a:cubicBezTo>
                        <a:cubicBezTo>
                          <a:pt x="40249" y="40510"/>
                          <a:pt x="37035" y="38578"/>
                          <a:pt x="32915" y="37556"/>
                        </a:cubicBezTo>
                        <a:cubicBezTo>
                          <a:pt x="37576" y="36472"/>
                          <a:pt x="41205" y="34346"/>
                          <a:pt x="43802" y="31177"/>
                        </a:cubicBezTo>
                        <a:cubicBezTo>
                          <a:pt x="46409" y="28018"/>
                          <a:pt x="47712" y="24159"/>
                          <a:pt x="47712" y="19600"/>
                        </a:cubicBezTo>
                        <a:cubicBezTo>
                          <a:pt x="47712" y="12659"/>
                          <a:pt x="45596" y="7333"/>
                          <a:pt x="41364" y="3622"/>
                        </a:cubicBezTo>
                        <a:cubicBezTo>
                          <a:pt x="37132" y="-78"/>
                          <a:pt x="31070" y="-1929"/>
                          <a:pt x="23178" y="-1929"/>
                        </a:cubicBezTo>
                        <a:cubicBezTo>
                          <a:pt x="15296" y="-1929"/>
                          <a:pt x="9234" y="-78"/>
                          <a:pt x="4992" y="3622"/>
                        </a:cubicBezTo>
                        <a:cubicBezTo>
                          <a:pt x="760" y="7333"/>
                          <a:pt x="-1356" y="12659"/>
                          <a:pt x="-1356" y="19600"/>
                        </a:cubicBezTo>
                        <a:cubicBezTo>
                          <a:pt x="-1356" y="24159"/>
                          <a:pt x="-48" y="28018"/>
                          <a:pt x="2569" y="31177"/>
                        </a:cubicBezTo>
                        <a:cubicBezTo>
                          <a:pt x="5196" y="34346"/>
                          <a:pt x="8841" y="36472"/>
                          <a:pt x="13502" y="37556"/>
                        </a:cubicBezTo>
                        <a:close/>
                        <a:moveTo>
                          <a:pt x="9960" y="52844"/>
                        </a:moveTo>
                        <a:cubicBezTo>
                          <a:pt x="9960" y="49143"/>
                          <a:pt x="11115" y="46255"/>
                          <a:pt x="13426" y="44180"/>
                        </a:cubicBezTo>
                        <a:cubicBezTo>
                          <a:pt x="15746" y="42105"/>
                          <a:pt x="18997" y="41067"/>
                          <a:pt x="23178" y="41067"/>
                        </a:cubicBezTo>
                        <a:cubicBezTo>
                          <a:pt x="27338" y="41067"/>
                          <a:pt x="30589" y="42105"/>
                          <a:pt x="32930" y="44180"/>
                        </a:cubicBezTo>
                        <a:cubicBezTo>
                          <a:pt x="35281" y="46255"/>
                          <a:pt x="36457" y="49143"/>
                          <a:pt x="36457" y="52844"/>
                        </a:cubicBezTo>
                        <a:cubicBezTo>
                          <a:pt x="36457" y="56555"/>
                          <a:pt x="35281" y="59448"/>
                          <a:pt x="32930" y="61523"/>
                        </a:cubicBezTo>
                        <a:cubicBezTo>
                          <a:pt x="30589" y="63598"/>
                          <a:pt x="27338" y="64636"/>
                          <a:pt x="23178" y="64636"/>
                        </a:cubicBezTo>
                        <a:cubicBezTo>
                          <a:pt x="18997" y="64636"/>
                          <a:pt x="15746" y="63598"/>
                          <a:pt x="13426" y="61523"/>
                        </a:cubicBezTo>
                        <a:cubicBezTo>
                          <a:pt x="11115" y="59448"/>
                          <a:pt x="9960" y="56555"/>
                          <a:pt x="9960" y="52844"/>
                        </a:cubicBezTo>
                        <a:close/>
                      </a:path>
                    </a:pathLst>
                  </a:custGeom>
                  <a:solidFill>
                    <a:srgbClr val="000000"/>
                  </a:solidFill>
                  <a:ln w="15" cap="flat">
                    <a:noFill/>
                    <a:prstDash val="solid"/>
                    <a:round/>
                  </a:ln>
                </p:spPr>
                <p:txBody>
                  <a:bodyPr/>
                  <a:lstStyle/>
                  <a:p>
                    <a:endParaRPr lang="nb-NO"/>
                  </a:p>
                </p:txBody>
              </p:sp>
              <p:sp>
                <p:nvSpPr>
                  <p:cNvPr id="54" name="Friform 53">
                    <a:extLst>
                      <a:ext uri="{FF2B5EF4-FFF2-40B4-BE49-F238E27FC236}">
                        <a16:creationId xmlns:a16="http://schemas.microsoft.com/office/drawing/2014/main" id="{698B0159-CFC0-3C54-B046-534FDF57EBC6}"/>
                      </a:ext>
                    </a:extLst>
                  </p:cNvPr>
                  <p:cNvSpPr/>
                  <p:nvPr/>
                </p:nvSpPr>
                <p:spPr>
                  <a:xfrm flipV="1">
                    <a:off x="9844487" y="5486135"/>
                    <a:ext cx="49451" cy="74230"/>
                  </a:xfrm>
                  <a:custGeom>
                    <a:avLst/>
                    <a:gdLst>
                      <a:gd name="csX0" fmla="*/ 23368 w 49451"/>
                      <a:gd name="csY0" fmla="*/ 64636 h 74230"/>
                      <a:gd name="csX1" fmla="*/ 12128 w 49451"/>
                      <a:gd name="csY1" fmla="*/ 57275 h 74230"/>
                      <a:gd name="csX2" fmla="*/ 8371 w 49451"/>
                      <a:gd name="csY2" fmla="*/ 35164 h 74230"/>
                      <a:gd name="csX3" fmla="*/ 12128 w 49451"/>
                      <a:gd name="csY3" fmla="*/ 13099 h 74230"/>
                      <a:gd name="csX4" fmla="*/ 23368 w 49451"/>
                      <a:gd name="csY4" fmla="*/ 5738 h 74230"/>
                      <a:gd name="csX5" fmla="*/ 34653 w 49451"/>
                      <a:gd name="csY5" fmla="*/ 13099 h 74230"/>
                      <a:gd name="csX6" fmla="*/ 38426 w 49451"/>
                      <a:gd name="csY6" fmla="*/ 35164 h 74230"/>
                      <a:gd name="csX7" fmla="*/ 34653 w 49451"/>
                      <a:gd name="csY7" fmla="*/ 57275 h 74230"/>
                      <a:gd name="csX8" fmla="*/ 23368 w 49451"/>
                      <a:gd name="csY8" fmla="*/ 64636 h 74230"/>
                      <a:gd name="csX9" fmla="*/ 23368 w 49451"/>
                      <a:gd name="csY9" fmla="*/ 72302 h 74230"/>
                      <a:gd name="csX10" fmla="*/ 41753 w 49451"/>
                      <a:gd name="csY10" fmla="*/ 62780 h 74230"/>
                      <a:gd name="csX11" fmla="*/ 48101 w 49451"/>
                      <a:gd name="csY11" fmla="*/ 35164 h 74230"/>
                      <a:gd name="csX12" fmla="*/ 41753 w 49451"/>
                      <a:gd name="csY12" fmla="*/ 7578 h 74230"/>
                      <a:gd name="csX13" fmla="*/ 23368 w 49451"/>
                      <a:gd name="csY13" fmla="*/ -1929 h 74230"/>
                      <a:gd name="csX14" fmla="*/ 4998 w 49451"/>
                      <a:gd name="csY14" fmla="*/ 7578 h 74230"/>
                      <a:gd name="csX15" fmla="*/ -1350 w 49451"/>
                      <a:gd name="csY15" fmla="*/ 35164 h 74230"/>
                      <a:gd name="csX16" fmla="*/ 4998 w 49451"/>
                      <a:gd name="csY16" fmla="*/ 62780 h 74230"/>
                      <a:gd name="csX17" fmla="*/ 23368 w 49451"/>
                      <a:gd name="csY17" fmla="*/ 72302 h 742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451" h="74230">
                        <a:moveTo>
                          <a:pt x="23368" y="64636"/>
                        </a:moveTo>
                        <a:cubicBezTo>
                          <a:pt x="18389" y="64636"/>
                          <a:pt x="14643" y="62182"/>
                          <a:pt x="12128" y="57275"/>
                        </a:cubicBezTo>
                        <a:cubicBezTo>
                          <a:pt x="9624" y="52379"/>
                          <a:pt x="8371" y="45008"/>
                          <a:pt x="8371" y="35164"/>
                        </a:cubicBezTo>
                        <a:cubicBezTo>
                          <a:pt x="8371" y="25361"/>
                          <a:pt x="9624" y="18005"/>
                          <a:pt x="12128" y="13099"/>
                        </a:cubicBezTo>
                        <a:cubicBezTo>
                          <a:pt x="14643" y="8192"/>
                          <a:pt x="18389" y="5738"/>
                          <a:pt x="23368" y="5738"/>
                        </a:cubicBezTo>
                        <a:cubicBezTo>
                          <a:pt x="28387" y="5738"/>
                          <a:pt x="32149" y="8192"/>
                          <a:pt x="34653" y="13099"/>
                        </a:cubicBezTo>
                        <a:cubicBezTo>
                          <a:pt x="37168" y="18005"/>
                          <a:pt x="38426" y="25361"/>
                          <a:pt x="38426" y="35164"/>
                        </a:cubicBezTo>
                        <a:cubicBezTo>
                          <a:pt x="38426" y="45008"/>
                          <a:pt x="37168" y="52379"/>
                          <a:pt x="34653" y="57275"/>
                        </a:cubicBezTo>
                        <a:cubicBezTo>
                          <a:pt x="32149" y="62182"/>
                          <a:pt x="28387" y="64636"/>
                          <a:pt x="23368" y="64636"/>
                        </a:cubicBezTo>
                        <a:close/>
                        <a:moveTo>
                          <a:pt x="23368" y="72302"/>
                        </a:moveTo>
                        <a:cubicBezTo>
                          <a:pt x="31392" y="72302"/>
                          <a:pt x="37521" y="69128"/>
                          <a:pt x="41753" y="62780"/>
                        </a:cubicBezTo>
                        <a:cubicBezTo>
                          <a:pt x="45985" y="56442"/>
                          <a:pt x="48101" y="47237"/>
                          <a:pt x="48101" y="35164"/>
                        </a:cubicBezTo>
                        <a:cubicBezTo>
                          <a:pt x="48101" y="23122"/>
                          <a:pt x="45985" y="13927"/>
                          <a:pt x="41753" y="7578"/>
                        </a:cubicBezTo>
                        <a:cubicBezTo>
                          <a:pt x="37521" y="1240"/>
                          <a:pt x="31392" y="-1929"/>
                          <a:pt x="23368" y="-1929"/>
                        </a:cubicBezTo>
                        <a:cubicBezTo>
                          <a:pt x="15353" y="-1929"/>
                          <a:pt x="9230" y="1240"/>
                          <a:pt x="4998" y="7578"/>
                        </a:cubicBezTo>
                        <a:cubicBezTo>
                          <a:pt x="766" y="13927"/>
                          <a:pt x="-1350" y="23122"/>
                          <a:pt x="-1350" y="35164"/>
                        </a:cubicBezTo>
                        <a:cubicBezTo>
                          <a:pt x="-1350" y="47237"/>
                          <a:pt x="766" y="56442"/>
                          <a:pt x="4998" y="62780"/>
                        </a:cubicBezTo>
                        <a:cubicBezTo>
                          <a:pt x="9230" y="69128"/>
                          <a:pt x="15353" y="72302"/>
                          <a:pt x="23368" y="72302"/>
                        </a:cubicBezTo>
                        <a:close/>
                      </a:path>
                    </a:pathLst>
                  </a:custGeom>
                  <a:solidFill>
                    <a:srgbClr val="000000"/>
                  </a:solidFill>
                  <a:ln w="15" cap="flat">
                    <a:noFill/>
                    <a:prstDash val="solid"/>
                    <a:round/>
                  </a:ln>
                </p:spPr>
                <p:txBody>
                  <a:bodyPr/>
                  <a:lstStyle/>
                  <a:p>
                    <a:endParaRPr lang="nb-NO"/>
                  </a:p>
                </p:txBody>
              </p:sp>
            </p:grpSp>
          </p:grpSp>
          <p:grpSp>
            <p:nvGrpSpPr>
              <p:cNvPr id="55" name="Grafikk 9">
                <a:extLst>
                  <a:ext uri="{FF2B5EF4-FFF2-40B4-BE49-F238E27FC236}">
                    <a16:creationId xmlns:a16="http://schemas.microsoft.com/office/drawing/2014/main" id="{7635F6A8-9AD4-1453-19D7-69176340055D}"/>
                  </a:ext>
                </a:extLst>
              </p:cNvPr>
              <p:cNvGrpSpPr/>
              <p:nvPr/>
            </p:nvGrpSpPr>
            <p:grpSpPr>
              <a:xfrm>
                <a:off x="10645737" y="5415706"/>
                <a:ext cx="170017" cy="144659"/>
                <a:chOff x="10645737" y="5415706"/>
                <a:chExt cx="170017" cy="144659"/>
              </a:xfrm>
              <a:solidFill>
                <a:srgbClr val="000000"/>
              </a:solidFill>
            </p:grpSpPr>
            <p:sp>
              <p:nvSpPr>
                <p:cNvPr id="56" name="Friform 55">
                  <a:extLst>
                    <a:ext uri="{FF2B5EF4-FFF2-40B4-BE49-F238E27FC236}">
                      <a16:creationId xmlns:a16="http://schemas.microsoft.com/office/drawing/2014/main" id="{576A89E9-9DC2-B47E-FEDC-5B4AA046649E}"/>
                    </a:ext>
                  </a:extLst>
                </p:cNvPr>
                <p:cNvSpPr/>
                <p:nvPr/>
              </p:nvSpPr>
              <p:spPr>
                <a:xfrm>
                  <a:off x="10728616" y="5415706"/>
                  <a:ext cx="9813" cy="34347"/>
                </a:xfrm>
                <a:custGeom>
                  <a:avLst/>
                  <a:gdLst>
                    <a:gd name="csX0" fmla="*/ 772 w 9813"/>
                    <a:gd name="csY0" fmla="*/ 390 h 34347"/>
                    <a:gd name="csX1" fmla="*/ 772 w 9813"/>
                    <a:gd name="csY1" fmla="*/ 34738 h 34347"/>
                  </a:gdLst>
                  <a:ahLst/>
                  <a:cxnLst>
                    <a:cxn ang="0">
                      <a:pos x="csX0" y="csY0"/>
                    </a:cxn>
                    <a:cxn ang="0">
                      <a:pos x="csX1" y="csY1"/>
                    </a:cxn>
                  </a:cxnLst>
                  <a:rect l="l" t="t" r="r" b="b"/>
                  <a:pathLst>
                    <a:path w="9813" h="34347">
                      <a:moveTo>
                        <a:pt x="772" y="390"/>
                      </a:moveTo>
                      <a:lnTo>
                        <a:pt x="772" y="34738"/>
                      </a:lnTo>
                    </a:path>
                  </a:pathLst>
                </a:custGeom>
                <a:solidFill>
                  <a:srgbClr val="000000"/>
                </a:solidFill>
                <a:ln w="7851" cap="flat">
                  <a:solidFill>
                    <a:srgbClr val="000000"/>
                  </a:solidFill>
                  <a:prstDash val="solid"/>
                  <a:round/>
                </a:ln>
              </p:spPr>
              <p:txBody>
                <a:bodyPr/>
                <a:lstStyle/>
                <a:p>
                  <a:endParaRPr lang="nb-NO"/>
                </a:p>
              </p:txBody>
            </p:sp>
            <p:grpSp>
              <p:nvGrpSpPr>
                <p:cNvPr id="57" name="Grafikk 9">
                  <a:extLst>
                    <a:ext uri="{FF2B5EF4-FFF2-40B4-BE49-F238E27FC236}">
                      <a16:creationId xmlns:a16="http://schemas.microsoft.com/office/drawing/2014/main" id="{1CD715B7-012B-87AD-BEBC-FC910B19E5FD}"/>
                    </a:ext>
                  </a:extLst>
                </p:cNvPr>
                <p:cNvGrpSpPr/>
                <p:nvPr/>
              </p:nvGrpSpPr>
              <p:grpSpPr>
                <a:xfrm>
                  <a:off x="10645737" y="5486135"/>
                  <a:ext cx="170017" cy="74230"/>
                  <a:chOff x="10645737" y="5486135"/>
                  <a:chExt cx="170017" cy="74230"/>
                </a:xfrm>
                <a:solidFill>
                  <a:srgbClr val="000000"/>
                </a:solidFill>
              </p:grpSpPr>
              <p:sp>
                <p:nvSpPr>
                  <p:cNvPr id="58" name="Friform 57">
                    <a:extLst>
                      <a:ext uri="{FF2B5EF4-FFF2-40B4-BE49-F238E27FC236}">
                        <a16:creationId xmlns:a16="http://schemas.microsoft.com/office/drawing/2014/main" id="{F6128127-11A9-3C47-5331-5AC085703F41}"/>
                      </a:ext>
                    </a:extLst>
                  </p:cNvPr>
                  <p:cNvSpPr/>
                  <p:nvPr/>
                </p:nvSpPr>
                <p:spPr>
                  <a:xfrm flipV="1">
                    <a:off x="10645737" y="5487423"/>
                    <a:ext cx="42597" cy="71547"/>
                  </a:xfrm>
                  <a:custGeom>
                    <a:avLst/>
                    <a:gdLst>
                      <a:gd name="csX0" fmla="*/ 69 w 42597"/>
                      <a:gd name="csY0" fmla="*/ 6210 h 71547"/>
                      <a:gd name="csX1" fmla="*/ 15878 w 42597"/>
                      <a:gd name="csY1" fmla="*/ 6210 h 71547"/>
                      <a:gd name="csX2" fmla="*/ 15878 w 42597"/>
                      <a:gd name="csY2" fmla="*/ 60799 h 71547"/>
                      <a:gd name="csX3" fmla="*/ -1327 w 42597"/>
                      <a:gd name="csY3" fmla="*/ 57348 h 71547"/>
                      <a:gd name="csX4" fmla="*/ -1327 w 42597"/>
                      <a:gd name="csY4" fmla="*/ 66165 h 71547"/>
                      <a:gd name="csX5" fmla="*/ 15786 w 42597"/>
                      <a:gd name="csY5" fmla="*/ 69616 h 71547"/>
                      <a:gd name="csX6" fmla="*/ 25462 w 42597"/>
                      <a:gd name="csY6" fmla="*/ 69616 h 71547"/>
                      <a:gd name="csX7" fmla="*/ 25462 w 42597"/>
                      <a:gd name="csY7" fmla="*/ 6210 h 71547"/>
                      <a:gd name="csX8" fmla="*/ 41271 w 42597"/>
                      <a:gd name="csY8" fmla="*/ 6210 h 71547"/>
                      <a:gd name="csX9" fmla="*/ 41271 w 42597"/>
                      <a:gd name="csY9" fmla="*/ -1932 h 71547"/>
                      <a:gd name="csX10" fmla="*/ 69 w 42597"/>
                      <a:gd name="csY10" fmla="*/ -1932 h 71547"/>
                      <a:gd name="csX11" fmla="*/ 69 w 42597"/>
                      <a:gd name="csY11" fmla="*/ 6210 h 715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2597" h="71547">
                        <a:moveTo>
                          <a:pt x="69" y="6210"/>
                        </a:moveTo>
                        <a:lnTo>
                          <a:pt x="15878" y="6210"/>
                        </a:lnTo>
                        <a:lnTo>
                          <a:pt x="15878" y="60799"/>
                        </a:lnTo>
                        <a:lnTo>
                          <a:pt x="-1327" y="57348"/>
                        </a:lnTo>
                        <a:lnTo>
                          <a:pt x="-1327" y="66165"/>
                        </a:lnTo>
                        <a:lnTo>
                          <a:pt x="15786" y="69616"/>
                        </a:lnTo>
                        <a:lnTo>
                          <a:pt x="25462" y="69616"/>
                        </a:lnTo>
                        <a:lnTo>
                          <a:pt x="25462" y="6210"/>
                        </a:lnTo>
                        <a:lnTo>
                          <a:pt x="41271" y="6210"/>
                        </a:lnTo>
                        <a:lnTo>
                          <a:pt x="41271" y="-1932"/>
                        </a:lnTo>
                        <a:lnTo>
                          <a:pt x="69" y="-1932"/>
                        </a:lnTo>
                        <a:lnTo>
                          <a:pt x="69" y="6210"/>
                        </a:lnTo>
                        <a:close/>
                      </a:path>
                    </a:pathLst>
                  </a:custGeom>
                  <a:solidFill>
                    <a:srgbClr val="000000"/>
                  </a:solidFill>
                  <a:ln w="15" cap="flat">
                    <a:noFill/>
                    <a:prstDash val="solid"/>
                    <a:round/>
                  </a:ln>
                </p:spPr>
                <p:txBody>
                  <a:bodyPr/>
                  <a:lstStyle/>
                  <a:p>
                    <a:endParaRPr lang="nb-NO"/>
                  </a:p>
                </p:txBody>
              </p:sp>
              <p:sp>
                <p:nvSpPr>
                  <p:cNvPr id="59" name="Friform 58">
                    <a:extLst>
                      <a:ext uri="{FF2B5EF4-FFF2-40B4-BE49-F238E27FC236}">
                        <a16:creationId xmlns:a16="http://schemas.microsoft.com/office/drawing/2014/main" id="{8377F245-3FAE-6B61-D7C3-8B7F946909FD}"/>
                      </a:ext>
                    </a:extLst>
                  </p:cNvPr>
                  <p:cNvSpPr/>
                  <p:nvPr/>
                </p:nvSpPr>
                <p:spPr>
                  <a:xfrm flipV="1">
                    <a:off x="10703865" y="5486135"/>
                    <a:ext cx="49451" cy="74230"/>
                  </a:xfrm>
                  <a:custGeom>
                    <a:avLst/>
                    <a:gdLst>
                      <a:gd name="csX0" fmla="*/ 23455 w 49451"/>
                      <a:gd name="csY0" fmla="*/ 64636 h 74230"/>
                      <a:gd name="csX1" fmla="*/ 12216 w 49451"/>
                      <a:gd name="csY1" fmla="*/ 57275 h 74230"/>
                      <a:gd name="csX2" fmla="*/ 8459 w 49451"/>
                      <a:gd name="csY2" fmla="*/ 35164 h 74230"/>
                      <a:gd name="csX3" fmla="*/ 12216 w 49451"/>
                      <a:gd name="csY3" fmla="*/ 13099 h 74230"/>
                      <a:gd name="csX4" fmla="*/ 23455 w 49451"/>
                      <a:gd name="csY4" fmla="*/ 5738 h 74230"/>
                      <a:gd name="csX5" fmla="*/ 34741 w 49451"/>
                      <a:gd name="csY5" fmla="*/ 13099 h 74230"/>
                      <a:gd name="csX6" fmla="*/ 38513 w 49451"/>
                      <a:gd name="csY6" fmla="*/ 35164 h 74230"/>
                      <a:gd name="csX7" fmla="*/ 34741 w 49451"/>
                      <a:gd name="csY7" fmla="*/ 57275 h 74230"/>
                      <a:gd name="csX8" fmla="*/ 23455 w 49451"/>
                      <a:gd name="csY8" fmla="*/ 64636 h 74230"/>
                      <a:gd name="csX9" fmla="*/ 23455 w 49451"/>
                      <a:gd name="csY9" fmla="*/ 72302 h 74230"/>
                      <a:gd name="csX10" fmla="*/ 41841 w 49451"/>
                      <a:gd name="csY10" fmla="*/ 62780 h 74230"/>
                      <a:gd name="csX11" fmla="*/ 48189 w 49451"/>
                      <a:gd name="csY11" fmla="*/ 35164 h 74230"/>
                      <a:gd name="csX12" fmla="*/ 41841 w 49451"/>
                      <a:gd name="csY12" fmla="*/ 7578 h 74230"/>
                      <a:gd name="csX13" fmla="*/ 23455 w 49451"/>
                      <a:gd name="csY13" fmla="*/ -1929 h 74230"/>
                      <a:gd name="csX14" fmla="*/ 5085 w 49451"/>
                      <a:gd name="csY14" fmla="*/ 7578 h 74230"/>
                      <a:gd name="csX15" fmla="*/ -1263 w 49451"/>
                      <a:gd name="csY15" fmla="*/ 35164 h 74230"/>
                      <a:gd name="csX16" fmla="*/ 5085 w 49451"/>
                      <a:gd name="csY16" fmla="*/ 62780 h 74230"/>
                      <a:gd name="csX17" fmla="*/ 23455 w 49451"/>
                      <a:gd name="csY17" fmla="*/ 72302 h 742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451" h="74230">
                        <a:moveTo>
                          <a:pt x="23455" y="64636"/>
                        </a:moveTo>
                        <a:cubicBezTo>
                          <a:pt x="18477" y="64636"/>
                          <a:pt x="14730" y="62182"/>
                          <a:pt x="12216" y="57275"/>
                        </a:cubicBezTo>
                        <a:cubicBezTo>
                          <a:pt x="9711" y="52379"/>
                          <a:pt x="8459" y="45008"/>
                          <a:pt x="8459" y="35164"/>
                        </a:cubicBezTo>
                        <a:cubicBezTo>
                          <a:pt x="8459" y="25361"/>
                          <a:pt x="9711" y="18005"/>
                          <a:pt x="12216" y="13099"/>
                        </a:cubicBezTo>
                        <a:cubicBezTo>
                          <a:pt x="14730" y="8192"/>
                          <a:pt x="18477" y="5738"/>
                          <a:pt x="23455" y="5738"/>
                        </a:cubicBezTo>
                        <a:cubicBezTo>
                          <a:pt x="28475" y="5738"/>
                          <a:pt x="32236" y="8192"/>
                          <a:pt x="34741" y="13099"/>
                        </a:cubicBezTo>
                        <a:cubicBezTo>
                          <a:pt x="37256" y="18005"/>
                          <a:pt x="38513" y="25361"/>
                          <a:pt x="38513" y="35164"/>
                        </a:cubicBezTo>
                        <a:cubicBezTo>
                          <a:pt x="38513" y="45008"/>
                          <a:pt x="37256" y="52379"/>
                          <a:pt x="34741" y="57275"/>
                        </a:cubicBezTo>
                        <a:cubicBezTo>
                          <a:pt x="32236" y="62182"/>
                          <a:pt x="28475" y="64636"/>
                          <a:pt x="23455" y="64636"/>
                        </a:cubicBezTo>
                        <a:close/>
                        <a:moveTo>
                          <a:pt x="23455" y="72302"/>
                        </a:moveTo>
                        <a:cubicBezTo>
                          <a:pt x="31480" y="72302"/>
                          <a:pt x="37608" y="69128"/>
                          <a:pt x="41841" y="62780"/>
                        </a:cubicBezTo>
                        <a:cubicBezTo>
                          <a:pt x="46073" y="56442"/>
                          <a:pt x="48189" y="47237"/>
                          <a:pt x="48189" y="35164"/>
                        </a:cubicBezTo>
                        <a:cubicBezTo>
                          <a:pt x="48189" y="23122"/>
                          <a:pt x="46073" y="13927"/>
                          <a:pt x="41841" y="7578"/>
                        </a:cubicBezTo>
                        <a:cubicBezTo>
                          <a:pt x="37608" y="1240"/>
                          <a:pt x="31480" y="-1929"/>
                          <a:pt x="23455" y="-1929"/>
                        </a:cubicBezTo>
                        <a:cubicBezTo>
                          <a:pt x="15441" y="-1929"/>
                          <a:pt x="9318" y="1240"/>
                          <a:pt x="5085" y="7578"/>
                        </a:cubicBezTo>
                        <a:cubicBezTo>
                          <a:pt x="853" y="13927"/>
                          <a:pt x="-1263" y="23122"/>
                          <a:pt x="-1263" y="35164"/>
                        </a:cubicBezTo>
                        <a:cubicBezTo>
                          <a:pt x="-1263" y="47237"/>
                          <a:pt x="853" y="56442"/>
                          <a:pt x="5085" y="62780"/>
                        </a:cubicBezTo>
                        <a:cubicBezTo>
                          <a:pt x="9318" y="69128"/>
                          <a:pt x="15441" y="72302"/>
                          <a:pt x="23455" y="72302"/>
                        </a:cubicBezTo>
                        <a:close/>
                      </a:path>
                    </a:pathLst>
                  </a:custGeom>
                  <a:solidFill>
                    <a:srgbClr val="000000"/>
                  </a:solidFill>
                  <a:ln w="15" cap="flat">
                    <a:noFill/>
                    <a:prstDash val="solid"/>
                    <a:round/>
                  </a:ln>
                </p:spPr>
                <p:txBody>
                  <a:bodyPr/>
                  <a:lstStyle/>
                  <a:p>
                    <a:endParaRPr lang="nb-NO"/>
                  </a:p>
                </p:txBody>
              </p:sp>
              <p:sp>
                <p:nvSpPr>
                  <p:cNvPr id="60" name="Friform 59">
                    <a:extLst>
                      <a:ext uri="{FF2B5EF4-FFF2-40B4-BE49-F238E27FC236}">
                        <a16:creationId xmlns:a16="http://schemas.microsoft.com/office/drawing/2014/main" id="{FCA7E2D3-0886-D08B-20D7-2819A47A7D12}"/>
                      </a:ext>
                    </a:extLst>
                  </p:cNvPr>
                  <p:cNvSpPr/>
                  <p:nvPr/>
                </p:nvSpPr>
                <p:spPr>
                  <a:xfrm flipV="1">
                    <a:off x="10766302" y="5486135"/>
                    <a:ext cx="49451" cy="74230"/>
                  </a:xfrm>
                  <a:custGeom>
                    <a:avLst/>
                    <a:gdLst>
                      <a:gd name="csX0" fmla="*/ 23462 w 49451"/>
                      <a:gd name="csY0" fmla="*/ 64636 h 74230"/>
                      <a:gd name="csX1" fmla="*/ 12222 w 49451"/>
                      <a:gd name="csY1" fmla="*/ 57275 h 74230"/>
                      <a:gd name="csX2" fmla="*/ 8465 w 49451"/>
                      <a:gd name="csY2" fmla="*/ 35164 h 74230"/>
                      <a:gd name="csX3" fmla="*/ 12222 w 49451"/>
                      <a:gd name="csY3" fmla="*/ 13099 h 74230"/>
                      <a:gd name="csX4" fmla="*/ 23462 w 49451"/>
                      <a:gd name="csY4" fmla="*/ 5738 h 74230"/>
                      <a:gd name="csX5" fmla="*/ 34747 w 49451"/>
                      <a:gd name="csY5" fmla="*/ 13099 h 74230"/>
                      <a:gd name="csX6" fmla="*/ 38519 w 49451"/>
                      <a:gd name="csY6" fmla="*/ 35164 h 74230"/>
                      <a:gd name="csX7" fmla="*/ 34747 w 49451"/>
                      <a:gd name="csY7" fmla="*/ 57275 h 74230"/>
                      <a:gd name="csX8" fmla="*/ 23462 w 49451"/>
                      <a:gd name="csY8" fmla="*/ 64636 h 74230"/>
                      <a:gd name="csX9" fmla="*/ 23462 w 49451"/>
                      <a:gd name="csY9" fmla="*/ 72302 h 74230"/>
                      <a:gd name="csX10" fmla="*/ 41847 w 49451"/>
                      <a:gd name="csY10" fmla="*/ 62780 h 74230"/>
                      <a:gd name="csX11" fmla="*/ 48195 w 49451"/>
                      <a:gd name="csY11" fmla="*/ 35164 h 74230"/>
                      <a:gd name="csX12" fmla="*/ 41847 w 49451"/>
                      <a:gd name="csY12" fmla="*/ 7578 h 74230"/>
                      <a:gd name="csX13" fmla="*/ 23462 w 49451"/>
                      <a:gd name="csY13" fmla="*/ -1929 h 74230"/>
                      <a:gd name="csX14" fmla="*/ 5092 w 49451"/>
                      <a:gd name="csY14" fmla="*/ 7578 h 74230"/>
                      <a:gd name="csX15" fmla="*/ -1256 w 49451"/>
                      <a:gd name="csY15" fmla="*/ 35164 h 74230"/>
                      <a:gd name="csX16" fmla="*/ 5092 w 49451"/>
                      <a:gd name="csY16" fmla="*/ 62780 h 74230"/>
                      <a:gd name="csX17" fmla="*/ 23462 w 49451"/>
                      <a:gd name="csY17" fmla="*/ 72302 h 742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451" h="74230">
                        <a:moveTo>
                          <a:pt x="23462" y="64636"/>
                        </a:moveTo>
                        <a:cubicBezTo>
                          <a:pt x="18483" y="64636"/>
                          <a:pt x="14737" y="62182"/>
                          <a:pt x="12222" y="57275"/>
                        </a:cubicBezTo>
                        <a:cubicBezTo>
                          <a:pt x="9717" y="52379"/>
                          <a:pt x="8465" y="45008"/>
                          <a:pt x="8465" y="35164"/>
                        </a:cubicBezTo>
                        <a:cubicBezTo>
                          <a:pt x="8465" y="25361"/>
                          <a:pt x="9717" y="18005"/>
                          <a:pt x="12222" y="13099"/>
                        </a:cubicBezTo>
                        <a:cubicBezTo>
                          <a:pt x="14737" y="8192"/>
                          <a:pt x="18483" y="5738"/>
                          <a:pt x="23462" y="5738"/>
                        </a:cubicBezTo>
                        <a:cubicBezTo>
                          <a:pt x="28481" y="5738"/>
                          <a:pt x="32243" y="8192"/>
                          <a:pt x="34747" y="13099"/>
                        </a:cubicBezTo>
                        <a:cubicBezTo>
                          <a:pt x="37262" y="18005"/>
                          <a:pt x="38519" y="25361"/>
                          <a:pt x="38519" y="35164"/>
                        </a:cubicBezTo>
                        <a:cubicBezTo>
                          <a:pt x="38519" y="45008"/>
                          <a:pt x="37262" y="52379"/>
                          <a:pt x="34747" y="57275"/>
                        </a:cubicBezTo>
                        <a:cubicBezTo>
                          <a:pt x="32243" y="62182"/>
                          <a:pt x="28481" y="64636"/>
                          <a:pt x="23462" y="64636"/>
                        </a:cubicBezTo>
                        <a:close/>
                        <a:moveTo>
                          <a:pt x="23462" y="72302"/>
                        </a:moveTo>
                        <a:cubicBezTo>
                          <a:pt x="31486" y="72302"/>
                          <a:pt x="37615" y="69128"/>
                          <a:pt x="41847" y="62780"/>
                        </a:cubicBezTo>
                        <a:cubicBezTo>
                          <a:pt x="46079" y="56442"/>
                          <a:pt x="48195" y="47237"/>
                          <a:pt x="48195" y="35164"/>
                        </a:cubicBezTo>
                        <a:cubicBezTo>
                          <a:pt x="48195" y="23122"/>
                          <a:pt x="46079" y="13927"/>
                          <a:pt x="41847" y="7578"/>
                        </a:cubicBezTo>
                        <a:cubicBezTo>
                          <a:pt x="37615" y="1240"/>
                          <a:pt x="31486" y="-1929"/>
                          <a:pt x="23462" y="-1929"/>
                        </a:cubicBezTo>
                        <a:cubicBezTo>
                          <a:pt x="15447" y="-1929"/>
                          <a:pt x="9324" y="1240"/>
                          <a:pt x="5092" y="7578"/>
                        </a:cubicBezTo>
                        <a:cubicBezTo>
                          <a:pt x="860" y="13927"/>
                          <a:pt x="-1256" y="23122"/>
                          <a:pt x="-1256" y="35164"/>
                        </a:cubicBezTo>
                        <a:cubicBezTo>
                          <a:pt x="-1256" y="47237"/>
                          <a:pt x="860" y="56442"/>
                          <a:pt x="5092" y="62780"/>
                        </a:cubicBezTo>
                        <a:cubicBezTo>
                          <a:pt x="9324" y="69128"/>
                          <a:pt x="15447" y="72302"/>
                          <a:pt x="23462" y="72302"/>
                        </a:cubicBezTo>
                        <a:close/>
                      </a:path>
                    </a:pathLst>
                  </a:custGeom>
                  <a:solidFill>
                    <a:srgbClr val="000000"/>
                  </a:solidFill>
                  <a:ln w="15" cap="flat">
                    <a:noFill/>
                    <a:prstDash val="solid"/>
                    <a:round/>
                  </a:ln>
                </p:spPr>
                <p:txBody>
                  <a:bodyPr/>
                  <a:lstStyle/>
                  <a:p>
                    <a:endParaRPr lang="nb-NO"/>
                  </a:p>
                </p:txBody>
              </p:sp>
            </p:grpSp>
          </p:grpSp>
          <p:grpSp>
            <p:nvGrpSpPr>
              <p:cNvPr id="61" name="Grafikk 9">
                <a:extLst>
                  <a:ext uri="{FF2B5EF4-FFF2-40B4-BE49-F238E27FC236}">
                    <a16:creationId xmlns:a16="http://schemas.microsoft.com/office/drawing/2014/main" id="{83FA9753-62C2-4119-70ED-1AF5DADC2709}"/>
                  </a:ext>
                </a:extLst>
              </p:cNvPr>
              <p:cNvGrpSpPr/>
              <p:nvPr/>
            </p:nvGrpSpPr>
            <p:grpSpPr>
              <a:xfrm>
                <a:off x="8327846" y="5621655"/>
                <a:ext cx="355842" cy="72942"/>
                <a:chOff x="8327846" y="5621655"/>
                <a:chExt cx="355842" cy="72942"/>
              </a:xfrm>
              <a:solidFill>
                <a:srgbClr val="000000"/>
              </a:solidFill>
            </p:grpSpPr>
            <p:sp>
              <p:nvSpPr>
                <p:cNvPr id="62" name="Friform 61">
                  <a:extLst>
                    <a:ext uri="{FF2B5EF4-FFF2-40B4-BE49-F238E27FC236}">
                      <a16:creationId xmlns:a16="http://schemas.microsoft.com/office/drawing/2014/main" id="{E5A3A133-1CDC-7E49-BAF4-75DE0FA3F04B}"/>
                    </a:ext>
                  </a:extLst>
                </p:cNvPr>
                <p:cNvSpPr/>
                <p:nvPr/>
              </p:nvSpPr>
              <p:spPr>
                <a:xfrm flipV="1">
                  <a:off x="8327846" y="5621655"/>
                  <a:ext cx="46200" cy="71547"/>
                </a:xfrm>
                <a:custGeom>
                  <a:avLst/>
                  <a:gdLst>
                    <a:gd name="csX0" fmla="*/ 8071 w 46200"/>
                    <a:gd name="csY0" fmla="*/ 61671 h 71547"/>
                    <a:gd name="csX1" fmla="*/ 8071 w 46200"/>
                    <a:gd name="csY1" fmla="*/ 34791 h 71547"/>
                    <a:gd name="csX2" fmla="*/ 20246 w 46200"/>
                    <a:gd name="csY2" fmla="*/ 34791 h 71547"/>
                    <a:gd name="csX3" fmla="*/ 30688 w 46200"/>
                    <a:gd name="csY3" fmla="*/ 38287 h 71547"/>
                    <a:gd name="csX4" fmla="*/ 34383 w 46200"/>
                    <a:gd name="csY4" fmla="*/ 48254 h 71547"/>
                    <a:gd name="csX5" fmla="*/ 30688 w 46200"/>
                    <a:gd name="csY5" fmla="*/ 58175 h 71547"/>
                    <a:gd name="csX6" fmla="*/ 20246 w 46200"/>
                    <a:gd name="csY6" fmla="*/ 61671 h 71547"/>
                    <a:gd name="csX7" fmla="*/ 8071 w 46200"/>
                    <a:gd name="csY7" fmla="*/ 61671 h 71547"/>
                    <a:gd name="csX8" fmla="*/ -1605 w 46200"/>
                    <a:gd name="csY8" fmla="*/ 69629 h 71547"/>
                    <a:gd name="csX9" fmla="*/ 20246 w 46200"/>
                    <a:gd name="csY9" fmla="*/ 69629 h 71547"/>
                    <a:gd name="csX10" fmla="*/ 38431 w 46200"/>
                    <a:gd name="csY10" fmla="*/ 64186 h 71547"/>
                    <a:gd name="csX11" fmla="*/ 44596 w 46200"/>
                    <a:gd name="csY11" fmla="*/ 48254 h 71547"/>
                    <a:gd name="csX12" fmla="*/ 38431 w 46200"/>
                    <a:gd name="csY12" fmla="*/ 32245 h 71547"/>
                    <a:gd name="csX13" fmla="*/ 20246 w 46200"/>
                    <a:gd name="csY13" fmla="*/ 26833 h 71547"/>
                    <a:gd name="csX14" fmla="*/ 8071 w 46200"/>
                    <a:gd name="csY14" fmla="*/ 26833 h 71547"/>
                    <a:gd name="csX15" fmla="*/ 8071 w 46200"/>
                    <a:gd name="csY15" fmla="*/ -1918 h 71547"/>
                    <a:gd name="csX16" fmla="*/ -1605 w 46200"/>
                    <a:gd name="csY16" fmla="*/ -1918 h 71547"/>
                    <a:gd name="csX17" fmla="*/ -1605 w 46200"/>
                    <a:gd name="csY17" fmla="*/ 69629 h 715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6200" h="71547">
                      <a:moveTo>
                        <a:pt x="8071" y="61671"/>
                      </a:moveTo>
                      <a:lnTo>
                        <a:pt x="8071" y="34791"/>
                      </a:lnTo>
                      <a:lnTo>
                        <a:pt x="20246" y="34791"/>
                      </a:lnTo>
                      <a:cubicBezTo>
                        <a:pt x="24754" y="34791"/>
                        <a:pt x="28235" y="35956"/>
                        <a:pt x="30688" y="38287"/>
                      </a:cubicBezTo>
                      <a:cubicBezTo>
                        <a:pt x="33152" y="40618"/>
                        <a:pt x="34383" y="43940"/>
                        <a:pt x="34383" y="48254"/>
                      </a:cubicBezTo>
                      <a:cubicBezTo>
                        <a:pt x="34383" y="52537"/>
                        <a:pt x="33152" y="55844"/>
                        <a:pt x="30688" y="58175"/>
                      </a:cubicBezTo>
                      <a:cubicBezTo>
                        <a:pt x="28235" y="60506"/>
                        <a:pt x="24754" y="61671"/>
                        <a:pt x="20246" y="61671"/>
                      </a:cubicBezTo>
                      <a:lnTo>
                        <a:pt x="8071" y="61671"/>
                      </a:lnTo>
                      <a:close/>
                      <a:moveTo>
                        <a:pt x="-1605" y="69629"/>
                      </a:moveTo>
                      <a:lnTo>
                        <a:pt x="20246" y="69629"/>
                      </a:lnTo>
                      <a:cubicBezTo>
                        <a:pt x="28270" y="69629"/>
                        <a:pt x="34332" y="67815"/>
                        <a:pt x="38431" y="64186"/>
                      </a:cubicBezTo>
                      <a:cubicBezTo>
                        <a:pt x="42541" y="60557"/>
                        <a:pt x="44596" y="55246"/>
                        <a:pt x="44596" y="48254"/>
                      </a:cubicBezTo>
                      <a:cubicBezTo>
                        <a:pt x="44596" y="41190"/>
                        <a:pt x="42541" y="35854"/>
                        <a:pt x="38431" y="32245"/>
                      </a:cubicBezTo>
                      <a:cubicBezTo>
                        <a:pt x="34332" y="28637"/>
                        <a:pt x="28270" y="26833"/>
                        <a:pt x="20246" y="26833"/>
                      </a:cubicBezTo>
                      <a:lnTo>
                        <a:pt x="8071" y="26833"/>
                      </a:lnTo>
                      <a:lnTo>
                        <a:pt x="8071" y="-1918"/>
                      </a:lnTo>
                      <a:lnTo>
                        <a:pt x="-1605" y="-1918"/>
                      </a:lnTo>
                      <a:lnTo>
                        <a:pt x="-1605" y="69629"/>
                      </a:lnTo>
                      <a:close/>
                    </a:path>
                  </a:pathLst>
                </a:custGeom>
                <a:solidFill>
                  <a:srgbClr val="000000"/>
                </a:solidFill>
                <a:ln w="15" cap="flat">
                  <a:noFill/>
                  <a:prstDash val="solid"/>
                  <a:round/>
                </a:ln>
              </p:spPr>
              <p:txBody>
                <a:bodyPr/>
                <a:lstStyle/>
                <a:p>
                  <a:endParaRPr lang="nb-NO"/>
                </a:p>
              </p:txBody>
            </p:sp>
            <p:sp>
              <p:nvSpPr>
                <p:cNvPr id="63" name="Friform 62">
                  <a:extLst>
                    <a:ext uri="{FF2B5EF4-FFF2-40B4-BE49-F238E27FC236}">
                      <a16:creationId xmlns:a16="http://schemas.microsoft.com/office/drawing/2014/main" id="{51A5DAF5-7D4F-1487-DF7C-2A5D0BE58F49}"/>
                    </a:ext>
                  </a:extLst>
                </p:cNvPr>
                <p:cNvSpPr/>
                <p:nvPr/>
              </p:nvSpPr>
              <p:spPr>
                <a:xfrm flipV="1">
                  <a:off x="8384587" y="5638246"/>
                  <a:ext cx="31434" cy="54956"/>
                </a:xfrm>
                <a:custGeom>
                  <a:avLst/>
                  <a:gdLst>
                    <a:gd name="csX0" fmla="*/ 30363 w 31434"/>
                    <a:gd name="csY0" fmla="*/ 44058 h 54956"/>
                    <a:gd name="csX1" fmla="*/ 27127 w 31434"/>
                    <a:gd name="csY1" fmla="*/ 45315 h 54956"/>
                    <a:gd name="csX2" fmla="*/ 23279 w 31434"/>
                    <a:gd name="csY2" fmla="*/ 45729 h 54956"/>
                    <a:gd name="csX3" fmla="*/ 11794 w 31434"/>
                    <a:gd name="csY3" fmla="*/ 40868 h 54956"/>
                    <a:gd name="csX4" fmla="*/ 7791 w 31434"/>
                    <a:gd name="csY4" fmla="*/ 26899 h 54956"/>
                    <a:gd name="csX5" fmla="*/ 7791 w 31434"/>
                    <a:gd name="csY5" fmla="*/ -1376 h 54956"/>
                    <a:gd name="csX6" fmla="*/ -1072 w 31434"/>
                    <a:gd name="csY6" fmla="*/ -1376 h 54956"/>
                    <a:gd name="csX7" fmla="*/ -1072 w 31434"/>
                    <a:gd name="csY7" fmla="*/ 52292 h 54956"/>
                    <a:gd name="csX8" fmla="*/ 7791 w 31434"/>
                    <a:gd name="csY8" fmla="*/ 52292 h 54956"/>
                    <a:gd name="csX9" fmla="*/ 7791 w 31434"/>
                    <a:gd name="csY9" fmla="*/ 43950 h 54956"/>
                    <a:gd name="csX10" fmla="*/ 15029 w 31434"/>
                    <a:gd name="csY10" fmla="*/ 51203 h 54956"/>
                    <a:gd name="csX11" fmla="*/ 25870 w 31434"/>
                    <a:gd name="csY11" fmla="*/ 53580 h 54956"/>
                    <a:gd name="csX12" fmla="*/ 27879 w 31434"/>
                    <a:gd name="csY12" fmla="*/ 53457 h 54956"/>
                    <a:gd name="csX13" fmla="*/ 30317 w 31434"/>
                    <a:gd name="csY13" fmla="*/ 53105 h 54956"/>
                    <a:gd name="csX14" fmla="*/ 30363 w 31434"/>
                    <a:gd name="csY14" fmla="*/ 44058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363" y="44058"/>
                      </a:moveTo>
                      <a:cubicBezTo>
                        <a:pt x="29371" y="44630"/>
                        <a:pt x="28293" y="45049"/>
                        <a:pt x="27127" y="45315"/>
                      </a:cubicBezTo>
                      <a:cubicBezTo>
                        <a:pt x="25962" y="45591"/>
                        <a:pt x="24679" y="45729"/>
                        <a:pt x="23279" y="45729"/>
                      </a:cubicBezTo>
                      <a:cubicBezTo>
                        <a:pt x="18290" y="45729"/>
                        <a:pt x="14462" y="44109"/>
                        <a:pt x="11794" y="40868"/>
                      </a:cubicBezTo>
                      <a:cubicBezTo>
                        <a:pt x="9125" y="37628"/>
                        <a:pt x="7791" y="32971"/>
                        <a:pt x="7791" y="26899"/>
                      </a:cubicBezTo>
                      <a:lnTo>
                        <a:pt x="7791" y="-1376"/>
                      </a:lnTo>
                      <a:lnTo>
                        <a:pt x="-1072" y="-1376"/>
                      </a:lnTo>
                      <a:lnTo>
                        <a:pt x="-1072" y="52292"/>
                      </a:lnTo>
                      <a:lnTo>
                        <a:pt x="7791" y="52292"/>
                      </a:lnTo>
                      <a:lnTo>
                        <a:pt x="7791" y="43950"/>
                      </a:lnTo>
                      <a:cubicBezTo>
                        <a:pt x="9652" y="47211"/>
                        <a:pt x="12064" y="49629"/>
                        <a:pt x="15029" y="51203"/>
                      </a:cubicBezTo>
                      <a:cubicBezTo>
                        <a:pt x="18004" y="52788"/>
                        <a:pt x="21617" y="53580"/>
                        <a:pt x="25870" y="53580"/>
                      </a:cubicBezTo>
                      <a:cubicBezTo>
                        <a:pt x="26473" y="53580"/>
                        <a:pt x="27143" y="53539"/>
                        <a:pt x="27879" y="53457"/>
                      </a:cubicBezTo>
                      <a:cubicBezTo>
                        <a:pt x="28615" y="53386"/>
                        <a:pt x="29427" y="53268"/>
                        <a:pt x="30317" y="53105"/>
                      </a:cubicBezTo>
                      <a:lnTo>
                        <a:pt x="30363" y="44058"/>
                      </a:lnTo>
                      <a:close/>
                    </a:path>
                  </a:pathLst>
                </a:custGeom>
                <a:solidFill>
                  <a:srgbClr val="000000"/>
                </a:solidFill>
                <a:ln w="15" cap="flat">
                  <a:noFill/>
                  <a:prstDash val="solid"/>
                  <a:round/>
                </a:ln>
              </p:spPr>
              <p:txBody>
                <a:bodyPr/>
                <a:lstStyle/>
                <a:p>
                  <a:endParaRPr lang="nb-NO"/>
                </a:p>
              </p:txBody>
            </p:sp>
            <p:sp>
              <p:nvSpPr>
                <p:cNvPr id="64" name="Friform 63">
                  <a:extLst>
                    <a:ext uri="{FF2B5EF4-FFF2-40B4-BE49-F238E27FC236}">
                      <a16:creationId xmlns:a16="http://schemas.microsoft.com/office/drawing/2014/main" id="{897E28E8-9A1D-8A27-61C1-4C79ACE0E52C}"/>
                    </a:ext>
                  </a:extLst>
                </p:cNvPr>
                <p:cNvSpPr/>
                <p:nvPr/>
              </p:nvSpPr>
              <p:spPr>
                <a:xfrm flipV="1">
                  <a:off x="8419230" y="5638246"/>
                  <a:ext cx="49267" cy="56351"/>
                </a:xfrm>
                <a:custGeom>
                  <a:avLst/>
                  <a:gdLst>
                    <a:gd name="csX0" fmla="*/ 23205 w 49267"/>
                    <a:gd name="csY0" fmla="*/ 47553 h 56351"/>
                    <a:gd name="csX1" fmla="*/ 11996 w 49267"/>
                    <a:gd name="csY1" fmla="*/ 42018 h 56351"/>
                    <a:gd name="csX2" fmla="*/ 7872 w 49267"/>
                    <a:gd name="csY2" fmla="*/ 26853 h 56351"/>
                    <a:gd name="csX3" fmla="*/ 11966 w 49267"/>
                    <a:gd name="csY3" fmla="*/ 11687 h 56351"/>
                    <a:gd name="csX4" fmla="*/ 23205 w 49267"/>
                    <a:gd name="csY4" fmla="*/ 6152 h 56351"/>
                    <a:gd name="csX5" fmla="*/ 34368 w 49267"/>
                    <a:gd name="csY5" fmla="*/ 11703 h 56351"/>
                    <a:gd name="csX6" fmla="*/ 38493 w 49267"/>
                    <a:gd name="csY6" fmla="*/ 26853 h 56351"/>
                    <a:gd name="csX7" fmla="*/ 34368 w 49267"/>
                    <a:gd name="csY7" fmla="*/ 41972 h 56351"/>
                    <a:gd name="csX8" fmla="*/ 23205 w 49267"/>
                    <a:gd name="csY8" fmla="*/ 47553 h 56351"/>
                    <a:gd name="csX9" fmla="*/ 23205 w 49267"/>
                    <a:gd name="csY9" fmla="*/ 55021 h 56351"/>
                    <a:gd name="csX10" fmla="*/ 41269 w 49267"/>
                    <a:gd name="csY10" fmla="*/ 47538 h 56351"/>
                    <a:gd name="csX11" fmla="*/ 47847 w 49267"/>
                    <a:gd name="csY11" fmla="*/ 26853 h 56351"/>
                    <a:gd name="csX12" fmla="*/ 41269 w 49267"/>
                    <a:gd name="csY12" fmla="*/ 6167 h 56351"/>
                    <a:gd name="csX13" fmla="*/ 23205 w 49267"/>
                    <a:gd name="csY13" fmla="*/ -1331 h 56351"/>
                    <a:gd name="csX14" fmla="*/ 5112 w 49267"/>
                    <a:gd name="csY14" fmla="*/ 6167 h 56351"/>
                    <a:gd name="csX15" fmla="*/ -1421 w 49267"/>
                    <a:gd name="csY15" fmla="*/ 26853 h 56351"/>
                    <a:gd name="csX16" fmla="*/ 5112 w 49267"/>
                    <a:gd name="csY16" fmla="*/ 47538 h 56351"/>
                    <a:gd name="csX17" fmla="*/ 23205 w 49267"/>
                    <a:gd name="csY17" fmla="*/ 55021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267" h="56351">
                      <a:moveTo>
                        <a:pt x="23205" y="47553"/>
                      </a:moveTo>
                      <a:cubicBezTo>
                        <a:pt x="18483" y="47553"/>
                        <a:pt x="14746" y="45708"/>
                        <a:pt x="11996" y="42018"/>
                      </a:cubicBezTo>
                      <a:cubicBezTo>
                        <a:pt x="9247" y="38327"/>
                        <a:pt x="7872" y="33272"/>
                        <a:pt x="7872" y="26853"/>
                      </a:cubicBezTo>
                      <a:cubicBezTo>
                        <a:pt x="7872" y="20433"/>
                        <a:pt x="9236" y="15378"/>
                        <a:pt x="11966" y="11687"/>
                      </a:cubicBezTo>
                      <a:cubicBezTo>
                        <a:pt x="14705" y="7997"/>
                        <a:pt x="18452" y="6152"/>
                        <a:pt x="23205" y="6152"/>
                      </a:cubicBezTo>
                      <a:cubicBezTo>
                        <a:pt x="27908" y="6152"/>
                        <a:pt x="31629" y="8002"/>
                        <a:pt x="34368" y="11703"/>
                      </a:cubicBezTo>
                      <a:cubicBezTo>
                        <a:pt x="37118" y="15414"/>
                        <a:pt x="38493" y="20464"/>
                        <a:pt x="38493" y="26853"/>
                      </a:cubicBezTo>
                      <a:cubicBezTo>
                        <a:pt x="38493" y="33211"/>
                        <a:pt x="37118" y="38251"/>
                        <a:pt x="34368" y="41972"/>
                      </a:cubicBezTo>
                      <a:cubicBezTo>
                        <a:pt x="31629" y="45693"/>
                        <a:pt x="27908" y="47553"/>
                        <a:pt x="23205" y="47553"/>
                      </a:cubicBezTo>
                      <a:close/>
                      <a:moveTo>
                        <a:pt x="23205" y="55021"/>
                      </a:moveTo>
                      <a:cubicBezTo>
                        <a:pt x="30872" y="55021"/>
                        <a:pt x="36893" y="52527"/>
                        <a:pt x="41269" y="47538"/>
                      </a:cubicBezTo>
                      <a:cubicBezTo>
                        <a:pt x="45654" y="42560"/>
                        <a:pt x="47847" y="35664"/>
                        <a:pt x="47847" y="26853"/>
                      </a:cubicBezTo>
                      <a:cubicBezTo>
                        <a:pt x="47847" y="18071"/>
                        <a:pt x="45654" y="11176"/>
                        <a:pt x="41269" y="6167"/>
                      </a:cubicBezTo>
                      <a:cubicBezTo>
                        <a:pt x="36893" y="1168"/>
                        <a:pt x="30872" y="-1331"/>
                        <a:pt x="23205" y="-1331"/>
                      </a:cubicBezTo>
                      <a:cubicBezTo>
                        <a:pt x="15508" y="-1331"/>
                        <a:pt x="9477" y="1168"/>
                        <a:pt x="5112" y="6167"/>
                      </a:cubicBezTo>
                      <a:cubicBezTo>
                        <a:pt x="757" y="11176"/>
                        <a:pt x="-1421" y="18071"/>
                        <a:pt x="-1421" y="26853"/>
                      </a:cubicBezTo>
                      <a:cubicBezTo>
                        <a:pt x="-1421" y="35664"/>
                        <a:pt x="757" y="42560"/>
                        <a:pt x="5112" y="47538"/>
                      </a:cubicBezTo>
                      <a:cubicBezTo>
                        <a:pt x="9477" y="52527"/>
                        <a:pt x="15508" y="55021"/>
                        <a:pt x="23205" y="55021"/>
                      </a:cubicBezTo>
                      <a:close/>
                    </a:path>
                  </a:pathLst>
                </a:custGeom>
                <a:solidFill>
                  <a:srgbClr val="000000"/>
                </a:solidFill>
                <a:ln w="15" cap="flat">
                  <a:noFill/>
                  <a:prstDash val="solid"/>
                  <a:round/>
                </a:ln>
              </p:spPr>
              <p:txBody>
                <a:bodyPr/>
                <a:lstStyle/>
                <a:p>
                  <a:endParaRPr lang="nb-NO"/>
                </a:p>
              </p:txBody>
            </p:sp>
            <p:sp>
              <p:nvSpPr>
                <p:cNvPr id="65" name="Friform 64">
                  <a:extLst>
                    <a:ext uri="{FF2B5EF4-FFF2-40B4-BE49-F238E27FC236}">
                      <a16:creationId xmlns:a16="http://schemas.microsoft.com/office/drawing/2014/main" id="{4792DB62-C11F-42BB-60BE-D64C0FEF1E63}"/>
                    </a:ext>
                  </a:extLst>
                </p:cNvPr>
                <p:cNvSpPr/>
                <p:nvPr/>
              </p:nvSpPr>
              <p:spPr>
                <a:xfrm flipV="1">
                  <a:off x="8479179" y="5638246"/>
                  <a:ext cx="41017" cy="56351"/>
                </a:xfrm>
                <a:custGeom>
                  <a:avLst/>
                  <a:gdLst>
                    <a:gd name="csX0" fmla="*/ 36995 w 41017"/>
                    <a:gd name="csY0" fmla="*/ 52153 h 56351"/>
                    <a:gd name="csX1" fmla="*/ 36995 w 41017"/>
                    <a:gd name="csY1" fmla="*/ 43812 h 56351"/>
                    <a:gd name="csX2" fmla="*/ 29236 w 41017"/>
                    <a:gd name="csY2" fmla="*/ 46679 h 56351"/>
                    <a:gd name="csX3" fmla="*/ 20895 w 41017"/>
                    <a:gd name="csY3" fmla="*/ 47645 h 56351"/>
                    <a:gd name="csX4" fmla="*/ 11050 w 41017"/>
                    <a:gd name="csY4" fmla="*/ 45637 h 56351"/>
                    <a:gd name="csX5" fmla="*/ 7769 w 41017"/>
                    <a:gd name="csY5" fmla="*/ 39595 h 56351"/>
                    <a:gd name="csX6" fmla="*/ 10115 w 41017"/>
                    <a:gd name="csY6" fmla="*/ 34780 h 56351"/>
                    <a:gd name="csX7" fmla="*/ 19561 w 41017"/>
                    <a:gd name="csY7" fmla="*/ 31453 h 56351"/>
                    <a:gd name="csX8" fmla="*/ 22581 w 41017"/>
                    <a:gd name="csY8" fmla="*/ 30778 h 56351"/>
                    <a:gd name="csX9" fmla="*/ 35922 w 41017"/>
                    <a:gd name="csY9" fmla="*/ 25105 h 56351"/>
                    <a:gd name="csX10" fmla="*/ 39878 w 41017"/>
                    <a:gd name="csY10" fmla="*/ 14877 h 56351"/>
                    <a:gd name="csX11" fmla="*/ 33959 w 41017"/>
                    <a:gd name="csY11" fmla="*/ 3024 h 56351"/>
                    <a:gd name="csX12" fmla="*/ 17690 w 41017"/>
                    <a:gd name="csY12" fmla="*/ -1331 h 56351"/>
                    <a:gd name="csX13" fmla="*/ 8704 w 41017"/>
                    <a:gd name="csY13" fmla="*/ -488 h 56351"/>
                    <a:gd name="csX14" fmla="*/ -1140 w 41017"/>
                    <a:gd name="csY14" fmla="*/ 2027 h 56351"/>
                    <a:gd name="csX15" fmla="*/ -1140 w 41017"/>
                    <a:gd name="csY15" fmla="*/ 11135 h 56351"/>
                    <a:gd name="csX16" fmla="*/ 8490 w 41017"/>
                    <a:gd name="csY16" fmla="*/ 7317 h 56351"/>
                    <a:gd name="csX17" fmla="*/ 17889 w 41017"/>
                    <a:gd name="csY17" fmla="*/ 6060 h 56351"/>
                    <a:gd name="csX18" fmla="*/ 27458 w 41017"/>
                    <a:gd name="csY18" fmla="*/ 8191 h 56351"/>
                    <a:gd name="csX19" fmla="*/ 30816 w 41017"/>
                    <a:gd name="csY19" fmla="*/ 14202 h 56351"/>
                    <a:gd name="csX20" fmla="*/ 28393 w 41017"/>
                    <a:gd name="csY20" fmla="*/ 19707 h 56351"/>
                    <a:gd name="csX21" fmla="*/ 17782 w 41017"/>
                    <a:gd name="csY21" fmla="*/ 23403 h 56351"/>
                    <a:gd name="csX22" fmla="*/ 14715 w 41017"/>
                    <a:gd name="csY22" fmla="*/ 24123 h 56351"/>
                    <a:gd name="csX23" fmla="*/ 2878 w 41017"/>
                    <a:gd name="csY23" fmla="*/ 29413 h 56351"/>
                    <a:gd name="csX24" fmla="*/ -757 w 41017"/>
                    <a:gd name="csY24" fmla="*/ 39212 h 56351"/>
                    <a:gd name="csX25" fmla="*/ 4610 w 41017"/>
                    <a:gd name="csY25" fmla="*/ 50896 h 56351"/>
                    <a:gd name="csX26" fmla="*/ 19852 w 41017"/>
                    <a:gd name="csY26" fmla="*/ 55021 h 56351"/>
                    <a:gd name="csX27" fmla="*/ 29037 w 41017"/>
                    <a:gd name="csY27" fmla="*/ 54300 h 56351"/>
                    <a:gd name="csX28" fmla="*/ 36995 w 41017"/>
                    <a:gd name="csY28" fmla="*/ 52153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995" y="52153"/>
                      </a:moveTo>
                      <a:lnTo>
                        <a:pt x="36995" y="43812"/>
                      </a:lnTo>
                      <a:cubicBezTo>
                        <a:pt x="34511" y="45090"/>
                        <a:pt x="31925" y="46045"/>
                        <a:pt x="29236" y="46679"/>
                      </a:cubicBezTo>
                      <a:cubicBezTo>
                        <a:pt x="26558" y="47323"/>
                        <a:pt x="23778" y="47645"/>
                        <a:pt x="20895" y="47645"/>
                      </a:cubicBezTo>
                      <a:cubicBezTo>
                        <a:pt x="16520" y="47645"/>
                        <a:pt x="13238" y="46976"/>
                        <a:pt x="11050" y="45637"/>
                      </a:cubicBezTo>
                      <a:cubicBezTo>
                        <a:pt x="8863" y="44297"/>
                        <a:pt x="7769" y="42284"/>
                        <a:pt x="7769" y="39595"/>
                      </a:cubicBezTo>
                      <a:cubicBezTo>
                        <a:pt x="7769" y="37551"/>
                        <a:pt x="8551" y="35946"/>
                        <a:pt x="10115" y="34780"/>
                      </a:cubicBezTo>
                      <a:cubicBezTo>
                        <a:pt x="11679" y="33615"/>
                        <a:pt x="14828" y="32506"/>
                        <a:pt x="19561" y="31453"/>
                      </a:cubicBezTo>
                      <a:lnTo>
                        <a:pt x="22581" y="30778"/>
                      </a:lnTo>
                      <a:cubicBezTo>
                        <a:pt x="28838" y="29439"/>
                        <a:pt x="33284" y="27548"/>
                        <a:pt x="35922" y="25105"/>
                      </a:cubicBezTo>
                      <a:cubicBezTo>
                        <a:pt x="38559" y="22661"/>
                        <a:pt x="39878" y="19252"/>
                        <a:pt x="39878" y="14877"/>
                      </a:cubicBezTo>
                      <a:cubicBezTo>
                        <a:pt x="39878" y="9888"/>
                        <a:pt x="37905" y="5937"/>
                        <a:pt x="33959" y="3024"/>
                      </a:cubicBezTo>
                      <a:cubicBezTo>
                        <a:pt x="30013" y="121"/>
                        <a:pt x="24590" y="-1331"/>
                        <a:pt x="17690" y="-1331"/>
                      </a:cubicBezTo>
                      <a:cubicBezTo>
                        <a:pt x="14817" y="-1331"/>
                        <a:pt x="11822" y="-1050"/>
                        <a:pt x="8704" y="-488"/>
                      </a:cubicBezTo>
                      <a:cubicBezTo>
                        <a:pt x="5587" y="75"/>
                        <a:pt x="2305" y="913"/>
                        <a:pt x="-1140" y="2027"/>
                      </a:cubicBezTo>
                      <a:lnTo>
                        <a:pt x="-1140" y="11135"/>
                      </a:lnTo>
                      <a:cubicBezTo>
                        <a:pt x="2121" y="9439"/>
                        <a:pt x="5331" y="8166"/>
                        <a:pt x="8490" y="7317"/>
                      </a:cubicBezTo>
                      <a:cubicBezTo>
                        <a:pt x="11648" y="6479"/>
                        <a:pt x="14782" y="6060"/>
                        <a:pt x="17889" y="6060"/>
                      </a:cubicBezTo>
                      <a:cubicBezTo>
                        <a:pt x="22040" y="6060"/>
                        <a:pt x="25229" y="6770"/>
                        <a:pt x="27458" y="8191"/>
                      </a:cubicBezTo>
                      <a:cubicBezTo>
                        <a:pt x="29696" y="9612"/>
                        <a:pt x="30816" y="11616"/>
                        <a:pt x="30816" y="14202"/>
                      </a:cubicBezTo>
                      <a:cubicBezTo>
                        <a:pt x="30816" y="16594"/>
                        <a:pt x="30008" y="18429"/>
                        <a:pt x="28393" y="19707"/>
                      </a:cubicBezTo>
                      <a:cubicBezTo>
                        <a:pt x="26788" y="20985"/>
                        <a:pt x="23251" y="22217"/>
                        <a:pt x="17782" y="23403"/>
                      </a:cubicBezTo>
                      <a:lnTo>
                        <a:pt x="14715" y="24123"/>
                      </a:lnTo>
                      <a:cubicBezTo>
                        <a:pt x="9256" y="25268"/>
                        <a:pt x="5311" y="27032"/>
                        <a:pt x="2878" y="29413"/>
                      </a:cubicBezTo>
                      <a:cubicBezTo>
                        <a:pt x="455" y="31795"/>
                        <a:pt x="-757" y="35061"/>
                        <a:pt x="-757" y="39212"/>
                      </a:cubicBezTo>
                      <a:cubicBezTo>
                        <a:pt x="-757" y="44262"/>
                        <a:pt x="1032" y="48156"/>
                        <a:pt x="4610" y="50896"/>
                      </a:cubicBezTo>
                      <a:cubicBezTo>
                        <a:pt x="8188" y="53646"/>
                        <a:pt x="13269" y="55021"/>
                        <a:pt x="19852" y="55021"/>
                      </a:cubicBezTo>
                      <a:cubicBezTo>
                        <a:pt x="23103" y="55021"/>
                        <a:pt x="26164" y="54781"/>
                        <a:pt x="29037" y="54300"/>
                      </a:cubicBezTo>
                      <a:cubicBezTo>
                        <a:pt x="31920" y="53830"/>
                        <a:pt x="34573" y="53114"/>
                        <a:pt x="36995" y="52153"/>
                      </a:cubicBezTo>
                      <a:close/>
                    </a:path>
                  </a:pathLst>
                </a:custGeom>
                <a:solidFill>
                  <a:srgbClr val="000000"/>
                </a:solidFill>
                <a:ln w="15" cap="flat">
                  <a:noFill/>
                  <a:prstDash val="solid"/>
                  <a:round/>
                </a:ln>
              </p:spPr>
              <p:txBody>
                <a:bodyPr/>
                <a:lstStyle/>
                <a:p>
                  <a:endParaRPr lang="nb-NO"/>
                </a:p>
              </p:txBody>
            </p:sp>
            <p:sp>
              <p:nvSpPr>
                <p:cNvPr id="66" name="Friform 65">
                  <a:extLst>
                    <a:ext uri="{FF2B5EF4-FFF2-40B4-BE49-F238E27FC236}">
                      <a16:creationId xmlns:a16="http://schemas.microsoft.com/office/drawing/2014/main" id="{5D9D095D-7526-133D-DA27-B37D1999F3A0}"/>
                    </a:ext>
                  </a:extLst>
                </p:cNvPr>
                <p:cNvSpPr/>
                <p:nvPr/>
              </p:nvSpPr>
              <p:spPr>
                <a:xfrm flipV="1">
                  <a:off x="8530400" y="5638246"/>
                  <a:ext cx="49742" cy="56351"/>
                </a:xfrm>
                <a:custGeom>
                  <a:avLst/>
                  <a:gdLst>
                    <a:gd name="csX0" fmla="*/ 48318 w 49742"/>
                    <a:gd name="csY0" fmla="*/ 29107 h 56351"/>
                    <a:gd name="csX1" fmla="*/ 48318 w 49742"/>
                    <a:gd name="csY1" fmla="*/ 24798 h 56351"/>
                    <a:gd name="csX2" fmla="*/ 7776 w 49742"/>
                    <a:gd name="csY2" fmla="*/ 24798 h 56351"/>
                    <a:gd name="csX3" fmla="*/ 13265 w 49742"/>
                    <a:gd name="csY3" fmla="*/ 10921 h 56351"/>
                    <a:gd name="csX4" fmla="*/ 26943 w 49742"/>
                    <a:gd name="csY4" fmla="*/ 6152 h 56351"/>
                    <a:gd name="csX5" fmla="*/ 36787 w 49742"/>
                    <a:gd name="csY5" fmla="*/ 7394 h 56351"/>
                    <a:gd name="csX6" fmla="*/ 46263 w 49742"/>
                    <a:gd name="csY6" fmla="*/ 11135 h 56351"/>
                    <a:gd name="csX7" fmla="*/ 46263 w 49742"/>
                    <a:gd name="csY7" fmla="*/ 2794 h 56351"/>
                    <a:gd name="csX8" fmla="*/ 36526 w 49742"/>
                    <a:gd name="csY8" fmla="*/ -273 h 56351"/>
                    <a:gd name="csX9" fmla="*/ 26421 w 49742"/>
                    <a:gd name="csY9" fmla="*/ -1331 h 56351"/>
                    <a:gd name="csX10" fmla="*/ 6073 w 49742"/>
                    <a:gd name="csY10" fmla="*/ 6137 h 56351"/>
                    <a:gd name="csX11" fmla="*/ -1425 w 49742"/>
                    <a:gd name="csY11" fmla="*/ 26377 h 56351"/>
                    <a:gd name="csX12" fmla="*/ 5690 w 49742"/>
                    <a:gd name="csY12" fmla="*/ 47277 h 56351"/>
                    <a:gd name="csX13" fmla="*/ 24888 w 49742"/>
                    <a:gd name="csY13" fmla="*/ 55021 h 56351"/>
                    <a:gd name="csX14" fmla="*/ 42016 w 49742"/>
                    <a:gd name="csY14" fmla="*/ 48044 h 56351"/>
                    <a:gd name="csX15" fmla="*/ 48318 w 49742"/>
                    <a:gd name="csY15" fmla="*/ 29107 h 56351"/>
                    <a:gd name="csX16" fmla="*/ 39501 w 49742"/>
                    <a:gd name="csY16" fmla="*/ 31698 h 56351"/>
                    <a:gd name="csX17" fmla="*/ 35453 w 49742"/>
                    <a:gd name="csY17" fmla="*/ 43229 h 56351"/>
                    <a:gd name="csX18" fmla="*/ 24980 w 49742"/>
                    <a:gd name="csY18" fmla="*/ 47553 h 56351"/>
                    <a:gd name="csX19" fmla="*/ 13173 w 49742"/>
                    <a:gd name="csY19" fmla="*/ 43382 h 56351"/>
                    <a:gd name="csX20" fmla="*/ 8067 w 49742"/>
                    <a:gd name="csY20" fmla="*/ 31637 h 56351"/>
                    <a:gd name="csX21" fmla="*/ 39501 w 49742"/>
                    <a:gd name="csY21" fmla="*/ 31698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8318" y="29107"/>
                      </a:moveTo>
                      <a:lnTo>
                        <a:pt x="48318" y="24798"/>
                      </a:lnTo>
                      <a:lnTo>
                        <a:pt x="7776" y="24798"/>
                      </a:lnTo>
                      <a:cubicBezTo>
                        <a:pt x="8164" y="18726"/>
                        <a:pt x="9994" y="14100"/>
                        <a:pt x="13265" y="10921"/>
                      </a:cubicBezTo>
                      <a:cubicBezTo>
                        <a:pt x="16536" y="7742"/>
                        <a:pt x="21095" y="6152"/>
                        <a:pt x="26943" y="6152"/>
                      </a:cubicBezTo>
                      <a:cubicBezTo>
                        <a:pt x="30326" y="6152"/>
                        <a:pt x="33608" y="6566"/>
                        <a:pt x="36787" y="7394"/>
                      </a:cubicBezTo>
                      <a:cubicBezTo>
                        <a:pt x="39966" y="8222"/>
                        <a:pt x="43125" y="9469"/>
                        <a:pt x="46263" y="11135"/>
                      </a:cubicBezTo>
                      <a:lnTo>
                        <a:pt x="46263" y="2794"/>
                      </a:lnTo>
                      <a:cubicBezTo>
                        <a:pt x="43094" y="1455"/>
                        <a:pt x="39849" y="432"/>
                        <a:pt x="36526" y="-273"/>
                      </a:cubicBezTo>
                      <a:cubicBezTo>
                        <a:pt x="33204" y="-978"/>
                        <a:pt x="29836" y="-1331"/>
                        <a:pt x="26421" y="-1331"/>
                      </a:cubicBezTo>
                      <a:cubicBezTo>
                        <a:pt x="17855" y="-1331"/>
                        <a:pt x="11072" y="1158"/>
                        <a:pt x="6073" y="6137"/>
                      </a:cubicBezTo>
                      <a:cubicBezTo>
                        <a:pt x="1075" y="11125"/>
                        <a:pt x="-1425" y="17872"/>
                        <a:pt x="-1425" y="26377"/>
                      </a:cubicBezTo>
                      <a:cubicBezTo>
                        <a:pt x="-1425" y="35158"/>
                        <a:pt x="947" y="42125"/>
                        <a:pt x="5690" y="47277"/>
                      </a:cubicBezTo>
                      <a:cubicBezTo>
                        <a:pt x="10433" y="52440"/>
                        <a:pt x="16833" y="55021"/>
                        <a:pt x="24888" y="55021"/>
                      </a:cubicBezTo>
                      <a:cubicBezTo>
                        <a:pt x="32105" y="55021"/>
                        <a:pt x="37814" y="52695"/>
                        <a:pt x="42016" y="48044"/>
                      </a:cubicBezTo>
                      <a:cubicBezTo>
                        <a:pt x="46217" y="43403"/>
                        <a:pt x="48318" y="37090"/>
                        <a:pt x="48318" y="29107"/>
                      </a:cubicBezTo>
                      <a:close/>
                      <a:moveTo>
                        <a:pt x="39501" y="31698"/>
                      </a:moveTo>
                      <a:cubicBezTo>
                        <a:pt x="39440" y="36513"/>
                        <a:pt x="38090" y="40357"/>
                        <a:pt x="35453" y="43229"/>
                      </a:cubicBezTo>
                      <a:cubicBezTo>
                        <a:pt x="32816" y="46112"/>
                        <a:pt x="29325" y="47553"/>
                        <a:pt x="24980" y="47553"/>
                      </a:cubicBezTo>
                      <a:cubicBezTo>
                        <a:pt x="20063" y="47553"/>
                        <a:pt x="16127" y="46163"/>
                        <a:pt x="13173" y="43382"/>
                      </a:cubicBezTo>
                      <a:cubicBezTo>
                        <a:pt x="10219" y="40602"/>
                        <a:pt x="8517" y="36687"/>
                        <a:pt x="8067" y="31637"/>
                      </a:cubicBezTo>
                      <a:lnTo>
                        <a:pt x="39501" y="31698"/>
                      </a:lnTo>
                      <a:close/>
                    </a:path>
                  </a:pathLst>
                </a:custGeom>
                <a:solidFill>
                  <a:srgbClr val="000000"/>
                </a:solidFill>
                <a:ln w="15" cap="flat">
                  <a:noFill/>
                  <a:prstDash val="solid"/>
                  <a:round/>
                </a:ln>
              </p:spPr>
              <p:txBody>
                <a:bodyPr/>
                <a:lstStyle/>
                <a:p>
                  <a:endParaRPr lang="nb-NO"/>
                </a:p>
              </p:txBody>
            </p:sp>
            <p:sp>
              <p:nvSpPr>
                <p:cNvPr id="67" name="Friform 66">
                  <a:extLst>
                    <a:ext uri="{FF2B5EF4-FFF2-40B4-BE49-F238E27FC236}">
                      <a16:creationId xmlns:a16="http://schemas.microsoft.com/office/drawing/2014/main" id="{6CBA0681-6587-47F2-EB7D-AA344A8B6640}"/>
                    </a:ext>
                  </a:extLst>
                </p:cNvPr>
                <p:cNvSpPr/>
                <p:nvPr/>
              </p:nvSpPr>
              <p:spPr>
                <a:xfrm flipV="1">
                  <a:off x="8594273" y="5638246"/>
                  <a:ext cx="44958" cy="54956"/>
                </a:xfrm>
                <a:custGeom>
                  <a:avLst/>
                  <a:gdLst>
                    <a:gd name="csX0" fmla="*/ 43468 w 44958"/>
                    <a:gd name="csY0" fmla="*/ 31024 h 54956"/>
                    <a:gd name="csX1" fmla="*/ 43468 w 44958"/>
                    <a:gd name="csY1" fmla="*/ -1376 h 54956"/>
                    <a:gd name="csX2" fmla="*/ 34651 w 44958"/>
                    <a:gd name="csY2" fmla="*/ -1376 h 54956"/>
                    <a:gd name="csX3" fmla="*/ 34651 w 44958"/>
                    <a:gd name="csY3" fmla="*/ 30733 h 54956"/>
                    <a:gd name="csX4" fmla="*/ 31677 w 44958"/>
                    <a:gd name="csY4" fmla="*/ 42126 h 54956"/>
                    <a:gd name="csX5" fmla="*/ 22768 w 44958"/>
                    <a:gd name="csY5" fmla="*/ 45913 h 54956"/>
                    <a:gd name="csX6" fmla="*/ 11497 w 44958"/>
                    <a:gd name="csY6" fmla="*/ 41359 h 54956"/>
                    <a:gd name="csX7" fmla="*/ 7372 w 44958"/>
                    <a:gd name="csY7" fmla="*/ 28954 h 54956"/>
                    <a:gd name="csX8" fmla="*/ 7372 w 44958"/>
                    <a:gd name="csY8" fmla="*/ -1376 h 54956"/>
                    <a:gd name="csX9" fmla="*/ -1490 w 44958"/>
                    <a:gd name="csY9" fmla="*/ -1376 h 54956"/>
                    <a:gd name="csX10" fmla="*/ -1490 w 44958"/>
                    <a:gd name="csY10" fmla="*/ 52292 h 54956"/>
                    <a:gd name="csX11" fmla="*/ 7372 w 44958"/>
                    <a:gd name="csY11" fmla="*/ 52292 h 54956"/>
                    <a:gd name="csX12" fmla="*/ 7372 w 44958"/>
                    <a:gd name="csY12" fmla="*/ 43950 h 54956"/>
                    <a:gd name="csX13" fmla="*/ 14825 w 44958"/>
                    <a:gd name="csY13" fmla="*/ 51188 h 54956"/>
                    <a:gd name="csX14" fmla="*/ 24730 w 44958"/>
                    <a:gd name="csY14" fmla="*/ 53580 h 54956"/>
                    <a:gd name="csX15" fmla="*/ 38715 w 44958"/>
                    <a:gd name="csY15" fmla="*/ 47860 h 54956"/>
                    <a:gd name="csX16" fmla="*/ 43468 w 44958"/>
                    <a:gd name="csY16" fmla="*/ 31024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468" y="31024"/>
                      </a:moveTo>
                      <a:lnTo>
                        <a:pt x="43468" y="-1376"/>
                      </a:lnTo>
                      <a:lnTo>
                        <a:pt x="34651" y="-1376"/>
                      </a:lnTo>
                      <a:lnTo>
                        <a:pt x="34651" y="30733"/>
                      </a:lnTo>
                      <a:cubicBezTo>
                        <a:pt x="34651" y="35813"/>
                        <a:pt x="33660" y="39611"/>
                        <a:pt x="31677" y="42126"/>
                      </a:cubicBezTo>
                      <a:cubicBezTo>
                        <a:pt x="29693" y="44650"/>
                        <a:pt x="26724" y="45913"/>
                        <a:pt x="22768" y="45913"/>
                      </a:cubicBezTo>
                      <a:cubicBezTo>
                        <a:pt x="18004" y="45913"/>
                        <a:pt x="14247" y="44395"/>
                        <a:pt x="11497" y="41359"/>
                      </a:cubicBezTo>
                      <a:cubicBezTo>
                        <a:pt x="8747" y="38333"/>
                        <a:pt x="7372" y="34198"/>
                        <a:pt x="7372" y="28954"/>
                      </a:cubicBezTo>
                      <a:lnTo>
                        <a:pt x="7372" y="-1376"/>
                      </a:lnTo>
                      <a:lnTo>
                        <a:pt x="-1490" y="-1376"/>
                      </a:lnTo>
                      <a:lnTo>
                        <a:pt x="-1490" y="52292"/>
                      </a:lnTo>
                      <a:lnTo>
                        <a:pt x="7372" y="52292"/>
                      </a:lnTo>
                      <a:lnTo>
                        <a:pt x="7372" y="43950"/>
                      </a:lnTo>
                      <a:cubicBezTo>
                        <a:pt x="9489" y="47181"/>
                        <a:pt x="11973" y="49593"/>
                        <a:pt x="14825" y="51188"/>
                      </a:cubicBezTo>
                      <a:cubicBezTo>
                        <a:pt x="17687" y="52783"/>
                        <a:pt x="20989" y="53580"/>
                        <a:pt x="24730" y="53580"/>
                      </a:cubicBezTo>
                      <a:cubicBezTo>
                        <a:pt x="30895" y="53580"/>
                        <a:pt x="35556" y="51673"/>
                        <a:pt x="38715" y="47860"/>
                      </a:cubicBezTo>
                      <a:cubicBezTo>
                        <a:pt x="41884" y="44047"/>
                        <a:pt x="43468" y="38435"/>
                        <a:pt x="43468" y="31024"/>
                      </a:cubicBezTo>
                      <a:close/>
                    </a:path>
                  </a:pathLst>
                </a:custGeom>
                <a:solidFill>
                  <a:srgbClr val="000000"/>
                </a:solidFill>
                <a:ln w="15" cap="flat">
                  <a:noFill/>
                  <a:prstDash val="solid"/>
                  <a:round/>
                </a:ln>
              </p:spPr>
              <p:txBody>
                <a:bodyPr/>
                <a:lstStyle/>
                <a:p>
                  <a:endParaRPr lang="nb-NO"/>
                </a:p>
              </p:txBody>
            </p:sp>
            <p:sp>
              <p:nvSpPr>
                <p:cNvPr id="68" name="Friform 67">
                  <a:extLst>
                    <a:ext uri="{FF2B5EF4-FFF2-40B4-BE49-F238E27FC236}">
                      <a16:creationId xmlns:a16="http://schemas.microsoft.com/office/drawing/2014/main" id="{710C8AB5-1C3A-DB9E-0366-A7B01AA20DFE}"/>
                    </a:ext>
                  </a:extLst>
                </p:cNvPr>
                <p:cNvSpPr/>
                <p:nvPr/>
              </p:nvSpPr>
              <p:spPr>
                <a:xfrm flipV="1">
                  <a:off x="8650199" y="5624292"/>
                  <a:ext cx="33489" cy="68910"/>
                </a:xfrm>
                <a:custGeom>
                  <a:avLst/>
                  <a:gdLst>
                    <a:gd name="csX0" fmla="*/ 14631 w 33489"/>
                    <a:gd name="csY0" fmla="*/ 67078 h 68910"/>
                    <a:gd name="csX1" fmla="*/ 14631 w 33489"/>
                    <a:gd name="csY1" fmla="*/ 51836 h 68910"/>
                    <a:gd name="csX2" fmla="*/ 32787 w 33489"/>
                    <a:gd name="csY2" fmla="*/ 51836 h 68910"/>
                    <a:gd name="csX3" fmla="*/ 32787 w 33489"/>
                    <a:gd name="csY3" fmla="*/ 44982 h 68910"/>
                    <a:gd name="csX4" fmla="*/ 14631 w 33489"/>
                    <a:gd name="csY4" fmla="*/ 44982 h 68910"/>
                    <a:gd name="csX5" fmla="*/ 14631 w 33489"/>
                    <a:gd name="csY5" fmla="*/ 15848 h 68910"/>
                    <a:gd name="csX6" fmla="*/ 16425 w 33489"/>
                    <a:gd name="csY6" fmla="*/ 7414 h 68910"/>
                    <a:gd name="csX7" fmla="*/ 23740 w 33489"/>
                    <a:gd name="csY7" fmla="*/ 5543 h 68910"/>
                    <a:gd name="csX8" fmla="*/ 32787 w 33489"/>
                    <a:gd name="csY8" fmla="*/ 5543 h 68910"/>
                    <a:gd name="csX9" fmla="*/ 32787 w 33489"/>
                    <a:gd name="csY9" fmla="*/ -1832 h 68910"/>
                    <a:gd name="csX10" fmla="*/ 23740 w 33489"/>
                    <a:gd name="csY10" fmla="*/ -1832 h 68910"/>
                    <a:gd name="csX11" fmla="*/ 9648 w 33489"/>
                    <a:gd name="csY11" fmla="*/ 1971 h 68910"/>
                    <a:gd name="csX12" fmla="*/ 5768 w 33489"/>
                    <a:gd name="csY12" fmla="*/ 15848 h 68910"/>
                    <a:gd name="csX13" fmla="*/ 5768 w 33489"/>
                    <a:gd name="csY13" fmla="*/ 44982 h 68910"/>
                    <a:gd name="csX14" fmla="*/ -702 w 33489"/>
                    <a:gd name="csY14" fmla="*/ 44982 h 68910"/>
                    <a:gd name="csX15" fmla="*/ -702 w 33489"/>
                    <a:gd name="csY15" fmla="*/ 51836 h 68910"/>
                    <a:gd name="csX16" fmla="*/ 5768 w 33489"/>
                    <a:gd name="csY16" fmla="*/ 51836 h 68910"/>
                    <a:gd name="csX17" fmla="*/ 5768 w 33489"/>
                    <a:gd name="csY17" fmla="*/ 67078 h 68910"/>
                    <a:gd name="csX18" fmla="*/ 14631 w 33489"/>
                    <a:gd name="csY18" fmla="*/ 67078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631" y="67078"/>
                      </a:moveTo>
                      <a:lnTo>
                        <a:pt x="14631" y="51836"/>
                      </a:lnTo>
                      <a:lnTo>
                        <a:pt x="32787" y="51836"/>
                      </a:lnTo>
                      <a:lnTo>
                        <a:pt x="32787" y="44982"/>
                      </a:lnTo>
                      <a:lnTo>
                        <a:pt x="14631" y="44982"/>
                      </a:lnTo>
                      <a:lnTo>
                        <a:pt x="14631" y="15848"/>
                      </a:lnTo>
                      <a:cubicBezTo>
                        <a:pt x="14631" y="11472"/>
                        <a:pt x="15229" y="8661"/>
                        <a:pt x="16425" y="7414"/>
                      </a:cubicBezTo>
                      <a:cubicBezTo>
                        <a:pt x="17622" y="6167"/>
                        <a:pt x="20060" y="5543"/>
                        <a:pt x="23740" y="5543"/>
                      </a:cubicBezTo>
                      <a:lnTo>
                        <a:pt x="32787" y="5543"/>
                      </a:lnTo>
                      <a:lnTo>
                        <a:pt x="32787" y="-1832"/>
                      </a:lnTo>
                      <a:lnTo>
                        <a:pt x="23740" y="-1832"/>
                      </a:lnTo>
                      <a:cubicBezTo>
                        <a:pt x="16932" y="-1832"/>
                        <a:pt x="12234" y="-565"/>
                        <a:pt x="9648" y="1971"/>
                      </a:cubicBezTo>
                      <a:cubicBezTo>
                        <a:pt x="7062" y="4516"/>
                        <a:pt x="5768" y="9142"/>
                        <a:pt x="5768" y="15848"/>
                      </a:cubicBezTo>
                      <a:lnTo>
                        <a:pt x="5768" y="44982"/>
                      </a:lnTo>
                      <a:lnTo>
                        <a:pt x="-702" y="44982"/>
                      </a:lnTo>
                      <a:lnTo>
                        <a:pt x="-702" y="51836"/>
                      </a:lnTo>
                      <a:lnTo>
                        <a:pt x="5768" y="51836"/>
                      </a:lnTo>
                      <a:lnTo>
                        <a:pt x="5768" y="67078"/>
                      </a:lnTo>
                      <a:lnTo>
                        <a:pt x="14631" y="67078"/>
                      </a:lnTo>
                      <a:close/>
                    </a:path>
                  </a:pathLst>
                </a:custGeom>
                <a:solidFill>
                  <a:srgbClr val="000000"/>
                </a:solidFill>
                <a:ln w="15" cap="flat">
                  <a:noFill/>
                  <a:prstDash val="solid"/>
                  <a:round/>
                </a:ln>
              </p:spPr>
              <p:txBody>
                <a:bodyPr/>
                <a:lstStyle/>
                <a:p>
                  <a:endParaRPr lang="nb-NO"/>
                </a:p>
              </p:txBody>
            </p:sp>
          </p:grpSp>
        </p:grpSp>
        <p:grpSp>
          <p:nvGrpSpPr>
            <p:cNvPr id="69" name="Grafikk 9">
              <a:extLst>
                <a:ext uri="{FF2B5EF4-FFF2-40B4-BE49-F238E27FC236}">
                  <a16:creationId xmlns:a16="http://schemas.microsoft.com/office/drawing/2014/main" id="{7F36EF33-0F7C-122B-2F98-8B4C56CB1046}"/>
                </a:ext>
              </a:extLst>
            </p:cNvPr>
            <p:cNvGrpSpPr/>
            <p:nvPr/>
          </p:nvGrpSpPr>
          <p:grpSpPr>
            <a:xfrm>
              <a:off x="3272334" y="1979659"/>
              <a:ext cx="3003294" cy="3238980"/>
              <a:chOff x="3272334" y="1979659"/>
              <a:chExt cx="3003294" cy="3238980"/>
            </a:xfrm>
            <a:solidFill>
              <a:srgbClr val="000000"/>
            </a:solidFill>
          </p:grpSpPr>
          <p:grpSp>
            <p:nvGrpSpPr>
              <p:cNvPr id="70" name="Grafikk 9">
                <a:extLst>
                  <a:ext uri="{FF2B5EF4-FFF2-40B4-BE49-F238E27FC236}">
                    <a16:creationId xmlns:a16="http://schemas.microsoft.com/office/drawing/2014/main" id="{5B1D7956-E2A8-5C7B-F586-D8E77020DACD}"/>
                  </a:ext>
                </a:extLst>
              </p:cNvPr>
              <p:cNvGrpSpPr/>
              <p:nvPr/>
            </p:nvGrpSpPr>
            <p:grpSpPr>
              <a:xfrm>
                <a:off x="3272334" y="1979659"/>
                <a:ext cx="3003294" cy="94977"/>
                <a:chOff x="3272334" y="1979659"/>
                <a:chExt cx="3003294" cy="94977"/>
              </a:xfrm>
              <a:solidFill>
                <a:srgbClr val="000000"/>
              </a:solidFill>
            </p:grpSpPr>
            <p:sp>
              <p:nvSpPr>
                <p:cNvPr id="71" name="Friform 70">
                  <a:extLst>
                    <a:ext uri="{FF2B5EF4-FFF2-40B4-BE49-F238E27FC236}">
                      <a16:creationId xmlns:a16="http://schemas.microsoft.com/office/drawing/2014/main" id="{B107D3E2-B5AB-073E-6D03-3307FC23F06F}"/>
                    </a:ext>
                  </a:extLst>
                </p:cNvPr>
                <p:cNvSpPr/>
                <p:nvPr/>
              </p:nvSpPr>
              <p:spPr>
                <a:xfrm>
                  <a:off x="6241281" y="2016943"/>
                  <a:ext cx="34347" cy="9813"/>
                </a:xfrm>
                <a:custGeom>
                  <a:avLst/>
                  <a:gdLst>
                    <a:gd name="csX0" fmla="*/ 34666 w 34347"/>
                    <a:gd name="csY0" fmla="*/ 44 h 9813"/>
                    <a:gd name="csX1" fmla="*/ 318 w 34347"/>
                    <a:gd name="csY1" fmla="*/ 44 h 9813"/>
                  </a:gdLst>
                  <a:ahLst/>
                  <a:cxnLst>
                    <a:cxn ang="0">
                      <a:pos x="csX0" y="csY0"/>
                    </a:cxn>
                    <a:cxn ang="0">
                      <a:pos x="csX1" y="csY1"/>
                    </a:cxn>
                  </a:cxnLst>
                  <a:rect l="l" t="t" r="r" b="b"/>
                  <a:pathLst>
                    <a:path w="34347" h="9813">
                      <a:moveTo>
                        <a:pt x="34666" y="44"/>
                      </a:moveTo>
                      <a:lnTo>
                        <a:pt x="318" y="44"/>
                      </a:lnTo>
                    </a:path>
                  </a:pathLst>
                </a:custGeom>
                <a:solidFill>
                  <a:srgbClr val="000000"/>
                </a:solidFill>
                <a:ln w="7851" cap="flat">
                  <a:solidFill>
                    <a:srgbClr val="000000"/>
                  </a:solidFill>
                  <a:prstDash val="solid"/>
                  <a:round/>
                </a:ln>
              </p:spPr>
              <p:txBody>
                <a:bodyPr/>
                <a:lstStyle/>
                <a:p>
                  <a:endParaRPr lang="nb-NO"/>
                </a:p>
              </p:txBody>
            </p:sp>
            <p:grpSp>
              <p:nvGrpSpPr>
                <p:cNvPr id="72" name="Grafikk 9">
                  <a:extLst>
                    <a:ext uri="{FF2B5EF4-FFF2-40B4-BE49-F238E27FC236}">
                      <a16:creationId xmlns:a16="http://schemas.microsoft.com/office/drawing/2014/main" id="{C4360F4C-7C70-F639-F1C5-3AA3C9706F72}"/>
                    </a:ext>
                  </a:extLst>
                </p:cNvPr>
                <p:cNvGrpSpPr/>
                <p:nvPr/>
              </p:nvGrpSpPr>
              <p:grpSpPr>
                <a:xfrm>
                  <a:off x="3272334" y="1979659"/>
                  <a:ext cx="2931691" cy="94977"/>
                  <a:chOff x="3272334" y="1979659"/>
                  <a:chExt cx="2931691" cy="94977"/>
                </a:xfrm>
                <a:solidFill>
                  <a:srgbClr val="000000"/>
                </a:solidFill>
              </p:grpSpPr>
              <p:sp>
                <p:nvSpPr>
                  <p:cNvPr id="73" name="Friform 72">
                    <a:extLst>
                      <a:ext uri="{FF2B5EF4-FFF2-40B4-BE49-F238E27FC236}">
                        <a16:creationId xmlns:a16="http://schemas.microsoft.com/office/drawing/2014/main" id="{1DADA3FF-C575-9884-5F6A-C694BD189C6E}"/>
                      </a:ext>
                    </a:extLst>
                  </p:cNvPr>
                  <p:cNvSpPr/>
                  <p:nvPr/>
                </p:nvSpPr>
                <p:spPr>
                  <a:xfrm flipV="1">
                    <a:off x="3272334" y="1982680"/>
                    <a:ext cx="56781" cy="71547"/>
                  </a:xfrm>
                  <a:custGeom>
                    <a:avLst/>
                    <a:gdLst>
                      <a:gd name="csX0" fmla="*/ -2465 w 56781"/>
                      <a:gd name="csY0" fmla="*/ 69258 h 71547"/>
                      <a:gd name="csX1" fmla="*/ 7211 w 56781"/>
                      <a:gd name="csY1" fmla="*/ 69258 h 71547"/>
                      <a:gd name="csX2" fmla="*/ 7211 w 56781"/>
                      <a:gd name="csY2" fmla="*/ 39020 h 71547"/>
                      <a:gd name="csX3" fmla="*/ 39320 w 56781"/>
                      <a:gd name="csY3" fmla="*/ 69258 h 71547"/>
                      <a:gd name="csX4" fmla="*/ 51786 w 56781"/>
                      <a:gd name="csY4" fmla="*/ 69258 h 71547"/>
                      <a:gd name="csX5" fmla="*/ 16273 w 56781"/>
                      <a:gd name="csY5" fmla="*/ 35907 h 71547"/>
                      <a:gd name="csX6" fmla="*/ 54316 w 56781"/>
                      <a:gd name="csY6" fmla="*/ -2289 h 71547"/>
                      <a:gd name="csX7" fmla="*/ 41574 w 56781"/>
                      <a:gd name="csY7" fmla="*/ -2289 h 71547"/>
                      <a:gd name="csX8" fmla="*/ 7211 w 56781"/>
                      <a:gd name="csY8" fmla="*/ 32166 h 71547"/>
                      <a:gd name="csX9" fmla="*/ 7211 w 56781"/>
                      <a:gd name="csY9" fmla="*/ -2289 h 71547"/>
                      <a:gd name="csX10" fmla="*/ -2465 w 56781"/>
                      <a:gd name="csY10" fmla="*/ -2289 h 71547"/>
                      <a:gd name="csX11" fmla="*/ -2465 w 56781"/>
                      <a:gd name="csY11" fmla="*/ 69258 h 715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6781" h="71547">
                        <a:moveTo>
                          <a:pt x="-2465" y="69258"/>
                        </a:moveTo>
                        <a:lnTo>
                          <a:pt x="7211" y="69258"/>
                        </a:lnTo>
                        <a:lnTo>
                          <a:pt x="7211" y="39020"/>
                        </a:lnTo>
                        <a:lnTo>
                          <a:pt x="39320" y="69258"/>
                        </a:lnTo>
                        <a:lnTo>
                          <a:pt x="51786" y="69258"/>
                        </a:lnTo>
                        <a:lnTo>
                          <a:pt x="16273" y="35907"/>
                        </a:lnTo>
                        <a:lnTo>
                          <a:pt x="54316" y="-2289"/>
                        </a:lnTo>
                        <a:lnTo>
                          <a:pt x="41574" y="-2289"/>
                        </a:lnTo>
                        <a:lnTo>
                          <a:pt x="7211" y="32166"/>
                        </a:lnTo>
                        <a:lnTo>
                          <a:pt x="7211" y="-2289"/>
                        </a:lnTo>
                        <a:lnTo>
                          <a:pt x="-2465" y="-2289"/>
                        </a:lnTo>
                        <a:lnTo>
                          <a:pt x="-2465" y="69258"/>
                        </a:lnTo>
                        <a:close/>
                      </a:path>
                    </a:pathLst>
                  </a:custGeom>
                  <a:solidFill>
                    <a:srgbClr val="000000"/>
                  </a:solidFill>
                  <a:ln w="15" cap="flat">
                    <a:noFill/>
                    <a:prstDash val="solid"/>
                    <a:round/>
                  </a:ln>
                </p:spPr>
                <p:txBody>
                  <a:bodyPr/>
                  <a:lstStyle/>
                  <a:p>
                    <a:endParaRPr lang="nb-NO"/>
                  </a:p>
                </p:txBody>
              </p:sp>
              <p:sp>
                <p:nvSpPr>
                  <p:cNvPr id="74" name="Friform 73">
                    <a:extLst>
                      <a:ext uri="{FF2B5EF4-FFF2-40B4-BE49-F238E27FC236}">
                        <a16:creationId xmlns:a16="http://schemas.microsoft.com/office/drawing/2014/main" id="{9C952051-9A22-44C6-37ED-600944EA2101}"/>
                      </a:ext>
                    </a:extLst>
                  </p:cNvPr>
                  <p:cNvSpPr/>
                  <p:nvPr/>
                </p:nvSpPr>
                <p:spPr>
                  <a:xfrm flipV="1">
                    <a:off x="3336305" y="1979659"/>
                    <a:ext cx="8816" cy="74568"/>
                  </a:xfrm>
                  <a:custGeom>
                    <a:avLst/>
                    <a:gdLst>
                      <a:gd name="csX0" fmla="*/ -872 w 8816"/>
                      <a:gd name="csY0" fmla="*/ 51281 h 74568"/>
                      <a:gd name="csX1" fmla="*/ 7945 w 8816"/>
                      <a:gd name="csY1" fmla="*/ 51281 h 74568"/>
                      <a:gd name="csX2" fmla="*/ 7945 w 8816"/>
                      <a:gd name="csY2" fmla="*/ -2388 h 74568"/>
                      <a:gd name="csX3" fmla="*/ -872 w 8816"/>
                      <a:gd name="csY3" fmla="*/ -2388 h 74568"/>
                      <a:gd name="csX4" fmla="*/ -872 w 8816"/>
                      <a:gd name="csY4" fmla="*/ 51281 h 74568"/>
                      <a:gd name="csX5" fmla="*/ -872 w 8816"/>
                      <a:gd name="csY5" fmla="*/ 72180 h 74568"/>
                      <a:gd name="csX6" fmla="*/ 7945 w 8816"/>
                      <a:gd name="csY6" fmla="*/ 72180 h 74568"/>
                      <a:gd name="csX7" fmla="*/ 7945 w 8816"/>
                      <a:gd name="csY7" fmla="*/ 61002 h 74568"/>
                      <a:gd name="csX8" fmla="*/ -872 w 8816"/>
                      <a:gd name="csY8" fmla="*/ 61002 h 74568"/>
                      <a:gd name="csX9" fmla="*/ -872 w 8816"/>
                      <a:gd name="csY9" fmla="*/ 7218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872" y="51281"/>
                        </a:moveTo>
                        <a:lnTo>
                          <a:pt x="7945" y="51281"/>
                        </a:lnTo>
                        <a:lnTo>
                          <a:pt x="7945" y="-2388"/>
                        </a:lnTo>
                        <a:lnTo>
                          <a:pt x="-872" y="-2388"/>
                        </a:lnTo>
                        <a:lnTo>
                          <a:pt x="-872" y="51281"/>
                        </a:lnTo>
                        <a:close/>
                        <a:moveTo>
                          <a:pt x="-872" y="72180"/>
                        </a:moveTo>
                        <a:lnTo>
                          <a:pt x="7945" y="72180"/>
                        </a:lnTo>
                        <a:lnTo>
                          <a:pt x="7945" y="61002"/>
                        </a:lnTo>
                        <a:lnTo>
                          <a:pt x="-872" y="61002"/>
                        </a:lnTo>
                        <a:lnTo>
                          <a:pt x="-872" y="72180"/>
                        </a:lnTo>
                        <a:close/>
                      </a:path>
                    </a:pathLst>
                  </a:custGeom>
                  <a:solidFill>
                    <a:srgbClr val="000000"/>
                  </a:solidFill>
                  <a:ln w="15" cap="flat">
                    <a:noFill/>
                    <a:prstDash val="solid"/>
                    <a:round/>
                  </a:ln>
                </p:spPr>
                <p:txBody>
                  <a:bodyPr/>
                  <a:lstStyle/>
                  <a:p>
                    <a:endParaRPr lang="nb-NO"/>
                  </a:p>
                </p:txBody>
              </p:sp>
              <p:sp>
                <p:nvSpPr>
                  <p:cNvPr id="75" name="Friform 74">
                    <a:extLst>
                      <a:ext uri="{FF2B5EF4-FFF2-40B4-BE49-F238E27FC236}">
                        <a16:creationId xmlns:a16="http://schemas.microsoft.com/office/drawing/2014/main" id="{E3094A90-5AD5-7298-2C8F-5FF01F162EA8}"/>
                      </a:ext>
                    </a:extLst>
                  </p:cNvPr>
                  <p:cNvSpPr/>
                  <p:nvPr/>
                </p:nvSpPr>
                <p:spPr>
                  <a:xfrm flipV="1">
                    <a:off x="3363571" y="1979659"/>
                    <a:ext cx="8816" cy="74568"/>
                  </a:xfrm>
                  <a:custGeom>
                    <a:avLst/>
                    <a:gdLst>
                      <a:gd name="csX0" fmla="*/ -869 w 8816"/>
                      <a:gd name="csY0" fmla="*/ 72180 h 74568"/>
                      <a:gd name="csX1" fmla="*/ 7948 w 8816"/>
                      <a:gd name="csY1" fmla="*/ 72180 h 74568"/>
                      <a:gd name="csX2" fmla="*/ 7948 w 8816"/>
                      <a:gd name="csY2" fmla="*/ -2388 h 74568"/>
                      <a:gd name="csX3" fmla="*/ -869 w 8816"/>
                      <a:gd name="csY3" fmla="*/ -2388 h 74568"/>
                      <a:gd name="csX4" fmla="*/ -869 w 8816"/>
                      <a:gd name="csY4" fmla="*/ 72180 h 74568"/>
                    </a:gdLst>
                    <a:ahLst/>
                    <a:cxnLst>
                      <a:cxn ang="0">
                        <a:pos x="csX0" y="csY0"/>
                      </a:cxn>
                      <a:cxn ang="0">
                        <a:pos x="csX1" y="csY1"/>
                      </a:cxn>
                      <a:cxn ang="0">
                        <a:pos x="csX2" y="csY2"/>
                      </a:cxn>
                      <a:cxn ang="0">
                        <a:pos x="csX3" y="csY3"/>
                      </a:cxn>
                      <a:cxn ang="0">
                        <a:pos x="csX4" y="csY4"/>
                      </a:cxn>
                    </a:cxnLst>
                    <a:rect l="l" t="t" r="r" b="b"/>
                    <a:pathLst>
                      <a:path w="8816" h="74568">
                        <a:moveTo>
                          <a:pt x="-869" y="72180"/>
                        </a:moveTo>
                        <a:lnTo>
                          <a:pt x="7948" y="72180"/>
                        </a:lnTo>
                        <a:lnTo>
                          <a:pt x="7948" y="-2388"/>
                        </a:lnTo>
                        <a:lnTo>
                          <a:pt x="-869" y="-2388"/>
                        </a:lnTo>
                        <a:lnTo>
                          <a:pt x="-869" y="72180"/>
                        </a:lnTo>
                        <a:close/>
                      </a:path>
                    </a:pathLst>
                  </a:custGeom>
                  <a:solidFill>
                    <a:srgbClr val="000000"/>
                  </a:solidFill>
                  <a:ln w="15" cap="flat">
                    <a:noFill/>
                    <a:prstDash val="solid"/>
                    <a:round/>
                  </a:ln>
                </p:spPr>
                <p:txBody>
                  <a:bodyPr/>
                  <a:lstStyle/>
                  <a:p>
                    <a:endParaRPr lang="nb-NO"/>
                  </a:p>
                </p:txBody>
              </p:sp>
              <p:sp>
                <p:nvSpPr>
                  <p:cNvPr id="76" name="Friform 75">
                    <a:extLst>
                      <a:ext uri="{FF2B5EF4-FFF2-40B4-BE49-F238E27FC236}">
                        <a16:creationId xmlns:a16="http://schemas.microsoft.com/office/drawing/2014/main" id="{E3B05382-1C97-65E4-437C-7F30412985EC}"/>
                      </a:ext>
                    </a:extLst>
                  </p:cNvPr>
                  <p:cNvSpPr/>
                  <p:nvPr/>
                </p:nvSpPr>
                <p:spPr>
                  <a:xfrm flipV="1">
                    <a:off x="3387003" y="1979659"/>
                    <a:ext cx="47964" cy="75963"/>
                  </a:xfrm>
                  <a:custGeom>
                    <a:avLst/>
                    <a:gdLst>
                      <a:gd name="csX0" fmla="*/ 37256 w 47964"/>
                      <a:gd name="csY0" fmla="*/ 44579 h 75963"/>
                      <a:gd name="csX1" fmla="*/ 37256 w 47964"/>
                      <a:gd name="csY1" fmla="*/ 73621 h 75963"/>
                      <a:gd name="csX2" fmla="*/ 46073 w 47964"/>
                      <a:gd name="csY2" fmla="*/ 73621 h 75963"/>
                      <a:gd name="csX3" fmla="*/ 46073 w 47964"/>
                      <a:gd name="csY3" fmla="*/ -947 h 75963"/>
                      <a:gd name="csX4" fmla="*/ 37256 w 47964"/>
                      <a:gd name="csY4" fmla="*/ -947 h 75963"/>
                      <a:gd name="csX5" fmla="*/ 37256 w 47964"/>
                      <a:gd name="csY5" fmla="*/ 7103 h 75963"/>
                      <a:gd name="csX6" fmla="*/ 30233 w 47964"/>
                      <a:gd name="csY6" fmla="*/ -11 h 75963"/>
                      <a:gd name="csX7" fmla="*/ 20052 w 47964"/>
                      <a:gd name="csY7" fmla="*/ -2342 h 75963"/>
                      <a:gd name="csX8" fmla="*/ 4212 w 47964"/>
                      <a:gd name="csY8" fmla="*/ 5417 h 75963"/>
                      <a:gd name="csX9" fmla="*/ -1891 w 47964"/>
                      <a:gd name="csY9" fmla="*/ 25841 h 75963"/>
                      <a:gd name="csX10" fmla="*/ 4212 w 47964"/>
                      <a:gd name="csY10" fmla="*/ 46251 h 75963"/>
                      <a:gd name="csX11" fmla="*/ 20052 w 47964"/>
                      <a:gd name="csY11" fmla="*/ 54010 h 75963"/>
                      <a:gd name="csX12" fmla="*/ 30233 w 47964"/>
                      <a:gd name="csY12" fmla="*/ 51679 h 75963"/>
                      <a:gd name="csX13" fmla="*/ 37256 w 47964"/>
                      <a:gd name="csY13" fmla="*/ 44579 h 75963"/>
                      <a:gd name="csX14" fmla="*/ 7217 w 47964"/>
                      <a:gd name="csY14" fmla="*/ 25841 h 75963"/>
                      <a:gd name="csX15" fmla="*/ 11219 w 47964"/>
                      <a:gd name="csY15" fmla="*/ 10584 h 75963"/>
                      <a:gd name="csX16" fmla="*/ 22214 w 47964"/>
                      <a:gd name="csY16" fmla="*/ 5049 h 75963"/>
                      <a:gd name="csX17" fmla="*/ 33223 w 47964"/>
                      <a:gd name="csY17" fmla="*/ 10584 h 75963"/>
                      <a:gd name="csX18" fmla="*/ 37256 w 47964"/>
                      <a:gd name="csY18" fmla="*/ 25841 h 75963"/>
                      <a:gd name="csX19" fmla="*/ 33223 w 47964"/>
                      <a:gd name="csY19" fmla="*/ 41098 h 75963"/>
                      <a:gd name="csX20" fmla="*/ 22214 w 47964"/>
                      <a:gd name="csY20" fmla="*/ 46634 h 75963"/>
                      <a:gd name="csX21" fmla="*/ 11219 w 47964"/>
                      <a:gd name="csY21" fmla="*/ 41098 h 75963"/>
                      <a:gd name="csX22" fmla="*/ 7217 w 47964"/>
                      <a:gd name="csY22" fmla="*/ 25841 h 75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7964" h="75963">
                        <a:moveTo>
                          <a:pt x="37256" y="44579"/>
                        </a:moveTo>
                        <a:lnTo>
                          <a:pt x="37256" y="73621"/>
                        </a:lnTo>
                        <a:lnTo>
                          <a:pt x="46073" y="73621"/>
                        </a:lnTo>
                        <a:lnTo>
                          <a:pt x="46073" y="-947"/>
                        </a:lnTo>
                        <a:lnTo>
                          <a:pt x="37256" y="-947"/>
                        </a:lnTo>
                        <a:lnTo>
                          <a:pt x="37256" y="7103"/>
                        </a:lnTo>
                        <a:cubicBezTo>
                          <a:pt x="35406" y="3914"/>
                          <a:pt x="33065" y="1542"/>
                          <a:pt x="30233" y="-11"/>
                        </a:cubicBezTo>
                        <a:cubicBezTo>
                          <a:pt x="27412" y="-1565"/>
                          <a:pt x="24018" y="-2342"/>
                          <a:pt x="20052" y="-2342"/>
                        </a:cubicBezTo>
                        <a:cubicBezTo>
                          <a:pt x="13571" y="-2342"/>
                          <a:pt x="8291" y="244"/>
                          <a:pt x="4212" y="5417"/>
                        </a:cubicBezTo>
                        <a:cubicBezTo>
                          <a:pt x="143" y="10600"/>
                          <a:pt x="-1891" y="17408"/>
                          <a:pt x="-1891" y="25841"/>
                        </a:cubicBezTo>
                        <a:cubicBezTo>
                          <a:pt x="-1891" y="34275"/>
                          <a:pt x="143" y="41078"/>
                          <a:pt x="4212" y="46251"/>
                        </a:cubicBezTo>
                        <a:cubicBezTo>
                          <a:pt x="8291" y="51423"/>
                          <a:pt x="13571" y="54010"/>
                          <a:pt x="20052" y="54010"/>
                        </a:cubicBezTo>
                        <a:cubicBezTo>
                          <a:pt x="24018" y="54010"/>
                          <a:pt x="27412" y="53233"/>
                          <a:pt x="30233" y="51679"/>
                        </a:cubicBezTo>
                        <a:cubicBezTo>
                          <a:pt x="33065" y="50135"/>
                          <a:pt x="35406" y="47769"/>
                          <a:pt x="37256" y="44579"/>
                        </a:cubicBezTo>
                        <a:close/>
                        <a:moveTo>
                          <a:pt x="7217" y="25841"/>
                        </a:moveTo>
                        <a:cubicBezTo>
                          <a:pt x="7217" y="19360"/>
                          <a:pt x="8551" y="14275"/>
                          <a:pt x="11219" y="10584"/>
                        </a:cubicBezTo>
                        <a:cubicBezTo>
                          <a:pt x="13888" y="6894"/>
                          <a:pt x="17552" y="5049"/>
                          <a:pt x="22214" y="5049"/>
                        </a:cubicBezTo>
                        <a:cubicBezTo>
                          <a:pt x="26875" y="5049"/>
                          <a:pt x="30545" y="6894"/>
                          <a:pt x="33223" y="10584"/>
                        </a:cubicBezTo>
                        <a:cubicBezTo>
                          <a:pt x="35912" y="14275"/>
                          <a:pt x="37256" y="19360"/>
                          <a:pt x="37256" y="25841"/>
                        </a:cubicBezTo>
                        <a:cubicBezTo>
                          <a:pt x="37256" y="32322"/>
                          <a:pt x="35912" y="37408"/>
                          <a:pt x="33223" y="41098"/>
                        </a:cubicBezTo>
                        <a:cubicBezTo>
                          <a:pt x="30545" y="44789"/>
                          <a:pt x="26875" y="46634"/>
                          <a:pt x="22214" y="46634"/>
                        </a:cubicBezTo>
                        <a:cubicBezTo>
                          <a:pt x="17552" y="46634"/>
                          <a:pt x="13888" y="44789"/>
                          <a:pt x="11219" y="41098"/>
                        </a:cubicBezTo>
                        <a:cubicBezTo>
                          <a:pt x="8551" y="37408"/>
                          <a:pt x="7217" y="32322"/>
                          <a:pt x="7217" y="25841"/>
                        </a:cubicBezTo>
                        <a:close/>
                      </a:path>
                    </a:pathLst>
                  </a:custGeom>
                  <a:solidFill>
                    <a:srgbClr val="000000"/>
                  </a:solidFill>
                  <a:ln w="15" cap="flat">
                    <a:noFill/>
                    <a:prstDash val="solid"/>
                    <a:round/>
                  </a:ln>
                </p:spPr>
                <p:txBody>
                  <a:bodyPr/>
                  <a:lstStyle/>
                  <a:p>
                    <a:endParaRPr lang="nb-NO"/>
                  </a:p>
                </p:txBody>
              </p:sp>
              <p:sp>
                <p:nvSpPr>
                  <p:cNvPr id="77" name="Friform 76">
                    <a:extLst>
                      <a:ext uri="{FF2B5EF4-FFF2-40B4-BE49-F238E27FC236}">
                        <a16:creationId xmlns:a16="http://schemas.microsoft.com/office/drawing/2014/main" id="{71B0BD94-845D-7265-5AD0-D73D573F29B7}"/>
                      </a:ext>
                    </a:extLst>
                  </p:cNvPr>
                  <p:cNvSpPr/>
                  <p:nvPr/>
                </p:nvSpPr>
                <p:spPr>
                  <a:xfrm flipV="1">
                    <a:off x="3449296" y="1999271"/>
                    <a:ext cx="49742" cy="56351"/>
                  </a:xfrm>
                  <a:custGeom>
                    <a:avLst/>
                    <a:gdLst>
                      <a:gd name="csX0" fmla="*/ 47800 w 49742"/>
                      <a:gd name="csY0" fmla="*/ 28736 h 56351"/>
                      <a:gd name="csX1" fmla="*/ 47800 w 49742"/>
                      <a:gd name="csY1" fmla="*/ 24427 h 56351"/>
                      <a:gd name="csX2" fmla="*/ 7258 w 49742"/>
                      <a:gd name="csY2" fmla="*/ 24427 h 56351"/>
                      <a:gd name="csX3" fmla="*/ 12747 w 49742"/>
                      <a:gd name="csY3" fmla="*/ 10550 h 56351"/>
                      <a:gd name="csX4" fmla="*/ 26425 w 49742"/>
                      <a:gd name="csY4" fmla="*/ 5781 h 56351"/>
                      <a:gd name="csX5" fmla="*/ 36269 w 49742"/>
                      <a:gd name="csY5" fmla="*/ 7023 h 56351"/>
                      <a:gd name="csX6" fmla="*/ 45746 w 49742"/>
                      <a:gd name="csY6" fmla="*/ 10765 h 56351"/>
                      <a:gd name="csX7" fmla="*/ 45746 w 49742"/>
                      <a:gd name="csY7" fmla="*/ 2423 h 56351"/>
                      <a:gd name="csX8" fmla="*/ 36009 w 49742"/>
                      <a:gd name="csY8" fmla="*/ -644 h 56351"/>
                      <a:gd name="csX9" fmla="*/ 25904 w 49742"/>
                      <a:gd name="csY9" fmla="*/ -1702 h 56351"/>
                      <a:gd name="csX10" fmla="*/ 5556 w 49742"/>
                      <a:gd name="csY10" fmla="*/ 5766 h 56351"/>
                      <a:gd name="csX11" fmla="*/ -1943 w 49742"/>
                      <a:gd name="csY11" fmla="*/ 26006 h 56351"/>
                      <a:gd name="csX12" fmla="*/ 5172 w 49742"/>
                      <a:gd name="csY12" fmla="*/ 46906 h 56351"/>
                      <a:gd name="csX13" fmla="*/ 24370 w 49742"/>
                      <a:gd name="csY13" fmla="*/ 54650 h 56351"/>
                      <a:gd name="csX14" fmla="*/ 41498 w 49742"/>
                      <a:gd name="csY14" fmla="*/ 47673 h 56351"/>
                      <a:gd name="csX15" fmla="*/ 47800 w 49742"/>
                      <a:gd name="csY15" fmla="*/ 28736 h 56351"/>
                      <a:gd name="csX16" fmla="*/ 38983 w 49742"/>
                      <a:gd name="csY16" fmla="*/ 31327 h 56351"/>
                      <a:gd name="csX17" fmla="*/ 34935 w 49742"/>
                      <a:gd name="csY17" fmla="*/ 42858 h 56351"/>
                      <a:gd name="csX18" fmla="*/ 24462 w 49742"/>
                      <a:gd name="csY18" fmla="*/ 47182 h 56351"/>
                      <a:gd name="csX19" fmla="*/ 12655 w 49742"/>
                      <a:gd name="csY19" fmla="*/ 43012 h 56351"/>
                      <a:gd name="csX20" fmla="*/ 7549 w 49742"/>
                      <a:gd name="csY20" fmla="*/ 31266 h 56351"/>
                      <a:gd name="csX21" fmla="*/ 38983 w 49742"/>
                      <a:gd name="csY21" fmla="*/ 31327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800" y="28736"/>
                        </a:moveTo>
                        <a:lnTo>
                          <a:pt x="47800" y="24427"/>
                        </a:lnTo>
                        <a:lnTo>
                          <a:pt x="7258" y="24427"/>
                        </a:lnTo>
                        <a:cubicBezTo>
                          <a:pt x="7646" y="18355"/>
                          <a:pt x="9476" y="13729"/>
                          <a:pt x="12747" y="10550"/>
                        </a:cubicBezTo>
                        <a:cubicBezTo>
                          <a:pt x="16018" y="7371"/>
                          <a:pt x="20578" y="5781"/>
                          <a:pt x="26425" y="5781"/>
                        </a:cubicBezTo>
                        <a:cubicBezTo>
                          <a:pt x="29809" y="5781"/>
                          <a:pt x="33090" y="6195"/>
                          <a:pt x="36269" y="7023"/>
                        </a:cubicBezTo>
                        <a:cubicBezTo>
                          <a:pt x="39449" y="7851"/>
                          <a:pt x="42607" y="9098"/>
                          <a:pt x="45746" y="10765"/>
                        </a:cubicBezTo>
                        <a:lnTo>
                          <a:pt x="45746" y="2423"/>
                        </a:lnTo>
                        <a:cubicBezTo>
                          <a:pt x="42577" y="1084"/>
                          <a:pt x="39331" y="62"/>
                          <a:pt x="36009" y="-644"/>
                        </a:cubicBezTo>
                        <a:cubicBezTo>
                          <a:pt x="32686" y="-1349"/>
                          <a:pt x="29318" y="-1702"/>
                          <a:pt x="25904" y="-1702"/>
                        </a:cubicBezTo>
                        <a:cubicBezTo>
                          <a:pt x="17337" y="-1702"/>
                          <a:pt x="10555" y="787"/>
                          <a:pt x="5556" y="5766"/>
                        </a:cubicBezTo>
                        <a:cubicBezTo>
                          <a:pt x="557" y="10754"/>
                          <a:pt x="-1943" y="17501"/>
                          <a:pt x="-1943" y="26006"/>
                        </a:cubicBezTo>
                        <a:cubicBezTo>
                          <a:pt x="-1943" y="34788"/>
                          <a:pt x="429" y="41754"/>
                          <a:pt x="5172" y="46906"/>
                        </a:cubicBezTo>
                        <a:cubicBezTo>
                          <a:pt x="9916" y="52069"/>
                          <a:pt x="16315" y="54650"/>
                          <a:pt x="24370" y="54650"/>
                        </a:cubicBezTo>
                        <a:cubicBezTo>
                          <a:pt x="31587" y="54650"/>
                          <a:pt x="37297" y="52324"/>
                          <a:pt x="41498" y="47673"/>
                        </a:cubicBezTo>
                        <a:cubicBezTo>
                          <a:pt x="45700" y="43032"/>
                          <a:pt x="47800" y="36720"/>
                          <a:pt x="47800" y="28736"/>
                        </a:cubicBezTo>
                        <a:close/>
                        <a:moveTo>
                          <a:pt x="38983" y="31327"/>
                        </a:moveTo>
                        <a:cubicBezTo>
                          <a:pt x="38922" y="36142"/>
                          <a:pt x="37573" y="39986"/>
                          <a:pt x="34935" y="42858"/>
                        </a:cubicBezTo>
                        <a:cubicBezTo>
                          <a:pt x="32298" y="45741"/>
                          <a:pt x="28807" y="47182"/>
                          <a:pt x="24462" y="47182"/>
                        </a:cubicBezTo>
                        <a:cubicBezTo>
                          <a:pt x="19545" y="47182"/>
                          <a:pt x="15610" y="45792"/>
                          <a:pt x="12655" y="43012"/>
                        </a:cubicBezTo>
                        <a:cubicBezTo>
                          <a:pt x="9701" y="40231"/>
                          <a:pt x="7999" y="36316"/>
                          <a:pt x="7549" y="31266"/>
                        </a:cubicBezTo>
                        <a:lnTo>
                          <a:pt x="38983" y="31327"/>
                        </a:lnTo>
                        <a:close/>
                      </a:path>
                    </a:pathLst>
                  </a:custGeom>
                  <a:solidFill>
                    <a:srgbClr val="000000"/>
                  </a:solidFill>
                  <a:ln w="15" cap="flat">
                    <a:noFill/>
                    <a:prstDash val="solid"/>
                    <a:round/>
                  </a:ln>
                </p:spPr>
                <p:txBody>
                  <a:bodyPr/>
                  <a:lstStyle/>
                  <a:p>
                    <a:endParaRPr lang="nb-NO"/>
                  </a:p>
                </p:txBody>
              </p:sp>
              <p:sp>
                <p:nvSpPr>
                  <p:cNvPr id="78" name="Friform 77">
                    <a:extLst>
                      <a:ext uri="{FF2B5EF4-FFF2-40B4-BE49-F238E27FC236}">
                        <a16:creationId xmlns:a16="http://schemas.microsoft.com/office/drawing/2014/main" id="{1071D636-F7D4-752A-530F-8966342573B0}"/>
                      </a:ext>
                    </a:extLst>
                  </p:cNvPr>
                  <p:cNvSpPr/>
                  <p:nvPr/>
                </p:nvSpPr>
                <p:spPr>
                  <a:xfrm flipV="1">
                    <a:off x="3513169" y="1979659"/>
                    <a:ext cx="48025" cy="75963"/>
                  </a:xfrm>
                  <a:custGeom>
                    <a:avLst/>
                    <a:gdLst>
                      <a:gd name="csX0" fmla="*/ 36763 w 48025"/>
                      <a:gd name="csY0" fmla="*/ 25841 h 75963"/>
                      <a:gd name="csX1" fmla="*/ 32761 w 48025"/>
                      <a:gd name="csY1" fmla="*/ 41098 h 75963"/>
                      <a:gd name="csX2" fmla="*/ 21767 w 48025"/>
                      <a:gd name="csY2" fmla="*/ 46634 h 75963"/>
                      <a:gd name="csX3" fmla="*/ 10757 w 48025"/>
                      <a:gd name="csY3" fmla="*/ 41098 h 75963"/>
                      <a:gd name="csX4" fmla="*/ 6755 w 48025"/>
                      <a:gd name="csY4" fmla="*/ 25841 h 75963"/>
                      <a:gd name="csX5" fmla="*/ 10757 w 48025"/>
                      <a:gd name="csY5" fmla="*/ 10584 h 75963"/>
                      <a:gd name="csX6" fmla="*/ 21767 w 48025"/>
                      <a:gd name="csY6" fmla="*/ 5049 h 75963"/>
                      <a:gd name="csX7" fmla="*/ 32761 w 48025"/>
                      <a:gd name="csY7" fmla="*/ 10584 h 75963"/>
                      <a:gd name="csX8" fmla="*/ 36763 w 48025"/>
                      <a:gd name="csY8" fmla="*/ 25841 h 75963"/>
                      <a:gd name="csX9" fmla="*/ 6755 w 48025"/>
                      <a:gd name="csY9" fmla="*/ 44579 h 75963"/>
                      <a:gd name="csX10" fmla="*/ 13778 w 48025"/>
                      <a:gd name="csY10" fmla="*/ 51679 h 75963"/>
                      <a:gd name="csX11" fmla="*/ 23913 w 48025"/>
                      <a:gd name="csY11" fmla="*/ 54010 h 75963"/>
                      <a:gd name="csX12" fmla="*/ 39799 w 48025"/>
                      <a:gd name="csY12" fmla="*/ 46251 h 75963"/>
                      <a:gd name="csX13" fmla="*/ 45917 w 48025"/>
                      <a:gd name="csY13" fmla="*/ 25841 h 75963"/>
                      <a:gd name="csX14" fmla="*/ 39799 w 48025"/>
                      <a:gd name="csY14" fmla="*/ 5417 h 75963"/>
                      <a:gd name="csX15" fmla="*/ 23913 w 48025"/>
                      <a:gd name="csY15" fmla="*/ -2342 h 75963"/>
                      <a:gd name="csX16" fmla="*/ 13778 w 48025"/>
                      <a:gd name="csY16" fmla="*/ -11 h 75963"/>
                      <a:gd name="csX17" fmla="*/ 6755 w 48025"/>
                      <a:gd name="csY17" fmla="*/ 7103 h 75963"/>
                      <a:gd name="csX18" fmla="*/ 6755 w 48025"/>
                      <a:gd name="csY18" fmla="*/ -947 h 75963"/>
                      <a:gd name="csX19" fmla="*/ -2108 w 48025"/>
                      <a:gd name="csY19" fmla="*/ -947 h 75963"/>
                      <a:gd name="csX20" fmla="*/ -2108 w 48025"/>
                      <a:gd name="csY20" fmla="*/ 73621 h 75963"/>
                      <a:gd name="csX21" fmla="*/ 6755 w 48025"/>
                      <a:gd name="csY21" fmla="*/ 73621 h 75963"/>
                      <a:gd name="csX22" fmla="*/ 6755 w 48025"/>
                      <a:gd name="csY22" fmla="*/ 44579 h 75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8025" h="75963">
                        <a:moveTo>
                          <a:pt x="36763" y="25841"/>
                        </a:moveTo>
                        <a:cubicBezTo>
                          <a:pt x="36763" y="32322"/>
                          <a:pt x="35429" y="37408"/>
                          <a:pt x="32761" y="41098"/>
                        </a:cubicBezTo>
                        <a:cubicBezTo>
                          <a:pt x="30093" y="44789"/>
                          <a:pt x="26428" y="46634"/>
                          <a:pt x="21767" y="46634"/>
                        </a:cubicBezTo>
                        <a:cubicBezTo>
                          <a:pt x="17095" y="46634"/>
                          <a:pt x="13425" y="44789"/>
                          <a:pt x="10757" y="41098"/>
                        </a:cubicBezTo>
                        <a:cubicBezTo>
                          <a:pt x="8089" y="37408"/>
                          <a:pt x="6755" y="32322"/>
                          <a:pt x="6755" y="25841"/>
                        </a:cubicBezTo>
                        <a:cubicBezTo>
                          <a:pt x="6755" y="19360"/>
                          <a:pt x="8089" y="14275"/>
                          <a:pt x="10757" y="10584"/>
                        </a:cubicBezTo>
                        <a:cubicBezTo>
                          <a:pt x="13425" y="6894"/>
                          <a:pt x="17095" y="5049"/>
                          <a:pt x="21767" y="5049"/>
                        </a:cubicBezTo>
                        <a:cubicBezTo>
                          <a:pt x="26428" y="5049"/>
                          <a:pt x="30093" y="6894"/>
                          <a:pt x="32761" y="10584"/>
                        </a:cubicBezTo>
                        <a:cubicBezTo>
                          <a:pt x="35429" y="14275"/>
                          <a:pt x="36763" y="19360"/>
                          <a:pt x="36763" y="25841"/>
                        </a:cubicBezTo>
                        <a:close/>
                        <a:moveTo>
                          <a:pt x="6755" y="44579"/>
                        </a:moveTo>
                        <a:cubicBezTo>
                          <a:pt x="8615" y="47769"/>
                          <a:pt x="10956" y="50135"/>
                          <a:pt x="13778" y="51679"/>
                        </a:cubicBezTo>
                        <a:cubicBezTo>
                          <a:pt x="16609" y="53233"/>
                          <a:pt x="19988" y="54010"/>
                          <a:pt x="23913" y="54010"/>
                        </a:cubicBezTo>
                        <a:cubicBezTo>
                          <a:pt x="30435" y="54010"/>
                          <a:pt x="35731" y="51423"/>
                          <a:pt x="39799" y="46251"/>
                        </a:cubicBezTo>
                        <a:cubicBezTo>
                          <a:pt x="43878" y="41078"/>
                          <a:pt x="45917" y="34275"/>
                          <a:pt x="45917" y="25841"/>
                        </a:cubicBezTo>
                        <a:cubicBezTo>
                          <a:pt x="45917" y="17408"/>
                          <a:pt x="43878" y="10600"/>
                          <a:pt x="39799" y="5417"/>
                        </a:cubicBezTo>
                        <a:cubicBezTo>
                          <a:pt x="35731" y="244"/>
                          <a:pt x="30435" y="-2342"/>
                          <a:pt x="23913" y="-2342"/>
                        </a:cubicBezTo>
                        <a:cubicBezTo>
                          <a:pt x="19988" y="-2342"/>
                          <a:pt x="16609" y="-1565"/>
                          <a:pt x="13778" y="-11"/>
                        </a:cubicBezTo>
                        <a:cubicBezTo>
                          <a:pt x="10956" y="1542"/>
                          <a:pt x="8615" y="3914"/>
                          <a:pt x="6755" y="7103"/>
                        </a:cubicBezTo>
                        <a:lnTo>
                          <a:pt x="6755" y="-947"/>
                        </a:lnTo>
                        <a:lnTo>
                          <a:pt x="-2108" y="-947"/>
                        </a:lnTo>
                        <a:lnTo>
                          <a:pt x="-2108" y="73621"/>
                        </a:lnTo>
                        <a:lnTo>
                          <a:pt x="6755" y="73621"/>
                        </a:lnTo>
                        <a:lnTo>
                          <a:pt x="6755" y="44579"/>
                        </a:lnTo>
                        <a:close/>
                      </a:path>
                    </a:pathLst>
                  </a:custGeom>
                  <a:solidFill>
                    <a:srgbClr val="000000"/>
                  </a:solidFill>
                  <a:ln w="15" cap="flat">
                    <a:noFill/>
                    <a:prstDash val="solid"/>
                    <a:round/>
                  </a:ln>
                </p:spPr>
                <p:txBody>
                  <a:bodyPr/>
                  <a:lstStyle/>
                  <a:p>
                    <a:endParaRPr lang="nb-NO"/>
                  </a:p>
                </p:txBody>
              </p:sp>
              <p:sp>
                <p:nvSpPr>
                  <p:cNvPr id="79" name="Friform 78">
                    <a:extLst>
                      <a:ext uri="{FF2B5EF4-FFF2-40B4-BE49-F238E27FC236}">
                        <a16:creationId xmlns:a16="http://schemas.microsoft.com/office/drawing/2014/main" id="{B70408E3-9944-A160-F342-E4DDA8410DD9}"/>
                      </a:ext>
                    </a:extLst>
                  </p:cNvPr>
                  <p:cNvSpPr/>
                  <p:nvPr/>
                </p:nvSpPr>
                <p:spPr>
                  <a:xfrm flipV="1">
                    <a:off x="3571967" y="1999271"/>
                    <a:ext cx="49742" cy="56351"/>
                  </a:xfrm>
                  <a:custGeom>
                    <a:avLst/>
                    <a:gdLst>
                      <a:gd name="csX0" fmla="*/ 47813 w 49742"/>
                      <a:gd name="csY0" fmla="*/ 28736 h 56351"/>
                      <a:gd name="csX1" fmla="*/ 47813 w 49742"/>
                      <a:gd name="csY1" fmla="*/ 24427 h 56351"/>
                      <a:gd name="csX2" fmla="*/ 7270 w 49742"/>
                      <a:gd name="csY2" fmla="*/ 24427 h 56351"/>
                      <a:gd name="csX3" fmla="*/ 12760 w 49742"/>
                      <a:gd name="csY3" fmla="*/ 10550 h 56351"/>
                      <a:gd name="csX4" fmla="*/ 26438 w 49742"/>
                      <a:gd name="csY4" fmla="*/ 5781 h 56351"/>
                      <a:gd name="csX5" fmla="*/ 36282 w 49742"/>
                      <a:gd name="csY5" fmla="*/ 7023 h 56351"/>
                      <a:gd name="csX6" fmla="*/ 45758 w 49742"/>
                      <a:gd name="csY6" fmla="*/ 10765 h 56351"/>
                      <a:gd name="csX7" fmla="*/ 45758 w 49742"/>
                      <a:gd name="csY7" fmla="*/ 2423 h 56351"/>
                      <a:gd name="csX8" fmla="*/ 36021 w 49742"/>
                      <a:gd name="csY8" fmla="*/ -644 h 56351"/>
                      <a:gd name="csX9" fmla="*/ 25916 w 49742"/>
                      <a:gd name="csY9" fmla="*/ -1702 h 56351"/>
                      <a:gd name="csX10" fmla="*/ 5568 w 49742"/>
                      <a:gd name="csY10" fmla="*/ 5766 h 56351"/>
                      <a:gd name="csX11" fmla="*/ -1930 w 49742"/>
                      <a:gd name="csY11" fmla="*/ 26006 h 56351"/>
                      <a:gd name="csX12" fmla="*/ 5185 w 49742"/>
                      <a:gd name="csY12" fmla="*/ 46906 h 56351"/>
                      <a:gd name="csX13" fmla="*/ 24383 w 49742"/>
                      <a:gd name="csY13" fmla="*/ 54650 h 56351"/>
                      <a:gd name="csX14" fmla="*/ 41511 w 49742"/>
                      <a:gd name="csY14" fmla="*/ 47673 h 56351"/>
                      <a:gd name="csX15" fmla="*/ 47813 w 49742"/>
                      <a:gd name="csY15" fmla="*/ 28736 h 56351"/>
                      <a:gd name="csX16" fmla="*/ 38996 w 49742"/>
                      <a:gd name="csY16" fmla="*/ 31327 h 56351"/>
                      <a:gd name="csX17" fmla="*/ 34948 w 49742"/>
                      <a:gd name="csY17" fmla="*/ 42858 h 56351"/>
                      <a:gd name="csX18" fmla="*/ 24475 w 49742"/>
                      <a:gd name="csY18" fmla="*/ 47182 h 56351"/>
                      <a:gd name="csX19" fmla="*/ 12668 w 49742"/>
                      <a:gd name="csY19" fmla="*/ 43012 h 56351"/>
                      <a:gd name="csX20" fmla="*/ 7562 w 49742"/>
                      <a:gd name="csY20" fmla="*/ 31266 h 56351"/>
                      <a:gd name="csX21" fmla="*/ 38996 w 49742"/>
                      <a:gd name="csY21" fmla="*/ 31327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813" y="28736"/>
                        </a:moveTo>
                        <a:lnTo>
                          <a:pt x="47813" y="24427"/>
                        </a:lnTo>
                        <a:lnTo>
                          <a:pt x="7270" y="24427"/>
                        </a:lnTo>
                        <a:cubicBezTo>
                          <a:pt x="7659" y="18355"/>
                          <a:pt x="9489" y="13729"/>
                          <a:pt x="12760" y="10550"/>
                        </a:cubicBezTo>
                        <a:cubicBezTo>
                          <a:pt x="16031" y="7371"/>
                          <a:pt x="20590" y="5781"/>
                          <a:pt x="26438" y="5781"/>
                        </a:cubicBezTo>
                        <a:cubicBezTo>
                          <a:pt x="29821" y="5781"/>
                          <a:pt x="33103" y="6195"/>
                          <a:pt x="36282" y="7023"/>
                        </a:cubicBezTo>
                        <a:cubicBezTo>
                          <a:pt x="39461" y="7851"/>
                          <a:pt x="42620" y="9098"/>
                          <a:pt x="45758" y="10765"/>
                        </a:cubicBezTo>
                        <a:lnTo>
                          <a:pt x="45758" y="2423"/>
                        </a:lnTo>
                        <a:cubicBezTo>
                          <a:pt x="42589" y="1084"/>
                          <a:pt x="39343" y="62"/>
                          <a:pt x="36021" y="-644"/>
                        </a:cubicBezTo>
                        <a:cubicBezTo>
                          <a:pt x="32699" y="-1349"/>
                          <a:pt x="29331" y="-1702"/>
                          <a:pt x="25916" y="-1702"/>
                        </a:cubicBezTo>
                        <a:cubicBezTo>
                          <a:pt x="17350" y="-1702"/>
                          <a:pt x="10567" y="787"/>
                          <a:pt x="5568" y="5766"/>
                        </a:cubicBezTo>
                        <a:cubicBezTo>
                          <a:pt x="569" y="10754"/>
                          <a:pt x="-1930" y="17501"/>
                          <a:pt x="-1930" y="26006"/>
                        </a:cubicBezTo>
                        <a:cubicBezTo>
                          <a:pt x="-1930" y="34788"/>
                          <a:pt x="442" y="41754"/>
                          <a:pt x="5185" y="46906"/>
                        </a:cubicBezTo>
                        <a:cubicBezTo>
                          <a:pt x="9928" y="52069"/>
                          <a:pt x="16327" y="54650"/>
                          <a:pt x="24383" y="54650"/>
                        </a:cubicBezTo>
                        <a:cubicBezTo>
                          <a:pt x="31600" y="54650"/>
                          <a:pt x="37309" y="52324"/>
                          <a:pt x="41511" y="47673"/>
                        </a:cubicBezTo>
                        <a:cubicBezTo>
                          <a:pt x="45712" y="43032"/>
                          <a:pt x="47813" y="36720"/>
                          <a:pt x="47813" y="28736"/>
                        </a:cubicBezTo>
                        <a:close/>
                        <a:moveTo>
                          <a:pt x="38996" y="31327"/>
                        </a:moveTo>
                        <a:cubicBezTo>
                          <a:pt x="38935" y="36142"/>
                          <a:pt x="37585" y="39986"/>
                          <a:pt x="34948" y="42858"/>
                        </a:cubicBezTo>
                        <a:cubicBezTo>
                          <a:pt x="32310" y="45741"/>
                          <a:pt x="28819" y="47182"/>
                          <a:pt x="24475" y="47182"/>
                        </a:cubicBezTo>
                        <a:cubicBezTo>
                          <a:pt x="19558" y="47182"/>
                          <a:pt x="15622" y="45792"/>
                          <a:pt x="12668" y="43012"/>
                        </a:cubicBezTo>
                        <a:cubicBezTo>
                          <a:pt x="9713" y="40231"/>
                          <a:pt x="8011" y="36316"/>
                          <a:pt x="7562" y="31266"/>
                        </a:cubicBezTo>
                        <a:lnTo>
                          <a:pt x="38996" y="31327"/>
                        </a:lnTo>
                        <a:close/>
                      </a:path>
                    </a:pathLst>
                  </a:custGeom>
                  <a:solidFill>
                    <a:srgbClr val="000000"/>
                  </a:solidFill>
                  <a:ln w="15" cap="flat">
                    <a:noFill/>
                    <a:prstDash val="solid"/>
                    <a:round/>
                  </a:ln>
                </p:spPr>
                <p:txBody>
                  <a:bodyPr/>
                  <a:lstStyle/>
                  <a:p>
                    <a:endParaRPr lang="nb-NO"/>
                  </a:p>
                </p:txBody>
              </p:sp>
              <p:sp>
                <p:nvSpPr>
                  <p:cNvPr id="80" name="Friform 79">
                    <a:extLst>
                      <a:ext uri="{FF2B5EF4-FFF2-40B4-BE49-F238E27FC236}">
                        <a16:creationId xmlns:a16="http://schemas.microsoft.com/office/drawing/2014/main" id="{B4E8CC93-BC1A-D278-A714-A584C99C2944}"/>
                      </a:ext>
                    </a:extLst>
                  </p:cNvPr>
                  <p:cNvSpPr/>
                  <p:nvPr/>
                </p:nvSpPr>
                <p:spPr>
                  <a:xfrm flipV="1">
                    <a:off x="3629859" y="2000559"/>
                    <a:ext cx="52226" cy="53668"/>
                  </a:xfrm>
                  <a:custGeom>
                    <a:avLst/>
                    <a:gdLst>
                      <a:gd name="csX0" fmla="*/ -1843 w 52226"/>
                      <a:gd name="csY0" fmla="*/ 51963 h 53668"/>
                      <a:gd name="csX1" fmla="*/ 7495 w 52226"/>
                      <a:gd name="csY1" fmla="*/ 51963 h 53668"/>
                      <a:gd name="csX2" fmla="*/ 24270 w 52226"/>
                      <a:gd name="csY2" fmla="*/ 6928 h 53668"/>
                      <a:gd name="csX3" fmla="*/ 41046 w 52226"/>
                      <a:gd name="csY3" fmla="*/ 51963 h 53668"/>
                      <a:gd name="csX4" fmla="*/ 50384 w 52226"/>
                      <a:gd name="csY4" fmla="*/ 51963 h 53668"/>
                      <a:gd name="csX5" fmla="*/ 30251 w 52226"/>
                      <a:gd name="csY5" fmla="*/ -1705 h 53668"/>
                      <a:gd name="csX6" fmla="*/ 18275 w 52226"/>
                      <a:gd name="csY6" fmla="*/ -1705 h 53668"/>
                      <a:gd name="csX7" fmla="*/ -1843 w 52226"/>
                      <a:gd name="csY7" fmla="*/ 51963 h 53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2226" h="53668">
                        <a:moveTo>
                          <a:pt x="-1843" y="51963"/>
                        </a:moveTo>
                        <a:lnTo>
                          <a:pt x="7495" y="51963"/>
                        </a:lnTo>
                        <a:lnTo>
                          <a:pt x="24270" y="6928"/>
                        </a:lnTo>
                        <a:lnTo>
                          <a:pt x="41046" y="51963"/>
                        </a:lnTo>
                        <a:lnTo>
                          <a:pt x="50384" y="51963"/>
                        </a:lnTo>
                        <a:lnTo>
                          <a:pt x="30251" y="-1705"/>
                        </a:lnTo>
                        <a:lnTo>
                          <a:pt x="18275" y="-1705"/>
                        </a:lnTo>
                        <a:lnTo>
                          <a:pt x="-1843" y="51963"/>
                        </a:lnTo>
                        <a:close/>
                      </a:path>
                    </a:pathLst>
                  </a:custGeom>
                  <a:solidFill>
                    <a:srgbClr val="000000"/>
                  </a:solidFill>
                  <a:ln w="15" cap="flat">
                    <a:noFill/>
                    <a:prstDash val="solid"/>
                    <a:round/>
                  </a:ln>
                </p:spPr>
                <p:txBody>
                  <a:bodyPr/>
                  <a:lstStyle/>
                  <a:p>
                    <a:endParaRPr lang="nb-NO"/>
                  </a:p>
                </p:txBody>
              </p:sp>
              <p:sp>
                <p:nvSpPr>
                  <p:cNvPr id="81" name="Friform 80">
                    <a:extLst>
                      <a:ext uri="{FF2B5EF4-FFF2-40B4-BE49-F238E27FC236}">
                        <a16:creationId xmlns:a16="http://schemas.microsoft.com/office/drawing/2014/main" id="{A30288AF-3474-B4B8-478F-229D0CA7197A}"/>
                      </a:ext>
                    </a:extLst>
                  </p:cNvPr>
                  <p:cNvSpPr/>
                  <p:nvPr/>
                </p:nvSpPr>
                <p:spPr>
                  <a:xfrm flipV="1">
                    <a:off x="3694254" y="1979659"/>
                    <a:ext cx="8816" cy="74568"/>
                  </a:xfrm>
                  <a:custGeom>
                    <a:avLst/>
                    <a:gdLst>
                      <a:gd name="csX0" fmla="*/ -835 w 8816"/>
                      <a:gd name="csY0" fmla="*/ 51281 h 74568"/>
                      <a:gd name="csX1" fmla="*/ 7982 w 8816"/>
                      <a:gd name="csY1" fmla="*/ 51281 h 74568"/>
                      <a:gd name="csX2" fmla="*/ 7982 w 8816"/>
                      <a:gd name="csY2" fmla="*/ -2388 h 74568"/>
                      <a:gd name="csX3" fmla="*/ -835 w 8816"/>
                      <a:gd name="csY3" fmla="*/ -2388 h 74568"/>
                      <a:gd name="csX4" fmla="*/ -835 w 8816"/>
                      <a:gd name="csY4" fmla="*/ 51281 h 74568"/>
                      <a:gd name="csX5" fmla="*/ -835 w 8816"/>
                      <a:gd name="csY5" fmla="*/ 72180 h 74568"/>
                      <a:gd name="csX6" fmla="*/ 7982 w 8816"/>
                      <a:gd name="csY6" fmla="*/ 72180 h 74568"/>
                      <a:gd name="csX7" fmla="*/ 7982 w 8816"/>
                      <a:gd name="csY7" fmla="*/ 61002 h 74568"/>
                      <a:gd name="csX8" fmla="*/ -835 w 8816"/>
                      <a:gd name="csY8" fmla="*/ 61002 h 74568"/>
                      <a:gd name="csX9" fmla="*/ -835 w 8816"/>
                      <a:gd name="csY9" fmla="*/ 7218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835" y="51281"/>
                        </a:moveTo>
                        <a:lnTo>
                          <a:pt x="7982" y="51281"/>
                        </a:lnTo>
                        <a:lnTo>
                          <a:pt x="7982" y="-2388"/>
                        </a:lnTo>
                        <a:lnTo>
                          <a:pt x="-835" y="-2388"/>
                        </a:lnTo>
                        <a:lnTo>
                          <a:pt x="-835" y="51281"/>
                        </a:lnTo>
                        <a:close/>
                        <a:moveTo>
                          <a:pt x="-835" y="72180"/>
                        </a:moveTo>
                        <a:lnTo>
                          <a:pt x="7982" y="72180"/>
                        </a:lnTo>
                        <a:lnTo>
                          <a:pt x="7982" y="61002"/>
                        </a:lnTo>
                        <a:lnTo>
                          <a:pt x="-835" y="61002"/>
                        </a:lnTo>
                        <a:lnTo>
                          <a:pt x="-835" y="72180"/>
                        </a:lnTo>
                        <a:close/>
                      </a:path>
                    </a:pathLst>
                  </a:custGeom>
                  <a:solidFill>
                    <a:srgbClr val="000000"/>
                  </a:solidFill>
                  <a:ln w="15" cap="flat">
                    <a:noFill/>
                    <a:prstDash val="solid"/>
                    <a:round/>
                  </a:ln>
                </p:spPr>
                <p:txBody>
                  <a:bodyPr/>
                  <a:lstStyle/>
                  <a:p>
                    <a:endParaRPr lang="nb-NO"/>
                  </a:p>
                </p:txBody>
              </p:sp>
              <p:sp>
                <p:nvSpPr>
                  <p:cNvPr id="82" name="Friform 81">
                    <a:extLst>
                      <a:ext uri="{FF2B5EF4-FFF2-40B4-BE49-F238E27FC236}">
                        <a16:creationId xmlns:a16="http://schemas.microsoft.com/office/drawing/2014/main" id="{46C37339-5008-0590-24E3-FE2D63B1FB53}"/>
                      </a:ext>
                    </a:extLst>
                  </p:cNvPr>
                  <p:cNvSpPr/>
                  <p:nvPr/>
                </p:nvSpPr>
                <p:spPr>
                  <a:xfrm flipV="1">
                    <a:off x="3717594" y="1999271"/>
                    <a:ext cx="41017" cy="56351"/>
                  </a:xfrm>
                  <a:custGeom>
                    <a:avLst/>
                    <a:gdLst>
                      <a:gd name="csX0" fmla="*/ 36510 w 41017"/>
                      <a:gd name="csY0" fmla="*/ 51783 h 56351"/>
                      <a:gd name="csX1" fmla="*/ 36510 w 41017"/>
                      <a:gd name="csY1" fmla="*/ 43441 h 56351"/>
                      <a:gd name="csX2" fmla="*/ 28751 w 41017"/>
                      <a:gd name="csY2" fmla="*/ 46308 h 56351"/>
                      <a:gd name="csX3" fmla="*/ 20410 w 41017"/>
                      <a:gd name="csY3" fmla="*/ 47274 h 56351"/>
                      <a:gd name="csX4" fmla="*/ 10565 w 41017"/>
                      <a:gd name="csY4" fmla="*/ 45266 h 56351"/>
                      <a:gd name="csX5" fmla="*/ 7284 w 41017"/>
                      <a:gd name="csY5" fmla="*/ 39224 h 56351"/>
                      <a:gd name="csX6" fmla="*/ 9630 w 41017"/>
                      <a:gd name="csY6" fmla="*/ 34409 h 56351"/>
                      <a:gd name="csX7" fmla="*/ 19076 w 41017"/>
                      <a:gd name="csY7" fmla="*/ 31082 h 56351"/>
                      <a:gd name="csX8" fmla="*/ 22096 w 41017"/>
                      <a:gd name="csY8" fmla="*/ 30407 h 56351"/>
                      <a:gd name="csX9" fmla="*/ 35437 w 41017"/>
                      <a:gd name="csY9" fmla="*/ 24734 h 56351"/>
                      <a:gd name="csX10" fmla="*/ 39393 w 41017"/>
                      <a:gd name="csY10" fmla="*/ 14506 h 56351"/>
                      <a:gd name="csX11" fmla="*/ 33474 w 41017"/>
                      <a:gd name="csY11" fmla="*/ 2653 h 56351"/>
                      <a:gd name="csX12" fmla="*/ 17205 w 41017"/>
                      <a:gd name="csY12" fmla="*/ -1702 h 56351"/>
                      <a:gd name="csX13" fmla="*/ 8219 w 41017"/>
                      <a:gd name="csY13" fmla="*/ -858 h 56351"/>
                      <a:gd name="csX14" fmla="*/ -1625 w 41017"/>
                      <a:gd name="csY14" fmla="*/ 1656 h 56351"/>
                      <a:gd name="csX15" fmla="*/ -1625 w 41017"/>
                      <a:gd name="csY15" fmla="*/ 10765 h 56351"/>
                      <a:gd name="csX16" fmla="*/ 8005 w 41017"/>
                      <a:gd name="csY16" fmla="*/ 6947 h 56351"/>
                      <a:gd name="csX17" fmla="*/ 17404 w 41017"/>
                      <a:gd name="csY17" fmla="*/ 5689 h 56351"/>
                      <a:gd name="csX18" fmla="*/ 26972 w 41017"/>
                      <a:gd name="csY18" fmla="*/ 7821 h 56351"/>
                      <a:gd name="csX19" fmla="*/ 30331 w 41017"/>
                      <a:gd name="csY19" fmla="*/ 13831 h 56351"/>
                      <a:gd name="csX20" fmla="*/ 27908 w 41017"/>
                      <a:gd name="csY20" fmla="*/ 19336 h 56351"/>
                      <a:gd name="csX21" fmla="*/ 17297 w 41017"/>
                      <a:gd name="csY21" fmla="*/ 23032 h 56351"/>
                      <a:gd name="csX22" fmla="*/ 14230 w 41017"/>
                      <a:gd name="csY22" fmla="*/ 23752 h 56351"/>
                      <a:gd name="csX23" fmla="*/ 2392 w 41017"/>
                      <a:gd name="csY23" fmla="*/ 29043 h 56351"/>
                      <a:gd name="csX24" fmla="*/ -1242 w 41017"/>
                      <a:gd name="csY24" fmla="*/ 38841 h 56351"/>
                      <a:gd name="csX25" fmla="*/ 4125 w 41017"/>
                      <a:gd name="csY25" fmla="*/ 50525 h 56351"/>
                      <a:gd name="csX26" fmla="*/ 19367 w 41017"/>
                      <a:gd name="csY26" fmla="*/ 54650 h 56351"/>
                      <a:gd name="csX27" fmla="*/ 28552 w 41017"/>
                      <a:gd name="csY27" fmla="*/ 53929 h 56351"/>
                      <a:gd name="csX28" fmla="*/ 36510 w 41017"/>
                      <a:gd name="csY28" fmla="*/ 51783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510" y="51783"/>
                        </a:moveTo>
                        <a:lnTo>
                          <a:pt x="36510" y="43441"/>
                        </a:lnTo>
                        <a:cubicBezTo>
                          <a:pt x="34026" y="44719"/>
                          <a:pt x="31440" y="45675"/>
                          <a:pt x="28751" y="46308"/>
                        </a:cubicBezTo>
                        <a:cubicBezTo>
                          <a:pt x="26073" y="46952"/>
                          <a:pt x="23292" y="47274"/>
                          <a:pt x="20410" y="47274"/>
                        </a:cubicBezTo>
                        <a:cubicBezTo>
                          <a:pt x="16034" y="47274"/>
                          <a:pt x="12753" y="46605"/>
                          <a:pt x="10565" y="45266"/>
                        </a:cubicBezTo>
                        <a:cubicBezTo>
                          <a:pt x="8378" y="43927"/>
                          <a:pt x="7284" y="41913"/>
                          <a:pt x="7284" y="39224"/>
                        </a:cubicBezTo>
                        <a:cubicBezTo>
                          <a:pt x="7284" y="37180"/>
                          <a:pt x="8066" y="35575"/>
                          <a:pt x="9630" y="34409"/>
                        </a:cubicBezTo>
                        <a:cubicBezTo>
                          <a:pt x="11194" y="33244"/>
                          <a:pt x="14342" y="32135"/>
                          <a:pt x="19076" y="31082"/>
                        </a:cubicBezTo>
                        <a:lnTo>
                          <a:pt x="22096" y="30407"/>
                        </a:lnTo>
                        <a:cubicBezTo>
                          <a:pt x="28352" y="29068"/>
                          <a:pt x="32799" y="27177"/>
                          <a:pt x="35437" y="24734"/>
                        </a:cubicBezTo>
                        <a:cubicBezTo>
                          <a:pt x="38074" y="22291"/>
                          <a:pt x="39393" y="18881"/>
                          <a:pt x="39393" y="14506"/>
                        </a:cubicBezTo>
                        <a:cubicBezTo>
                          <a:pt x="39393" y="9518"/>
                          <a:pt x="37420" y="5567"/>
                          <a:pt x="33474" y="2653"/>
                        </a:cubicBezTo>
                        <a:cubicBezTo>
                          <a:pt x="29528" y="-250"/>
                          <a:pt x="24105" y="-1702"/>
                          <a:pt x="17205" y="-1702"/>
                        </a:cubicBezTo>
                        <a:cubicBezTo>
                          <a:pt x="14332" y="-1702"/>
                          <a:pt x="11337" y="-1421"/>
                          <a:pt x="8219" y="-858"/>
                        </a:cubicBezTo>
                        <a:cubicBezTo>
                          <a:pt x="5101" y="-296"/>
                          <a:pt x="1820" y="542"/>
                          <a:pt x="-1625" y="1656"/>
                        </a:cubicBezTo>
                        <a:lnTo>
                          <a:pt x="-1625" y="10765"/>
                        </a:lnTo>
                        <a:cubicBezTo>
                          <a:pt x="1636" y="9068"/>
                          <a:pt x="4846" y="7795"/>
                          <a:pt x="8005" y="6947"/>
                        </a:cubicBezTo>
                        <a:cubicBezTo>
                          <a:pt x="11163" y="6108"/>
                          <a:pt x="14296" y="5689"/>
                          <a:pt x="17404" y="5689"/>
                        </a:cubicBezTo>
                        <a:cubicBezTo>
                          <a:pt x="21554" y="5689"/>
                          <a:pt x="24744" y="6400"/>
                          <a:pt x="26972" y="7821"/>
                        </a:cubicBezTo>
                        <a:cubicBezTo>
                          <a:pt x="29211" y="9242"/>
                          <a:pt x="30331" y="11245"/>
                          <a:pt x="30331" y="13831"/>
                        </a:cubicBezTo>
                        <a:cubicBezTo>
                          <a:pt x="30331" y="16223"/>
                          <a:pt x="29523" y="18058"/>
                          <a:pt x="27908" y="19336"/>
                        </a:cubicBezTo>
                        <a:cubicBezTo>
                          <a:pt x="26303" y="20614"/>
                          <a:pt x="22766" y="21846"/>
                          <a:pt x="17297" y="23032"/>
                        </a:cubicBezTo>
                        <a:lnTo>
                          <a:pt x="14230" y="23752"/>
                        </a:lnTo>
                        <a:cubicBezTo>
                          <a:pt x="8771" y="24897"/>
                          <a:pt x="4825" y="26661"/>
                          <a:pt x="2392" y="29043"/>
                        </a:cubicBezTo>
                        <a:cubicBezTo>
                          <a:pt x="-30" y="31424"/>
                          <a:pt x="-1242" y="34691"/>
                          <a:pt x="-1242" y="38841"/>
                        </a:cubicBezTo>
                        <a:cubicBezTo>
                          <a:pt x="-1242" y="43891"/>
                          <a:pt x="547" y="47786"/>
                          <a:pt x="4125" y="50525"/>
                        </a:cubicBezTo>
                        <a:cubicBezTo>
                          <a:pt x="7703" y="53275"/>
                          <a:pt x="12784" y="54650"/>
                          <a:pt x="19367" y="54650"/>
                        </a:cubicBezTo>
                        <a:cubicBezTo>
                          <a:pt x="22618" y="54650"/>
                          <a:pt x="25679" y="54410"/>
                          <a:pt x="28552" y="53929"/>
                        </a:cubicBezTo>
                        <a:cubicBezTo>
                          <a:pt x="31435" y="53459"/>
                          <a:pt x="34087" y="52744"/>
                          <a:pt x="36510" y="51783"/>
                        </a:cubicBezTo>
                        <a:close/>
                      </a:path>
                    </a:pathLst>
                  </a:custGeom>
                  <a:solidFill>
                    <a:srgbClr val="000000"/>
                  </a:solidFill>
                  <a:ln w="15" cap="flat">
                    <a:noFill/>
                    <a:prstDash val="solid"/>
                    <a:round/>
                  </a:ln>
                </p:spPr>
                <p:txBody>
                  <a:bodyPr/>
                  <a:lstStyle/>
                  <a:p>
                    <a:endParaRPr lang="nb-NO"/>
                  </a:p>
                </p:txBody>
              </p:sp>
              <p:sp>
                <p:nvSpPr>
                  <p:cNvPr id="83" name="Friform 82">
                    <a:extLst>
                      <a:ext uri="{FF2B5EF4-FFF2-40B4-BE49-F238E27FC236}">
                        <a16:creationId xmlns:a16="http://schemas.microsoft.com/office/drawing/2014/main" id="{9BB55F49-CAF9-F5F9-477D-B98C7D4AEFA4}"/>
                      </a:ext>
                    </a:extLst>
                  </p:cNvPr>
                  <p:cNvSpPr/>
                  <p:nvPr/>
                </p:nvSpPr>
                <p:spPr>
                  <a:xfrm flipV="1">
                    <a:off x="3768722" y="1999271"/>
                    <a:ext cx="41017" cy="56351"/>
                  </a:xfrm>
                  <a:custGeom>
                    <a:avLst/>
                    <a:gdLst>
                      <a:gd name="csX0" fmla="*/ 36515 w 41017"/>
                      <a:gd name="csY0" fmla="*/ 51783 h 56351"/>
                      <a:gd name="csX1" fmla="*/ 36515 w 41017"/>
                      <a:gd name="csY1" fmla="*/ 43441 h 56351"/>
                      <a:gd name="csX2" fmla="*/ 28756 w 41017"/>
                      <a:gd name="csY2" fmla="*/ 46308 h 56351"/>
                      <a:gd name="csX3" fmla="*/ 20415 w 41017"/>
                      <a:gd name="csY3" fmla="*/ 47274 h 56351"/>
                      <a:gd name="csX4" fmla="*/ 10570 w 41017"/>
                      <a:gd name="csY4" fmla="*/ 45266 h 56351"/>
                      <a:gd name="csX5" fmla="*/ 7289 w 41017"/>
                      <a:gd name="csY5" fmla="*/ 39224 h 56351"/>
                      <a:gd name="csX6" fmla="*/ 9635 w 41017"/>
                      <a:gd name="csY6" fmla="*/ 34409 h 56351"/>
                      <a:gd name="csX7" fmla="*/ 19081 w 41017"/>
                      <a:gd name="csY7" fmla="*/ 31082 h 56351"/>
                      <a:gd name="csX8" fmla="*/ 22101 w 41017"/>
                      <a:gd name="csY8" fmla="*/ 30407 h 56351"/>
                      <a:gd name="csX9" fmla="*/ 35442 w 41017"/>
                      <a:gd name="csY9" fmla="*/ 24734 h 56351"/>
                      <a:gd name="csX10" fmla="*/ 39398 w 41017"/>
                      <a:gd name="csY10" fmla="*/ 14506 h 56351"/>
                      <a:gd name="csX11" fmla="*/ 33479 w 41017"/>
                      <a:gd name="csY11" fmla="*/ 2653 h 56351"/>
                      <a:gd name="csX12" fmla="*/ 17210 w 41017"/>
                      <a:gd name="csY12" fmla="*/ -1702 h 56351"/>
                      <a:gd name="csX13" fmla="*/ 8224 w 41017"/>
                      <a:gd name="csY13" fmla="*/ -858 h 56351"/>
                      <a:gd name="csX14" fmla="*/ -1620 w 41017"/>
                      <a:gd name="csY14" fmla="*/ 1656 h 56351"/>
                      <a:gd name="csX15" fmla="*/ -1620 w 41017"/>
                      <a:gd name="csY15" fmla="*/ 10765 h 56351"/>
                      <a:gd name="csX16" fmla="*/ 8010 w 41017"/>
                      <a:gd name="csY16" fmla="*/ 6947 h 56351"/>
                      <a:gd name="csX17" fmla="*/ 17409 w 41017"/>
                      <a:gd name="csY17" fmla="*/ 5689 h 56351"/>
                      <a:gd name="csX18" fmla="*/ 26978 w 41017"/>
                      <a:gd name="csY18" fmla="*/ 7821 h 56351"/>
                      <a:gd name="csX19" fmla="*/ 30336 w 41017"/>
                      <a:gd name="csY19" fmla="*/ 13831 h 56351"/>
                      <a:gd name="csX20" fmla="*/ 27913 w 41017"/>
                      <a:gd name="csY20" fmla="*/ 19336 h 56351"/>
                      <a:gd name="csX21" fmla="*/ 17302 w 41017"/>
                      <a:gd name="csY21" fmla="*/ 23032 h 56351"/>
                      <a:gd name="csX22" fmla="*/ 14235 w 41017"/>
                      <a:gd name="csY22" fmla="*/ 23752 h 56351"/>
                      <a:gd name="csX23" fmla="*/ 2398 w 41017"/>
                      <a:gd name="csY23" fmla="*/ 29043 h 56351"/>
                      <a:gd name="csX24" fmla="*/ -1237 w 41017"/>
                      <a:gd name="csY24" fmla="*/ 38841 h 56351"/>
                      <a:gd name="csX25" fmla="*/ 4130 w 41017"/>
                      <a:gd name="csY25" fmla="*/ 50525 h 56351"/>
                      <a:gd name="csX26" fmla="*/ 19372 w 41017"/>
                      <a:gd name="csY26" fmla="*/ 54650 h 56351"/>
                      <a:gd name="csX27" fmla="*/ 28557 w 41017"/>
                      <a:gd name="csY27" fmla="*/ 53929 h 56351"/>
                      <a:gd name="csX28" fmla="*/ 36515 w 41017"/>
                      <a:gd name="csY28" fmla="*/ 51783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515" y="51783"/>
                        </a:moveTo>
                        <a:lnTo>
                          <a:pt x="36515" y="43441"/>
                        </a:lnTo>
                        <a:cubicBezTo>
                          <a:pt x="34031" y="44719"/>
                          <a:pt x="31445" y="45675"/>
                          <a:pt x="28756" y="46308"/>
                        </a:cubicBezTo>
                        <a:cubicBezTo>
                          <a:pt x="26078" y="46952"/>
                          <a:pt x="23298" y="47274"/>
                          <a:pt x="20415" y="47274"/>
                        </a:cubicBezTo>
                        <a:cubicBezTo>
                          <a:pt x="16040" y="47274"/>
                          <a:pt x="12758" y="46605"/>
                          <a:pt x="10570" y="45266"/>
                        </a:cubicBezTo>
                        <a:cubicBezTo>
                          <a:pt x="8383" y="43927"/>
                          <a:pt x="7289" y="41913"/>
                          <a:pt x="7289" y="39224"/>
                        </a:cubicBezTo>
                        <a:cubicBezTo>
                          <a:pt x="7289" y="37180"/>
                          <a:pt x="8071" y="35575"/>
                          <a:pt x="9635" y="34409"/>
                        </a:cubicBezTo>
                        <a:cubicBezTo>
                          <a:pt x="11199" y="33244"/>
                          <a:pt x="14348" y="32135"/>
                          <a:pt x="19081" y="31082"/>
                        </a:cubicBezTo>
                        <a:lnTo>
                          <a:pt x="22101" y="30407"/>
                        </a:lnTo>
                        <a:cubicBezTo>
                          <a:pt x="28358" y="29068"/>
                          <a:pt x="32804" y="27177"/>
                          <a:pt x="35442" y="24734"/>
                        </a:cubicBezTo>
                        <a:cubicBezTo>
                          <a:pt x="38079" y="22291"/>
                          <a:pt x="39398" y="18881"/>
                          <a:pt x="39398" y="14506"/>
                        </a:cubicBezTo>
                        <a:cubicBezTo>
                          <a:pt x="39398" y="9518"/>
                          <a:pt x="37425" y="5567"/>
                          <a:pt x="33479" y="2653"/>
                        </a:cubicBezTo>
                        <a:cubicBezTo>
                          <a:pt x="29533" y="-250"/>
                          <a:pt x="24110" y="-1702"/>
                          <a:pt x="17210" y="-1702"/>
                        </a:cubicBezTo>
                        <a:cubicBezTo>
                          <a:pt x="14337" y="-1702"/>
                          <a:pt x="11342" y="-1421"/>
                          <a:pt x="8224" y="-858"/>
                        </a:cubicBezTo>
                        <a:cubicBezTo>
                          <a:pt x="5107" y="-296"/>
                          <a:pt x="1825" y="542"/>
                          <a:pt x="-1620" y="1656"/>
                        </a:cubicBezTo>
                        <a:lnTo>
                          <a:pt x="-1620" y="10765"/>
                        </a:lnTo>
                        <a:cubicBezTo>
                          <a:pt x="1641" y="9068"/>
                          <a:pt x="4851" y="7795"/>
                          <a:pt x="8010" y="6947"/>
                        </a:cubicBezTo>
                        <a:cubicBezTo>
                          <a:pt x="11168" y="6108"/>
                          <a:pt x="14302" y="5689"/>
                          <a:pt x="17409" y="5689"/>
                        </a:cubicBezTo>
                        <a:cubicBezTo>
                          <a:pt x="21560" y="5689"/>
                          <a:pt x="24749" y="6400"/>
                          <a:pt x="26978" y="7821"/>
                        </a:cubicBezTo>
                        <a:cubicBezTo>
                          <a:pt x="29216" y="9242"/>
                          <a:pt x="30336" y="11245"/>
                          <a:pt x="30336" y="13831"/>
                        </a:cubicBezTo>
                        <a:cubicBezTo>
                          <a:pt x="30336" y="16223"/>
                          <a:pt x="29528" y="18058"/>
                          <a:pt x="27913" y="19336"/>
                        </a:cubicBezTo>
                        <a:cubicBezTo>
                          <a:pt x="26308" y="20614"/>
                          <a:pt x="22771" y="21846"/>
                          <a:pt x="17302" y="23032"/>
                        </a:cubicBezTo>
                        <a:lnTo>
                          <a:pt x="14235" y="23752"/>
                        </a:lnTo>
                        <a:cubicBezTo>
                          <a:pt x="8776" y="24897"/>
                          <a:pt x="4831" y="26661"/>
                          <a:pt x="2398" y="29043"/>
                        </a:cubicBezTo>
                        <a:cubicBezTo>
                          <a:pt x="-25" y="31424"/>
                          <a:pt x="-1237" y="34691"/>
                          <a:pt x="-1237" y="38841"/>
                        </a:cubicBezTo>
                        <a:cubicBezTo>
                          <a:pt x="-1237" y="43891"/>
                          <a:pt x="552" y="47786"/>
                          <a:pt x="4130" y="50525"/>
                        </a:cubicBezTo>
                        <a:cubicBezTo>
                          <a:pt x="7708" y="53275"/>
                          <a:pt x="12789" y="54650"/>
                          <a:pt x="19372" y="54650"/>
                        </a:cubicBezTo>
                        <a:cubicBezTo>
                          <a:pt x="22623" y="54650"/>
                          <a:pt x="25684" y="54410"/>
                          <a:pt x="28557" y="53929"/>
                        </a:cubicBezTo>
                        <a:cubicBezTo>
                          <a:pt x="31440" y="53459"/>
                          <a:pt x="34093" y="52744"/>
                          <a:pt x="36515" y="51783"/>
                        </a:cubicBezTo>
                        <a:close/>
                      </a:path>
                    </a:pathLst>
                  </a:custGeom>
                  <a:solidFill>
                    <a:srgbClr val="000000"/>
                  </a:solidFill>
                  <a:ln w="15" cap="flat">
                    <a:noFill/>
                    <a:prstDash val="solid"/>
                    <a:round/>
                  </a:ln>
                </p:spPr>
                <p:txBody>
                  <a:bodyPr/>
                  <a:lstStyle/>
                  <a:p>
                    <a:endParaRPr lang="nb-NO"/>
                  </a:p>
                </p:txBody>
              </p:sp>
              <p:sp>
                <p:nvSpPr>
                  <p:cNvPr id="84" name="Friform 83">
                    <a:extLst>
                      <a:ext uri="{FF2B5EF4-FFF2-40B4-BE49-F238E27FC236}">
                        <a16:creationId xmlns:a16="http://schemas.microsoft.com/office/drawing/2014/main" id="{5C36BA0B-0FD5-1406-9C5E-028B2CAAC83B}"/>
                      </a:ext>
                    </a:extLst>
                  </p:cNvPr>
                  <p:cNvSpPr/>
                  <p:nvPr/>
                </p:nvSpPr>
                <p:spPr>
                  <a:xfrm flipV="1">
                    <a:off x="3817168" y="1985317"/>
                    <a:ext cx="33489" cy="68910"/>
                  </a:xfrm>
                  <a:custGeom>
                    <a:avLst/>
                    <a:gdLst>
                      <a:gd name="csX0" fmla="*/ 14139 w 33489"/>
                      <a:gd name="csY0" fmla="*/ 66707 h 68910"/>
                      <a:gd name="csX1" fmla="*/ 14139 w 33489"/>
                      <a:gd name="csY1" fmla="*/ 51465 h 68910"/>
                      <a:gd name="csX2" fmla="*/ 32294 w 33489"/>
                      <a:gd name="csY2" fmla="*/ 51465 h 68910"/>
                      <a:gd name="csX3" fmla="*/ 32294 w 33489"/>
                      <a:gd name="csY3" fmla="*/ 44611 h 68910"/>
                      <a:gd name="csX4" fmla="*/ 14139 w 33489"/>
                      <a:gd name="csY4" fmla="*/ 44611 h 68910"/>
                      <a:gd name="csX5" fmla="*/ 14139 w 33489"/>
                      <a:gd name="csY5" fmla="*/ 15477 h 68910"/>
                      <a:gd name="csX6" fmla="*/ 15933 w 33489"/>
                      <a:gd name="csY6" fmla="*/ 7043 h 68910"/>
                      <a:gd name="csX7" fmla="*/ 23247 w 33489"/>
                      <a:gd name="csY7" fmla="*/ 5173 h 68910"/>
                      <a:gd name="csX8" fmla="*/ 32294 w 33489"/>
                      <a:gd name="csY8" fmla="*/ 5173 h 68910"/>
                      <a:gd name="csX9" fmla="*/ 32294 w 33489"/>
                      <a:gd name="csY9" fmla="*/ -2203 h 68910"/>
                      <a:gd name="csX10" fmla="*/ 23247 w 33489"/>
                      <a:gd name="csY10" fmla="*/ -2203 h 68910"/>
                      <a:gd name="csX11" fmla="*/ 9155 w 33489"/>
                      <a:gd name="csY11" fmla="*/ 1600 h 68910"/>
                      <a:gd name="csX12" fmla="*/ 5276 w 33489"/>
                      <a:gd name="csY12" fmla="*/ 15477 h 68910"/>
                      <a:gd name="csX13" fmla="*/ 5276 w 33489"/>
                      <a:gd name="csY13" fmla="*/ 44611 h 68910"/>
                      <a:gd name="csX14" fmla="*/ -1195 w 33489"/>
                      <a:gd name="csY14" fmla="*/ 44611 h 68910"/>
                      <a:gd name="csX15" fmla="*/ -1195 w 33489"/>
                      <a:gd name="csY15" fmla="*/ 51465 h 68910"/>
                      <a:gd name="csX16" fmla="*/ 5276 w 33489"/>
                      <a:gd name="csY16" fmla="*/ 51465 h 68910"/>
                      <a:gd name="csX17" fmla="*/ 5276 w 33489"/>
                      <a:gd name="csY17" fmla="*/ 66707 h 68910"/>
                      <a:gd name="csX18" fmla="*/ 14139 w 33489"/>
                      <a:gd name="csY18" fmla="*/ 66707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139" y="66707"/>
                        </a:moveTo>
                        <a:lnTo>
                          <a:pt x="14139" y="51465"/>
                        </a:lnTo>
                        <a:lnTo>
                          <a:pt x="32294" y="51465"/>
                        </a:lnTo>
                        <a:lnTo>
                          <a:pt x="32294" y="44611"/>
                        </a:lnTo>
                        <a:lnTo>
                          <a:pt x="14139" y="44611"/>
                        </a:lnTo>
                        <a:lnTo>
                          <a:pt x="14139" y="15477"/>
                        </a:lnTo>
                        <a:cubicBezTo>
                          <a:pt x="14139" y="11102"/>
                          <a:pt x="14737" y="8290"/>
                          <a:pt x="15933" y="7043"/>
                        </a:cubicBezTo>
                        <a:cubicBezTo>
                          <a:pt x="17129" y="5796"/>
                          <a:pt x="19567" y="5173"/>
                          <a:pt x="23247" y="5173"/>
                        </a:cubicBezTo>
                        <a:lnTo>
                          <a:pt x="32294" y="5173"/>
                        </a:lnTo>
                        <a:lnTo>
                          <a:pt x="32294" y="-2203"/>
                        </a:lnTo>
                        <a:lnTo>
                          <a:pt x="23247" y="-2203"/>
                        </a:lnTo>
                        <a:cubicBezTo>
                          <a:pt x="16439" y="-2203"/>
                          <a:pt x="11742" y="-935"/>
                          <a:pt x="9155" y="1600"/>
                        </a:cubicBezTo>
                        <a:cubicBezTo>
                          <a:pt x="6569" y="4145"/>
                          <a:pt x="5276" y="8771"/>
                          <a:pt x="5276" y="15477"/>
                        </a:cubicBezTo>
                        <a:lnTo>
                          <a:pt x="5276" y="44611"/>
                        </a:lnTo>
                        <a:lnTo>
                          <a:pt x="-1195" y="44611"/>
                        </a:lnTo>
                        <a:lnTo>
                          <a:pt x="-1195" y="51465"/>
                        </a:lnTo>
                        <a:lnTo>
                          <a:pt x="5276" y="51465"/>
                        </a:lnTo>
                        <a:lnTo>
                          <a:pt x="5276" y="66707"/>
                        </a:lnTo>
                        <a:lnTo>
                          <a:pt x="14139" y="66707"/>
                        </a:lnTo>
                        <a:close/>
                      </a:path>
                    </a:pathLst>
                  </a:custGeom>
                  <a:solidFill>
                    <a:srgbClr val="000000"/>
                  </a:solidFill>
                  <a:ln w="15" cap="flat">
                    <a:noFill/>
                    <a:prstDash val="solid"/>
                    <a:round/>
                  </a:ln>
                </p:spPr>
                <p:txBody>
                  <a:bodyPr/>
                  <a:lstStyle/>
                  <a:p>
                    <a:endParaRPr lang="nb-NO"/>
                  </a:p>
                </p:txBody>
              </p:sp>
              <p:sp>
                <p:nvSpPr>
                  <p:cNvPr id="85" name="Friform 84">
                    <a:extLst>
                      <a:ext uri="{FF2B5EF4-FFF2-40B4-BE49-F238E27FC236}">
                        <a16:creationId xmlns:a16="http://schemas.microsoft.com/office/drawing/2014/main" id="{BA5F21C2-29A0-14BC-29C5-38CD2324CE73}"/>
                      </a:ext>
                    </a:extLst>
                  </p:cNvPr>
                  <p:cNvSpPr/>
                  <p:nvPr/>
                </p:nvSpPr>
                <p:spPr>
                  <a:xfrm flipV="1">
                    <a:off x="3861917" y="1979659"/>
                    <a:ext cx="44958" cy="74568"/>
                  </a:xfrm>
                  <a:custGeom>
                    <a:avLst/>
                    <a:gdLst>
                      <a:gd name="csX0" fmla="*/ 42986 w 44958"/>
                      <a:gd name="csY0" fmla="*/ 30013 h 74568"/>
                      <a:gd name="csX1" fmla="*/ 42986 w 44958"/>
                      <a:gd name="csY1" fmla="*/ -2388 h 74568"/>
                      <a:gd name="csX2" fmla="*/ 34169 w 44958"/>
                      <a:gd name="csY2" fmla="*/ -2388 h 74568"/>
                      <a:gd name="csX3" fmla="*/ 34169 w 44958"/>
                      <a:gd name="csY3" fmla="*/ 29721 h 74568"/>
                      <a:gd name="csX4" fmla="*/ 31194 w 44958"/>
                      <a:gd name="csY4" fmla="*/ 41114 h 74568"/>
                      <a:gd name="csX5" fmla="*/ 22285 w 44958"/>
                      <a:gd name="csY5" fmla="*/ 44902 h 74568"/>
                      <a:gd name="csX6" fmla="*/ 11015 w 44958"/>
                      <a:gd name="csY6" fmla="*/ 40348 h 74568"/>
                      <a:gd name="csX7" fmla="*/ 6890 w 44958"/>
                      <a:gd name="csY7" fmla="*/ 27942 h 74568"/>
                      <a:gd name="csX8" fmla="*/ 6890 w 44958"/>
                      <a:gd name="csY8" fmla="*/ -2388 h 74568"/>
                      <a:gd name="csX9" fmla="*/ -1973 w 44958"/>
                      <a:gd name="csY9" fmla="*/ -2388 h 74568"/>
                      <a:gd name="csX10" fmla="*/ -1973 w 44958"/>
                      <a:gd name="csY10" fmla="*/ 72180 h 74568"/>
                      <a:gd name="csX11" fmla="*/ 6890 w 44958"/>
                      <a:gd name="csY11" fmla="*/ 72180 h 74568"/>
                      <a:gd name="csX12" fmla="*/ 6890 w 44958"/>
                      <a:gd name="csY12" fmla="*/ 42939 h 74568"/>
                      <a:gd name="csX13" fmla="*/ 14342 w 44958"/>
                      <a:gd name="csY13" fmla="*/ 50176 h 74568"/>
                      <a:gd name="csX14" fmla="*/ 24248 w 44958"/>
                      <a:gd name="csY14" fmla="*/ 52569 h 74568"/>
                      <a:gd name="csX15" fmla="*/ 38233 w 44958"/>
                      <a:gd name="csY15" fmla="*/ 46849 h 74568"/>
                      <a:gd name="csX16" fmla="*/ 42986 w 44958"/>
                      <a:gd name="csY16" fmla="*/ 30013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74568">
                        <a:moveTo>
                          <a:pt x="42986" y="30013"/>
                        </a:moveTo>
                        <a:lnTo>
                          <a:pt x="42986" y="-2388"/>
                        </a:lnTo>
                        <a:lnTo>
                          <a:pt x="34169" y="-2388"/>
                        </a:lnTo>
                        <a:lnTo>
                          <a:pt x="34169" y="29721"/>
                        </a:lnTo>
                        <a:cubicBezTo>
                          <a:pt x="34169" y="34802"/>
                          <a:pt x="33177" y="38599"/>
                          <a:pt x="31194" y="41114"/>
                        </a:cubicBezTo>
                        <a:cubicBezTo>
                          <a:pt x="29211" y="43639"/>
                          <a:pt x="26241" y="44902"/>
                          <a:pt x="22285" y="44902"/>
                        </a:cubicBezTo>
                        <a:cubicBezTo>
                          <a:pt x="17522" y="44902"/>
                          <a:pt x="13765" y="43384"/>
                          <a:pt x="11015" y="40348"/>
                        </a:cubicBezTo>
                        <a:cubicBezTo>
                          <a:pt x="8265" y="37322"/>
                          <a:pt x="6890" y="33187"/>
                          <a:pt x="6890" y="27942"/>
                        </a:cubicBezTo>
                        <a:lnTo>
                          <a:pt x="6890" y="-2388"/>
                        </a:lnTo>
                        <a:lnTo>
                          <a:pt x="-1973" y="-2388"/>
                        </a:lnTo>
                        <a:lnTo>
                          <a:pt x="-1973" y="72180"/>
                        </a:lnTo>
                        <a:lnTo>
                          <a:pt x="6890" y="72180"/>
                        </a:lnTo>
                        <a:lnTo>
                          <a:pt x="6890" y="42939"/>
                        </a:lnTo>
                        <a:cubicBezTo>
                          <a:pt x="9006" y="46169"/>
                          <a:pt x="11490" y="48582"/>
                          <a:pt x="14342" y="50176"/>
                        </a:cubicBezTo>
                        <a:cubicBezTo>
                          <a:pt x="17205" y="51771"/>
                          <a:pt x="20507" y="52569"/>
                          <a:pt x="24248" y="52569"/>
                        </a:cubicBezTo>
                        <a:cubicBezTo>
                          <a:pt x="30412" y="52569"/>
                          <a:pt x="35074" y="50662"/>
                          <a:pt x="38233" y="46849"/>
                        </a:cubicBezTo>
                        <a:cubicBezTo>
                          <a:pt x="41402" y="43036"/>
                          <a:pt x="42986" y="37424"/>
                          <a:pt x="42986" y="30013"/>
                        </a:cubicBezTo>
                        <a:close/>
                      </a:path>
                    </a:pathLst>
                  </a:custGeom>
                  <a:solidFill>
                    <a:srgbClr val="000000"/>
                  </a:solidFill>
                  <a:ln w="15" cap="flat">
                    <a:noFill/>
                    <a:prstDash val="solid"/>
                    <a:round/>
                  </a:ln>
                </p:spPr>
                <p:txBody>
                  <a:bodyPr/>
                  <a:lstStyle/>
                  <a:p>
                    <a:endParaRPr lang="nb-NO"/>
                  </a:p>
                </p:txBody>
              </p:sp>
              <p:sp>
                <p:nvSpPr>
                  <p:cNvPr id="86" name="Friform 85">
                    <a:extLst>
                      <a:ext uri="{FF2B5EF4-FFF2-40B4-BE49-F238E27FC236}">
                        <a16:creationId xmlns:a16="http://schemas.microsoft.com/office/drawing/2014/main" id="{6EABE394-B5AF-3199-78E8-4A3BC35EA645}"/>
                      </a:ext>
                    </a:extLst>
                  </p:cNvPr>
                  <p:cNvSpPr/>
                  <p:nvPr/>
                </p:nvSpPr>
                <p:spPr>
                  <a:xfrm flipV="1">
                    <a:off x="3920619" y="1999271"/>
                    <a:ext cx="49742" cy="56351"/>
                  </a:xfrm>
                  <a:custGeom>
                    <a:avLst/>
                    <a:gdLst>
                      <a:gd name="csX0" fmla="*/ 47848 w 49742"/>
                      <a:gd name="csY0" fmla="*/ 28736 h 56351"/>
                      <a:gd name="csX1" fmla="*/ 47848 w 49742"/>
                      <a:gd name="csY1" fmla="*/ 24427 h 56351"/>
                      <a:gd name="csX2" fmla="*/ 7306 w 49742"/>
                      <a:gd name="csY2" fmla="*/ 24427 h 56351"/>
                      <a:gd name="csX3" fmla="*/ 12795 w 49742"/>
                      <a:gd name="csY3" fmla="*/ 10550 h 56351"/>
                      <a:gd name="csX4" fmla="*/ 26473 w 49742"/>
                      <a:gd name="csY4" fmla="*/ 5781 h 56351"/>
                      <a:gd name="csX5" fmla="*/ 36317 w 49742"/>
                      <a:gd name="csY5" fmla="*/ 7023 h 56351"/>
                      <a:gd name="csX6" fmla="*/ 45794 w 49742"/>
                      <a:gd name="csY6" fmla="*/ 10765 h 56351"/>
                      <a:gd name="csX7" fmla="*/ 45794 w 49742"/>
                      <a:gd name="csY7" fmla="*/ 2423 h 56351"/>
                      <a:gd name="csX8" fmla="*/ 36057 w 49742"/>
                      <a:gd name="csY8" fmla="*/ -644 h 56351"/>
                      <a:gd name="csX9" fmla="*/ 25952 w 49742"/>
                      <a:gd name="csY9" fmla="*/ -1702 h 56351"/>
                      <a:gd name="csX10" fmla="*/ 5604 w 49742"/>
                      <a:gd name="csY10" fmla="*/ 5766 h 56351"/>
                      <a:gd name="csX11" fmla="*/ -1894 w 49742"/>
                      <a:gd name="csY11" fmla="*/ 26006 h 56351"/>
                      <a:gd name="csX12" fmla="*/ 5220 w 49742"/>
                      <a:gd name="csY12" fmla="*/ 46906 h 56351"/>
                      <a:gd name="csX13" fmla="*/ 24418 w 49742"/>
                      <a:gd name="csY13" fmla="*/ 54650 h 56351"/>
                      <a:gd name="csX14" fmla="*/ 41546 w 49742"/>
                      <a:gd name="csY14" fmla="*/ 47673 h 56351"/>
                      <a:gd name="csX15" fmla="*/ 47848 w 49742"/>
                      <a:gd name="csY15" fmla="*/ 28736 h 56351"/>
                      <a:gd name="csX16" fmla="*/ 39031 w 49742"/>
                      <a:gd name="csY16" fmla="*/ 31327 h 56351"/>
                      <a:gd name="csX17" fmla="*/ 34983 w 49742"/>
                      <a:gd name="csY17" fmla="*/ 42858 h 56351"/>
                      <a:gd name="csX18" fmla="*/ 24510 w 49742"/>
                      <a:gd name="csY18" fmla="*/ 47182 h 56351"/>
                      <a:gd name="csX19" fmla="*/ 12703 w 49742"/>
                      <a:gd name="csY19" fmla="*/ 43012 h 56351"/>
                      <a:gd name="csX20" fmla="*/ 7597 w 49742"/>
                      <a:gd name="csY20" fmla="*/ 31266 h 56351"/>
                      <a:gd name="csX21" fmla="*/ 39031 w 49742"/>
                      <a:gd name="csY21" fmla="*/ 31327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848" y="28736"/>
                        </a:moveTo>
                        <a:lnTo>
                          <a:pt x="47848" y="24427"/>
                        </a:lnTo>
                        <a:lnTo>
                          <a:pt x="7306" y="24427"/>
                        </a:lnTo>
                        <a:cubicBezTo>
                          <a:pt x="7694" y="18355"/>
                          <a:pt x="9524" y="13729"/>
                          <a:pt x="12795" y="10550"/>
                        </a:cubicBezTo>
                        <a:cubicBezTo>
                          <a:pt x="16067" y="7371"/>
                          <a:pt x="20626" y="5781"/>
                          <a:pt x="26473" y="5781"/>
                        </a:cubicBezTo>
                        <a:cubicBezTo>
                          <a:pt x="29857" y="5781"/>
                          <a:pt x="33138" y="6195"/>
                          <a:pt x="36317" y="7023"/>
                        </a:cubicBezTo>
                        <a:cubicBezTo>
                          <a:pt x="39497" y="7851"/>
                          <a:pt x="42655" y="9098"/>
                          <a:pt x="45794" y="10765"/>
                        </a:cubicBezTo>
                        <a:lnTo>
                          <a:pt x="45794" y="2423"/>
                        </a:lnTo>
                        <a:cubicBezTo>
                          <a:pt x="42625" y="1084"/>
                          <a:pt x="39379" y="62"/>
                          <a:pt x="36057" y="-644"/>
                        </a:cubicBezTo>
                        <a:cubicBezTo>
                          <a:pt x="32734" y="-1349"/>
                          <a:pt x="29366" y="-1702"/>
                          <a:pt x="25952" y="-1702"/>
                        </a:cubicBezTo>
                        <a:cubicBezTo>
                          <a:pt x="17385" y="-1702"/>
                          <a:pt x="10603" y="787"/>
                          <a:pt x="5604" y="5766"/>
                        </a:cubicBezTo>
                        <a:cubicBezTo>
                          <a:pt x="605" y="10754"/>
                          <a:pt x="-1894" y="17501"/>
                          <a:pt x="-1894" y="26006"/>
                        </a:cubicBezTo>
                        <a:cubicBezTo>
                          <a:pt x="-1894" y="34788"/>
                          <a:pt x="477" y="41754"/>
                          <a:pt x="5220" y="46906"/>
                        </a:cubicBezTo>
                        <a:cubicBezTo>
                          <a:pt x="9964" y="52069"/>
                          <a:pt x="16363" y="54650"/>
                          <a:pt x="24418" y="54650"/>
                        </a:cubicBezTo>
                        <a:cubicBezTo>
                          <a:pt x="31635" y="54650"/>
                          <a:pt x="37345" y="52324"/>
                          <a:pt x="41546" y="47673"/>
                        </a:cubicBezTo>
                        <a:cubicBezTo>
                          <a:pt x="45748" y="43032"/>
                          <a:pt x="47848" y="36720"/>
                          <a:pt x="47848" y="28736"/>
                        </a:cubicBezTo>
                        <a:close/>
                        <a:moveTo>
                          <a:pt x="39031" y="31327"/>
                        </a:moveTo>
                        <a:cubicBezTo>
                          <a:pt x="38970" y="36142"/>
                          <a:pt x="37621" y="39986"/>
                          <a:pt x="34983" y="42858"/>
                        </a:cubicBezTo>
                        <a:cubicBezTo>
                          <a:pt x="32346" y="45741"/>
                          <a:pt x="28855" y="47182"/>
                          <a:pt x="24510" y="47182"/>
                        </a:cubicBezTo>
                        <a:cubicBezTo>
                          <a:pt x="19593" y="47182"/>
                          <a:pt x="15658" y="45792"/>
                          <a:pt x="12703" y="43012"/>
                        </a:cubicBezTo>
                        <a:cubicBezTo>
                          <a:pt x="9749" y="40231"/>
                          <a:pt x="8047" y="36316"/>
                          <a:pt x="7597" y="31266"/>
                        </a:cubicBezTo>
                        <a:lnTo>
                          <a:pt x="39031" y="31327"/>
                        </a:lnTo>
                        <a:close/>
                      </a:path>
                    </a:pathLst>
                  </a:custGeom>
                  <a:solidFill>
                    <a:srgbClr val="000000"/>
                  </a:solidFill>
                  <a:ln w="15" cap="flat">
                    <a:noFill/>
                    <a:prstDash val="solid"/>
                    <a:round/>
                  </a:ln>
                </p:spPr>
                <p:txBody>
                  <a:bodyPr/>
                  <a:lstStyle/>
                  <a:p>
                    <a:endParaRPr lang="nb-NO"/>
                  </a:p>
                </p:txBody>
              </p:sp>
              <p:sp>
                <p:nvSpPr>
                  <p:cNvPr id="87" name="Friform 86">
                    <a:extLst>
                      <a:ext uri="{FF2B5EF4-FFF2-40B4-BE49-F238E27FC236}">
                        <a16:creationId xmlns:a16="http://schemas.microsoft.com/office/drawing/2014/main" id="{5B333BBC-8110-39AE-EAAA-FCF6898CC22A}"/>
                      </a:ext>
                    </a:extLst>
                  </p:cNvPr>
                  <p:cNvSpPr/>
                  <p:nvPr/>
                </p:nvSpPr>
                <p:spPr>
                  <a:xfrm flipV="1">
                    <a:off x="3978220" y="1985317"/>
                    <a:ext cx="33489" cy="68910"/>
                  </a:xfrm>
                  <a:custGeom>
                    <a:avLst/>
                    <a:gdLst>
                      <a:gd name="csX0" fmla="*/ 14155 w 33489"/>
                      <a:gd name="csY0" fmla="*/ 66707 h 68910"/>
                      <a:gd name="csX1" fmla="*/ 14155 w 33489"/>
                      <a:gd name="csY1" fmla="*/ 51465 h 68910"/>
                      <a:gd name="csX2" fmla="*/ 32311 w 33489"/>
                      <a:gd name="csY2" fmla="*/ 51465 h 68910"/>
                      <a:gd name="csX3" fmla="*/ 32311 w 33489"/>
                      <a:gd name="csY3" fmla="*/ 44611 h 68910"/>
                      <a:gd name="csX4" fmla="*/ 14155 w 33489"/>
                      <a:gd name="csY4" fmla="*/ 44611 h 68910"/>
                      <a:gd name="csX5" fmla="*/ 14155 w 33489"/>
                      <a:gd name="csY5" fmla="*/ 15477 h 68910"/>
                      <a:gd name="csX6" fmla="*/ 15949 w 33489"/>
                      <a:gd name="csY6" fmla="*/ 7043 h 68910"/>
                      <a:gd name="csX7" fmla="*/ 23264 w 33489"/>
                      <a:gd name="csY7" fmla="*/ 5173 h 68910"/>
                      <a:gd name="csX8" fmla="*/ 32311 w 33489"/>
                      <a:gd name="csY8" fmla="*/ 5173 h 68910"/>
                      <a:gd name="csX9" fmla="*/ 32311 w 33489"/>
                      <a:gd name="csY9" fmla="*/ -2203 h 68910"/>
                      <a:gd name="csX10" fmla="*/ 23264 w 33489"/>
                      <a:gd name="csY10" fmla="*/ -2203 h 68910"/>
                      <a:gd name="csX11" fmla="*/ 9172 w 33489"/>
                      <a:gd name="csY11" fmla="*/ 1600 h 68910"/>
                      <a:gd name="csX12" fmla="*/ 5292 w 33489"/>
                      <a:gd name="csY12" fmla="*/ 15477 h 68910"/>
                      <a:gd name="csX13" fmla="*/ 5292 w 33489"/>
                      <a:gd name="csY13" fmla="*/ 44611 h 68910"/>
                      <a:gd name="csX14" fmla="*/ -1178 w 33489"/>
                      <a:gd name="csY14" fmla="*/ 44611 h 68910"/>
                      <a:gd name="csX15" fmla="*/ -1178 w 33489"/>
                      <a:gd name="csY15" fmla="*/ 51465 h 68910"/>
                      <a:gd name="csX16" fmla="*/ 5292 w 33489"/>
                      <a:gd name="csY16" fmla="*/ 51465 h 68910"/>
                      <a:gd name="csX17" fmla="*/ 5292 w 33489"/>
                      <a:gd name="csY17" fmla="*/ 66707 h 68910"/>
                      <a:gd name="csX18" fmla="*/ 14155 w 33489"/>
                      <a:gd name="csY18" fmla="*/ 66707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155" y="66707"/>
                        </a:moveTo>
                        <a:lnTo>
                          <a:pt x="14155" y="51465"/>
                        </a:lnTo>
                        <a:lnTo>
                          <a:pt x="32311" y="51465"/>
                        </a:lnTo>
                        <a:lnTo>
                          <a:pt x="32311" y="44611"/>
                        </a:lnTo>
                        <a:lnTo>
                          <a:pt x="14155" y="44611"/>
                        </a:lnTo>
                        <a:lnTo>
                          <a:pt x="14155" y="15477"/>
                        </a:lnTo>
                        <a:cubicBezTo>
                          <a:pt x="14155" y="11102"/>
                          <a:pt x="14753" y="8290"/>
                          <a:pt x="15949" y="7043"/>
                        </a:cubicBezTo>
                        <a:cubicBezTo>
                          <a:pt x="17145" y="5796"/>
                          <a:pt x="19584" y="5173"/>
                          <a:pt x="23264" y="5173"/>
                        </a:cubicBezTo>
                        <a:lnTo>
                          <a:pt x="32311" y="5173"/>
                        </a:lnTo>
                        <a:lnTo>
                          <a:pt x="32311" y="-2203"/>
                        </a:lnTo>
                        <a:lnTo>
                          <a:pt x="23264" y="-2203"/>
                        </a:lnTo>
                        <a:cubicBezTo>
                          <a:pt x="16455" y="-2203"/>
                          <a:pt x="11758" y="-935"/>
                          <a:pt x="9172" y="1600"/>
                        </a:cubicBezTo>
                        <a:cubicBezTo>
                          <a:pt x="6586" y="4145"/>
                          <a:pt x="5292" y="8771"/>
                          <a:pt x="5292" y="15477"/>
                        </a:cubicBezTo>
                        <a:lnTo>
                          <a:pt x="5292" y="44611"/>
                        </a:lnTo>
                        <a:lnTo>
                          <a:pt x="-1178" y="44611"/>
                        </a:lnTo>
                        <a:lnTo>
                          <a:pt x="-1178" y="51465"/>
                        </a:lnTo>
                        <a:lnTo>
                          <a:pt x="5292" y="51465"/>
                        </a:lnTo>
                        <a:lnTo>
                          <a:pt x="5292" y="66707"/>
                        </a:lnTo>
                        <a:lnTo>
                          <a:pt x="14155" y="66707"/>
                        </a:lnTo>
                        <a:close/>
                      </a:path>
                    </a:pathLst>
                  </a:custGeom>
                  <a:solidFill>
                    <a:srgbClr val="000000"/>
                  </a:solidFill>
                  <a:ln w="15" cap="flat">
                    <a:noFill/>
                    <a:prstDash val="solid"/>
                    <a:round/>
                  </a:ln>
                </p:spPr>
                <p:txBody>
                  <a:bodyPr/>
                  <a:lstStyle/>
                  <a:p>
                    <a:endParaRPr lang="nb-NO"/>
                  </a:p>
                </p:txBody>
              </p:sp>
              <p:sp>
                <p:nvSpPr>
                  <p:cNvPr id="88" name="Friform 87">
                    <a:extLst>
                      <a:ext uri="{FF2B5EF4-FFF2-40B4-BE49-F238E27FC236}">
                        <a16:creationId xmlns:a16="http://schemas.microsoft.com/office/drawing/2014/main" id="{489982F6-FA1A-C24D-6905-90BF01209D91}"/>
                      </a:ext>
                    </a:extLst>
                  </p:cNvPr>
                  <p:cNvSpPr/>
                  <p:nvPr/>
                </p:nvSpPr>
                <p:spPr>
                  <a:xfrm flipV="1">
                    <a:off x="4014061" y="2054227"/>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89" name="Friform 88">
                    <a:extLst>
                      <a:ext uri="{FF2B5EF4-FFF2-40B4-BE49-F238E27FC236}">
                        <a16:creationId xmlns:a16="http://schemas.microsoft.com/office/drawing/2014/main" id="{C7B7AF13-0E99-C136-7368-6CD289635A0C}"/>
                      </a:ext>
                    </a:extLst>
                  </p:cNvPr>
                  <p:cNvSpPr/>
                  <p:nvPr/>
                </p:nvSpPr>
                <p:spPr>
                  <a:xfrm flipV="1">
                    <a:off x="4050669" y="1999271"/>
                    <a:ext cx="49267" cy="56351"/>
                  </a:xfrm>
                  <a:custGeom>
                    <a:avLst/>
                    <a:gdLst>
                      <a:gd name="csX0" fmla="*/ 22760 w 49267"/>
                      <a:gd name="csY0" fmla="*/ 47182 h 56351"/>
                      <a:gd name="csX1" fmla="*/ 11551 w 49267"/>
                      <a:gd name="csY1" fmla="*/ 41647 h 56351"/>
                      <a:gd name="csX2" fmla="*/ 7427 w 49267"/>
                      <a:gd name="csY2" fmla="*/ 26482 h 56351"/>
                      <a:gd name="csX3" fmla="*/ 11521 w 49267"/>
                      <a:gd name="csY3" fmla="*/ 11317 h 56351"/>
                      <a:gd name="csX4" fmla="*/ 22760 w 49267"/>
                      <a:gd name="csY4" fmla="*/ 5781 h 56351"/>
                      <a:gd name="csX5" fmla="*/ 33923 w 49267"/>
                      <a:gd name="csY5" fmla="*/ 11332 h 56351"/>
                      <a:gd name="csX6" fmla="*/ 38048 w 49267"/>
                      <a:gd name="csY6" fmla="*/ 26482 h 56351"/>
                      <a:gd name="csX7" fmla="*/ 33923 w 49267"/>
                      <a:gd name="csY7" fmla="*/ 41601 h 56351"/>
                      <a:gd name="csX8" fmla="*/ 22760 w 49267"/>
                      <a:gd name="csY8" fmla="*/ 47182 h 56351"/>
                      <a:gd name="csX9" fmla="*/ 22760 w 49267"/>
                      <a:gd name="csY9" fmla="*/ 54650 h 56351"/>
                      <a:gd name="csX10" fmla="*/ 40824 w 49267"/>
                      <a:gd name="csY10" fmla="*/ 47167 h 56351"/>
                      <a:gd name="csX11" fmla="*/ 47402 w 49267"/>
                      <a:gd name="csY11" fmla="*/ 26482 h 56351"/>
                      <a:gd name="csX12" fmla="*/ 40824 w 49267"/>
                      <a:gd name="csY12" fmla="*/ 5797 h 56351"/>
                      <a:gd name="csX13" fmla="*/ 22760 w 49267"/>
                      <a:gd name="csY13" fmla="*/ -1702 h 56351"/>
                      <a:gd name="csX14" fmla="*/ 4666 w 49267"/>
                      <a:gd name="csY14" fmla="*/ 5797 h 56351"/>
                      <a:gd name="csX15" fmla="*/ -1866 w 49267"/>
                      <a:gd name="csY15" fmla="*/ 26482 h 56351"/>
                      <a:gd name="csX16" fmla="*/ 4666 w 49267"/>
                      <a:gd name="csY16" fmla="*/ 47167 h 56351"/>
                      <a:gd name="csX17" fmla="*/ 22760 w 49267"/>
                      <a:gd name="csY17" fmla="*/ 54650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267" h="56351">
                        <a:moveTo>
                          <a:pt x="22760" y="47182"/>
                        </a:moveTo>
                        <a:cubicBezTo>
                          <a:pt x="18038" y="47182"/>
                          <a:pt x="14301" y="45337"/>
                          <a:pt x="11551" y="41647"/>
                        </a:cubicBezTo>
                        <a:cubicBezTo>
                          <a:pt x="8801" y="37957"/>
                          <a:pt x="7427" y="32902"/>
                          <a:pt x="7427" y="26482"/>
                        </a:cubicBezTo>
                        <a:cubicBezTo>
                          <a:pt x="7427" y="20062"/>
                          <a:pt x="8791" y="15007"/>
                          <a:pt x="11521" y="11317"/>
                        </a:cubicBezTo>
                        <a:cubicBezTo>
                          <a:pt x="14260" y="7626"/>
                          <a:pt x="18007" y="5781"/>
                          <a:pt x="22760" y="5781"/>
                        </a:cubicBezTo>
                        <a:cubicBezTo>
                          <a:pt x="27463" y="5781"/>
                          <a:pt x="31184" y="7631"/>
                          <a:pt x="33923" y="11332"/>
                        </a:cubicBezTo>
                        <a:cubicBezTo>
                          <a:pt x="36673" y="15043"/>
                          <a:pt x="38048" y="20093"/>
                          <a:pt x="38048" y="26482"/>
                        </a:cubicBezTo>
                        <a:cubicBezTo>
                          <a:pt x="38048" y="32840"/>
                          <a:pt x="36673" y="37880"/>
                          <a:pt x="33923" y="41601"/>
                        </a:cubicBezTo>
                        <a:cubicBezTo>
                          <a:pt x="31184" y="45322"/>
                          <a:pt x="27463" y="47182"/>
                          <a:pt x="22760" y="47182"/>
                        </a:cubicBezTo>
                        <a:close/>
                        <a:moveTo>
                          <a:pt x="22760" y="54650"/>
                        </a:moveTo>
                        <a:cubicBezTo>
                          <a:pt x="30427" y="54650"/>
                          <a:pt x="36448" y="52156"/>
                          <a:pt x="40824" y="47167"/>
                        </a:cubicBezTo>
                        <a:cubicBezTo>
                          <a:pt x="45209" y="42189"/>
                          <a:pt x="47402" y="35294"/>
                          <a:pt x="47402" y="26482"/>
                        </a:cubicBezTo>
                        <a:cubicBezTo>
                          <a:pt x="47402" y="17701"/>
                          <a:pt x="45209" y="10806"/>
                          <a:pt x="40824" y="5797"/>
                        </a:cubicBezTo>
                        <a:cubicBezTo>
                          <a:pt x="36448" y="798"/>
                          <a:pt x="30427" y="-1702"/>
                          <a:pt x="22760" y="-1702"/>
                        </a:cubicBezTo>
                        <a:cubicBezTo>
                          <a:pt x="15063" y="-1702"/>
                          <a:pt x="9031" y="798"/>
                          <a:pt x="4666" y="5797"/>
                        </a:cubicBezTo>
                        <a:cubicBezTo>
                          <a:pt x="312" y="10806"/>
                          <a:pt x="-1866" y="17701"/>
                          <a:pt x="-1866" y="26482"/>
                        </a:cubicBezTo>
                        <a:cubicBezTo>
                          <a:pt x="-1866" y="35294"/>
                          <a:pt x="312" y="42189"/>
                          <a:pt x="4666" y="47167"/>
                        </a:cubicBezTo>
                        <a:cubicBezTo>
                          <a:pt x="9031" y="52156"/>
                          <a:pt x="15063" y="54650"/>
                          <a:pt x="22760" y="54650"/>
                        </a:cubicBezTo>
                        <a:close/>
                      </a:path>
                    </a:pathLst>
                  </a:custGeom>
                  <a:solidFill>
                    <a:srgbClr val="000000"/>
                  </a:solidFill>
                  <a:ln w="15" cap="flat">
                    <a:noFill/>
                    <a:prstDash val="solid"/>
                    <a:round/>
                  </a:ln>
                </p:spPr>
                <p:txBody>
                  <a:bodyPr/>
                  <a:lstStyle/>
                  <a:p>
                    <a:endParaRPr lang="nb-NO"/>
                  </a:p>
                </p:txBody>
              </p:sp>
              <p:sp>
                <p:nvSpPr>
                  <p:cNvPr id="90" name="Friform 89">
                    <a:extLst>
                      <a:ext uri="{FF2B5EF4-FFF2-40B4-BE49-F238E27FC236}">
                        <a16:creationId xmlns:a16="http://schemas.microsoft.com/office/drawing/2014/main" id="{9D686192-1217-86B3-140B-27943EFCC4CF}"/>
                      </a:ext>
                    </a:extLst>
                  </p:cNvPr>
                  <p:cNvSpPr/>
                  <p:nvPr/>
                </p:nvSpPr>
                <p:spPr>
                  <a:xfrm flipV="1">
                    <a:off x="4110710" y="1999271"/>
                    <a:ext cx="47964" cy="75365"/>
                  </a:xfrm>
                  <a:custGeom>
                    <a:avLst/>
                    <a:gdLst>
                      <a:gd name="csX0" fmla="*/ 37330 w 47964"/>
                      <a:gd name="csY0" fmla="*/ 46791 h 75365"/>
                      <a:gd name="csX1" fmla="*/ 33374 w 47964"/>
                      <a:gd name="csY1" fmla="*/ 61635 h 75365"/>
                      <a:gd name="csX2" fmla="*/ 22288 w 47964"/>
                      <a:gd name="csY2" fmla="*/ 66909 h 75365"/>
                      <a:gd name="csX3" fmla="*/ 11247 w 47964"/>
                      <a:gd name="csY3" fmla="*/ 61635 h 75365"/>
                      <a:gd name="csX4" fmla="*/ 7291 w 47964"/>
                      <a:gd name="csY4" fmla="*/ 46791 h 75365"/>
                      <a:gd name="csX5" fmla="*/ 11247 w 47964"/>
                      <a:gd name="csY5" fmla="*/ 31979 h 75365"/>
                      <a:gd name="csX6" fmla="*/ 22288 w 47964"/>
                      <a:gd name="csY6" fmla="*/ 26704 h 75365"/>
                      <a:gd name="csX7" fmla="*/ 33374 w 47964"/>
                      <a:gd name="csY7" fmla="*/ 31979 h 75365"/>
                      <a:gd name="csX8" fmla="*/ 37330 w 47964"/>
                      <a:gd name="csY8" fmla="*/ 46791 h 75365"/>
                      <a:gd name="csX9" fmla="*/ 46147 w 47964"/>
                      <a:gd name="csY9" fmla="*/ 25983 h 75365"/>
                      <a:gd name="csX10" fmla="*/ 40059 w 47964"/>
                      <a:gd name="csY10" fmla="*/ 5605 h 75365"/>
                      <a:gd name="csX11" fmla="*/ 21429 w 47964"/>
                      <a:gd name="csY11" fmla="*/ -1081 h 75365"/>
                      <a:gd name="csX12" fmla="*/ 12658 w 47964"/>
                      <a:gd name="csY12" fmla="*/ -391 h 75365"/>
                      <a:gd name="csX13" fmla="*/ 4654 w 47964"/>
                      <a:gd name="csY13" fmla="*/ 1741 h 75365"/>
                      <a:gd name="csX14" fmla="*/ 4654 w 47964"/>
                      <a:gd name="csY14" fmla="*/ 10312 h 75365"/>
                      <a:gd name="csX15" fmla="*/ 12321 w 47964"/>
                      <a:gd name="csY15" fmla="*/ 7215 h 75365"/>
                      <a:gd name="csX16" fmla="*/ 20033 w 47964"/>
                      <a:gd name="csY16" fmla="*/ 6203 h 75365"/>
                      <a:gd name="csX17" fmla="*/ 33021 w 47964"/>
                      <a:gd name="csY17" fmla="*/ 10726 h 75365"/>
                      <a:gd name="csX18" fmla="*/ 37330 w 47964"/>
                      <a:gd name="csY18" fmla="*/ 24404 h 75365"/>
                      <a:gd name="csX19" fmla="*/ 37330 w 47964"/>
                      <a:gd name="csY19" fmla="*/ 28774 h 75365"/>
                      <a:gd name="csX20" fmla="*/ 30338 w 47964"/>
                      <a:gd name="csY20" fmla="*/ 21675 h 75365"/>
                      <a:gd name="csX21" fmla="*/ 20125 w 47964"/>
                      <a:gd name="csY21" fmla="*/ 19329 h 75365"/>
                      <a:gd name="csX22" fmla="*/ 4224 w 47964"/>
                      <a:gd name="csY22" fmla="*/ 26842 h 75365"/>
                      <a:gd name="csX23" fmla="*/ -1817 w 47964"/>
                      <a:gd name="csY23" fmla="*/ 46791 h 75365"/>
                      <a:gd name="csX24" fmla="*/ 4224 w 47964"/>
                      <a:gd name="csY24" fmla="*/ 66756 h 75365"/>
                      <a:gd name="csX25" fmla="*/ 20125 w 47964"/>
                      <a:gd name="csY25" fmla="*/ 74285 h 75365"/>
                      <a:gd name="csX26" fmla="*/ 30338 w 47964"/>
                      <a:gd name="csY26" fmla="*/ 71939 h 75365"/>
                      <a:gd name="csX27" fmla="*/ 37330 w 47964"/>
                      <a:gd name="csY27" fmla="*/ 64855 h 75365"/>
                      <a:gd name="csX28" fmla="*/ 37330 w 47964"/>
                      <a:gd name="csY28" fmla="*/ 72997 h 75365"/>
                      <a:gd name="csX29" fmla="*/ 46147 w 47964"/>
                      <a:gd name="csY29" fmla="*/ 72997 h 75365"/>
                      <a:gd name="csX30" fmla="*/ 46147 w 47964"/>
                      <a:gd name="csY30" fmla="*/ 25983 h 75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7964" h="75365">
                        <a:moveTo>
                          <a:pt x="37330" y="46791"/>
                        </a:moveTo>
                        <a:cubicBezTo>
                          <a:pt x="37330" y="53180"/>
                          <a:pt x="36011" y="58128"/>
                          <a:pt x="33374" y="61635"/>
                        </a:cubicBezTo>
                        <a:cubicBezTo>
                          <a:pt x="30747" y="65151"/>
                          <a:pt x="27051" y="66909"/>
                          <a:pt x="22288" y="66909"/>
                        </a:cubicBezTo>
                        <a:cubicBezTo>
                          <a:pt x="17565" y="66909"/>
                          <a:pt x="13885" y="65151"/>
                          <a:pt x="11247" y="61635"/>
                        </a:cubicBezTo>
                        <a:cubicBezTo>
                          <a:pt x="8610" y="58128"/>
                          <a:pt x="7291" y="53180"/>
                          <a:pt x="7291" y="46791"/>
                        </a:cubicBezTo>
                        <a:cubicBezTo>
                          <a:pt x="7291" y="40433"/>
                          <a:pt x="8610" y="35495"/>
                          <a:pt x="11247" y="31979"/>
                        </a:cubicBezTo>
                        <a:cubicBezTo>
                          <a:pt x="13885" y="28462"/>
                          <a:pt x="17565" y="26704"/>
                          <a:pt x="22288" y="26704"/>
                        </a:cubicBezTo>
                        <a:cubicBezTo>
                          <a:pt x="27051" y="26704"/>
                          <a:pt x="30747" y="28462"/>
                          <a:pt x="33374" y="31979"/>
                        </a:cubicBezTo>
                        <a:cubicBezTo>
                          <a:pt x="36011" y="35495"/>
                          <a:pt x="37330" y="40433"/>
                          <a:pt x="37330" y="46791"/>
                        </a:cubicBezTo>
                        <a:close/>
                        <a:moveTo>
                          <a:pt x="46147" y="25983"/>
                        </a:moveTo>
                        <a:cubicBezTo>
                          <a:pt x="46147" y="16855"/>
                          <a:pt x="44118" y="10062"/>
                          <a:pt x="40059" y="5605"/>
                        </a:cubicBezTo>
                        <a:cubicBezTo>
                          <a:pt x="36011" y="1148"/>
                          <a:pt x="29801" y="-1081"/>
                          <a:pt x="21429" y="-1081"/>
                        </a:cubicBezTo>
                        <a:cubicBezTo>
                          <a:pt x="18331" y="-1081"/>
                          <a:pt x="15408" y="-851"/>
                          <a:pt x="12658" y="-391"/>
                        </a:cubicBezTo>
                        <a:cubicBezTo>
                          <a:pt x="9908" y="69"/>
                          <a:pt x="7240" y="780"/>
                          <a:pt x="4654" y="1741"/>
                        </a:cubicBezTo>
                        <a:lnTo>
                          <a:pt x="4654" y="10312"/>
                        </a:lnTo>
                        <a:cubicBezTo>
                          <a:pt x="7240" y="8912"/>
                          <a:pt x="9796" y="7879"/>
                          <a:pt x="12321" y="7215"/>
                        </a:cubicBezTo>
                        <a:cubicBezTo>
                          <a:pt x="14846" y="6540"/>
                          <a:pt x="17416" y="6203"/>
                          <a:pt x="20033" y="6203"/>
                        </a:cubicBezTo>
                        <a:cubicBezTo>
                          <a:pt x="25819" y="6203"/>
                          <a:pt x="30149" y="7711"/>
                          <a:pt x="33021" y="10726"/>
                        </a:cubicBezTo>
                        <a:cubicBezTo>
                          <a:pt x="35894" y="13742"/>
                          <a:pt x="37330" y="18301"/>
                          <a:pt x="37330" y="24404"/>
                        </a:cubicBezTo>
                        <a:lnTo>
                          <a:pt x="37330" y="28774"/>
                        </a:lnTo>
                        <a:cubicBezTo>
                          <a:pt x="35510" y="25605"/>
                          <a:pt x="33180" y="23239"/>
                          <a:pt x="30338" y="21675"/>
                        </a:cubicBezTo>
                        <a:cubicBezTo>
                          <a:pt x="27496" y="20111"/>
                          <a:pt x="24092" y="19329"/>
                          <a:pt x="20125" y="19329"/>
                        </a:cubicBezTo>
                        <a:cubicBezTo>
                          <a:pt x="13552" y="19329"/>
                          <a:pt x="8252" y="21833"/>
                          <a:pt x="4224" y="26842"/>
                        </a:cubicBezTo>
                        <a:cubicBezTo>
                          <a:pt x="197" y="31861"/>
                          <a:pt x="-1817" y="38511"/>
                          <a:pt x="-1817" y="46791"/>
                        </a:cubicBezTo>
                        <a:cubicBezTo>
                          <a:pt x="-1817" y="55092"/>
                          <a:pt x="197" y="61747"/>
                          <a:pt x="4224" y="66756"/>
                        </a:cubicBezTo>
                        <a:cubicBezTo>
                          <a:pt x="8252" y="71775"/>
                          <a:pt x="13552" y="74285"/>
                          <a:pt x="20125" y="74285"/>
                        </a:cubicBezTo>
                        <a:cubicBezTo>
                          <a:pt x="24092" y="74285"/>
                          <a:pt x="27496" y="73503"/>
                          <a:pt x="30338" y="71939"/>
                        </a:cubicBezTo>
                        <a:cubicBezTo>
                          <a:pt x="33180" y="70375"/>
                          <a:pt x="35510" y="68013"/>
                          <a:pt x="37330" y="64855"/>
                        </a:cubicBezTo>
                        <a:lnTo>
                          <a:pt x="37330" y="72997"/>
                        </a:lnTo>
                        <a:lnTo>
                          <a:pt x="46147" y="72997"/>
                        </a:lnTo>
                        <a:lnTo>
                          <a:pt x="46147" y="25983"/>
                        </a:lnTo>
                        <a:close/>
                      </a:path>
                    </a:pathLst>
                  </a:custGeom>
                  <a:solidFill>
                    <a:srgbClr val="000000"/>
                  </a:solidFill>
                  <a:ln w="15" cap="flat">
                    <a:noFill/>
                    <a:prstDash val="solid"/>
                    <a:round/>
                  </a:ln>
                </p:spPr>
                <p:txBody>
                  <a:bodyPr/>
                  <a:lstStyle/>
                  <a:p>
                    <a:endParaRPr lang="nb-NO"/>
                  </a:p>
                </p:txBody>
              </p:sp>
              <p:sp>
                <p:nvSpPr>
                  <p:cNvPr id="91" name="Friform 90">
                    <a:extLst>
                      <a:ext uri="{FF2B5EF4-FFF2-40B4-BE49-F238E27FC236}">
                        <a16:creationId xmlns:a16="http://schemas.microsoft.com/office/drawing/2014/main" id="{73581E51-DEC6-27A8-A7F1-BC1C0112E95A}"/>
                      </a:ext>
                    </a:extLst>
                  </p:cNvPr>
                  <p:cNvSpPr/>
                  <p:nvPr/>
                </p:nvSpPr>
                <p:spPr>
                  <a:xfrm flipV="1">
                    <a:off x="4167591" y="2054227"/>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92" name="Friform 91">
                    <a:extLst>
                      <a:ext uri="{FF2B5EF4-FFF2-40B4-BE49-F238E27FC236}">
                        <a16:creationId xmlns:a16="http://schemas.microsoft.com/office/drawing/2014/main" id="{B75D2C4A-0446-480A-D689-77237D038F97}"/>
                      </a:ext>
                    </a:extLst>
                  </p:cNvPr>
                  <p:cNvSpPr/>
                  <p:nvPr/>
                </p:nvSpPr>
                <p:spPr>
                  <a:xfrm flipV="1">
                    <a:off x="4204199" y="1999271"/>
                    <a:ext cx="49742" cy="56351"/>
                  </a:xfrm>
                  <a:custGeom>
                    <a:avLst/>
                    <a:gdLst>
                      <a:gd name="csX0" fmla="*/ 47877 w 49742"/>
                      <a:gd name="csY0" fmla="*/ 28736 h 56351"/>
                      <a:gd name="csX1" fmla="*/ 47877 w 49742"/>
                      <a:gd name="csY1" fmla="*/ 24427 h 56351"/>
                      <a:gd name="csX2" fmla="*/ 7335 w 49742"/>
                      <a:gd name="csY2" fmla="*/ 24427 h 56351"/>
                      <a:gd name="csX3" fmla="*/ 12824 w 49742"/>
                      <a:gd name="csY3" fmla="*/ 10550 h 56351"/>
                      <a:gd name="csX4" fmla="*/ 26502 w 49742"/>
                      <a:gd name="csY4" fmla="*/ 5781 h 56351"/>
                      <a:gd name="csX5" fmla="*/ 36346 w 49742"/>
                      <a:gd name="csY5" fmla="*/ 7023 h 56351"/>
                      <a:gd name="csX6" fmla="*/ 45823 w 49742"/>
                      <a:gd name="csY6" fmla="*/ 10765 h 56351"/>
                      <a:gd name="csX7" fmla="*/ 45823 w 49742"/>
                      <a:gd name="csY7" fmla="*/ 2423 h 56351"/>
                      <a:gd name="csX8" fmla="*/ 36086 w 49742"/>
                      <a:gd name="csY8" fmla="*/ -644 h 56351"/>
                      <a:gd name="csX9" fmla="*/ 25981 w 49742"/>
                      <a:gd name="csY9" fmla="*/ -1702 h 56351"/>
                      <a:gd name="csX10" fmla="*/ 5633 w 49742"/>
                      <a:gd name="csY10" fmla="*/ 5766 h 56351"/>
                      <a:gd name="csX11" fmla="*/ -1866 w 49742"/>
                      <a:gd name="csY11" fmla="*/ 26006 h 56351"/>
                      <a:gd name="csX12" fmla="*/ 5249 w 49742"/>
                      <a:gd name="csY12" fmla="*/ 46906 h 56351"/>
                      <a:gd name="csX13" fmla="*/ 24447 w 49742"/>
                      <a:gd name="csY13" fmla="*/ 54650 h 56351"/>
                      <a:gd name="csX14" fmla="*/ 41575 w 49742"/>
                      <a:gd name="csY14" fmla="*/ 47673 h 56351"/>
                      <a:gd name="csX15" fmla="*/ 47877 w 49742"/>
                      <a:gd name="csY15" fmla="*/ 28736 h 56351"/>
                      <a:gd name="csX16" fmla="*/ 39060 w 49742"/>
                      <a:gd name="csY16" fmla="*/ 31327 h 56351"/>
                      <a:gd name="csX17" fmla="*/ 35012 w 49742"/>
                      <a:gd name="csY17" fmla="*/ 42858 h 56351"/>
                      <a:gd name="csX18" fmla="*/ 24539 w 49742"/>
                      <a:gd name="csY18" fmla="*/ 47182 h 56351"/>
                      <a:gd name="csX19" fmla="*/ 12732 w 49742"/>
                      <a:gd name="csY19" fmla="*/ 43012 h 56351"/>
                      <a:gd name="csX20" fmla="*/ 7626 w 49742"/>
                      <a:gd name="csY20" fmla="*/ 31266 h 56351"/>
                      <a:gd name="csX21" fmla="*/ 39060 w 49742"/>
                      <a:gd name="csY21" fmla="*/ 31327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877" y="28736"/>
                        </a:moveTo>
                        <a:lnTo>
                          <a:pt x="47877" y="24427"/>
                        </a:lnTo>
                        <a:lnTo>
                          <a:pt x="7335" y="24427"/>
                        </a:lnTo>
                        <a:cubicBezTo>
                          <a:pt x="7723" y="18355"/>
                          <a:pt x="9553" y="13729"/>
                          <a:pt x="12824" y="10550"/>
                        </a:cubicBezTo>
                        <a:cubicBezTo>
                          <a:pt x="16095" y="7371"/>
                          <a:pt x="20655" y="5781"/>
                          <a:pt x="26502" y="5781"/>
                        </a:cubicBezTo>
                        <a:cubicBezTo>
                          <a:pt x="29886" y="5781"/>
                          <a:pt x="33167" y="6195"/>
                          <a:pt x="36346" y="7023"/>
                        </a:cubicBezTo>
                        <a:cubicBezTo>
                          <a:pt x="39525" y="7851"/>
                          <a:pt x="42684" y="9098"/>
                          <a:pt x="45823" y="10765"/>
                        </a:cubicBezTo>
                        <a:lnTo>
                          <a:pt x="45823" y="2423"/>
                        </a:lnTo>
                        <a:cubicBezTo>
                          <a:pt x="42654" y="1084"/>
                          <a:pt x="39408" y="62"/>
                          <a:pt x="36086" y="-644"/>
                        </a:cubicBezTo>
                        <a:cubicBezTo>
                          <a:pt x="32763" y="-1349"/>
                          <a:pt x="29395" y="-1702"/>
                          <a:pt x="25981" y="-1702"/>
                        </a:cubicBezTo>
                        <a:cubicBezTo>
                          <a:pt x="17414" y="-1702"/>
                          <a:pt x="10631" y="787"/>
                          <a:pt x="5633" y="5766"/>
                        </a:cubicBezTo>
                        <a:cubicBezTo>
                          <a:pt x="634" y="10754"/>
                          <a:pt x="-1866" y="17501"/>
                          <a:pt x="-1866" y="26006"/>
                        </a:cubicBezTo>
                        <a:cubicBezTo>
                          <a:pt x="-1866" y="34788"/>
                          <a:pt x="506" y="41754"/>
                          <a:pt x="5249" y="46906"/>
                        </a:cubicBezTo>
                        <a:cubicBezTo>
                          <a:pt x="9993" y="52069"/>
                          <a:pt x="16392" y="54650"/>
                          <a:pt x="24447" y="54650"/>
                        </a:cubicBezTo>
                        <a:cubicBezTo>
                          <a:pt x="31664" y="54650"/>
                          <a:pt x="37374" y="52324"/>
                          <a:pt x="41575" y="47673"/>
                        </a:cubicBezTo>
                        <a:cubicBezTo>
                          <a:pt x="45777" y="43032"/>
                          <a:pt x="47877" y="36720"/>
                          <a:pt x="47877" y="28736"/>
                        </a:cubicBezTo>
                        <a:close/>
                        <a:moveTo>
                          <a:pt x="39060" y="31327"/>
                        </a:moveTo>
                        <a:cubicBezTo>
                          <a:pt x="38999" y="36142"/>
                          <a:pt x="37650" y="39986"/>
                          <a:pt x="35012" y="42858"/>
                        </a:cubicBezTo>
                        <a:cubicBezTo>
                          <a:pt x="32375" y="45741"/>
                          <a:pt x="28884" y="47182"/>
                          <a:pt x="24539" y="47182"/>
                        </a:cubicBezTo>
                        <a:cubicBezTo>
                          <a:pt x="19622" y="47182"/>
                          <a:pt x="15687" y="45792"/>
                          <a:pt x="12732" y="43012"/>
                        </a:cubicBezTo>
                        <a:cubicBezTo>
                          <a:pt x="9778" y="40231"/>
                          <a:pt x="8076" y="36316"/>
                          <a:pt x="7626" y="31266"/>
                        </a:cubicBezTo>
                        <a:lnTo>
                          <a:pt x="39060" y="31327"/>
                        </a:lnTo>
                        <a:close/>
                      </a:path>
                    </a:pathLst>
                  </a:custGeom>
                  <a:solidFill>
                    <a:srgbClr val="000000"/>
                  </a:solidFill>
                  <a:ln w="15" cap="flat">
                    <a:noFill/>
                    <a:prstDash val="solid"/>
                    <a:round/>
                  </a:ln>
                </p:spPr>
                <p:txBody>
                  <a:bodyPr/>
                  <a:lstStyle/>
                  <a:p>
                    <a:endParaRPr lang="nb-NO"/>
                  </a:p>
                </p:txBody>
              </p:sp>
              <p:sp>
                <p:nvSpPr>
                  <p:cNvPr id="93" name="Friform 92">
                    <a:extLst>
                      <a:ext uri="{FF2B5EF4-FFF2-40B4-BE49-F238E27FC236}">
                        <a16:creationId xmlns:a16="http://schemas.microsoft.com/office/drawing/2014/main" id="{4739A61F-2EED-5996-794D-10F0ACEDA70F}"/>
                      </a:ext>
                    </a:extLst>
                  </p:cNvPr>
                  <p:cNvSpPr/>
                  <p:nvPr/>
                </p:nvSpPr>
                <p:spPr>
                  <a:xfrm flipV="1">
                    <a:off x="4262091" y="2000559"/>
                    <a:ext cx="52226" cy="53668"/>
                  </a:xfrm>
                  <a:custGeom>
                    <a:avLst/>
                    <a:gdLst>
                      <a:gd name="csX0" fmla="*/ -1779 w 52226"/>
                      <a:gd name="csY0" fmla="*/ 51963 h 53668"/>
                      <a:gd name="csX1" fmla="*/ 7560 w 52226"/>
                      <a:gd name="csY1" fmla="*/ 51963 h 53668"/>
                      <a:gd name="csX2" fmla="*/ 24335 w 52226"/>
                      <a:gd name="csY2" fmla="*/ 6928 h 53668"/>
                      <a:gd name="csX3" fmla="*/ 41110 w 52226"/>
                      <a:gd name="csY3" fmla="*/ 51963 h 53668"/>
                      <a:gd name="csX4" fmla="*/ 50448 w 52226"/>
                      <a:gd name="csY4" fmla="*/ 51963 h 53668"/>
                      <a:gd name="csX5" fmla="*/ 30315 w 52226"/>
                      <a:gd name="csY5" fmla="*/ -1705 h 53668"/>
                      <a:gd name="csX6" fmla="*/ 18339 w 52226"/>
                      <a:gd name="csY6" fmla="*/ -1705 h 53668"/>
                      <a:gd name="csX7" fmla="*/ -1779 w 52226"/>
                      <a:gd name="csY7" fmla="*/ 51963 h 53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2226" h="53668">
                        <a:moveTo>
                          <a:pt x="-1779" y="51963"/>
                        </a:moveTo>
                        <a:lnTo>
                          <a:pt x="7560" y="51963"/>
                        </a:lnTo>
                        <a:lnTo>
                          <a:pt x="24335" y="6928"/>
                        </a:lnTo>
                        <a:lnTo>
                          <a:pt x="41110" y="51963"/>
                        </a:lnTo>
                        <a:lnTo>
                          <a:pt x="50448" y="51963"/>
                        </a:lnTo>
                        <a:lnTo>
                          <a:pt x="30315" y="-1705"/>
                        </a:lnTo>
                        <a:lnTo>
                          <a:pt x="18339" y="-1705"/>
                        </a:lnTo>
                        <a:lnTo>
                          <a:pt x="-1779" y="51963"/>
                        </a:lnTo>
                        <a:close/>
                      </a:path>
                    </a:pathLst>
                  </a:custGeom>
                  <a:solidFill>
                    <a:srgbClr val="000000"/>
                  </a:solidFill>
                  <a:ln w="15" cap="flat">
                    <a:noFill/>
                    <a:prstDash val="solid"/>
                    <a:round/>
                  </a:ln>
                </p:spPr>
                <p:txBody>
                  <a:bodyPr/>
                  <a:lstStyle/>
                  <a:p>
                    <a:endParaRPr lang="nb-NO"/>
                  </a:p>
                </p:txBody>
              </p:sp>
              <p:sp>
                <p:nvSpPr>
                  <p:cNvPr id="94" name="Friform 93">
                    <a:extLst>
                      <a:ext uri="{FF2B5EF4-FFF2-40B4-BE49-F238E27FC236}">
                        <a16:creationId xmlns:a16="http://schemas.microsoft.com/office/drawing/2014/main" id="{95EAB614-8DF4-CF04-2EF9-9F06AE3598E3}"/>
                      </a:ext>
                    </a:extLst>
                  </p:cNvPr>
                  <p:cNvSpPr/>
                  <p:nvPr/>
                </p:nvSpPr>
                <p:spPr>
                  <a:xfrm flipV="1">
                    <a:off x="4326148" y="1999271"/>
                    <a:ext cx="44958" cy="54956"/>
                  </a:xfrm>
                  <a:custGeom>
                    <a:avLst/>
                    <a:gdLst>
                      <a:gd name="csX0" fmla="*/ 43033 w 44958"/>
                      <a:gd name="csY0" fmla="*/ 30653 h 54956"/>
                      <a:gd name="csX1" fmla="*/ 43033 w 44958"/>
                      <a:gd name="csY1" fmla="*/ -1747 h 54956"/>
                      <a:gd name="csX2" fmla="*/ 34216 w 44958"/>
                      <a:gd name="csY2" fmla="*/ -1747 h 54956"/>
                      <a:gd name="csX3" fmla="*/ 34216 w 44958"/>
                      <a:gd name="csY3" fmla="*/ 30362 h 54956"/>
                      <a:gd name="csX4" fmla="*/ 31242 w 44958"/>
                      <a:gd name="csY4" fmla="*/ 41755 h 54956"/>
                      <a:gd name="csX5" fmla="*/ 22333 w 44958"/>
                      <a:gd name="csY5" fmla="*/ 45542 h 54956"/>
                      <a:gd name="csX6" fmla="*/ 11062 w 44958"/>
                      <a:gd name="csY6" fmla="*/ 40988 h 54956"/>
                      <a:gd name="csX7" fmla="*/ 6938 w 44958"/>
                      <a:gd name="csY7" fmla="*/ 28583 h 54956"/>
                      <a:gd name="csX8" fmla="*/ 6938 w 44958"/>
                      <a:gd name="csY8" fmla="*/ -1747 h 54956"/>
                      <a:gd name="csX9" fmla="*/ -1925 w 44958"/>
                      <a:gd name="csY9" fmla="*/ -1747 h 54956"/>
                      <a:gd name="csX10" fmla="*/ -1925 w 44958"/>
                      <a:gd name="csY10" fmla="*/ 51921 h 54956"/>
                      <a:gd name="csX11" fmla="*/ 6938 w 44958"/>
                      <a:gd name="csY11" fmla="*/ 51921 h 54956"/>
                      <a:gd name="csX12" fmla="*/ 6938 w 44958"/>
                      <a:gd name="csY12" fmla="*/ 43579 h 54956"/>
                      <a:gd name="csX13" fmla="*/ 14390 w 44958"/>
                      <a:gd name="csY13" fmla="*/ 50817 h 54956"/>
                      <a:gd name="csX14" fmla="*/ 24295 w 44958"/>
                      <a:gd name="csY14" fmla="*/ 53209 h 54956"/>
                      <a:gd name="csX15" fmla="*/ 38280 w 44958"/>
                      <a:gd name="csY15" fmla="*/ 47490 h 54956"/>
                      <a:gd name="csX16" fmla="*/ 43033 w 44958"/>
                      <a:gd name="csY16" fmla="*/ 30653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033" y="30653"/>
                        </a:moveTo>
                        <a:lnTo>
                          <a:pt x="43033" y="-1747"/>
                        </a:lnTo>
                        <a:lnTo>
                          <a:pt x="34216" y="-1747"/>
                        </a:lnTo>
                        <a:lnTo>
                          <a:pt x="34216" y="30362"/>
                        </a:lnTo>
                        <a:cubicBezTo>
                          <a:pt x="34216" y="35442"/>
                          <a:pt x="33225" y="39240"/>
                          <a:pt x="31242" y="41755"/>
                        </a:cubicBezTo>
                        <a:cubicBezTo>
                          <a:pt x="29258" y="44280"/>
                          <a:pt x="26289" y="45542"/>
                          <a:pt x="22333" y="45542"/>
                        </a:cubicBezTo>
                        <a:cubicBezTo>
                          <a:pt x="17569" y="45542"/>
                          <a:pt x="13812" y="44024"/>
                          <a:pt x="11062" y="40988"/>
                        </a:cubicBezTo>
                        <a:cubicBezTo>
                          <a:pt x="8312" y="37962"/>
                          <a:pt x="6938" y="33827"/>
                          <a:pt x="6938" y="28583"/>
                        </a:cubicBezTo>
                        <a:lnTo>
                          <a:pt x="6938" y="-1747"/>
                        </a:lnTo>
                        <a:lnTo>
                          <a:pt x="-1925" y="-1747"/>
                        </a:lnTo>
                        <a:lnTo>
                          <a:pt x="-1925" y="51921"/>
                        </a:lnTo>
                        <a:lnTo>
                          <a:pt x="6938" y="51921"/>
                        </a:lnTo>
                        <a:lnTo>
                          <a:pt x="6938" y="43579"/>
                        </a:lnTo>
                        <a:cubicBezTo>
                          <a:pt x="9054" y="46810"/>
                          <a:pt x="11538" y="49222"/>
                          <a:pt x="14390" y="50817"/>
                        </a:cubicBezTo>
                        <a:cubicBezTo>
                          <a:pt x="17252" y="52412"/>
                          <a:pt x="20554" y="53209"/>
                          <a:pt x="24295" y="53209"/>
                        </a:cubicBezTo>
                        <a:cubicBezTo>
                          <a:pt x="30460" y="53209"/>
                          <a:pt x="35121" y="51303"/>
                          <a:pt x="38280" y="47490"/>
                        </a:cubicBezTo>
                        <a:cubicBezTo>
                          <a:pt x="41449" y="43677"/>
                          <a:pt x="43033" y="38064"/>
                          <a:pt x="43033" y="30653"/>
                        </a:cubicBezTo>
                        <a:close/>
                      </a:path>
                    </a:pathLst>
                  </a:custGeom>
                  <a:solidFill>
                    <a:srgbClr val="000000"/>
                  </a:solidFill>
                  <a:ln w="15" cap="flat">
                    <a:noFill/>
                    <a:prstDash val="solid"/>
                    <a:round/>
                  </a:ln>
                </p:spPr>
                <p:txBody>
                  <a:bodyPr/>
                  <a:lstStyle/>
                  <a:p>
                    <a:endParaRPr lang="nb-NO"/>
                  </a:p>
                </p:txBody>
              </p:sp>
              <p:sp>
                <p:nvSpPr>
                  <p:cNvPr id="95" name="Friform 94">
                    <a:extLst>
                      <a:ext uri="{FF2B5EF4-FFF2-40B4-BE49-F238E27FC236}">
                        <a16:creationId xmlns:a16="http://schemas.microsoft.com/office/drawing/2014/main" id="{68AF5B7E-46E2-DBFF-6BAD-AE5634CC4BF0}"/>
                      </a:ext>
                    </a:extLst>
                  </p:cNvPr>
                  <p:cNvSpPr/>
                  <p:nvPr/>
                </p:nvSpPr>
                <p:spPr>
                  <a:xfrm flipV="1">
                    <a:off x="4384850" y="1999271"/>
                    <a:ext cx="49742" cy="56351"/>
                  </a:xfrm>
                  <a:custGeom>
                    <a:avLst/>
                    <a:gdLst>
                      <a:gd name="csX0" fmla="*/ 47896 w 49742"/>
                      <a:gd name="csY0" fmla="*/ 28736 h 56351"/>
                      <a:gd name="csX1" fmla="*/ 47896 w 49742"/>
                      <a:gd name="csY1" fmla="*/ 24427 h 56351"/>
                      <a:gd name="csX2" fmla="*/ 7353 w 49742"/>
                      <a:gd name="csY2" fmla="*/ 24427 h 56351"/>
                      <a:gd name="csX3" fmla="*/ 12843 w 49742"/>
                      <a:gd name="csY3" fmla="*/ 10550 h 56351"/>
                      <a:gd name="csX4" fmla="*/ 26520 w 49742"/>
                      <a:gd name="csY4" fmla="*/ 5781 h 56351"/>
                      <a:gd name="csX5" fmla="*/ 36365 w 49742"/>
                      <a:gd name="csY5" fmla="*/ 7023 h 56351"/>
                      <a:gd name="csX6" fmla="*/ 45841 w 49742"/>
                      <a:gd name="csY6" fmla="*/ 10765 h 56351"/>
                      <a:gd name="csX7" fmla="*/ 45841 w 49742"/>
                      <a:gd name="csY7" fmla="*/ 2423 h 56351"/>
                      <a:gd name="csX8" fmla="*/ 36104 w 49742"/>
                      <a:gd name="csY8" fmla="*/ -644 h 56351"/>
                      <a:gd name="csX9" fmla="*/ 25999 w 49742"/>
                      <a:gd name="csY9" fmla="*/ -1702 h 56351"/>
                      <a:gd name="csX10" fmla="*/ 5651 w 49742"/>
                      <a:gd name="csY10" fmla="*/ 5766 h 56351"/>
                      <a:gd name="csX11" fmla="*/ -1847 w 49742"/>
                      <a:gd name="csY11" fmla="*/ 26006 h 56351"/>
                      <a:gd name="csX12" fmla="*/ 5268 w 49742"/>
                      <a:gd name="csY12" fmla="*/ 46906 h 56351"/>
                      <a:gd name="csX13" fmla="*/ 24466 w 49742"/>
                      <a:gd name="csY13" fmla="*/ 54650 h 56351"/>
                      <a:gd name="csX14" fmla="*/ 41593 w 49742"/>
                      <a:gd name="csY14" fmla="*/ 47673 h 56351"/>
                      <a:gd name="csX15" fmla="*/ 47896 w 49742"/>
                      <a:gd name="csY15" fmla="*/ 28736 h 56351"/>
                      <a:gd name="csX16" fmla="*/ 39079 w 49742"/>
                      <a:gd name="csY16" fmla="*/ 31327 h 56351"/>
                      <a:gd name="csX17" fmla="*/ 35031 w 49742"/>
                      <a:gd name="csY17" fmla="*/ 42858 h 56351"/>
                      <a:gd name="csX18" fmla="*/ 24558 w 49742"/>
                      <a:gd name="csY18" fmla="*/ 47182 h 56351"/>
                      <a:gd name="csX19" fmla="*/ 12751 w 49742"/>
                      <a:gd name="csY19" fmla="*/ 43012 h 56351"/>
                      <a:gd name="csX20" fmla="*/ 7644 w 49742"/>
                      <a:gd name="csY20" fmla="*/ 31266 h 56351"/>
                      <a:gd name="csX21" fmla="*/ 39079 w 49742"/>
                      <a:gd name="csY21" fmla="*/ 31327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896" y="28736"/>
                        </a:moveTo>
                        <a:lnTo>
                          <a:pt x="47896" y="24427"/>
                        </a:lnTo>
                        <a:lnTo>
                          <a:pt x="7353" y="24427"/>
                        </a:lnTo>
                        <a:cubicBezTo>
                          <a:pt x="7742" y="18355"/>
                          <a:pt x="9571" y="13729"/>
                          <a:pt x="12843" y="10550"/>
                        </a:cubicBezTo>
                        <a:cubicBezTo>
                          <a:pt x="16114" y="7371"/>
                          <a:pt x="20673" y="5781"/>
                          <a:pt x="26520" y="5781"/>
                        </a:cubicBezTo>
                        <a:cubicBezTo>
                          <a:pt x="29904" y="5781"/>
                          <a:pt x="33185" y="6195"/>
                          <a:pt x="36365" y="7023"/>
                        </a:cubicBezTo>
                        <a:cubicBezTo>
                          <a:pt x="39544" y="7851"/>
                          <a:pt x="42703" y="9098"/>
                          <a:pt x="45841" y="10765"/>
                        </a:cubicBezTo>
                        <a:lnTo>
                          <a:pt x="45841" y="2423"/>
                        </a:lnTo>
                        <a:cubicBezTo>
                          <a:pt x="42672" y="1084"/>
                          <a:pt x="39426" y="62"/>
                          <a:pt x="36104" y="-644"/>
                        </a:cubicBezTo>
                        <a:cubicBezTo>
                          <a:pt x="32782" y="-1349"/>
                          <a:pt x="29413" y="-1702"/>
                          <a:pt x="25999" y="-1702"/>
                        </a:cubicBezTo>
                        <a:cubicBezTo>
                          <a:pt x="17433" y="-1702"/>
                          <a:pt x="10650" y="787"/>
                          <a:pt x="5651" y="5766"/>
                        </a:cubicBezTo>
                        <a:cubicBezTo>
                          <a:pt x="652" y="10754"/>
                          <a:pt x="-1847" y="17501"/>
                          <a:pt x="-1847" y="26006"/>
                        </a:cubicBezTo>
                        <a:cubicBezTo>
                          <a:pt x="-1847" y="34788"/>
                          <a:pt x="524" y="41754"/>
                          <a:pt x="5268" y="46906"/>
                        </a:cubicBezTo>
                        <a:cubicBezTo>
                          <a:pt x="10011" y="52069"/>
                          <a:pt x="16410" y="54650"/>
                          <a:pt x="24466" y="54650"/>
                        </a:cubicBezTo>
                        <a:cubicBezTo>
                          <a:pt x="31683" y="54650"/>
                          <a:pt x="37392" y="52324"/>
                          <a:pt x="41593" y="47673"/>
                        </a:cubicBezTo>
                        <a:cubicBezTo>
                          <a:pt x="45795" y="43032"/>
                          <a:pt x="47896" y="36720"/>
                          <a:pt x="47896" y="28736"/>
                        </a:cubicBezTo>
                        <a:close/>
                        <a:moveTo>
                          <a:pt x="39079" y="31327"/>
                        </a:moveTo>
                        <a:cubicBezTo>
                          <a:pt x="39017" y="36142"/>
                          <a:pt x="37668" y="39986"/>
                          <a:pt x="35031" y="42858"/>
                        </a:cubicBezTo>
                        <a:cubicBezTo>
                          <a:pt x="32393" y="45741"/>
                          <a:pt x="28902" y="47182"/>
                          <a:pt x="24558" y="47182"/>
                        </a:cubicBezTo>
                        <a:cubicBezTo>
                          <a:pt x="19641" y="47182"/>
                          <a:pt x="15705" y="45792"/>
                          <a:pt x="12751" y="43012"/>
                        </a:cubicBezTo>
                        <a:cubicBezTo>
                          <a:pt x="9796" y="40231"/>
                          <a:pt x="8094" y="36316"/>
                          <a:pt x="7644" y="31266"/>
                        </a:cubicBezTo>
                        <a:lnTo>
                          <a:pt x="39079" y="31327"/>
                        </a:lnTo>
                        <a:close/>
                      </a:path>
                    </a:pathLst>
                  </a:custGeom>
                  <a:solidFill>
                    <a:srgbClr val="000000"/>
                  </a:solidFill>
                  <a:ln w="15" cap="flat">
                    <a:noFill/>
                    <a:prstDash val="solid"/>
                    <a:round/>
                  </a:ln>
                </p:spPr>
                <p:txBody>
                  <a:bodyPr/>
                  <a:lstStyle/>
                  <a:p>
                    <a:endParaRPr lang="nb-NO"/>
                  </a:p>
                </p:txBody>
              </p:sp>
              <p:sp>
                <p:nvSpPr>
                  <p:cNvPr id="96" name="Friform 95">
                    <a:extLst>
                      <a:ext uri="{FF2B5EF4-FFF2-40B4-BE49-F238E27FC236}">
                        <a16:creationId xmlns:a16="http://schemas.microsoft.com/office/drawing/2014/main" id="{550BC563-6910-17C1-838B-889CA521F421}"/>
                      </a:ext>
                    </a:extLst>
                  </p:cNvPr>
                  <p:cNvSpPr/>
                  <p:nvPr/>
                </p:nvSpPr>
                <p:spPr>
                  <a:xfrm flipV="1">
                    <a:off x="4439814" y="2054227"/>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97" name="Friform 96">
                    <a:extLst>
                      <a:ext uri="{FF2B5EF4-FFF2-40B4-BE49-F238E27FC236}">
                        <a16:creationId xmlns:a16="http://schemas.microsoft.com/office/drawing/2014/main" id="{9850E66F-E5A1-29AB-BCD2-6733DE45D6B5}"/>
                      </a:ext>
                    </a:extLst>
                  </p:cNvPr>
                  <p:cNvSpPr/>
                  <p:nvPr/>
                </p:nvSpPr>
                <p:spPr>
                  <a:xfrm flipV="1">
                    <a:off x="4473646" y="1985317"/>
                    <a:ext cx="33489" cy="68910"/>
                  </a:xfrm>
                  <a:custGeom>
                    <a:avLst/>
                    <a:gdLst>
                      <a:gd name="csX0" fmla="*/ 14206 w 33489"/>
                      <a:gd name="csY0" fmla="*/ 66707 h 68910"/>
                      <a:gd name="csX1" fmla="*/ 14206 w 33489"/>
                      <a:gd name="csY1" fmla="*/ 51465 h 68910"/>
                      <a:gd name="csX2" fmla="*/ 32361 w 33489"/>
                      <a:gd name="csY2" fmla="*/ 51465 h 68910"/>
                      <a:gd name="csX3" fmla="*/ 32361 w 33489"/>
                      <a:gd name="csY3" fmla="*/ 44611 h 68910"/>
                      <a:gd name="csX4" fmla="*/ 14206 w 33489"/>
                      <a:gd name="csY4" fmla="*/ 44611 h 68910"/>
                      <a:gd name="csX5" fmla="*/ 14206 w 33489"/>
                      <a:gd name="csY5" fmla="*/ 15477 h 68910"/>
                      <a:gd name="csX6" fmla="*/ 16000 w 33489"/>
                      <a:gd name="csY6" fmla="*/ 7043 h 68910"/>
                      <a:gd name="csX7" fmla="*/ 23314 w 33489"/>
                      <a:gd name="csY7" fmla="*/ 5173 h 68910"/>
                      <a:gd name="csX8" fmla="*/ 32361 w 33489"/>
                      <a:gd name="csY8" fmla="*/ 5173 h 68910"/>
                      <a:gd name="csX9" fmla="*/ 32361 w 33489"/>
                      <a:gd name="csY9" fmla="*/ -2203 h 68910"/>
                      <a:gd name="csX10" fmla="*/ 23314 w 33489"/>
                      <a:gd name="csY10" fmla="*/ -2203 h 68910"/>
                      <a:gd name="csX11" fmla="*/ 9222 w 33489"/>
                      <a:gd name="csY11" fmla="*/ 1600 h 68910"/>
                      <a:gd name="csX12" fmla="*/ 5343 w 33489"/>
                      <a:gd name="csY12" fmla="*/ 15477 h 68910"/>
                      <a:gd name="csX13" fmla="*/ 5343 w 33489"/>
                      <a:gd name="csY13" fmla="*/ 44611 h 68910"/>
                      <a:gd name="csX14" fmla="*/ -1128 w 33489"/>
                      <a:gd name="csY14" fmla="*/ 44611 h 68910"/>
                      <a:gd name="csX15" fmla="*/ -1128 w 33489"/>
                      <a:gd name="csY15" fmla="*/ 51465 h 68910"/>
                      <a:gd name="csX16" fmla="*/ 5343 w 33489"/>
                      <a:gd name="csY16" fmla="*/ 51465 h 68910"/>
                      <a:gd name="csX17" fmla="*/ 5343 w 33489"/>
                      <a:gd name="csY17" fmla="*/ 66707 h 68910"/>
                      <a:gd name="csX18" fmla="*/ 14206 w 33489"/>
                      <a:gd name="csY18" fmla="*/ 66707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206" y="66707"/>
                        </a:moveTo>
                        <a:lnTo>
                          <a:pt x="14206" y="51465"/>
                        </a:lnTo>
                        <a:lnTo>
                          <a:pt x="32361" y="51465"/>
                        </a:lnTo>
                        <a:lnTo>
                          <a:pt x="32361" y="44611"/>
                        </a:lnTo>
                        <a:lnTo>
                          <a:pt x="14206" y="44611"/>
                        </a:lnTo>
                        <a:lnTo>
                          <a:pt x="14206" y="15477"/>
                        </a:lnTo>
                        <a:cubicBezTo>
                          <a:pt x="14206" y="11102"/>
                          <a:pt x="14804" y="8290"/>
                          <a:pt x="16000" y="7043"/>
                        </a:cubicBezTo>
                        <a:cubicBezTo>
                          <a:pt x="17196" y="5796"/>
                          <a:pt x="19634" y="5173"/>
                          <a:pt x="23314" y="5173"/>
                        </a:cubicBezTo>
                        <a:lnTo>
                          <a:pt x="32361" y="5173"/>
                        </a:lnTo>
                        <a:lnTo>
                          <a:pt x="32361" y="-2203"/>
                        </a:lnTo>
                        <a:lnTo>
                          <a:pt x="23314" y="-2203"/>
                        </a:lnTo>
                        <a:cubicBezTo>
                          <a:pt x="16506" y="-2203"/>
                          <a:pt x="11809" y="-935"/>
                          <a:pt x="9222" y="1600"/>
                        </a:cubicBezTo>
                        <a:cubicBezTo>
                          <a:pt x="6636" y="4145"/>
                          <a:pt x="5343" y="8771"/>
                          <a:pt x="5343" y="15477"/>
                        </a:cubicBezTo>
                        <a:lnTo>
                          <a:pt x="5343" y="44611"/>
                        </a:lnTo>
                        <a:lnTo>
                          <a:pt x="-1128" y="44611"/>
                        </a:lnTo>
                        <a:lnTo>
                          <a:pt x="-1128" y="51465"/>
                        </a:lnTo>
                        <a:lnTo>
                          <a:pt x="5343" y="51465"/>
                        </a:lnTo>
                        <a:lnTo>
                          <a:pt x="5343" y="66707"/>
                        </a:lnTo>
                        <a:lnTo>
                          <a:pt x="14206" y="66707"/>
                        </a:lnTo>
                        <a:close/>
                      </a:path>
                    </a:pathLst>
                  </a:custGeom>
                  <a:solidFill>
                    <a:srgbClr val="000000"/>
                  </a:solidFill>
                  <a:ln w="15" cap="flat">
                    <a:noFill/>
                    <a:prstDash val="solid"/>
                    <a:round/>
                  </a:ln>
                </p:spPr>
                <p:txBody>
                  <a:bodyPr/>
                  <a:lstStyle/>
                  <a:p>
                    <a:endParaRPr lang="nb-NO"/>
                  </a:p>
                </p:txBody>
              </p:sp>
              <p:sp>
                <p:nvSpPr>
                  <p:cNvPr id="98" name="Friform 97">
                    <a:extLst>
                      <a:ext uri="{FF2B5EF4-FFF2-40B4-BE49-F238E27FC236}">
                        <a16:creationId xmlns:a16="http://schemas.microsoft.com/office/drawing/2014/main" id="{33F19C32-5BE0-484F-077C-737F36C2ABBD}"/>
                      </a:ext>
                    </a:extLst>
                  </p:cNvPr>
                  <p:cNvSpPr/>
                  <p:nvPr/>
                </p:nvSpPr>
                <p:spPr>
                  <a:xfrm flipV="1">
                    <a:off x="4518733" y="1979659"/>
                    <a:ext cx="8816" cy="74568"/>
                  </a:xfrm>
                  <a:custGeom>
                    <a:avLst/>
                    <a:gdLst>
                      <a:gd name="csX0" fmla="*/ -751 w 8816"/>
                      <a:gd name="csY0" fmla="*/ 51281 h 74568"/>
                      <a:gd name="csX1" fmla="*/ 8066 w 8816"/>
                      <a:gd name="csY1" fmla="*/ 51281 h 74568"/>
                      <a:gd name="csX2" fmla="*/ 8066 w 8816"/>
                      <a:gd name="csY2" fmla="*/ -2388 h 74568"/>
                      <a:gd name="csX3" fmla="*/ -751 w 8816"/>
                      <a:gd name="csY3" fmla="*/ -2388 h 74568"/>
                      <a:gd name="csX4" fmla="*/ -751 w 8816"/>
                      <a:gd name="csY4" fmla="*/ 51281 h 74568"/>
                      <a:gd name="csX5" fmla="*/ -751 w 8816"/>
                      <a:gd name="csY5" fmla="*/ 72180 h 74568"/>
                      <a:gd name="csX6" fmla="*/ 8066 w 8816"/>
                      <a:gd name="csY6" fmla="*/ 72180 h 74568"/>
                      <a:gd name="csX7" fmla="*/ 8066 w 8816"/>
                      <a:gd name="csY7" fmla="*/ 61002 h 74568"/>
                      <a:gd name="csX8" fmla="*/ -751 w 8816"/>
                      <a:gd name="csY8" fmla="*/ 61002 h 74568"/>
                      <a:gd name="csX9" fmla="*/ -751 w 8816"/>
                      <a:gd name="csY9" fmla="*/ 7218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751" y="51281"/>
                        </a:moveTo>
                        <a:lnTo>
                          <a:pt x="8066" y="51281"/>
                        </a:lnTo>
                        <a:lnTo>
                          <a:pt x="8066" y="-2388"/>
                        </a:lnTo>
                        <a:lnTo>
                          <a:pt x="-751" y="-2388"/>
                        </a:lnTo>
                        <a:lnTo>
                          <a:pt x="-751" y="51281"/>
                        </a:lnTo>
                        <a:close/>
                        <a:moveTo>
                          <a:pt x="-751" y="72180"/>
                        </a:moveTo>
                        <a:lnTo>
                          <a:pt x="8066" y="72180"/>
                        </a:lnTo>
                        <a:lnTo>
                          <a:pt x="8066" y="61002"/>
                        </a:lnTo>
                        <a:lnTo>
                          <a:pt x="-751" y="61002"/>
                        </a:lnTo>
                        <a:lnTo>
                          <a:pt x="-751" y="72180"/>
                        </a:lnTo>
                        <a:close/>
                      </a:path>
                    </a:pathLst>
                  </a:custGeom>
                  <a:solidFill>
                    <a:srgbClr val="000000"/>
                  </a:solidFill>
                  <a:ln w="15" cap="flat">
                    <a:noFill/>
                    <a:prstDash val="solid"/>
                    <a:round/>
                  </a:ln>
                </p:spPr>
                <p:txBody>
                  <a:bodyPr/>
                  <a:lstStyle/>
                  <a:p>
                    <a:endParaRPr lang="nb-NO"/>
                  </a:p>
                </p:txBody>
              </p:sp>
              <p:sp>
                <p:nvSpPr>
                  <p:cNvPr id="99" name="Friform 98">
                    <a:extLst>
                      <a:ext uri="{FF2B5EF4-FFF2-40B4-BE49-F238E27FC236}">
                        <a16:creationId xmlns:a16="http://schemas.microsoft.com/office/drawing/2014/main" id="{54838A56-4C4B-8378-F030-6411216E7DFF}"/>
                      </a:ext>
                    </a:extLst>
                  </p:cNvPr>
                  <p:cNvSpPr/>
                  <p:nvPr/>
                </p:nvSpPr>
                <p:spPr>
                  <a:xfrm flipV="1">
                    <a:off x="4545999" y="1979659"/>
                    <a:ext cx="8816" cy="74568"/>
                  </a:xfrm>
                  <a:custGeom>
                    <a:avLst/>
                    <a:gdLst>
                      <a:gd name="csX0" fmla="*/ -748 w 8816"/>
                      <a:gd name="csY0" fmla="*/ 72180 h 74568"/>
                      <a:gd name="csX1" fmla="*/ 8069 w 8816"/>
                      <a:gd name="csY1" fmla="*/ 72180 h 74568"/>
                      <a:gd name="csX2" fmla="*/ 8069 w 8816"/>
                      <a:gd name="csY2" fmla="*/ -2388 h 74568"/>
                      <a:gd name="csX3" fmla="*/ -748 w 8816"/>
                      <a:gd name="csY3" fmla="*/ -2388 h 74568"/>
                      <a:gd name="csX4" fmla="*/ -748 w 8816"/>
                      <a:gd name="csY4" fmla="*/ 72180 h 74568"/>
                    </a:gdLst>
                    <a:ahLst/>
                    <a:cxnLst>
                      <a:cxn ang="0">
                        <a:pos x="csX0" y="csY0"/>
                      </a:cxn>
                      <a:cxn ang="0">
                        <a:pos x="csX1" y="csY1"/>
                      </a:cxn>
                      <a:cxn ang="0">
                        <a:pos x="csX2" y="csY2"/>
                      </a:cxn>
                      <a:cxn ang="0">
                        <a:pos x="csX3" y="csY3"/>
                      </a:cxn>
                      <a:cxn ang="0">
                        <a:pos x="csX4" y="csY4"/>
                      </a:cxn>
                    </a:cxnLst>
                    <a:rect l="l" t="t" r="r" b="b"/>
                    <a:pathLst>
                      <a:path w="8816" h="74568">
                        <a:moveTo>
                          <a:pt x="-748" y="72180"/>
                        </a:moveTo>
                        <a:lnTo>
                          <a:pt x="8069" y="72180"/>
                        </a:lnTo>
                        <a:lnTo>
                          <a:pt x="8069" y="-2388"/>
                        </a:lnTo>
                        <a:lnTo>
                          <a:pt x="-748" y="-2388"/>
                        </a:lnTo>
                        <a:lnTo>
                          <a:pt x="-748" y="72180"/>
                        </a:lnTo>
                        <a:close/>
                      </a:path>
                    </a:pathLst>
                  </a:custGeom>
                  <a:solidFill>
                    <a:srgbClr val="000000"/>
                  </a:solidFill>
                  <a:ln w="15" cap="flat">
                    <a:noFill/>
                    <a:prstDash val="solid"/>
                    <a:round/>
                  </a:ln>
                </p:spPr>
                <p:txBody>
                  <a:bodyPr/>
                  <a:lstStyle/>
                  <a:p>
                    <a:endParaRPr lang="nb-NO"/>
                  </a:p>
                </p:txBody>
              </p:sp>
              <p:sp>
                <p:nvSpPr>
                  <p:cNvPr id="100" name="Friform 99">
                    <a:extLst>
                      <a:ext uri="{FF2B5EF4-FFF2-40B4-BE49-F238E27FC236}">
                        <a16:creationId xmlns:a16="http://schemas.microsoft.com/office/drawing/2014/main" id="{B4511517-F3CC-F4FC-31C8-68AB5332C78E}"/>
                      </a:ext>
                    </a:extLst>
                  </p:cNvPr>
                  <p:cNvSpPr/>
                  <p:nvPr/>
                </p:nvSpPr>
                <p:spPr>
                  <a:xfrm flipV="1">
                    <a:off x="4564018" y="2054227"/>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101" name="Friform 100">
                    <a:extLst>
                      <a:ext uri="{FF2B5EF4-FFF2-40B4-BE49-F238E27FC236}">
                        <a16:creationId xmlns:a16="http://schemas.microsoft.com/office/drawing/2014/main" id="{CA91211A-6684-A680-6233-B860427CCB35}"/>
                      </a:ext>
                    </a:extLst>
                  </p:cNvPr>
                  <p:cNvSpPr/>
                  <p:nvPr/>
                </p:nvSpPr>
                <p:spPr>
                  <a:xfrm flipV="1">
                    <a:off x="4604122" y="1979659"/>
                    <a:ext cx="47642" cy="74568"/>
                  </a:xfrm>
                  <a:custGeom>
                    <a:avLst/>
                    <a:gdLst>
                      <a:gd name="csX0" fmla="*/ -1984 w 47642"/>
                      <a:gd name="csY0" fmla="*/ 72180 h 74568"/>
                      <a:gd name="csX1" fmla="*/ 6878 w 47642"/>
                      <a:gd name="csY1" fmla="*/ 72180 h 74568"/>
                      <a:gd name="csX2" fmla="*/ 6878 w 47642"/>
                      <a:gd name="csY2" fmla="*/ 28142 h 74568"/>
                      <a:gd name="csX3" fmla="*/ 33191 w 47642"/>
                      <a:gd name="csY3" fmla="*/ 51281 h 74568"/>
                      <a:gd name="csX4" fmla="*/ 44446 w 47642"/>
                      <a:gd name="csY4" fmla="*/ 51281 h 74568"/>
                      <a:gd name="csX5" fmla="*/ 15987 w 47642"/>
                      <a:gd name="csY5" fmla="*/ 26179 h 74568"/>
                      <a:gd name="csX6" fmla="*/ 45658 w 47642"/>
                      <a:gd name="csY6" fmla="*/ -2388 h 74568"/>
                      <a:gd name="csX7" fmla="*/ 34157 w 47642"/>
                      <a:gd name="csY7" fmla="*/ -2388 h 74568"/>
                      <a:gd name="csX8" fmla="*/ 6878 w 47642"/>
                      <a:gd name="csY8" fmla="*/ 23818 h 74568"/>
                      <a:gd name="csX9" fmla="*/ 6878 w 47642"/>
                      <a:gd name="csY9" fmla="*/ -2388 h 74568"/>
                      <a:gd name="csX10" fmla="*/ -1984 w 47642"/>
                      <a:gd name="csY10" fmla="*/ -2388 h 74568"/>
                      <a:gd name="csX11" fmla="*/ -1984 w 47642"/>
                      <a:gd name="csY11" fmla="*/ 7218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7642" h="74568">
                        <a:moveTo>
                          <a:pt x="-1984" y="72180"/>
                        </a:moveTo>
                        <a:lnTo>
                          <a:pt x="6878" y="72180"/>
                        </a:lnTo>
                        <a:lnTo>
                          <a:pt x="6878" y="28142"/>
                        </a:lnTo>
                        <a:lnTo>
                          <a:pt x="33191" y="51281"/>
                        </a:lnTo>
                        <a:lnTo>
                          <a:pt x="44446" y="51281"/>
                        </a:lnTo>
                        <a:lnTo>
                          <a:pt x="15987" y="26179"/>
                        </a:lnTo>
                        <a:lnTo>
                          <a:pt x="45658" y="-2388"/>
                        </a:lnTo>
                        <a:lnTo>
                          <a:pt x="34157" y="-2388"/>
                        </a:lnTo>
                        <a:lnTo>
                          <a:pt x="6878" y="23818"/>
                        </a:lnTo>
                        <a:lnTo>
                          <a:pt x="6878" y="-2388"/>
                        </a:lnTo>
                        <a:lnTo>
                          <a:pt x="-1984" y="-2388"/>
                        </a:lnTo>
                        <a:lnTo>
                          <a:pt x="-1984" y="72180"/>
                        </a:lnTo>
                        <a:close/>
                      </a:path>
                    </a:pathLst>
                  </a:custGeom>
                  <a:solidFill>
                    <a:srgbClr val="000000"/>
                  </a:solidFill>
                  <a:ln w="15" cap="flat">
                    <a:noFill/>
                    <a:prstDash val="solid"/>
                    <a:round/>
                  </a:ln>
                </p:spPr>
                <p:txBody>
                  <a:bodyPr/>
                  <a:lstStyle/>
                  <a:p>
                    <a:endParaRPr lang="nb-NO"/>
                  </a:p>
                </p:txBody>
              </p:sp>
              <p:sp>
                <p:nvSpPr>
                  <p:cNvPr id="102" name="Friform 101">
                    <a:extLst>
                      <a:ext uri="{FF2B5EF4-FFF2-40B4-BE49-F238E27FC236}">
                        <a16:creationId xmlns:a16="http://schemas.microsoft.com/office/drawing/2014/main" id="{22734E61-B88E-F4E9-72EA-62EB41BCA741}"/>
                      </a:ext>
                    </a:extLst>
                  </p:cNvPr>
                  <p:cNvSpPr/>
                  <p:nvPr/>
                </p:nvSpPr>
                <p:spPr>
                  <a:xfrm flipV="1">
                    <a:off x="4660952" y="1999271"/>
                    <a:ext cx="31434" cy="54956"/>
                  </a:xfrm>
                  <a:custGeom>
                    <a:avLst/>
                    <a:gdLst>
                      <a:gd name="csX0" fmla="*/ 29983 w 31434"/>
                      <a:gd name="csY0" fmla="*/ 43687 h 54956"/>
                      <a:gd name="csX1" fmla="*/ 26748 w 31434"/>
                      <a:gd name="csY1" fmla="*/ 44944 h 54956"/>
                      <a:gd name="csX2" fmla="*/ 22899 w 31434"/>
                      <a:gd name="csY2" fmla="*/ 45358 h 54956"/>
                      <a:gd name="csX3" fmla="*/ 11414 w 31434"/>
                      <a:gd name="csY3" fmla="*/ 40497 h 54956"/>
                      <a:gd name="csX4" fmla="*/ 7412 w 31434"/>
                      <a:gd name="csY4" fmla="*/ 26528 h 54956"/>
                      <a:gd name="csX5" fmla="*/ 7412 w 31434"/>
                      <a:gd name="csY5" fmla="*/ -1747 h 54956"/>
                      <a:gd name="csX6" fmla="*/ -1451 w 31434"/>
                      <a:gd name="csY6" fmla="*/ -1747 h 54956"/>
                      <a:gd name="csX7" fmla="*/ -1451 w 31434"/>
                      <a:gd name="csY7" fmla="*/ 51921 h 54956"/>
                      <a:gd name="csX8" fmla="*/ 7412 w 31434"/>
                      <a:gd name="csY8" fmla="*/ 51921 h 54956"/>
                      <a:gd name="csX9" fmla="*/ 7412 w 31434"/>
                      <a:gd name="csY9" fmla="*/ 43579 h 54956"/>
                      <a:gd name="csX10" fmla="*/ 14650 w 31434"/>
                      <a:gd name="csY10" fmla="*/ 50832 h 54956"/>
                      <a:gd name="csX11" fmla="*/ 25491 w 31434"/>
                      <a:gd name="csY11" fmla="*/ 53209 h 54956"/>
                      <a:gd name="csX12" fmla="*/ 27499 w 31434"/>
                      <a:gd name="csY12" fmla="*/ 53086 h 54956"/>
                      <a:gd name="csX13" fmla="*/ 29937 w 31434"/>
                      <a:gd name="csY13" fmla="*/ 52734 h 54956"/>
                      <a:gd name="csX14" fmla="*/ 29983 w 31434"/>
                      <a:gd name="csY14" fmla="*/ 43687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29983" y="43687"/>
                        </a:moveTo>
                        <a:cubicBezTo>
                          <a:pt x="28992" y="44259"/>
                          <a:pt x="27913" y="44678"/>
                          <a:pt x="26748" y="44944"/>
                        </a:cubicBezTo>
                        <a:cubicBezTo>
                          <a:pt x="25583" y="45220"/>
                          <a:pt x="24300" y="45358"/>
                          <a:pt x="22899" y="45358"/>
                        </a:cubicBezTo>
                        <a:cubicBezTo>
                          <a:pt x="17911" y="45358"/>
                          <a:pt x="14082" y="43738"/>
                          <a:pt x="11414" y="40497"/>
                        </a:cubicBezTo>
                        <a:cubicBezTo>
                          <a:pt x="8746" y="37257"/>
                          <a:pt x="7412" y="32600"/>
                          <a:pt x="7412" y="26528"/>
                        </a:cubicBezTo>
                        <a:lnTo>
                          <a:pt x="7412" y="-1747"/>
                        </a:lnTo>
                        <a:lnTo>
                          <a:pt x="-1451" y="-1747"/>
                        </a:lnTo>
                        <a:lnTo>
                          <a:pt x="-1451" y="51921"/>
                        </a:lnTo>
                        <a:lnTo>
                          <a:pt x="7412" y="51921"/>
                        </a:lnTo>
                        <a:lnTo>
                          <a:pt x="7412" y="43579"/>
                        </a:lnTo>
                        <a:cubicBezTo>
                          <a:pt x="9272" y="46840"/>
                          <a:pt x="11685" y="49258"/>
                          <a:pt x="14650" y="50832"/>
                        </a:cubicBezTo>
                        <a:cubicBezTo>
                          <a:pt x="17624" y="52417"/>
                          <a:pt x="21238" y="53209"/>
                          <a:pt x="25491" y="53209"/>
                        </a:cubicBezTo>
                        <a:cubicBezTo>
                          <a:pt x="26094" y="53209"/>
                          <a:pt x="26763" y="53168"/>
                          <a:pt x="27499" y="53086"/>
                        </a:cubicBezTo>
                        <a:cubicBezTo>
                          <a:pt x="28235" y="53015"/>
                          <a:pt x="29048" y="52897"/>
                          <a:pt x="29937" y="52734"/>
                        </a:cubicBezTo>
                        <a:lnTo>
                          <a:pt x="29983" y="43687"/>
                        </a:lnTo>
                        <a:close/>
                      </a:path>
                    </a:pathLst>
                  </a:custGeom>
                  <a:solidFill>
                    <a:srgbClr val="000000"/>
                  </a:solidFill>
                  <a:ln w="15" cap="flat">
                    <a:noFill/>
                    <a:prstDash val="solid"/>
                    <a:round/>
                  </a:ln>
                </p:spPr>
                <p:txBody>
                  <a:bodyPr/>
                  <a:lstStyle/>
                  <a:p>
                    <a:endParaRPr lang="nb-NO"/>
                  </a:p>
                </p:txBody>
              </p:sp>
              <p:sp>
                <p:nvSpPr>
                  <p:cNvPr id="103" name="Friform 102">
                    <a:extLst>
                      <a:ext uri="{FF2B5EF4-FFF2-40B4-BE49-F238E27FC236}">
                        <a16:creationId xmlns:a16="http://schemas.microsoft.com/office/drawing/2014/main" id="{33C49CF6-4FF8-FC0E-3B6D-D1DCF51B7412}"/>
                      </a:ext>
                    </a:extLst>
                  </p:cNvPr>
                  <p:cNvSpPr/>
                  <p:nvPr/>
                </p:nvSpPr>
                <p:spPr>
                  <a:xfrm flipV="1">
                    <a:off x="4701637" y="1979659"/>
                    <a:ext cx="8816" cy="74568"/>
                  </a:xfrm>
                  <a:custGeom>
                    <a:avLst/>
                    <a:gdLst>
                      <a:gd name="csX0" fmla="*/ -732 w 8816"/>
                      <a:gd name="csY0" fmla="*/ 51281 h 74568"/>
                      <a:gd name="csX1" fmla="*/ 8084 w 8816"/>
                      <a:gd name="csY1" fmla="*/ 51281 h 74568"/>
                      <a:gd name="csX2" fmla="*/ 8084 w 8816"/>
                      <a:gd name="csY2" fmla="*/ -2388 h 74568"/>
                      <a:gd name="csX3" fmla="*/ -732 w 8816"/>
                      <a:gd name="csY3" fmla="*/ -2388 h 74568"/>
                      <a:gd name="csX4" fmla="*/ -732 w 8816"/>
                      <a:gd name="csY4" fmla="*/ 51281 h 74568"/>
                      <a:gd name="csX5" fmla="*/ -732 w 8816"/>
                      <a:gd name="csY5" fmla="*/ 72180 h 74568"/>
                      <a:gd name="csX6" fmla="*/ 8084 w 8816"/>
                      <a:gd name="csY6" fmla="*/ 72180 h 74568"/>
                      <a:gd name="csX7" fmla="*/ 8084 w 8816"/>
                      <a:gd name="csY7" fmla="*/ 61002 h 74568"/>
                      <a:gd name="csX8" fmla="*/ -732 w 8816"/>
                      <a:gd name="csY8" fmla="*/ 61002 h 74568"/>
                      <a:gd name="csX9" fmla="*/ -732 w 8816"/>
                      <a:gd name="csY9" fmla="*/ 7218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732" y="51281"/>
                        </a:moveTo>
                        <a:lnTo>
                          <a:pt x="8084" y="51281"/>
                        </a:lnTo>
                        <a:lnTo>
                          <a:pt x="8084" y="-2388"/>
                        </a:lnTo>
                        <a:lnTo>
                          <a:pt x="-732" y="-2388"/>
                        </a:lnTo>
                        <a:lnTo>
                          <a:pt x="-732" y="51281"/>
                        </a:lnTo>
                        <a:close/>
                        <a:moveTo>
                          <a:pt x="-732" y="72180"/>
                        </a:moveTo>
                        <a:lnTo>
                          <a:pt x="8084" y="72180"/>
                        </a:lnTo>
                        <a:lnTo>
                          <a:pt x="8084" y="61002"/>
                        </a:lnTo>
                        <a:lnTo>
                          <a:pt x="-732" y="61002"/>
                        </a:lnTo>
                        <a:lnTo>
                          <a:pt x="-732" y="72180"/>
                        </a:lnTo>
                        <a:close/>
                      </a:path>
                    </a:pathLst>
                  </a:custGeom>
                  <a:solidFill>
                    <a:srgbClr val="000000"/>
                  </a:solidFill>
                  <a:ln w="15" cap="flat">
                    <a:noFill/>
                    <a:prstDash val="solid"/>
                    <a:round/>
                  </a:ln>
                </p:spPr>
                <p:txBody>
                  <a:bodyPr/>
                  <a:lstStyle/>
                  <a:p>
                    <a:endParaRPr lang="nb-NO"/>
                  </a:p>
                </p:txBody>
              </p:sp>
              <p:sp>
                <p:nvSpPr>
                  <p:cNvPr id="104" name="Friform 103">
                    <a:extLst>
                      <a:ext uri="{FF2B5EF4-FFF2-40B4-BE49-F238E27FC236}">
                        <a16:creationId xmlns:a16="http://schemas.microsoft.com/office/drawing/2014/main" id="{58FB4CA7-FDEB-E26C-0DEF-0E88DF5D6E0F}"/>
                      </a:ext>
                    </a:extLst>
                  </p:cNvPr>
                  <p:cNvSpPr/>
                  <p:nvPr/>
                </p:nvSpPr>
                <p:spPr>
                  <a:xfrm flipV="1">
                    <a:off x="4722293" y="1985317"/>
                    <a:ext cx="33489" cy="68910"/>
                  </a:xfrm>
                  <a:custGeom>
                    <a:avLst/>
                    <a:gdLst>
                      <a:gd name="csX0" fmla="*/ 14231 w 33489"/>
                      <a:gd name="csY0" fmla="*/ 66707 h 68910"/>
                      <a:gd name="csX1" fmla="*/ 14231 w 33489"/>
                      <a:gd name="csY1" fmla="*/ 51465 h 68910"/>
                      <a:gd name="csX2" fmla="*/ 32386 w 33489"/>
                      <a:gd name="csY2" fmla="*/ 51465 h 68910"/>
                      <a:gd name="csX3" fmla="*/ 32386 w 33489"/>
                      <a:gd name="csY3" fmla="*/ 44611 h 68910"/>
                      <a:gd name="csX4" fmla="*/ 14231 w 33489"/>
                      <a:gd name="csY4" fmla="*/ 44611 h 68910"/>
                      <a:gd name="csX5" fmla="*/ 14231 w 33489"/>
                      <a:gd name="csY5" fmla="*/ 15477 h 68910"/>
                      <a:gd name="csX6" fmla="*/ 16025 w 33489"/>
                      <a:gd name="csY6" fmla="*/ 7043 h 68910"/>
                      <a:gd name="csX7" fmla="*/ 23339 w 33489"/>
                      <a:gd name="csY7" fmla="*/ 5173 h 68910"/>
                      <a:gd name="csX8" fmla="*/ 32386 w 33489"/>
                      <a:gd name="csY8" fmla="*/ 5173 h 68910"/>
                      <a:gd name="csX9" fmla="*/ 32386 w 33489"/>
                      <a:gd name="csY9" fmla="*/ -2203 h 68910"/>
                      <a:gd name="csX10" fmla="*/ 23339 w 33489"/>
                      <a:gd name="csY10" fmla="*/ -2203 h 68910"/>
                      <a:gd name="csX11" fmla="*/ 9248 w 33489"/>
                      <a:gd name="csY11" fmla="*/ 1600 h 68910"/>
                      <a:gd name="csX12" fmla="*/ 5368 w 33489"/>
                      <a:gd name="csY12" fmla="*/ 15477 h 68910"/>
                      <a:gd name="csX13" fmla="*/ 5368 w 33489"/>
                      <a:gd name="csY13" fmla="*/ 44611 h 68910"/>
                      <a:gd name="csX14" fmla="*/ -1103 w 33489"/>
                      <a:gd name="csY14" fmla="*/ 44611 h 68910"/>
                      <a:gd name="csX15" fmla="*/ -1103 w 33489"/>
                      <a:gd name="csY15" fmla="*/ 51465 h 68910"/>
                      <a:gd name="csX16" fmla="*/ 5368 w 33489"/>
                      <a:gd name="csY16" fmla="*/ 51465 h 68910"/>
                      <a:gd name="csX17" fmla="*/ 5368 w 33489"/>
                      <a:gd name="csY17" fmla="*/ 66707 h 68910"/>
                      <a:gd name="csX18" fmla="*/ 14231 w 33489"/>
                      <a:gd name="csY18" fmla="*/ 66707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231" y="66707"/>
                        </a:moveTo>
                        <a:lnTo>
                          <a:pt x="14231" y="51465"/>
                        </a:lnTo>
                        <a:lnTo>
                          <a:pt x="32386" y="51465"/>
                        </a:lnTo>
                        <a:lnTo>
                          <a:pt x="32386" y="44611"/>
                        </a:lnTo>
                        <a:lnTo>
                          <a:pt x="14231" y="44611"/>
                        </a:lnTo>
                        <a:lnTo>
                          <a:pt x="14231" y="15477"/>
                        </a:lnTo>
                        <a:cubicBezTo>
                          <a:pt x="14231" y="11102"/>
                          <a:pt x="14829" y="8290"/>
                          <a:pt x="16025" y="7043"/>
                        </a:cubicBezTo>
                        <a:cubicBezTo>
                          <a:pt x="17221" y="5796"/>
                          <a:pt x="19659" y="5173"/>
                          <a:pt x="23339" y="5173"/>
                        </a:cubicBezTo>
                        <a:lnTo>
                          <a:pt x="32386" y="5173"/>
                        </a:lnTo>
                        <a:lnTo>
                          <a:pt x="32386" y="-2203"/>
                        </a:lnTo>
                        <a:lnTo>
                          <a:pt x="23339" y="-2203"/>
                        </a:lnTo>
                        <a:cubicBezTo>
                          <a:pt x="16531" y="-2203"/>
                          <a:pt x="11834" y="-935"/>
                          <a:pt x="9248" y="1600"/>
                        </a:cubicBezTo>
                        <a:cubicBezTo>
                          <a:pt x="6661" y="4145"/>
                          <a:pt x="5368" y="8771"/>
                          <a:pt x="5368" y="15477"/>
                        </a:cubicBezTo>
                        <a:lnTo>
                          <a:pt x="5368" y="44611"/>
                        </a:lnTo>
                        <a:lnTo>
                          <a:pt x="-1103" y="44611"/>
                        </a:lnTo>
                        <a:lnTo>
                          <a:pt x="-1103" y="51465"/>
                        </a:lnTo>
                        <a:lnTo>
                          <a:pt x="5368" y="51465"/>
                        </a:lnTo>
                        <a:lnTo>
                          <a:pt x="5368" y="66707"/>
                        </a:lnTo>
                        <a:lnTo>
                          <a:pt x="14231" y="66707"/>
                        </a:lnTo>
                        <a:close/>
                      </a:path>
                    </a:pathLst>
                  </a:custGeom>
                  <a:solidFill>
                    <a:srgbClr val="000000"/>
                  </a:solidFill>
                  <a:ln w="15" cap="flat">
                    <a:noFill/>
                    <a:prstDash val="solid"/>
                    <a:round/>
                  </a:ln>
                </p:spPr>
                <p:txBody>
                  <a:bodyPr/>
                  <a:lstStyle/>
                  <a:p>
                    <a:endParaRPr lang="nb-NO"/>
                  </a:p>
                </p:txBody>
              </p:sp>
              <p:sp>
                <p:nvSpPr>
                  <p:cNvPr id="105" name="Friform 104">
                    <a:extLst>
                      <a:ext uri="{FF2B5EF4-FFF2-40B4-BE49-F238E27FC236}">
                        <a16:creationId xmlns:a16="http://schemas.microsoft.com/office/drawing/2014/main" id="{C9A0F8A1-CA6A-BCAC-B87F-CBD415E6FA3B}"/>
                      </a:ext>
                    </a:extLst>
                  </p:cNvPr>
                  <p:cNvSpPr/>
                  <p:nvPr/>
                </p:nvSpPr>
                <p:spPr>
                  <a:xfrm flipV="1">
                    <a:off x="4767381" y="1979659"/>
                    <a:ext cx="8816" cy="74568"/>
                  </a:xfrm>
                  <a:custGeom>
                    <a:avLst/>
                    <a:gdLst>
                      <a:gd name="csX0" fmla="*/ -726 w 8816"/>
                      <a:gd name="csY0" fmla="*/ 51281 h 74568"/>
                      <a:gd name="csX1" fmla="*/ 8091 w 8816"/>
                      <a:gd name="csY1" fmla="*/ 51281 h 74568"/>
                      <a:gd name="csX2" fmla="*/ 8091 w 8816"/>
                      <a:gd name="csY2" fmla="*/ -2388 h 74568"/>
                      <a:gd name="csX3" fmla="*/ -726 w 8816"/>
                      <a:gd name="csY3" fmla="*/ -2388 h 74568"/>
                      <a:gd name="csX4" fmla="*/ -726 w 8816"/>
                      <a:gd name="csY4" fmla="*/ 51281 h 74568"/>
                      <a:gd name="csX5" fmla="*/ -726 w 8816"/>
                      <a:gd name="csY5" fmla="*/ 72180 h 74568"/>
                      <a:gd name="csX6" fmla="*/ 8091 w 8816"/>
                      <a:gd name="csY6" fmla="*/ 72180 h 74568"/>
                      <a:gd name="csX7" fmla="*/ 8091 w 8816"/>
                      <a:gd name="csY7" fmla="*/ 61002 h 74568"/>
                      <a:gd name="csX8" fmla="*/ -726 w 8816"/>
                      <a:gd name="csY8" fmla="*/ 61002 h 74568"/>
                      <a:gd name="csX9" fmla="*/ -726 w 8816"/>
                      <a:gd name="csY9" fmla="*/ 7218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726" y="51281"/>
                        </a:moveTo>
                        <a:lnTo>
                          <a:pt x="8091" y="51281"/>
                        </a:lnTo>
                        <a:lnTo>
                          <a:pt x="8091" y="-2388"/>
                        </a:lnTo>
                        <a:lnTo>
                          <a:pt x="-726" y="-2388"/>
                        </a:lnTo>
                        <a:lnTo>
                          <a:pt x="-726" y="51281"/>
                        </a:lnTo>
                        <a:close/>
                        <a:moveTo>
                          <a:pt x="-726" y="72180"/>
                        </a:moveTo>
                        <a:lnTo>
                          <a:pt x="8091" y="72180"/>
                        </a:lnTo>
                        <a:lnTo>
                          <a:pt x="8091" y="61002"/>
                        </a:lnTo>
                        <a:lnTo>
                          <a:pt x="-726" y="61002"/>
                        </a:lnTo>
                        <a:lnTo>
                          <a:pt x="-726" y="72180"/>
                        </a:lnTo>
                        <a:close/>
                      </a:path>
                    </a:pathLst>
                  </a:custGeom>
                  <a:solidFill>
                    <a:srgbClr val="000000"/>
                  </a:solidFill>
                  <a:ln w="15" cap="flat">
                    <a:noFill/>
                    <a:prstDash val="solid"/>
                    <a:round/>
                  </a:ln>
                </p:spPr>
                <p:txBody>
                  <a:bodyPr/>
                  <a:lstStyle/>
                  <a:p>
                    <a:endParaRPr lang="nb-NO"/>
                  </a:p>
                </p:txBody>
              </p:sp>
              <p:sp>
                <p:nvSpPr>
                  <p:cNvPr id="106" name="Friform 105">
                    <a:extLst>
                      <a:ext uri="{FF2B5EF4-FFF2-40B4-BE49-F238E27FC236}">
                        <a16:creationId xmlns:a16="http://schemas.microsoft.com/office/drawing/2014/main" id="{F802ACF4-DD07-2907-3D1E-B6A470F81B92}"/>
                      </a:ext>
                    </a:extLst>
                  </p:cNvPr>
                  <p:cNvSpPr/>
                  <p:nvPr/>
                </p:nvSpPr>
                <p:spPr>
                  <a:xfrm flipV="1">
                    <a:off x="4790721" y="1999271"/>
                    <a:ext cx="41017" cy="56351"/>
                  </a:xfrm>
                  <a:custGeom>
                    <a:avLst/>
                    <a:gdLst>
                      <a:gd name="csX0" fmla="*/ 36619 w 41017"/>
                      <a:gd name="csY0" fmla="*/ 51783 h 56351"/>
                      <a:gd name="csX1" fmla="*/ 36619 w 41017"/>
                      <a:gd name="csY1" fmla="*/ 43441 h 56351"/>
                      <a:gd name="csX2" fmla="*/ 28861 w 41017"/>
                      <a:gd name="csY2" fmla="*/ 46308 h 56351"/>
                      <a:gd name="csX3" fmla="*/ 20519 w 41017"/>
                      <a:gd name="csY3" fmla="*/ 47274 h 56351"/>
                      <a:gd name="csX4" fmla="*/ 10675 w 41017"/>
                      <a:gd name="csY4" fmla="*/ 45266 h 56351"/>
                      <a:gd name="csX5" fmla="*/ 7393 w 41017"/>
                      <a:gd name="csY5" fmla="*/ 39224 h 56351"/>
                      <a:gd name="csX6" fmla="*/ 9739 w 41017"/>
                      <a:gd name="csY6" fmla="*/ 34409 h 56351"/>
                      <a:gd name="csX7" fmla="*/ 19185 w 41017"/>
                      <a:gd name="csY7" fmla="*/ 31082 h 56351"/>
                      <a:gd name="csX8" fmla="*/ 22206 w 41017"/>
                      <a:gd name="csY8" fmla="*/ 30407 h 56351"/>
                      <a:gd name="csX9" fmla="*/ 35546 w 41017"/>
                      <a:gd name="csY9" fmla="*/ 24734 h 56351"/>
                      <a:gd name="csX10" fmla="*/ 39502 w 41017"/>
                      <a:gd name="csY10" fmla="*/ 14506 h 56351"/>
                      <a:gd name="csX11" fmla="*/ 33583 w 41017"/>
                      <a:gd name="csY11" fmla="*/ 2653 h 56351"/>
                      <a:gd name="csX12" fmla="*/ 17314 w 41017"/>
                      <a:gd name="csY12" fmla="*/ -1702 h 56351"/>
                      <a:gd name="csX13" fmla="*/ 8329 w 41017"/>
                      <a:gd name="csY13" fmla="*/ -858 h 56351"/>
                      <a:gd name="csX14" fmla="*/ -1516 w 41017"/>
                      <a:gd name="csY14" fmla="*/ 1656 h 56351"/>
                      <a:gd name="csX15" fmla="*/ -1516 w 41017"/>
                      <a:gd name="csY15" fmla="*/ 10765 h 56351"/>
                      <a:gd name="csX16" fmla="*/ 8114 w 41017"/>
                      <a:gd name="csY16" fmla="*/ 6947 h 56351"/>
                      <a:gd name="csX17" fmla="*/ 17513 w 41017"/>
                      <a:gd name="csY17" fmla="*/ 5689 h 56351"/>
                      <a:gd name="csX18" fmla="*/ 27082 w 41017"/>
                      <a:gd name="csY18" fmla="*/ 7821 h 56351"/>
                      <a:gd name="csX19" fmla="*/ 30440 w 41017"/>
                      <a:gd name="csY19" fmla="*/ 13831 h 56351"/>
                      <a:gd name="csX20" fmla="*/ 28017 w 41017"/>
                      <a:gd name="csY20" fmla="*/ 19336 h 56351"/>
                      <a:gd name="csX21" fmla="*/ 17406 w 41017"/>
                      <a:gd name="csY21" fmla="*/ 23032 h 56351"/>
                      <a:gd name="csX22" fmla="*/ 14339 w 41017"/>
                      <a:gd name="csY22" fmla="*/ 23752 h 56351"/>
                      <a:gd name="csX23" fmla="*/ 2502 w 41017"/>
                      <a:gd name="csY23" fmla="*/ 29043 h 56351"/>
                      <a:gd name="csX24" fmla="*/ -1132 w 41017"/>
                      <a:gd name="csY24" fmla="*/ 38841 h 56351"/>
                      <a:gd name="csX25" fmla="*/ 4234 w 41017"/>
                      <a:gd name="csY25" fmla="*/ 50525 h 56351"/>
                      <a:gd name="csX26" fmla="*/ 19476 w 41017"/>
                      <a:gd name="csY26" fmla="*/ 54650 h 56351"/>
                      <a:gd name="csX27" fmla="*/ 28661 w 41017"/>
                      <a:gd name="csY27" fmla="*/ 53929 h 56351"/>
                      <a:gd name="csX28" fmla="*/ 36619 w 41017"/>
                      <a:gd name="csY28" fmla="*/ 51783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619" y="51783"/>
                        </a:moveTo>
                        <a:lnTo>
                          <a:pt x="36619" y="43441"/>
                        </a:lnTo>
                        <a:cubicBezTo>
                          <a:pt x="34135" y="44719"/>
                          <a:pt x="31549" y="45675"/>
                          <a:pt x="28861" y="46308"/>
                        </a:cubicBezTo>
                        <a:cubicBezTo>
                          <a:pt x="26182" y="46952"/>
                          <a:pt x="23402" y="47274"/>
                          <a:pt x="20519" y="47274"/>
                        </a:cubicBezTo>
                        <a:cubicBezTo>
                          <a:pt x="16144" y="47274"/>
                          <a:pt x="12862" y="46605"/>
                          <a:pt x="10675" y="45266"/>
                        </a:cubicBezTo>
                        <a:cubicBezTo>
                          <a:pt x="8487" y="43927"/>
                          <a:pt x="7393" y="41913"/>
                          <a:pt x="7393" y="39224"/>
                        </a:cubicBezTo>
                        <a:cubicBezTo>
                          <a:pt x="7393" y="37180"/>
                          <a:pt x="8175" y="35575"/>
                          <a:pt x="9739" y="34409"/>
                        </a:cubicBezTo>
                        <a:cubicBezTo>
                          <a:pt x="11303" y="33244"/>
                          <a:pt x="14452" y="32135"/>
                          <a:pt x="19185" y="31082"/>
                        </a:cubicBezTo>
                        <a:lnTo>
                          <a:pt x="22206" y="30407"/>
                        </a:lnTo>
                        <a:cubicBezTo>
                          <a:pt x="28462" y="29068"/>
                          <a:pt x="32909" y="27177"/>
                          <a:pt x="35546" y="24734"/>
                        </a:cubicBezTo>
                        <a:cubicBezTo>
                          <a:pt x="38183" y="22291"/>
                          <a:pt x="39502" y="18881"/>
                          <a:pt x="39502" y="14506"/>
                        </a:cubicBezTo>
                        <a:cubicBezTo>
                          <a:pt x="39502" y="9518"/>
                          <a:pt x="37529" y="5567"/>
                          <a:pt x="33583" y="2653"/>
                        </a:cubicBezTo>
                        <a:cubicBezTo>
                          <a:pt x="29637" y="-250"/>
                          <a:pt x="24214" y="-1702"/>
                          <a:pt x="17314" y="-1702"/>
                        </a:cubicBezTo>
                        <a:cubicBezTo>
                          <a:pt x="14442" y="-1702"/>
                          <a:pt x="11446" y="-1421"/>
                          <a:pt x="8329" y="-858"/>
                        </a:cubicBezTo>
                        <a:cubicBezTo>
                          <a:pt x="5211" y="-296"/>
                          <a:pt x="1929" y="542"/>
                          <a:pt x="-1516" y="1656"/>
                        </a:cubicBezTo>
                        <a:lnTo>
                          <a:pt x="-1516" y="10765"/>
                        </a:lnTo>
                        <a:cubicBezTo>
                          <a:pt x="1745" y="9068"/>
                          <a:pt x="4955" y="7795"/>
                          <a:pt x="8114" y="6947"/>
                        </a:cubicBezTo>
                        <a:cubicBezTo>
                          <a:pt x="11273" y="6108"/>
                          <a:pt x="14406" y="5689"/>
                          <a:pt x="17513" y="5689"/>
                        </a:cubicBezTo>
                        <a:cubicBezTo>
                          <a:pt x="21664" y="5689"/>
                          <a:pt x="24853" y="6400"/>
                          <a:pt x="27082" y="7821"/>
                        </a:cubicBezTo>
                        <a:cubicBezTo>
                          <a:pt x="29321" y="9242"/>
                          <a:pt x="30440" y="11245"/>
                          <a:pt x="30440" y="13831"/>
                        </a:cubicBezTo>
                        <a:cubicBezTo>
                          <a:pt x="30440" y="16223"/>
                          <a:pt x="29632" y="18058"/>
                          <a:pt x="28017" y="19336"/>
                        </a:cubicBezTo>
                        <a:cubicBezTo>
                          <a:pt x="26412" y="20614"/>
                          <a:pt x="22875" y="21846"/>
                          <a:pt x="17406" y="23032"/>
                        </a:cubicBezTo>
                        <a:lnTo>
                          <a:pt x="14339" y="23752"/>
                        </a:lnTo>
                        <a:cubicBezTo>
                          <a:pt x="8881" y="24897"/>
                          <a:pt x="4935" y="26661"/>
                          <a:pt x="2502" y="29043"/>
                        </a:cubicBezTo>
                        <a:cubicBezTo>
                          <a:pt x="79" y="31424"/>
                          <a:pt x="-1132" y="34691"/>
                          <a:pt x="-1132" y="38841"/>
                        </a:cubicBezTo>
                        <a:cubicBezTo>
                          <a:pt x="-1132" y="43891"/>
                          <a:pt x="657" y="47786"/>
                          <a:pt x="4234" y="50525"/>
                        </a:cubicBezTo>
                        <a:cubicBezTo>
                          <a:pt x="7812" y="53275"/>
                          <a:pt x="12893" y="54650"/>
                          <a:pt x="19476" y="54650"/>
                        </a:cubicBezTo>
                        <a:cubicBezTo>
                          <a:pt x="22727" y="54650"/>
                          <a:pt x="25789" y="54410"/>
                          <a:pt x="28661" y="53929"/>
                        </a:cubicBezTo>
                        <a:cubicBezTo>
                          <a:pt x="31544" y="53459"/>
                          <a:pt x="34197" y="52744"/>
                          <a:pt x="36619" y="51783"/>
                        </a:cubicBezTo>
                        <a:close/>
                      </a:path>
                    </a:pathLst>
                  </a:custGeom>
                  <a:solidFill>
                    <a:srgbClr val="000000"/>
                  </a:solidFill>
                  <a:ln w="15" cap="flat">
                    <a:noFill/>
                    <a:prstDash val="solid"/>
                    <a:round/>
                  </a:ln>
                </p:spPr>
                <p:txBody>
                  <a:bodyPr/>
                  <a:lstStyle/>
                  <a:p>
                    <a:endParaRPr lang="nb-NO"/>
                  </a:p>
                </p:txBody>
              </p:sp>
              <p:sp>
                <p:nvSpPr>
                  <p:cNvPr id="107" name="Friform 106">
                    <a:extLst>
                      <a:ext uri="{FF2B5EF4-FFF2-40B4-BE49-F238E27FC236}">
                        <a16:creationId xmlns:a16="http://schemas.microsoft.com/office/drawing/2014/main" id="{82B5105B-CC4A-094D-96A1-52FBC8C2EE20}"/>
                      </a:ext>
                    </a:extLst>
                  </p:cNvPr>
                  <p:cNvSpPr/>
                  <p:nvPr/>
                </p:nvSpPr>
                <p:spPr>
                  <a:xfrm flipV="1">
                    <a:off x="4845437" y="1979659"/>
                    <a:ext cx="47642" cy="74568"/>
                  </a:xfrm>
                  <a:custGeom>
                    <a:avLst/>
                    <a:gdLst>
                      <a:gd name="csX0" fmla="*/ -1960 w 47642"/>
                      <a:gd name="csY0" fmla="*/ 72180 h 74568"/>
                      <a:gd name="csX1" fmla="*/ 6903 w 47642"/>
                      <a:gd name="csY1" fmla="*/ 72180 h 74568"/>
                      <a:gd name="csX2" fmla="*/ 6903 w 47642"/>
                      <a:gd name="csY2" fmla="*/ 28142 h 74568"/>
                      <a:gd name="csX3" fmla="*/ 33216 w 47642"/>
                      <a:gd name="csY3" fmla="*/ 51281 h 74568"/>
                      <a:gd name="csX4" fmla="*/ 44471 w 47642"/>
                      <a:gd name="csY4" fmla="*/ 51281 h 74568"/>
                      <a:gd name="csX5" fmla="*/ 16011 w 47642"/>
                      <a:gd name="csY5" fmla="*/ 26179 h 74568"/>
                      <a:gd name="csX6" fmla="*/ 45682 w 47642"/>
                      <a:gd name="csY6" fmla="*/ -2388 h 74568"/>
                      <a:gd name="csX7" fmla="*/ 34182 w 47642"/>
                      <a:gd name="csY7" fmla="*/ -2388 h 74568"/>
                      <a:gd name="csX8" fmla="*/ 6903 w 47642"/>
                      <a:gd name="csY8" fmla="*/ 23818 h 74568"/>
                      <a:gd name="csX9" fmla="*/ 6903 w 47642"/>
                      <a:gd name="csY9" fmla="*/ -2388 h 74568"/>
                      <a:gd name="csX10" fmla="*/ -1960 w 47642"/>
                      <a:gd name="csY10" fmla="*/ -2388 h 74568"/>
                      <a:gd name="csX11" fmla="*/ -1960 w 47642"/>
                      <a:gd name="csY11" fmla="*/ 7218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7642" h="74568">
                        <a:moveTo>
                          <a:pt x="-1960" y="72180"/>
                        </a:moveTo>
                        <a:lnTo>
                          <a:pt x="6903" y="72180"/>
                        </a:lnTo>
                        <a:lnTo>
                          <a:pt x="6903" y="28142"/>
                        </a:lnTo>
                        <a:lnTo>
                          <a:pt x="33216" y="51281"/>
                        </a:lnTo>
                        <a:lnTo>
                          <a:pt x="44471" y="51281"/>
                        </a:lnTo>
                        <a:lnTo>
                          <a:pt x="16011" y="26179"/>
                        </a:lnTo>
                        <a:lnTo>
                          <a:pt x="45682" y="-2388"/>
                        </a:lnTo>
                        <a:lnTo>
                          <a:pt x="34182" y="-2388"/>
                        </a:lnTo>
                        <a:lnTo>
                          <a:pt x="6903" y="23818"/>
                        </a:lnTo>
                        <a:lnTo>
                          <a:pt x="6903" y="-2388"/>
                        </a:lnTo>
                        <a:lnTo>
                          <a:pt x="-1960" y="-2388"/>
                        </a:lnTo>
                        <a:lnTo>
                          <a:pt x="-1960" y="72180"/>
                        </a:lnTo>
                        <a:close/>
                      </a:path>
                    </a:pathLst>
                  </a:custGeom>
                  <a:solidFill>
                    <a:srgbClr val="000000"/>
                  </a:solidFill>
                  <a:ln w="15" cap="flat">
                    <a:noFill/>
                    <a:prstDash val="solid"/>
                    <a:round/>
                  </a:ln>
                </p:spPr>
                <p:txBody>
                  <a:bodyPr/>
                  <a:lstStyle/>
                  <a:p>
                    <a:endParaRPr lang="nb-NO"/>
                  </a:p>
                </p:txBody>
              </p:sp>
              <p:sp>
                <p:nvSpPr>
                  <p:cNvPr id="108" name="Friform 107">
                    <a:extLst>
                      <a:ext uri="{FF2B5EF4-FFF2-40B4-BE49-F238E27FC236}">
                        <a16:creationId xmlns:a16="http://schemas.microsoft.com/office/drawing/2014/main" id="{B5C0178D-F72B-2B18-C7AC-CDDE333788EA}"/>
                      </a:ext>
                    </a:extLst>
                  </p:cNvPr>
                  <p:cNvSpPr/>
                  <p:nvPr/>
                </p:nvSpPr>
                <p:spPr>
                  <a:xfrm flipV="1">
                    <a:off x="4893359" y="2054227"/>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109" name="Friform 108">
                    <a:extLst>
                      <a:ext uri="{FF2B5EF4-FFF2-40B4-BE49-F238E27FC236}">
                        <a16:creationId xmlns:a16="http://schemas.microsoft.com/office/drawing/2014/main" id="{82F5ADC5-B7BA-EE92-4E6D-F894ACCBD05E}"/>
                      </a:ext>
                    </a:extLst>
                  </p:cNvPr>
                  <p:cNvSpPr/>
                  <p:nvPr/>
                </p:nvSpPr>
                <p:spPr>
                  <a:xfrm flipV="1">
                    <a:off x="4927483" y="2000559"/>
                    <a:ext cx="52226" cy="53668"/>
                  </a:xfrm>
                  <a:custGeom>
                    <a:avLst/>
                    <a:gdLst>
                      <a:gd name="csX0" fmla="*/ -1711 w 52226"/>
                      <a:gd name="csY0" fmla="*/ 51963 h 53668"/>
                      <a:gd name="csX1" fmla="*/ 7628 w 52226"/>
                      <a:gd name="csY1" fmla="*/ 51963 h 53668"/>
                      <a:gd name="csX2" fmla="*/ 24403 w 52226"/>
                      <a:gd name="csY2" fmla="*/ 6928 h 53668"/>
                      <a:gd name="csX3" fmla="*/ 41178 w 52226"/>
                      <a:gd name="csY3" fmla="*/ 51963 h 53668"/>
                      <a:gd name="csX4" fmla="*/ 50516 w 52226"/>
                      <a:gd name="csY4" fmla="*/ 51963 h 53668"/>
                      <a:gd name="csX5" fmla="*/ 30383 w 52226"/>
                      <a:gd name="csY5" fmla="*/ -1705 h 53668"/>
                      <a:gd name="csX6" fmla="*/ 18407 w 52226"/>
                      <a:gd name="csY6" fmla="*/ -1705 h 53668"/>
                      <a:gd name="csX7" fmla="*/ -1711 w 52226"/>
                      <a:gd name="csY7" fmla="*/ 51963 h 53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2226" h="53668">
                        <a:moveTo>
                          <a:pt x="-1711" y="51963"/>
                        </a:moveTo>
                        <a:lnTo>
                          <a:pt x="7628" y="51963"/>
                        </a:lnTo>
                        <a:lnTo>
                          <a:pt x="24403" y="6928"/>
                        </a:lnTo>
                        <a:lnTo>
                          <a:pt x="41178" y="51963"/>
                        </a:lnTo>
                        <a:lnTo>
                          <a:pt x="50516" y="51963"/>
                        </a:lnTo>
                        <a:lnTo>
                          <a:pt x="30383" y="-1705"/>
                        </a:lnTo>
                        <a:lnTo>
                          <a:pt x="18407" y="-1705"/>
                        </a:lnTo>
                        <a:lnTo>
                          <a:pt x="-1711" y="51963"/>
                        </a:lnTo>
                        <a:close/>
                      </a:path>
                    </a:pathLst>
                  </a:custGeom>
                  <a:solidFill>
                    <a:srgbClr val="000000"/>
                  </a:solidFill>
                  <a:ln w="15" cap="flat">
                    <a:noFill/>
                    <a:prstDash val="solid"/>
                    <a:round/>
                  </a:ln>
                </p:spPr>
                <p:txBody>
                  <a:bodyPr/>
                  <a:lstStyle/>
                  <a:p>
                    <a:endParaRPr lang="nb-NO"/>
                  </a:p>
                </p:txBody>
              </p:sp>
              <p:sp>
                <p:nvSpPr>
                  <p:cNvPr id="110" name="Friform 109">
                    <a:extLst>
                      <a:ext uri="{FF2B5EF4-FFF2-40B4-BE49-F238E27FC236}">
                        <a16:creationId xmlns:a16="http://schemas.microsoft.com/office/drawing/2014/main" id="{7DEDE2D4-F4A3-E200-B25C-1395F7707FEA}"/>
                      </a:ext>
                    </a:extLst>
                  </p:cNvPr>
                  <p:cNvSpPr/>
                  <p:nvPr/>
                </p:nvSpPr>
                <p:spPr>
                  <a:xfrm flipV="1">
                    <a:off x="4990972" y="1999271"/>
                    <a:ext cx="44943" cy="56351"/>
                  </a:xfrm>
                  <a:custGeom>
                    <a:avLst/>
                    <a:gdLst>
                      <a:gd name="csX0" fmla="*/ -1820 w 44943"/>
                      <a:gd name="csY0" fmla="*/ 20870 h 56351"/>
                      <a:gd name="csX1" fmla="*/ -1820 w 44943"/>
                      <a:gd name="csY1" fmla="*/ 53362 h 56351"/>
                      <a:gd name="csX2" fmla="*/ 6997 w 44943"/>
                      <a:gd name="csY2" fmla="*/ 53362 h 56351"/>
                      <a:gd name="csX3" fmla="*/ 6997 w 44943"/>
                      <a:gd name="csY3" fmla="*/ 21207 h 56351"/>
                      <a:gd name="csX4" fmla="*/ 9956 w 44943"/>
                      <a:gd name="csY4" fmla="*/ 9768 h 56351"/>
                      <a:gd name="csX5" fmla="*/ 18880 w 44943"/>
                      <a:gd name="csY5" fmla="*/ 5965 h 56351"/>
                      <a:gd name="csX6" fmla="*/ 30151 w 44943"/>
                      <a:gd name="csY6" fmla="*/ 10519 h 56351"/>
                      <a:gd name="csX7" fmla="*/ 34306 w 44943"/>
                      <a:gd name="csY7" fmla="*/ 22940 h 56351"/>
                      <a:gd name="csX8" fmla="*/ 34306 w 44943"/>
                      <a:gd name="csY8" fmla="*/ 53362 h 56351"/>
                      <a:gd name="csX9" fmla="*/ 43123 w 44943"/>
                      <a:gd name="csY9" fmla="*/ 53362 h 56351"/>
                      <a:gd name="csX10" fmla="*/ 43123 w 44943"/>
                      <a:gd name="csY10" fmla="*/ -306 h 56351"/>
                      <a:gd name="csX11" fmla="*/ 34306 w 44943"/>
                      <a:gd name="csY11" fmla="*/ -306 h 56351"/>
                      <a:gd name="csX12" fmla="*/ 34306 w 44943"/>
                      <a:gd name="csY12" fmla="*/ 7943 h 56351"/>
                      <a:gd name="csX13" fmla="*/ 26854 w 44943"/>
                      <a:gd name="csY13" fmla="*/ 675 h 56351"/>
                      <a:gd name="csX14" fmla="*/ 17010 w 44943"/>
                      <a:gd name="csY14" fmla="*/ -1702 h 56351"/>
                      <a:gd name="csX15" fmla="*/ 2964 w 44943"/>
                      <a:gd name="csY15" fmla="*/ 4048 h 56351"/>
                      <a:gd name="csX16" fmla="*/ -1820 w 44943"/>
                      <a:gd name="csY16" fmla="*/ 20870 h 56351"/>
                      <a:gd name="csX17" fmla="*/ 20368 w 44943"/>
                      <a:gd name="csY17" fmla="*/ 54650 h 56351"/>
                      <a:gd name="csX18" fmla="*/ 20368 w 44943"/>
                      <a:gd name="csY18" fmla="*/ 54650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4943" h="56351">
                        <a:moveTo>
                          <a:pt x="-1820" y="20870"/>
                        </a:moveTo>
                        <a:lnTo>
                          <a:pt x="-1820" y="53362"/>
                        </a:lnTo>
                        <a:lnTo>
                          <a:pt x="6997" y="53362"/>
                        </a:lnTo>
                        <a:lnTo>
                          <a:pt x="6997" y="21207"/>
                        </a:lnTo>
                        <a:cubicBezTo>
                          <a:pt x="6997" y="16126"/>
                          <a:pt x="7983" y="12313"/>
                          <a:pt x="9956" y="9768"/>
                        </a:cubicBezTo>
                        <a:cubicBezTo>
                          <a:pt x="11939" y="7233"/>
                          <a:pt x="14914" y="5965"/>
                          <a:pt x="18880" y="5965"/>
                        </a:cubicBezTo>
                        <a:cubicBezTo>
                          <a:pt x="23634" y="5965"/>
                          <a:pt x="27391" y="7483"/>
                          <a:pt x="30151" y="10519"/>
                        </a:cubicBezTo>
                        <a:cubicBezTo>
                          <a:pt x="32921" y="13555"/>
                          <a:pt x="34306" y="17696"/>
                          <a:pt x="34306" y="22940"/>
                        </a:cubicBezTo>
                        <a:lnTo>
                          <a:pt x="34306" y="53362"/>
                        </a:lnTo>
                        <a:lnTo>
                          <a:pt x="43123" y="53362"/>
                        </a:lnTo>
                        <a:lnTo>
                          <a:pt x="43123" y="-306"/>
                        </a:lnTo>
                        <a:lnTo>
                          <a:pt x="34306" y="-306"/>
                        </a:lnTo>
                        <a:lnTo>
                          <a:pt x="34306" y="7943"/>
                        </a:lnTo>
                        <a:cubicBezTo>
                          <a:pt x="32170" y="4682"/>
                          <a:pt x="29686" y="2260"/>
                          <a:pt x="26854" y="675"/>
                        </a:cubicBezTo>
                        <a:cubicBezTo>
                          <a:pt x="24033" y="-909"/>
                          <a:pt x="20751" y="-1702"/>
                          <a:pt x="17010" y="-1702"/>
                        </a:cubicBezTo>
                        <a:cubicBezTo>
                          <a:pt x="10846" y="-1702"/>
                          <a:pt x="6164" y="215"/>
                          <a:pt x="2964" y="4048"/>
                        </a:cubicBezTo>
                        <a:cubicBezTo>
                          <a:pt x="-225" y="7882"/>
                          <a:pt x="-1820" y="13489"/>
                          <a:pt x="-1820" y="20870"/>
                        </a:cubicBezTo>
                        <a:close/>
                        <a:moveTo>
                          <a:pt x="20368" y="54650"/>
                        </a:moveTo>
                        <a:lnTo>
                          <a:pt x="20368" y="54650"/>
                        </a:lnTo>
                        <a:close/>
                      </a:path>
                    </a:pathLst>
                  </a:custGeom>
                  <a:solidFill>
                    <a:srgbClr val="000000"/>
                  </a:solidFill>
                  <a:ln w="15" cap="flat">
                    <a:noFill/>
                    <a:prstDash val="solid"/>
                    <a:round/>
                  </a:ln>
                </p:spPr>
                <p:txBody>
                  <a:bodyPr/>
                  <a:lstStyle/>
                  <a:p>
                    <a:endParaRPr lang="nb-NO"/>
                  </a:p>
                </p:txBody>
              </p:sp>
              <p:sp>
                <p:nvSpPr>
                  <p:cNvPr id="111" name="Friform 110">
                    <a:extLst>
                      <a:ext uri="{FF2B5EF4-FFF2-40B4-BE49-F238E27FC236}">
                        <a16:creationId xmlns:a16="http://schemas.microsoft.com/office/drawing/2014/main" id="{DB008710-DAFD-8DC1-E6A0-55B57ACC868C}"/>
                      </a:ext>
                    </a:extLst>
                  </p:cNvPr>
                  <p:cNvSpPr/>
                  <p:nvPr/>
                </p:nvSpPr>
                <p:spPr>
                  <a:xfrm flipV="1">
                    <a:off x="5053738" y="1999271"/>
                    <a:ext cx="31434" cy="54956"/>
                  </a:xfrm>
                  <a:custGeom>
                    <a:avLst/>
                    <a:gdLst>
                      <a:gd name="csX0" fmla="*/ 30023 w 31434"/>
                      <a:gd name="csY0" fmla="*/ 43687 h 54956"/>
                      <a:gd name="csX1" fmla="*/ 26788 w 31434"/>
                      <a:gd name="csY1" fmla="*/ 44944 h 54956"/>
                      <a:gd name="csX2" fmla="*/ 22939 w 31434"/>
                      <a:gd name="csY2" fmla="*/ 45358 h 54956"/>
                      <a:gd name="csX3" fmla="*/ 11454 w 31434"/>
                      <a:gd name="csY3" fmla="*/ 40497 h 54956"/>
                      <a:gd name="csX4" fmla="*/ 7452 w 31434"/>
                      <a:gd name="csY4" fmla="*/ 26528 h 54956"/>
                      <a:gd name="csX5" fmla="*/ 7452 w 31434"/>
                      <a:gd name="csY5" fmla="*/ -1747 h 54956"/>
                      <a:gd name="csX6" fmla="*/ -1411 w 31434"/>
                      <a:gd name="csY6" fmla="*/ -1747 h 54956"/>
                      <a:gd name="csX7" fmla="*/ -1411 w 31434"/>
                      <a:gd name="csY7" fmla="*/ 51921 h 54956"/>
                      <a:gd name="csX8" fmla="*/ 7452 w 31434"/>
                      <a:gd name="csY8" fmla="*/ 51921 h 54956"/>
                      <a:gd name="csX9" fmla="*/ 7452 w 31434"/>
                      <a:gd name="csY9" fmla="*/ 43579 h 54956"/>
                      <a:gd name="csX10" fmla="*/ 14690 w 31434"/>
                      <a:gd name="csY10" fmla="*/ 50832 h 54956"/>
                      <a:gd name="csX11" fmla="*/ 25531 w 31434"/>
                      <a:gd name="csY11" fmla="*/ 53209 h 54956"/>
                      <a:gd name="csX12" fmla="*/ 27539 w 31434"/>
                      <a:gd name="csY12" fmla="*/ 53086 h 54956"/>
                      <a:gd name="csX13" fmla="*/ 29977 w 31434"/>
                      <a:gd name="csY13" fmla="*/ 52734 h 54956"/>
                      <a:gd name="csX14" fmla="*/ 30023 w 31434"/>
                      <a:gd name="csY14" fmla="*/ 43687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023" y="43687"/>
                        </a:moveTo>
                        <a:cubicBezTo>
                          <a:pt x="29032" y="44259"/>
                          <a:pt x="27953" y="44678"/>
                          <a:pt x="26788" y="44944"/>
                        </a:cubicBezTo>
                        <a:cubicBezTo>
                          <a:pt x="25623" y="45220"/>
                          <a:pt x="24340" y="45358"/>
                          <a:pt x="22939" y="45358"/>
                        </a:cubicBezTo>
                        <a:cubicBezTo>
                          <a:pt x="17951" y="45358"/>
                          <a:pt x="14122" y="43738"/>
                          <a:pt x="11454" y="40497"/>
                        </a:cubicBezTo>
                        <a:cubicBezTo>
                          <a:pt x="8786" y="37257"/>
                          <a:pt x="7452" y="32600"/>
                          <a:pt x="7452" y="26528"/>
                        </a:cubicBezTo>
                        <a:lnTo>
                          <a:pt x="7452" y="-1747"/>
                        </a:lnTo>
                        <a:lnTo>
                          <a:pt x="-1411" y="-1747"/>
                        </a:lnTo>
                        <a:lnTo>
                          <a:pt x="-1411" y="51921"/>
                        </a:lnTo>
                        <a:lnTo>
                          <a:pt x="7452" y="51921"/>
                        </a:lnTo>
                        <a:lnTo>
                          <a:pt x="7452" y="43579"/>
                        </a:lnTo>
                        <a:cubicBezTo>
                          <a:pt x="9312" y="46840"/>
                          <a:pt x="11725" y="49258"/>
                          <a:pt x="14690" y="50832"/>
                        </a:cubicBezTo>
                        <a:cubicBezTo>
                          <a:pt x="17664" y="52417"/>
                          <a:pt x="21278" y="53209"/>
                          <a:pt x="25531" y="53209"/>
                        </a:cubicBezTo>
                        <a:cubicBezTo>
                          <a:pt x="26134" y="53209"/>
                          <a:pt x="26803" y="53168"/>
                          <a:pt x="27539" y="53086"/>
                        </a:cubicBezTo>
                        <a:cubicBezTo>
                          <a:pt x="28275" y="53015"/>
                          <a:pt x="29088" y="52897"/>
                          <a:pt x="29977" y="52734"/>
                        </a:cubicBezTo>
                        <a:lnTo>
                          <a:pt x="30023" y="43687"/>
                        </a:lnTo>
                        <a:close/>
                      </a:path>
                    </a:pathLst>
                  </a:custGeom>
                  <a:solidFill>
                    <a:srgbClr val="000000"/>
                  </a:solidFill>
                  <a:ln w="15" cap="flat">
                    <a:noFill/>
                    <a:prstDash val="solid"/>
                    <a:round/>
                  </a:ln>
                </p:spPr>
                <p:txBody>
                  <a:bodyPr/>
                  <a:lstStyle/>
                  <a:p>
                    <a:endParaRPr lang="nb-NO"/>
                  </a:p>
                </p:txBody>
              </p:sp>
              <p:sp>
                <p:nvSpPr>
                  <p:cNvPr id="112" name="Friform 111">
                    <a:extLst>
                      <a:ext uri="{FF2B5EF4-FFF2-40B4-BE49-F238E27FC236}">
                        <a16:creationId xmlns:a16="http://schemas.microsoft.com/office/drawing/2014/main" id="{2405D16F-F44F-7880-E5BA-C51F4ACF827E}"/>
                      </a:ext>
                    </a:extLst>
                  </p:cNvPr>
                  <p:cNvSpPr/>
                  <p:nvPr/>
                </p:nvSpPr>
                <p:spPr>
                  <a:xfrm flipV="1">
                    <a:off x="5088871" y="1979659"/>
                    <a:ext cx="47964" cy="75963"/>
                  </a:xfrm>
                  <a:custGeom>
                    <a:avLst/>
                    <a:gdLst>
                      <a:gd name="csX0" fmla="*/ 37430 w 47964"/>
                      <a:gd name="csY0" fmla="*/ 44579 h 75963"/>
                      <a:gd name="csX1" fmla="*/ 37430 w 47964"/>
                      <a:gd name="csY1" fmla="*/ 73621 h 75963"/>
                      <a:gd name="csX2" fmla="*/ 46247 w 47964"/>
                      <a:gd name="csY2" fmla="*/ 73621 h 75963"/>
                      <a:gd name="csX3" fmla="*/ 46247 w 47964"/>
                      <a:gd name="csY3" fmla="*/ -947 h 75963"/>
                      <a:gd name="csX4" fmla="*/ 37430 w 47964"/>
                      <a:gd name="csY4" fmla="*/ -947 h 75963"/>
                      <a:gd name="csX5" fmla="*/ 37430 w 47964"/>
                      <a:gd name="csY5" fmla="*/ 7103 h 75963"/>
                      <a:gd name="csX6" fmla="*/ 30407 w 47964"/>
                      <a:gd name="csY6" fmla="*/ -11 h 75963"/>
                      <a:gd name="csX7" fmla="*/ 20225 w 47964"/>
                      <a:gd name="csY7" fmla="*/ -2342 h 75963"/>
                      <a:gd name="csX8" fmla="*/ 4385 w 47964"/>
                      <a:gd name="csY8" fmla="*/ 5417 h 75963"/>
                      <a:gd name="csX9" fmla="*/ -1718 w 47964"/>
                      <a:gd name="csY9" fmla="*/ 25841 h 75963"/>
                      <a:gd name="csX10" fmla="*/ 4385 w 47964"/>
                      <a:gd name="csY10" fmla="*/ 46251 h 75963"/>
                      <a:gd name="csX11" fmla="*/ 20225 w 47964"/>
                      <a:gd name="csY11" fmla="*/ 54010 h 75963"/>
                      <a:gd name="csX12" fmla="*/ 30407 w 47964"/>
                      <a:gd name="csY12" fmla="*/ 51679 h 75963"/>
                      <a:gd name="csX13" fmla="*/ 37430 w 47964"/>
                      <a:gd name="csY13" fmla="*/ 44579 h 75963"/>
                      <a:gd name="csX14" fmla="*/ 7391 w 47964"/>
                      <a:gd name="csY14" fmla="*/ 25841 h 75963"/>
                      <a:gd name="csX15" fmla="*/ 11393 w 47964"/>
                      <a:gd name="csY15" fmla="*/ 10584 h 75963"/>
                      <a:gd name="csX16" fmla="*/ 22387 w 47964"/>
                      <a:gd name="csY16" fmla="*/ 5049 h 75963"/>
                      <a:gd name="csX17" fmla="*/ 33397 w 47964"/>
                      <a:gd name="csY17" fmla="*/ 10584 h 75963"/>
                      <a:gd name="csX18" fmla="*/ 37430 w 47964"/>
                      <a:gd name="csY18" fmla="*/ 25841 h 75963"/>
                      <a:gd name="csX19" fmla="*/ 33397 w 47964"/>
                      <a:gd name="csY19" fmla="*/ 41098 h 75963"/>
                      <a:gd name="csX20" fmla="*/ 22387 w 47964"/>
                      <a:gd name="csY20" fmla="*/ 46634 h 75963"/>
                      <a:gd name="csX21" fmla="*/ 11393 w 47964"/>
                      <a:gd name="csY21" fmla="*/ 41098 h 75963"/>
                      <a:gd name="csX22" fmla="*/ 7391 w 47964"/>
                      <a:gd name="csY22" fmla="*/ 25841 h 75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7964" h="75963">
                        <a:moveTo>
                          <a:pt x="37430" y="44579"/>
                        </a:moveTo>
                        <a:lnTo>
                          <a:pt x="37430" y="73621"/>
                        </a:lnTo>
                        <a:lnTo>
                          <a:pt x="46247" y="73621"/>
                        </a:lnTo>
                        <a:lnTo>
                          <a:pt x="46247" y="-947"/>
                        </a:lnTo>
                        <a:lnTo>
                          <a:pt x="37430" y="-947"/>
                        </a:lnTo>
                        <a:lnTo>
                          <a:pt x="37430" y="7103"/>
                        </a:lnTo>
                        <a:cubicBezTo>
                          <a:pt x="35579" y="3914"/>
                          <a:pt x="33238" y="1542"/>
                          <a:pt x="30407" y="-11"/>
                        </a:cubicBezTo>
                        <a:cubicBezTo>
                          <a:pt x="27585" y="-1565"/>
                          <a:pt x="24191" y="-2342"/>
                          <a:pt x="20225" y="-2342"/>
                        </a:cubicBezTo>
                        <a:cubicBezTo>
                          <a:pt x="13744" y="-2342"/>
                          <a:pt x="8464" y="244"/>
                          <a:pt x="4385" y="5417"/>
                        </a:cubicBezTo>
                        <a:cubicBezTo>
                          <a:pt x="317" y="10600"/>
                          <a:pt x="-1718" y="17408"/>
                          <a:pt x="-1718" y="25841"/>
                        </a:cubicBezTo>
                        <a:cubicBezTo>
                          <a:pt x="-1718" y="34275"/>
                          <a:pt x="317" y="41078"/>
                          <a:pt x="4385" y="46251"/>
                        </a:cubicBezTo>
                        <a:cubicBezTo>
                          <a:pt x="8464" y="51423"/>
                          <a:pt x="13744" y="54010"/>
                          <a:pt x="20225" y="54010"/>
                        </a:cubicBezTo>
                        <a:cubicBezTo>
                          <a:pt x="24191" y="54010"/>
                          <a:pt x="27585" y="53233"/>
                          <a:pt x="30407" y="51679"/>
                        </a:cubicBezTo>
                        <a:cubicBezTo>
                          <a:pt x="33238" y="50135"/>
                          <a:pt x="35579" y="47769"/>
                          <a:pt x="37430" y="44579"/>
                        </a:cubicBezTo>
                        <a:close/>
                        <a:moveTo>
                          <a:pt x="7391" y="25841"/>
                        </a:moveTo>
                        <a:cubicBezTo>
                          <a:pt x="7391" y="19360"/>
                          <a:pt x="8725" y="14275"/>
                          <a:pt x="11393" y="10584"/>
                        </a:cubicBezTo>
                        <a:cubicBezTo>
                          <a:pt x="14061" y="6894"/>
                          <a:pt x="17726" y="5049"/>
                          <a:pt x="22387" y="5049"/>
                        </a:cubicBezTo>
                        <a:cubicBezTo>
                          <a:pt x="27049" y="5049"/>
                          <a:pt x="30719" y="6894"/>
                          <a:pt x="33397" y="10584"/>
                        </a:cubicBezTo>
                        <a:cubicBezTo>
                          <a:pt x="36085" y="14275"/>
                          <a:pt x="37430" y="19360"/>
                          <a:pt x="37430" y="25841"/>
                        </a:cubicBezTo>
                        <a:cubicBezTo>
                          <a:pt x="37430" y="32322"/>
                          <a:pt x="36085" y="37408"/>
                          <a:pt x="33397" y="41098"/>
                        </a:cubicBezTo>
                        <a:cubicBezTo>
                          <a:pt x="30719" y="44789"/>
                          <a:pt x="27049" y="46634"/>
                          <a:pt x="22387" y="46634"/>
                        </a:cubicBezTo>
                        <a:cubicBezTo>
                          <a:pt x="17726" y="46634"/>
                          <a:pt x="14061" y="44789"/>
                          <a:pt x="11393" y="41098"/>
                        </a:cubicBezTo>
                        <a:cubicBezTo>
                          <a:pt x="8725" y="37408"/>
                          <a:pt x="7391" y="32322"/>
                          <a:pt x="7391" y="25841"/>
                        </a:cubicBezTo>
                        <a:close/>
                      </a:path>
                    </a:pathLst>
                  </a:custGeom>
                  <a:solidFill>
                    <a:srgbClr val="000000"/>
                  </a:solidFill>
                  <a:ln w="15" cap="flat">
                    <a:noFill/>
                    <a:prstDash val="solid"/>
                    <a:round/>
                  </a:ln>
                </p:spPr>
                <p:txBody>
                  <a:bodyPr/>
                  <a:lstStyle/>
                  <a:p>
                    <a:endParaRPr lang="nb-NO"/>
                  </a:p>
                </p:txBody>
              </p:sp>
              <p:sp>
                <p:nvSpPr>
                  <p:cNvPr id="113" name="Friform 112">
                    <a:extLst>
                      <a:ext uri="{FF2B5EF4-FFF2-40B4-BE49-F238E27FC236}">
                        <a16:creationId xmlns:a16="http://schemas.microsoft.com/office/drawing/2014/main" id="{1A4B4B52-71C5-969A-264E-6EC042620FBD}"/>
                      </a:ext>
                    </a:extLst>
                  </p:cNvPr>
                  <p:cNvSpPr/>
                  <p:nvPr/>
                </p:nvSpPr>
                <p:spPr>
                  <a:xfrm flipV="1">
                    <a:off x="5151165" y="1999271"/>
                    <a:ext cx="49742" cy="56351"/>
                  </a:xfrm>
                  <a:custGeom>
                    <a:avLst/>
                    <a:gdLst>
                      <a:gd name="csX0" fmla="*/ 47974 w 49742"/>
                      <a:gd name="csY0" fmla="*/ 28736 h 56351"/>
                      <a:gd name="csX1" fmla="*/ 47974 w 49742"/>
                      <a:gd name="csY1" fmla="*/ 24427 h 56351"/>
                      <a:gd name="csX2" fmla="*/ 7431 w 49742"/>
                      <a:gd name="csY2" fmla="*/ 24427 h 56351"/>
                      <a:gd name="csX3" fmla="*/ 12921 w 49742"/>
                      <a:gd name="csY3" fmla="*/ 10550 h 56351"/>
                      <a:gd name="csX4" fmla="*/ 26598 w 49742"/>
                      <a:gd name="csY4" fmla="*/ 5781 h 56351"/>
                      <a:gd name="csX5" fmla="*/ 36443 w 49742"/>
                      <a:gd name="csY5" fmla="*/ 7023 h 56351"/>
                      <a:gd name="csX6" fmla="*/ 45919 w 49742"/>
                      <a:gd name="csY6" fmla="*/ 10765 h 56351"/>
                      <a:gd name="csX7" fmla="*/ 45919 w 49742"/>
                      <a:gd name="csY7" fmla="*/ 2423 h 56351"/>
                      <a:gd name="csX8" fmla="*/ 36182 w 49742"/>
                      <a:gd name="csY8" fmla="*/ -644 h 56351"/>
                      <a:gd name="csX9" fmla="*/ 26077 w 49742"/>
                      <a:gd name="csY9" fmla="*/ -1702 h 56351"/>
                      <a:gd name="csX10" fmla="*/ 5729 w 49742"/>
                      <a:gd name="csY10" fmla="*/ 5766 h 56351"/>
                      <a:gd name="csX11" fmla="*/ -1769 w 49742"/>
                      <a:gd name="csY11" fmla="*/ 26006 h 56351"/>
                      <a:gd name="csX12" fmla="*/ 5346 w 49742"/>
                      <a:gd name="csY12" fmla="*/ 46906 h 56351"/>
                      <a:gd name="csX13" fmla="*/ 24544 w 49742"/>
                      <a:gd name="csY13" fmla="*/ 54650 h 56351"/>
                      <a:gd name="csX14" fmla="*/ 41672 w 49742"/>
                      <a:gd name="csY14" fmla="*/ 47673 h 56351"/>
                      <a:gd name="csX15" fmla="*/ 47974 w 49742"/>
                      <a:gd name="csY15" fmla="*/ 28736 h 56351"/>
                      <a:gd name="csX16" fmla="*/ 39157 w 49742"/>
                      <a:gd name="csY16" fmla="*/ 31327 h 56351"/>
                      <a:gd name="csX17" fmla="*/ 35109 w 49742"/>
                      <a:gd name="csY17" fmla="*/ 42858 h 56351"/>
                      <a:gd name="csX18" fmla="*/ 24636 w 49742"/>
                      <a:gd name="csY18" fmla="*/ 47182 h 56351"/>
                      <a:gd name="csX19" fmla="*/ 12829 w 49742"/>
                      <a:gd name="csY19" fmla="*/ 43012 h 56351"/>
                      <a:gd name="csX20" fmla="*/ 7723 w 49742"/>
                      <a:gd name="csY20" fmla="*/ 31266 h 56351"/>
                      <a:gd name="csX21" fmla="*/ 39157 w 49742"/>
                      <a:gd name="csY21" fmla="*/ 31327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74" y="28736"/>
                        </a:moveTo>
                        <a:lnTo>
                          <a:pt x="47974" y="24427"/>
                        </a:lnTo>
                        <a:lnTo>
                          <a:pt x="7431" y="24427"/>
                        </a:lnTo>
                        <a:cubicBezTo>
                          <a:pt x="7820" y="18355"/>
                          <a:pt x="9649" y="13729"/>
                          <a:pt x="12921" y="10550"/>
                        </a:cubicBezTo>
                        <a:cubicBezTo>
                          <a:pt x="16192" y="7371"/>
                          <a:pt x="20751" y="5781"/>
                          <a:pt x="26598" y="5781"/>
                        </a:cubicBezTo>
                        <a:cubicBezTo>
                          <a:pt x="29982" y="5781"/>
                          <a:pt x="33264" y="6195"/>
                          <a:pt x="36443" y="7023"/>
                        </a:cubicBezTo>
                        <a:cubicBezTo>
                          <a:pt x="39622" y="7851"/>
                          <a:pt x="42781" y="9098"/>
                          <a:pt x="45919" y="10765"/>
                        </a:cubicBezTo>
                        <a:lnTo>
                          <a:pt x="45919" y="2423"/>
                        </a:lnTo>
                        <a:cubicBezTo>
                          <a:pt x="42750" y="1084"/>
                          <a:pt x="39504" y="62"/>
                          <a:pt x="36182" y="-644"/>
                        </a:cubicBezTo>
                        <a:cubicBezTo>
                          <a:pt x="32860" y="-1349"/>
                          <a:pt x="29491" y="-1702"/>
                          <a:pt x="26077" y="-1702"/>
                        </a:cubicBezTo>
                        <a:cubicBezTo>
                          <a:pt x="17511" y="-1702"/>
                          <a:pt x="10728" y="787"/>
                          <a:pt x="5729" y="5766"/>
                        </a:cubicBezTo>
                        <a:cubicBezTo>
                          <a:pt x="730" y="10754"/>
                          <a:pt x="-1769" y="17501"/>
                          <a:pt x="-1769" y="26006"/>
                        </a:cubicBezTo>
                        <a:cubicBezTo>
                          <a:pt x="-1769" y="34788"/>
                          <a:pt x="603" y="41754"/>
                          <a:pt x="5346" y="46906"/>
                        </a:cubicBezTo>
                        <a:cubicBezTo>
                          <a:pt x="10089" y="52069"/>
                          <a:pt x="16488" y="54650"/>
                          <a:pt x="24544" y="54650"/>
                        </a:cubicBezTo>
                        <a:cubicBezTo>
                          <a:pt x="31761" y="54650"/>
                          <a:pt x="37470" y="52324"/>
                          <a:pt x="41672" y="47673"/>
                        </a:cubicBezTo>
                        <a:cubicBezTo>
                          <a:pt x="45873" y="43032"/>
                          <a:pt x="47974" y="36720"/>
                          <a:pt x="47974" y="28736"/>
                        </a:cubicBezTo>
                        <a:close/>
                        <a:moveTo>
                          <a:pt x="39157" y="31327"/>
                        </a:moveTo>
                        <a:cubicBezTo>
                          <a:pt x="39095" y="36142"/>
                          <a:pt x="37746" y="39986"/>
                          <a:pt x="35109" y="42858"/>
                        </a:cubicBezTo>
                        <a:cubicBezTo>
                          <a:pt x="32471" y="45741"/>
                          <a:pt x="28980" y="47182"/>
                          <a:pt x="24636" y="47182"/>
                        </a:cubicBezTo>
                        <a:cubicBezTo>
                          <a:pt x="19719" y="47182"/>
                          <a:pt x="15783" y="45792"/>
                          <a:pt x="12829" y="43012"/>
                        </a:cubicBezTo>
                        <a:cubicBezTo>
                          <a:pt x="9874" y="40231"/>
                          <a:pt x="8172" y="36316"/>
                          <a:pt x="7723" y="31266"/>
                        </a:cubicBezTo>
                        <a:lnTo>
                          <a:pt x="39157" y="31327"/>
                        </a:lnTo>
                        <a:close/>
                      </a:path>
                    </a:pathLst>
                  </a:custGeom>
                  <a:solidFill>
                    <a:srgbClr val="000000"/>
                  </a:solidFill>
                  <a:ln w="15" cap="flat">
                    <a:noFill/>
                    <a:prstDash val="solid"/>
                    <a:round/>
                  </a:ln>
                </p:spPr>
                <p:txBody>
                  <a:bodyPr/>
                  <a:lstStyle/>
                  <a:p>
                    <a:endParaRPr lang="nb-NO"/>
                  </a:p>
                </p:txBody>
              </p:sp>
              <p:sp>
                <p:nvSpPr>
                  <p:cNvPr id="114" name="Friform 113">
                    <a:extLst>
                      <a:ext uri="{FF2B5EF4-FFF2-40B4-BE49-F238E27FC236}">
                        <a16:creationId xmlns:a16="http://schemas.microsoft.com/office/drawing/2014/main" id="{62073D54-8246-487A-A7F8-4ABD23638A88}"/>
                      </a:ext>
                    </a:extLst>
                  </p:cNvPr>
                  <p:cNvSpPr/>
                  <p:nvPr/>
                </p:nvSpPr>
                <p:spPr>
                  <a:xfrm flipV="1">
                    <a:off x="5215038" y="1999271"/>
                    <a:ext cx="31434" cy="54956"/>
                  </a:xfrm>
                  <a:custGeom>
                    <a:avLst/>
                    <a:gdLst>
                      <a:gd name="csX0" fmla="*/ 30040 w 31434"/>
                      <a:gd name="csY0" fmla="*/ 43687 h 54956"/>
                      <a:gd name="csX1" fmla="*/ 26804 w 31434"/>
                      <a:gd name="csY1" fmla="*/ 44944 h 54956"/>
                      <a:gd name="csX2" fmla="*/ 22956 w 31434"/>
                      <a:gd name="csY2" fmla="*/ 45358 h 54956"/>
                      <a:gd name="csX3" fmla="*/ 11471 w 31434"/>
                      <a:gd name="csY3" fmla="*/ 40497 h 54956"/>
                      <a:gd name="csX4" fmla="*/ 7468 w 31434"/>
                      <a:gd name="csY4" fmla="*/ 26528 h 54956"/>
                      <a:gd name="csX5" fmla="*/ 7468 w 31434"/>
                      <a:gd name="csY5" fmla="*/ -1747 h 54956"/>
                      <a:gd name="csX6" fmla="*/ -1395 w 31434"/>
                      <a:gd name="csY6" fmla="*/ -1747 h 54956"/>
                      <a:gd name="csX7" fmla="*/ -1395 w 31434"/>
                      <a:gd name="csY7" fmla="*/ 51921 h 54956"/>
                      <a:gd name="csX8" fmla="*/ 7468 w 31434"/>
                      <a:gd name="csY8" fmla="*/ 51921 h 54956"/>
                      <a:gd name="csX9" fmla="*/ 7468 w 31434"/>
                      <a:gd name="csY9" fmla="*/ 43579 h 54956"/>
                      <a:gd name="csX10" fmla="*/ 14706 w 31434"/>
                      <a:gd name="csY10" fmla="*/ 50832 h 54956"/>
                      <a:gd name="csX11" fmla="*/ 25547 w 31434"/>
                      <a:gd name="csY11" fmla="*/ 53209 h 54956"/>
                      <a:gd name="csX12" fmla="*/ 27556 w 31434"/>
                      <a:gd name="csY12" fmla="*/ 53086 h 54956"/>
                      <a:gd name="csX13" fmla="*/ 29994 w 31434"/>
                      <a:gd name="csY13" fmla="*/ 52734 h 54956"/>
                      <a:gd name="csX14" fmla="*/ 30040 w 31434"/>
                      <a:gd name="csY14" fmla="*/ 43687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040" y="43687"/>
                        </a:moveTo>
                        <a:cubicBezTo>
                          <a:pt x="29048" y="44259"/>
                          <a:pt x="27970" y="44678"/>
                          <a:pt x="26804" y="44944"/>
                        </a:cubicBezTo>
                        <a:cubicBezTo>
                          <a:pt x="25639" y="45220"/>
                          <a:pt x="24356" y="45358"/>
                          <a:pt x="22956" y="45358"/>
                        </a:cubicBezTo>
                        <a:cubicBezTo>
                          <a:pt x="17967" y="45358"/>
                          <a:pt x="14139" y="43738"/>
                          <a:pt x="11471" y="40497"/>
                        </a:cubicBezTo>
                        <a:cubicBezTo>
                          <a:pt x="8802" y="37257"/>
                          <a:pt x="7468" y="32600"/>
                          <a:pt x="7468" y="26528"/>
                        </a:cubicBezTo>
                        <a:lnTo>
                          <a:pt x="7468" y="-1747"/>
                        </a:lnTo>
                        <a:lnTo>
                          <a:pt x="-1395" y="-1747"/>
                        </a:lnTo>
                        <a:lnTo>
                          <a:pt x="-1395" y="51921"/>
                        </a:lnTo>
                        <a:lnTo>
                          <a:pt x="7468" y="51921"/>
                        </a:lnTo>
                        <a:lnTo>
                          <a:pt x="7468" y="43579"/>
                        </a:lnTo>
                        <a:cubicBezTo>
                          <a:pt x="9329" y="46840"/>
                          <a:pt x="11741" y="49258"/>
                          <a:pt x="14706" y="50832"/>
                        </a:cubicBezTo>
                        <a:cubicBezTo>
                          <a:pt x="17681" y="52417"/>
                          <a:pt x="21294" y="53209"/>
                          <a:pt x="25547" y="53209"/>
                        </a:cubicBezTo>
                        <a:cubicBezTo>
                          <a:pt x="26150" y="53209"/>
                          <a:pt x="26820" y="53168"/>
                          <a:pt x="27556" y="53086"/>
                        </a:cubicBezTo>
                        <a:cubicBezTo>
                          <a:pt x="28292" y="53015"/>
                          <a:pt x="29104" y="52897"/>
                          <a:pt x="29994" y="52734"/>
                        </a:cubicBezTo>
                        <a:lnTo>
                          <a:pt x="30040" y="43687"/>
                        </a:lnTo>
                        <a:close/>
                      </a:path>
                    </a:pathLst>
                  </a:custGeom>
                  <a:solidFill>
                    <a:srgbClr val="000000"/>
                  </a:solidFill>
                  <a:ln w="15" cap="flat">
                    <a:noFill/>
                    <a:prstDash val="solid"/>
                    <a:round/>
                  </a:ln>
                </p:spPr>
                <p:txBody>
                  <a:bodyPr/>
                  <a:lstStyle/>
                  <a:p>
                    <a:endParaRPr lang="nb-NO"/>
                  </a:p>
                </p:txBody>
              </p:sp>
              <p:sp>
                <p:nvSpPr>
                  <p:cNvPr id="115" name="Friform 114">
                    <a:extLst>
                      <a:ext uri="{FF2B5EF4-FFF2-40B4-BE49-F238E27FC236}">
                        <a16:creationId xmlns:a16="http://schemas.microsoft.com/office/drawing/2014/main" id="{F29589C2-9D2D-5BBE-19B9-63BAE853062F}"/>
                      </a:ext>
                    </a:extLst>
                  </p:cNvPr>
                  <p:cNvSpPr/>
                  <p:nvPr/>
                </p:nvSpPr>
                <p:spPr>
                  <a:xfrm flipV="1">
                    <a:off x="5255722" y="1979659"/>
                    <a:ext cx="8816" cy="74568"/>
                  </a:xfrm>
                  <a:custGeom>
                    <a:avLst/>
                    <a:gdLst>
                      <a:gd name="csX0" fmla="*/ -676 w 8816"/>
                      <a:gd name="csY0" fmla="*/ 51281 h 74568"/>
                      <a:gd name="csX1" fmla="*/ 8141 w 8816"/>
                      <a:gd name="csY1" fmla="*/ 51281 h 74568"/>
                      <a:gd name="csX2" fmla="*/ 8141 w 8816"/>
                      <a:gd name="csY2" fmla="*/ -2388 h 74568"/>
                      <a:gd name="csX3" fmla="*/ -676 w 8816"/>
                      <a:gd name="csY3" fmla="*/ -2388 h 74568"/>
                      <a:gd name="csX4" fmla="*/ -676 w 8816"/>
                      <a:gd name="csY4" fmla="*/ 51281 h 74568"/>
                      <a:gd name="csX5" fmla="*/ -676 w 8816"/>
                      <a:gd name="csY5" fmla="*/ 72180 h 74568"/>
                      <a:gd name="csX6" fmla="*/ 8141 w 8816"/>
                      <a:gd name="csY6" fmla="*/ 72180 h 74568"/>
                      <a:gd name="csX7" fmla="*/ 8141 w 8816"/>
                      <a:gd name="csY7" fmla="*/ 61002 h 74568"/>
                      <a:gd name="csX8" fmla="*/ -676 w 8816"/>
                      <a:gd name="csY8" fmla="*/ 61002 h 74568"/>
                      <a:gd name="csX9" fmla="*/ -676 w 8816"/>
                      <a:gd name="csY9" fmla="*/ 7218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676" y="51281"/>
                        </a:moveTo>
                        <a:lnTo>
                          <a:pt x="8141" y="51281"/>
                        </a:lnTo>
                        <a:lnTo>
                          <a:pt x="8141" y="-2388"/>
                        </a:lnTo>
                        <a:lnTo>
                          <a:pt x="-676" y="-2388"/>
                        </a:lnTo>
                        <a:lnTo>
                          <a:pt x="-676" y="51281"/>
                        </a:lnTo>
                        <a:close/>
                        <a:moveTo>
                          <a:pt x="-676" y="72180"/>
                        </a:moveTo>
                        <a:lnTo>
                          <a:pt x="8141" y="72180"/>
                        </a:lnTo>
                        <a:lnTo>
                          <a:pt x="8141" y="61002"/>
                        </a:lnTo>
                        <a:lnTo>
                          <a:pt x="-676" y="61002"/>
                        </a:lnTo>
                        <a:lnTo>
                          <a:pt x="-676" y="72180"/>
                        </a:lnTo>
                        <a:close/>
                      </a:path>
                    </a:pathLst>
                  </a:custGeom>
                  <a:solidFill>
                    <a:srgbClr val="000000"/>
                  </a:solidFill>
                  <a:ln w="15" cap="flat">
                    <a:noFill/>
                    <a:prstDash val="solid"/>
                    <a:round/>
                  </a:ln>
                </p:spPr>
                <p:txBody>
                  <a:bodyPr/>
                  <a:lstStyle/>
                  <a:p>
                    <a:endParaRPr lang="nb-NO"/>
                  </a:p>
                </p:txBody>
              </p:sp>
              <p:sp>
                <p:nvSpPr>
                  <p:cNvPr id="116" name="Friform 115">
                    <a:extLst>
                      <a:ext uri="{FF2B5EF4-FFF2-40B4-BE49-F238E27FC236}">
                        <a16:creationId xmlns:a16="http://schemas.microsoft.com/office/drawing/2014/main" id="{71E4228D-FF52-4B6C-DDE7-FE965D55B2B4}"/>
                      </a:ext>
                    </a:extLst>
                  </p:cNvPr>
                  <p:cNvSpPr/>
                  <p:nvPr/>
                </p:nvSpPr>
                <p:spPr>
                  <a:xfrm flipV="1">
                    <a:off x="5282650" y="1999271"/>
                    <a:ext cx="44958" cy="54956"/>
                  </a:xfrm>
                  <a:custGeom>
                    <a:avLst/>
                    <a:gdLst>
                      <a:gd name="csX0" fmla="*/ 43131 w 44958"/>
                      <a:gd name="csY0" fmla="*/ 30653 h 54956"/>
                      <a:gd name="csX1" fmla="*/ 43131 w 44958"/>
                      <a:gd name="csY1" fmla="*/ -1747 h 54956"/>
                      <a:gd name="csX2" fmla="*/ 34314 w 44958"/>
                      <a:gd name="csY2" fmla="*/ -1747 h 54956"/>
                      <a:gd name="csX3" fmla="*/ 34314 w 44958"/>
                      <a:gd name="csY3" fmla="*/ 30362 h 54956"/>
                      <a:gd name="csX4" fmla="*/ 31339 w 44958"/>
                      <a:gd name="csY4" fmla="*/ 41755 h 54956"/>
                      <a:gd name="csX5" fmla="*/ 22430 w 44958"/>
                      <a:gd name="csY5" fmla="*/ 45542 h 54956"/>
                      <a:gd name="csX6" fmla="*/ 11160 w 44958"/>
                      <a:gd name="csY6" fmla="*/ 40988 h 54956"/>
                      <a:gd name="csX7" fmla="*/ 7035 w 44958"/>
                      <a:gd name="csY7" fmla="*/ 28583 h 54956"/>
                      <a:gd name="csX8" fmla="*/ 7035 w 44958"/>
                      <a:gd name="csY8" fmla="*/ -1747 h 54956"/>
                      <a:gd name="csX9" fmla="*/ -1828 w 44958"/>
                      <a:gd name="csY9" fmla="*/ -1747 h 54956"/>
                      <a:gd name="csX10" fmla="*/ -1828 w 44958"/>
                      <a:gd name="csY10" fmla="*/ 51921 h 54956"/>
                      <a:gd name="csX11" fmla="*/ 7035 w 44958"/>
                      <a:gd name="csY11" fmla="*/ 51921 h 54956"/>
                      <a:gd name="csX12" fmla="*/ 7035 w 44958"/>
                      <a:gd name="csY12" fmla="*/ 43579 h 54956"/>
                      <a:gd name="csX13" fmla="*/ 14487 w 44958"/>
                      <a:gd name="csY13" fmla="*/ 50817 h 54956"/>
                      <a:gd name="csX14" fmla="*/ 24393 w 44958"/>
                      <a:gd name="csY14" fmla="*/ 53209 h 54956"/>
                      <a:gd name="csX15" fmla="*/ 38377 w 44958"/>
                      <a:gd name="csY15" fmla="*/ 47490 h 54956"/>
                      <a:gd name="csX16" fmla="*/ 43131 w 44958"/>
                      <a:gd name="csY16" fmla="*/ 30653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131" y="30653"/>
                        </a:moveTo>
                        <a:lnTo>
                          <a:pt x="43131" y="-1747"/>
                        </a:lnTo>
                        <a:lnTo>
                          <a:pt x="34314" y="-1747"/>
                        </a:lnTo>
                        <a:lnTo>
                          <a:pt x="34314" y="30362"/>
                        </a:lnTo>
                        <a:cubicBezTo>
                          <a:pt x="34314" y="35442"/>
                          <a:pt x="33322" y="39240"/>
                          <a:pt x="31339" y="41755"/>
                        </a:cubicBezTo>
                        <a:cubicBezTo>
                          <a:pt x="29356" y="44280"/>
                          <a:pt x="26386" y="45542"/>
                          <a:pt x="22430" y="45542"/>
                        </a:cubicBezTo>
                        <a:cubicBezTo>
                          <a:pt x="17666" y="45542"/>
                          <a:pt x="13910" y="44024"/>
                          <a:pt x="11160" y="40988"/>
                        </a:cubicBezTo>
                        <a:cubicBezTo>
                          <a:pt x="8410" y="37962"/>
                          <a:pt x="7035" y="33827"/>
                          <a:pt x="7035" y="28583"/>
                        </a:cubicBezTo>
                        <a:lnTo>
                          <a:pt x="7035" y="-1747"/>
                        </a:lnTo>
                        <a:lnTo>
                          <a:pt x="-1828" y="-1747"/>
                        </a:lnTo>
                        <a:lnTo>
                          <a:pt x="-1828" y="51921"/>
                        </a:lnTo>
                        <a:lnTo>
                          <a:pt x="7035" y="51921"/>
                        </a:lnTo>
                        <a:lnTo>
                          <a:pt x="7035" y="43579"/>
                        </a:lnTo>
                        <a:cubicBezTo>
                          <a:pt x="9151" y="46810"/>
                          <a:pt x="11635" y="49222"/>
                          <a:pt x="14487" y="50817"/>
                        </a:cubicBezTo>
                        <a:cubicBezTo>
                          <a:pt x="17350" y="52412"/>
                          <a:pt x="20651" y="53209"/>
                          <a:pt x="24393" y="53209"/>
                        </a:cubicBezTo>
                        <a:cubicBezTo>
                          <a:pt x="30557" y="53209"/>
                          <a:pt x="35219" y="51303"/>
                          <a:pt x="38377" y="47490"/>
                        </a:cubicBezTo>
                        <a:cubicBezTo>
                          <a:pt x="41546" y="43677"/>
                          <a:pt x="43131" y="38064"/>
                          <a:pt x="43131" y="30653"/>
                        </a:cubicBezTo>
                        <a:close/>
                      </a:path>
                    </a:pathLst>
                  </a:custGeom>
                  <a:solidFill>
                    <a:srgbClr val="000000"/>
                  </a:solidFill>
                  <a:ln w="15" cap="flat">
                    <a:noFill/>
                    <a:prstDash val="solid"/>
                    <a:round/>
                  </a:ln>
                </p:spPr>
                <p:txBody>
                  <a:bodyPr/>
                  <a:lstStyle/>
                  <a:p>
                    <a:endParaRPr lang="nb-NO"/>
                  </a:p>
                </p:txBody>
              </p:sp>
              <p:sp>
                <p:nvSpPr>
                  <p:cNvPr id="117" name="Friform 116">
                    <a:extLst>
                      <a:ext uri="{FF2B5EF4-FFF2-40B4-BE49-F238E27FC236}">
                        <a16:creationId xmlns:a16="http://schemas.microsoft.com/office/drawing/2014/main" id="{A696D745-DBAE-0600-B289-0B27C297A31F}"/>
                      </a:ext>
                    </a:extLst>
                  </p:cNvPr>
                  <p:cNvSpPr/>
                  <p:nvPr/>
                </p:nvSpPr>
                <p:spPr>
                  <a:xfrm flipV="1">
                    <a:off x="5341352" y="1999271"/>
                    <a:ext cx="47964" cy="75365"/>
                  </a:xfrm>
                  <a:custGeom>
                    <a:avLst/>
                    <a:gdLst>
                      <a:gd name="csX0" fmla="*/ 37455 w 47964"/>
                      <a:gd name="csY0" fmla="*/ 46791 h 75365"/>
                      <a:gd name="csX1" fmla="*/ 33499 w 47964"/>
                      <a:gd name="csY1" fmla="*/ 61635 h 75365"/>
                      <a:gd name="csX2" fmla="*/ 22413 w 47964"/>
                      <a:gd name="csY2" fmla="*/ 66909 h 75365"/>
                      <a:gd name="csX3" fmla="*/ 11373 w 47964"/>
                      <a:gd name="csY3" fmla="*/ 61635 h 75365"/>
                      <a:gd name="csX4" fmla="*/ 7416 w 47964"/>
                      <a:gd name="csY4" fmla="*/ 46791 h 75365"/>
                      <a:gd name="csX5" fmla="*/ 11373 w 47964"/>
                      <a:gd name="csY5" fmla="*/ 31979 h 75365"/>
                      <a:gd name="csX6" fmla="*/ 22413 w 47964"/>
                      <a:gd name="csY6" fmla="*/ 26704 h 75365"/>
                      <a:gd name="csX7" fmla="*/ 33499 w 47964"/>
                      <a:gd name="csY7" fmla="*/ 31979 h 75365"/>
                      <a:gd name="csX8" fmla="*/ 37455 w 47964"/>
                      <a:gd name="csY8" fmla="*/ 46791 h 75365"/>
                      <a:gd name="csX9" fmla="*/ 46272 w 47964"/>
                      <a:gd name="csY9" fmla="*/ 25983 h 75365"/>
                      <a:gd name="csX10" fmla="*/ 40185 w 47964"/>
                      <a:gd name="csY10" fmla="*/ 5605 h 75365"/>
                      <a:gd name="csX11" fmla="*/ 21554 w 47964"/>
                      <a:gd name="csY11" fmla="*/ -1081 h 75365"/>
                      <a:gd name="csX12" fmla="*/ 12783 w 47964"/>
                      <a:gd name="csY12" fmla="*/ -391 h 75365"/>
                      <a:gd name="csX13" fmla="*/ 4779 w 47964"/>
                      <a:gd name="csY13" fmla="*/ 1741 h 75365"/>
                      <a:gd name="csX14" fmla="*/ 4779 w 47964"/>
                      <a:gd name="csY14" fmla="*/ 10312 h 75365"/>
                      <a:gd name="csX15" fmla="*/ 12446 w 47964"/>
                      <a:gd name="csY15" fmla="*/ 7215 h 75365"/>
                      <a:gd name="csX16" fmla="*/ 20159 w 47964"/>
                      <a:gd name="csY16" fmla="*/ 6203 h 75365"/>
                      <a:gd name="csX17" fmla="*/ 33147 w 47964"/>
                      <a:gd name="csY17" fmla="*/ 10726 h 75365"/>
                      <a:gd name="csX18" fmla="*/ 37455 w 47964"/>
                      <a:gd name="csY18" fmla="*/ 24404 h 75365"/>
                      <a:gd name="csX19" fmla="*/ 37455 w 47964"/>
                      <a:gd name="csY19" fmla="*/ 28774 h 75365"/>
                      <a:gd name="csX20" fmla="*/ 30463 w 47964"/>
                      <a:gd name="csY20" fmla="*/ 21675 h 75365"/>
                      <a:gd name="csX21" fmla="*/ 20251 w 47964"/>
                      <a:gd name="csY21" fmla="*/ 19329 h 75365"/>
                      <a:gd name="csX22" fmla="*/ 4350 w 47964"/>
                      <a:gd name="csY22" fmla="*/ 26842 h 75365"/>
                      <a:gd name="csX23" fmla="*/ -1692 w 47964"/>
                      <a:gd name="csY23" fmla="*/ 46791 h 75365"/>
                      <a:gd name="csX24" fmla="*/ 4350 w 47964"/>
                      <a:gd name="csY24" fmla="*/ 66756 h 75365"/>
                      <a:gd name="csX25" fmla="*/ 20251 w 47964"/>
                      <a:gd name="csY25" fmla="*/ 74285 h 75365"/>
                      <a:gd name="csX26" fmla="*/ 30463 w 47964"/>
                      <a:gd name="csY26" fmla="*/ 71939 h 75365"/>
                      <a:gd name="csX27" fmla="*/ 37455 w 47964"/>
                      <a:gd name="csY27" fmla="*/ 64855 h 75365"/>
                      <a:gd name="csX28" fmla="*/ 37455 w 47964"/>
                      <a:gd name="csY28" fmla="*/ 72997 h 75365"/>
                      <a:gd name="csX29" fmla="*/ 46272 w 47964"/>
                      <a:gd name="csY29" fmla="*/ 72997 h 75365"/>
                      <a:gd name="csX30" fmla="*/ 46272 w 47964"/>
                      <a:gd name="csY30" fmla="*/ 25983 h 75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7964" h="75365">
                        <a:moveTo>
                          <a:pt x="37455" y="46791"/>
                        </a:moveTo>
                        <a:cubicBezTo>
                          <a:pt x="37455" y="53180"/>
                          <a:pt x="36137" y="58128"/>
                          <a:pt x="33499" y="61635"/>
                        </a:cubicBezTo>
                        <a:cubicBezTo>
                          <a:pt x="30872" y="65151"/>
                          <a:pt x="27177" y="66909"/>
                          <a:pt x="22413" y="66909"/>
                        </a:cubicBezTo>
                        <a:cubicBezTo>
                          <a:pt x="17690" y="66909"/>
                          <a:pt x="14010" y="65151"/>
                          <a:pt x="11373" y="61635"/>
                        </a:cubicBezTo>
                        <a:cubicBezTo>
                          <a:pt x="8735" y="58128"/>
                          <a:pt x="7416" y="53180"/>
                          <a:pt x="7416" y="46791"/>
                        </a:cubicBezTo>
                        <a:cubicBezTo>
                          <a:pt x="7416" y="40433"/>
                          <a:pt x="8735" y="35495"/>
                          <a:pt x="11373" y="31979"/>
                        </a:cubicBezTo>
                        <a:cubicBezTo>
                          <a:pt x="14010" y="28462"/>
                          <a:pt x="17690" y="26704"/>
                          <a:pt x="22413" y="26704"/>
                        </a:cubicBezTo>
                        <a:cubicBezTo>
                          <a:pt x="27177" y="26704"/>
                          <a:pt x="30872" y="28462"/>
                          <a:pt x="33499" y="31979"/>
                        </a:cubicBezTo>
                        <a:cubicBezTo>
                          <a:pt x="36137" y="35495"/>
                          <a:pt x="37455" y="40433"/>
                          <a:pt x="37455" y="46791"/>
                        </a:cubicBezTo>
                        <a:close/>
                        <a:moveTo>
                          <a:pt x="46272" y="25983"/>
                        </a:moveTo>
                        <a:cubicBezTo>
                          <a:pt x="46272" y="16855"/>
                          <a:pt x="44243" y="10062"/>
                          <a:pt x="40185" y="5605"/>
                        </a:cubicBezTo>
                        <a:cubicBezTo>
                          <a:pt x="36137" y="1148"/>
                          <a:pt x="29927" y="-1081"/>
                          <a:pt x="21554" y="-1081"/>
                        </a:cubicBezTo>
                        <a:cubicBezTo>
                          <a:pt x="18457" y="-1081"/>
                          <a:pt x="15533" y="-851"/>
                          <a:pt x="12783" y="-391"/>
                        </a:cubicBezTo>
                        <a:cubicBezTo>
                          <a:pt x="10033" y="69"/>
                          <a:pt x="7365" y="780"/>
                          <a:pt x="4779" y="1741"/>
                        </a:cubicBezTo>
                        <a:lnTo>
                          <a:pt x="4779" y="10312"/>
                        </a:lnTo>
                        <a:cubicBezTo>
                          <a:pt x="7365" y="8912"/>
                          <a:pt x="9921" y="7879"/>
                          <a:pt x="12446" y="7215"/>
                        </a:cubicBezTo>
                        <a:cubicBezTo>
                          <a:pt x="14971" y="6540"/>
                          <a:pt x="17542" y="6203"/>
                          <a:pt x="20159" y="6203"/>
                        </a:cubicBezTo>
                        <a:cubicBezTo>
                          <a:pt x="25945" y="6203"/>
                          <a:pt x="30274" y="7711"/>
                          <a:pt x="33147" y="10726"/>
                        </a:cubicBezTo>
                        <a:cubicBezTo>
                          <a:pt x="36019" y="13742"/>
                          <a:pt x="37455" y="18301"/>
                          <a:pt x="37455" y="24404"/>
                        </a:cubicBezTo>
                        <a:lnTo>
                          <a:pt x="37455" y="28774"/>
                        </a:lnTo>
                        <a:cubicBezTo>
                          <a:pt x="35636" y="25605"/>
                          <a:pt x="33305" y="23239"/>
                          <a:pt x="30463" y="21675"/>
                        </a:cubicBezTo>
                        <a:cubicBezTo>
                          <a:pt x="27621" y="20111"/>
                          <a:pt x="24217" y="19329"/>
                          <a:pt x="20251" y="19329"/>
                        </a:cubicBezTo>
                        <a:cubicBezTo>
                          <a:pt x="13678" y="19329"/>
                          <a:pt x="8377" y="21833"/>
                          <a:pt x="4350" y="26842"/>
                        </a:cubicBezTo>
                        <a:cubicBezTo>
                          <a:pt x="322" y="31861"/>
                          <a:pt x="-1692" y="38511"/>
                          <a:pt x="-1692" y="46791"/>
                        </a:cubicBezTo>
                        <a:cubicBezTo>
                          <a:pt x="-1692" y="55092"/>
                          <a:pt x="322" y="61747"/>
                          <a:pt x="4350" y="66756"/>
                        </a:cubicBezTo>
                        <a:cubicBezTo>
                          <a:pt x="8377" y="71775"/>
                          <a:pt x="13678" y="74285"/>
                          <a:pt x="20251" y="74285"/>
                        </a:cubicBezTo>
                        <a:cubicBezTo>
                          <a:pt x="24217" y="74285"/>
                          <a:pt x="27621" y="73503"/>
                          <a:pt x="30463" y="71939"/>
                        </a:cubicBezTo>
                        <a:cubicBezTo>
                          <a:pt x="33305" y="70375"/>
                          <a:pt x="35636" y="68013"/>
                          <a:pt x="37455" y="64855"/>
                        </a:cubicBezTo>
                        <a:lnTo>
                          <a:pt x="37455" y="72997"/>
                        </a:lnTo>
                        <a:lnTo>
                          <a:pt x="46272" y="72997"/>
                        </a:lnTo>
                        <a:lnTo>
                          <a:pt x="46272" y="25983"/>
                        </a:lnTo>
                        <a:close/>
                      </a:path>
                    </a:pathLst>
                  </a:custGeom>
                  <a:solidFill>
                    <a:srgbClr val="000000"/>
                  </a:solidFill>
                  <a:ln w="15" cap="flat">
                    <a:noFill/>
                    <a:prstDash val="solid"/>
                    <a:round/>
                  </a:ln>
                </p:spPr>
                <p:txBody>
                  <a:bodyPr/>
                  <a:lstStyle/>
                  <a:p>
                    <a:endParaRPr lang="nb-NO"/>
                  </a:p>
                </p:txBody>
              </p:sp>
              <p:sp>
                <p:nvSpPr>
                  <p:cNvPr id="118" name="Friform 117">
                    <a:extLst>
                      <a:ext uri="{FF2B5EF4-FFF2-40B4-BE49-F238E27FC236}">
                        <a16:creationId xmlns:a16="http://schemas.microsoft.com/office/drawing/2014/main" id="{47C9FFDC-D7FE-CCDE-98E8-B4A710CA3957}"/>
                      </a:ext>
                    </a:extLst>
                  </p:cNvPr>
                  <p:cNvSpPr/>
                  <p:nvPr/>
                </p:nvSpPr>
                <p:spPr>
                  <a:xfrm flipV="1">
                    <a:off x="5398233" y="2054227"/>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119" name="Friform 118">
                    <a:extLst>
                      <a:ext uri="{FF2B5EF4-FFF2-40B4-BE49-F238E27FC236}">
                        <a16:creationId xmlns:a16="http://schemas.microsoft.com/office/drawing/2014/main" id="{EBA1E30D-0A0D-5D9F-72A4-3312C886DE79}"/>
                      </a:ext>
                    </a:extLst>
                  </p:cNvPr>
                  <p:cNvSpPr/>
                  <p:nvPr/>
                </p:nvSpPr>
                <p:spPr>
                  <a:xfrm flipV="1">
                    <a:off x="5435315" y="1999271"/>
                    <a:ext cx="45342" cy="56351"/>
                  </a:xfrm>
                  <a:custGeom>
                    <a:avLst/>
                    <a:gdLst>
                      <a:gd name="csX0" fmla="*/ 26126 w 45342"/>
                      <a:gd name="csY0" fmla="*/ 26666 h 56351"/>
                      <a:gd name="csX1" fmla="*/ 11314 w 45342"/>
                      <a:gd name="csY1" fmla="*/ 24228 h 56351"/>
                      <a:gd name="csX2" fmla="*/ 7189 w 45342"/>
                      <a:gd name="csY2" fmla="*/ 15886 h 56351"/>
                      <a:gd name="csX3" fmla="*/ 10287 w 45342"/>
                      <a:gd name="csY3" fmla="*/ 8434 h 56351"/>
                      <a:gd name="csX4" fmla="*/ 18689 w 45342"/>
                      <a:gd name="csY4" fmla="*/ 5689 h 56351"/>
                      <a:gd name="csX5" fmla="*/ 30466 w 45342"/>
                      <a:gd name="csY5" fmla="*/ 10887 h 56351"/>
                      <a:gd name="csX6" fmla="*/ 34897 w 45342"/>
                      <a:gd name="csY6" fmla="*/ 24703 h 56351"/>
                      <a:gd name="csX7" fmla="*/ 34897 w 45342"/>
                      <a:gd name="csY7" fmla="*/ 26666 h 56351"/>
                      <a:gd name="csX8" fmla="*/ 26126 w 45342"/>
                      <a:gd name="csY8" fmla="*/ 26666 h 56351"/>
                      <a:gd name="csX9" fmla="*/ 43714 w 45342"/>
                      <a:gd name="csY9" fmla="*/ 30315 h 56351"/>
                      <a:gd name="csX10" fmla="*/ 43714 w 45342"/>
                      <a:gd name="csY10" fmla="*/ -306 h 56351"/>
                      <a:gd name="csX11" fmla="*/ 34897 w 45342"/>
                      <a:gd name="csY11" fmla="*/ -306 h 56351"/>
                      <a:gd name="csX12" fmla="*/ 34897 w 45342"/>
                      <a:gd name="csY12" fmla="*/ 7836 h 56351"/>
                      <a:gd name="csX13" fmla="*/ 27368 w 45342"/>
                      <a:gd name="csY13" fmla="*/ 629 h 56351"/>
                      <a:gd name="csX14" fmla="*/ 16343 w 45342"/>
                      <a:gd name="csY14" fmla="*/ -1702 h 56351"/>
                      <a:gd name="csX15" fmla="*/ 3233 w 45342"/>
                      <a:gd name="csY15" fmla="*/ 2929 h 56351"/>
                      <a:gd name="csX16" fmla="*/ -1628 w 45342"/>
                      <a:gd name="csY16" fmla="*/ 15319 h 56351"/>
                      <a:gd name="csX17" fmla="*/ 4429 w 45342"/>
                      <a:gd name="csY17" fmla="*/ 28966 h 56351"/>
                      <a:gd name="csX18" fmla="*/ 22523 w 45342"/>
                      <a:gd name="csY18" fmla="*/ 33566 h 56351"/>
                      <a:gd name="csX19" fmla="*/ 34897 w 45342"/>
                      <a:gd name="csY19" fmla="*/ 33566 h 56351"/>
                      <a:gd name="csX20" fmla="*/ 34897 w 45342"/>
                      <a:gd name="csY20" fmla="*/ 34440 h 56351"/>
                      <a:gd name="csX21" fmla="*/ 30895 w 45342"/>
                      <a:gd name="csY21" fmla="*/ 43855 h 56351"/>
                      <a:gd name="csX22" fmla="*/ 19655 w 45342"/>
                      <a:gd name="csY22" fmla="*/ 47182 h 56351"/>
                      <a:gd name="csX23" fmla="*/ 10685 w 45342"/>
                      <a:gd name="csY23" fmla="*/ 46078 h 56351"/>
                      <a:gd name="csX24" fmla="*/ 2313 w 45342"/>
                      <a:gd name="csY24" fmla="*/ 42766 h 56351"/>
                      <a:gd name="csX25" fmla="*/ 2313 w 45342"/>
                      <a:gd name="csY25" fmla="*/ 50924 h 56351"/>
                      <a:gd name="csX26" fmla="*/ 11697 w 45342"/>
                      <a:gd name="csY26" fmla="*/ 53715 h 56351"/>
                      <a:gd name="csX27" fmla="*/ 20560 w 45342"/>
                      <a:gd name="csY27" fmla="*/ 54650 h 56351"/>
                      <a:gd name="csX28" fmla="*/ 37964 w 45342"/>
                      <a:gd name="csY28" fmla="*/ 48608 h 56351"/>
                      <a:gd name="csX29" fmla="*/ 43714 w 45342"/>
                      <a:gd name="csY29" fmla="*/ 30315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5342" h="56351">
                        <a:moveTo>
                          <a:pt x="26126" y="26666"/>
                        </a:moveTo>
                        <a:cubicBezTo>
                          <a:pt x="19001" y="26666"/>
                          <a:pt x="14064" y="25853"/>
                          <a:pt x="11314" y="24228"/>
                        </a:cubicBezTo>
                        <a:cubicBezTo>
                          <a:pt x="8564" y="22602"/>
                          <a:pt x="7189" y="19822"/>
                          <a:pt x="7189" y="15886"/>
                        </a:cubicBezTo>
                        <a:cubicBezTo>
                          <a:pt x="7189" y="12758"/>
                          <a:pt x="8222" y="10274"/>
                          <a:pt x="10287" y="8434"/>
                        </a:cubicBezTo>
                        <a:cubicBezTo>
                          <a:pt x="12351" y="6604"/>
                          <a:pt x="15152" y="5689"/>
                          <a:pt x="18689" y="5689"/>
                        </a:cubicBezTo>
                        <a:cubicBezTo>
                          <a:pt x="23586" y="5689"/>
                          <a:pt x="27511" y="7422"/>
                          <a:pt x="30466" y="10887"/>
                        </a:cubicBezTo>
                        <a:cubicBezTo>
                          <a:pt x="33420" y="14353"/>
                          <a:pt x="34897" y="18958"/>
                          <a:pt x="34897" y="24703"/>
                        </a:cubicBezTo>
                        <a:lnTo>
                          <a:pt x="34897" y="26666"/>
                        </a:lnTo>
                        <a:lnTo>
                          <a:pt x="26126" y="26666"/>
                        </a:lnTo>
                        <a:close/>
                        <a:moveTo>
                          <a:pt x="43714" y="30315"/>
                        </a:moveTo>
                        <a:lnTo>
                          <a:pt x="43714" y="-306"/>
                        </a:lnTo>
                        <a:lnTo>
                          <a:pt x="34897" y="-306"/>
                        </a:lnTo>
                        <a:lnTo>
                          <a:pt x="34897" y="7836"/>
                        </a:lnTo>
                        <a:cubicBezTo>
                          <a:pt x="32883" y="4585"/>
                          <a:pt x="30374" y="2183"/>
                          <a:pt x="27368" y="629"/>
                        </a:cubicBezTo>
                        <a:cubicBezTo>
                          <a:pt x="24363" y="-925"/>
                          <a:pt x="20688" y="-1702"/>
                          <a:pt x="16343" y="-1702"/>
                        </a:cubicBezTo>
                        <a:cubicBezTo>
                          <a:pt x="10854" y="-1702"/>
                          <a:pt x="6484" y="-158"/>
                          <a:pt x="3233" y="2929"/>
                        </a:cubicBezTo>
                        <a:cubicBezTo>
                          <a:pt x="-8" y="6016"/>
                          <a:pt x="-1628" y="10146"/>
                          <a:pt x="-1628" y="15319"/>
                        </a:cubicBezTo>
                        <a:cubicBezTo>
                          <a:pt x="-1628" y="21350"/>
                          <a:pt x="391" y="25899"/>
                          <a:pt x="4429" y="28966"/>
                        </a:cubicBezTo>
                        <a:cubicBezTo>
                          <a:pt x="8477" y="32033"/>
                          <a:pt x="14508" y="33566"/>
                          <a:pt x="22523" y="33566"/>
                        </a:cubicBezTo>
                        <a:lnTo>
                          <a:pt x="34897" y="33566"/>
                        </a:lnTo>
                        <a:lnTo>
                          <a:pt x="34897" y="34440"/>
                        </a:lnTo>
                        <a:cubicBezTo>
                          <a:pt x="34897" y="38498"/>
                          <a:pt x="33563" y="41637"/>
                          <a:pt x="30895" y="43855"/>
                        </a:cubicBezTo>
                        <a:cubicBezTo>
                          <a:pt x="28227" y="46073"/>
                          <a:pt x="24480" y="47182"/>
                          <a:pt x="19655" y="47182"/>
                        </a:cubicBezTo>
                        <a:cubicBezTo>
                          <a:pt x="16589" y="47182"/>
                          <a:pt x="13599" y="46814"/>
                          <a:pt x="10685" y="46078"/>
                        </a:cubicBezTo>
                        <a:cubicBezTo>
                          <a:pt x="7782" y="45342"/>
                          <a:pt x="4991" y="44238"/>
                          <a:pt x="2313" y="42766"/>
                        </a:cubicBezTo>
                        <a:lnTo>
                          <a:pt x="2313" y="50924"/>
                        </a:lnTo>
                        <a:cubicBezTo>
                          <a:pt x="5533" y="52171"/>
                          <a:pt x="8661" y="53101"/>
                          <a:pt x="11697" y="53715"/>
                        </a:cubicBezTo>
                        <a:cubicBezTo>
                          <a:pt x="14733" y="54338"/>
                          <a:pt x="17688" y="54650"/>
                          <a:pt x="20560" y="54650"/>
                        </a:cubicBezTo>
                        <a:cubicBezTo>
                          <a:pt x="28329" y="54650"/>
                          <a:pt x="34131" y="52636"/>
                          <a:pt x="37964" y="48608"/>
                        </a:cubicBezTo>
                        <a:cubicBezTo>
                          <a:pt x="41797" y="44591"/>
                          <a:pt x="43714" y="38493"/>
                          <a:pt x="43714" y="30315"/>
                        </a:cubicBezTo>
                        <a:close/>
                      </a:path>
                    </a:pathLst>
                  </a:custGeom>
                  <a:solidFill>
                    <a:srgbClr val="000000"/>
                  </a:solidFill>
                  <a:ln w="15" cap="flat">
                    <a:noFill/>
                    <a:prstDash val="solid"/>
                    <a:round/>
                  </a:ln>
                </p:spPr>
                <p:txBody>
                  <a:bodyPr/>
                  <a:lstStyle/>
                  <a:p>
                    <a:endParaRPr lang="nb-NO"/>
                  </a:p>
                </p:txBody>
              </p:sp>
              <p:sp>
                <p:nvSpPr>
                  <p:cNvPr id="120" name="Friform 119">
                    <a:extLst>
                      <a:ext uri="{FF2B5EF4-FFF2-40B4-BE49-F238E27FC236}">
                        <a16:creationId xmlns:a16="http://schemas.microsoft.com/office/drawing/2014/main" id="{EEC5F9C6-4D09-14DE-D6BF-189C137A4054}"/>
                      </a:ext>
                    </a:extLst>
                  </p:cNvPr>
                  <p:cNvSpPr/>
                  <p:nvPr/>
                </p:nvSpPr>
                <p:spPr>
                  <a:xfrm flipV="1">
                    <a:off x="5492493" y="2000559"/>
                    <a:ext cx="52226" cy="53668"/>
                  </a:xfrm>
                  <a:custGeom>
                    <a:avLst/>
                    <a:gdLst>
                      <a:gd name="csX0" fmla="*/ -1653 w 52226"/>
                      <a:gd name="csY0" fmla="*/ 51963 h 53668"/>
                      <a:gd name="csX1" fmla="*/ 7685 w 52226"/>
                      <a:gd name="csY1" fmla="*/ 51963 h 53668"/>
                      <a:gd name="csX2" fmla="*/ 24460 w 52226"/>
                      <a:gd name="csY2" fmla="*/ 6928 h 53668"/>
                      <a:gd name="csX3" fmla="*/ 41235 w 52226"/>
                      <a:gd name="csY3" fmla="*/ 51963 h 53668"/>
                      <a:gd name="csX4" fmla="*/ 50574 w 52226"/>
                      <a:gd name="csY4" fmla="*/ 51963 h 53668"/>
                      <a:gd name="csX5" fmla="*/ 30440 w 52226"/>
                      <a:gd name="csY5" fmla="*/ -1705 h 53668"/>
                      <a:gd name="csX6" fmla="*/ 18465 w 52226"/>
                      <a:gd name="csY6" fmla="*/ -1705 h 53668"/>
                      <a:gd name="csX7" fmla="*/ -1653 w 52226"/>
                      <a:gd name="csY7" fmla="*/ 51963 h 53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2226" h="53668">
                        <a:moveTo>
                          <a:pt x="-1653" y="51963"/>
                        </a:moveTo>
                        <a:lnTo>
                          <a:pt x="7685" y="51963"/>
                        </a:lnTo>
                        <a:lnTo>
                          <a:pt x="24460" y="6928"/>
                        </a:lnTo>
                        <a:lnTo>
                          <a:pt x="41235" y="51963"/>
                        </a:lnTo>
                        <a:lnTo>
                          <a:pt x="50574" y="51963"/>
                        </a:lnTo>
                        <a:lnTo>
                          <a:pt x="30440" y="-1705"/>
                        </a:lnTo>
                        <a:lnTo>
                          <a:pt x="18465" y="-1705"/>
                        </a:lnTo>
                        <a:lnTo>
                          <a:pt x="-1653" y="51963"/>
                        </a:lnTo>
                        <a:close/>
                      </a:path>
                    </a:pathLst>
                  </a:custGeom>
                  <a:solidFill>
                    <a:srgbClr val="000000"/>
                  </a:solidFill>
                  <a:ln w="15" cap="flat">
                    <a:noFill/>
                    <a:prstDash val="solid"/>
                    <a:round/>
                  </a:ln>
                </p:spPr>
                <p:txBody>
                  <a:bodyPr/>
                  <a:lstStyle/>
                  <a:p>
                    <a:endParaRPr lang="nb-NO"/>
                  </a:p>
                </p:txBody>
              </p:sp>
              <p:sp>
                <p:nvSpPr>
                  <p:cNvPr id="121" name="Friform 120">
                    <a:extLst>
                      <a:ext uri="{FF2B5EF4-FFF2-40B4-BE49-F238E27FC236}">
                        <a16:creationId xmlns:a16="http://schemas.microsoft.com/office/drawing/2014/main" id="{8A40D0CF-776F-E0A4-0CBD-D0A61F3B0DDA}"/>
                      </a:ext>
                    </a:extLst>
                  </p:cNvPr>
                  <p:cNvSpPr/>
                  <p:nvPr/>
                </p:nvSpPr>
                <p:spPr>
                  <a:xfrm flipV="1">
                    <a:off x="5547641" y="2054227"/>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122" name="Friform 121">
                    <a:extLst>
                      <a:ext uri="{FF2B5EF4-FFF2-40B4-BE49-F238E27FC236}">
                        <a16:creationId xmlns:a16="http://schemas.microsoft.com/office/drawing/2014/main" id="{C66F6340-32C2-96D5-2DEF-ECF2A32377E1}"/>
                      </a:ext>
                    </a:extLst>
                  </p:cNvPr>
                  <p:cNvSpPr/>
                  <p:nvPr/>
                </p:nvSpPr>
                <p:spPr>
                  <a:xfrm flipV="1">
                    <a:off x="5588082" y="1979659"/>
                    <a:ext cx="8816" cy="74568"/>
                  </a:xfrm>
                  <a:custGeom>
                    <a:avLst/>
                    <a:gdLst>
                      <a:gd name="csX0" fmla="*/ -642 w 8816"/>
                      <a:gd name="csY0" fmla="*/ 51281 h 74568"/>
                      <a:gd name="csX1" fmla="*/ 8175 w 8816"/>
                      <a:gd name="csY1" fmla="*/ 51281 h 74568"/>
                      <a:gd name="csX2" fmla="*/ 8175 w 8816"/>
                      <a:gd name="csY2" fmla="*/ -2388 h 74568"/>
                      <a:gd name="csX3" fmla="*/ -642 w 8816"/>
                      <a:gd name="csY3" fmla="*/ -2388 h 74568"/>
                      <a:gd name="csX4" fmla="*/ -642 w 8816"/>
                      <a:gd name="csY4" fmla="*/ 51281 h 74568"/>
                      <a:gd name="csX5" fmla="*/ -642 w 8816"/>
                      <a:gd name="csY5" fmla="*/ 72180 h 74568"/>
                      <a:gd name="csX6" fmla="*/ 8175 w 8816"/>
                      <a:gd name="csY6" fmla="*/ 72180 h 74568"/>
                      <a:gd name="csX7" fmla="*/ 8175 w 8816"/>
                      <a:gd name="csY7" fmla="*/ 61002 h 74568"/>
                      <a:gd name="csX8" fmla="*/ -642 w 8816"/>
                      <a:gd name="csY8" fmla="*/ 61002 h 74568"/>
                      <a:gd name="csX9" fmla="*/ -642 w 8816"/>
                      <a:gd name="csY9" fmla="*/ 7218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642" y="51281"/>
                        </a:moveTo>
                        <a:lnTo>
                          <a:pt x="8175" y="51281"/>
                        </a:lnTo>
                        <a:lnTo>
                          <a:pt x="8175" y="-2388"/>
                        </a:lnTo>
                        <a:lnTo>
                          <a:pt x="-642" y="-2388"/>
                        </a:lnTo>
                        <a:lnTo>
                          <a:pt x="-642" y="51281"/>
                        </a:lnTo>
                        <a:close/>
                        <a:moveTo>
                          <a:pt x="-642" y="72180"/>
                        </a:moveTo>
                        <a:lnTo>
                          <a:pt x="8175" y="72180"/>
                        </a:lnTo>
                        <a:lnTo>
                          <a:pt x="8175" y="61002"/>
                        </a:lnTo>
                        <a:lnTo>
                          <a:pt x="-642" y="61002"/>
                        </a:lnTo>
                        <a:lnTo>
                          <a:pt x="-642" y="72180"/>
                        </a:lnTo>
                        <a:close/>
                      </a:path>
                    </a:pathLst>
                  </a:custGeom>
                  <a:solidFill>
                    <a:srgbClr val="000000"/>
                  </a:solidFill>
                  <a:ln w="15" cap="flat">
                    <a:noFill/>
                    <a:prstDash val="solid"/>
                    <a:round/>
                  </a:ln>
                </p:spPr>
                <p:txBody>
                  <a:bodyPr/>
                  <a:lstStyle/>
                  <a:p>
                    <a:endParaRPr lang="nb-NO"/>
                  </a:p>
                </p:txBody>
              </p:sp>
              <p:sp>
                <p:nvSpPr>
                  <p:cNvPr id="123" name="Friform 122">
                    <a:extLst>
                      <a:ext uri="{FF2B5EF4-FFF2-40B4-BE49-F238E27FC236}">
                        <a16:creationId xmlns:a16="http://schemas.microsoft.com/office/drawing/2014/main" id="{902F45D0-412F-3F4E-FB65-FB35D311C6FB}"/>
                      </a:ext>
                    </a:extLst>
                  </p:cNvPr>
                  <p:cNvSpPr/>
                  <p:nvPr/>
                </p:nvSpPr>
                <p:spPr>
                  <a:xfrm flipV="1">
                    <a:off x="5615010" y="1999271"/>
                    <a:ext cx="44958" cy="54956"/>
                  </a:xfrm>
                  <a:custGeom>
                    <a:avLst/>
                    <a:gdLst>
                      <a:gd name="csX0" fmla="*/ 43165 w 44958"/>
                      <a:gd name="csY0" fmla="*/ 30653 h 54956"/>
                      <a:gd name="csX1" fmla="*/ 43165 w 44958"/>
                      <a:gd name="csY1" fmla="*/ -1747 h 54956"/>
                      <a:gd name="csX2" fmla="*/ 34348 w 44958"/>
                      <a:gd name="csY2" fmla="*/ -1747 h 54956"/>
                      <a:gd name="csX3" fmla="*/ 34348 w 44958"/>
                      <a:gd name="csY3" fmla="*/ 30362 h 54956"/>
                      <a:gd name="csX4" fmla="*/ 31373 w 44958"/>
                      <a:gd name="csY4" fmla="*/ 41755 h 54956"/>
                      <a:gd name="csX5" fmla="*/ 22464 w 44958"/>
                      <a:gd name="csY5" fmla="*/ 45542 h 54956"/>
                      <a:gd name="csX6" fmla="*/ 11194 w 44958"/>
                      <a:gd name="csY6" fmla="*/ 40988 h 54956"/>
                      <a:gd name="csX7" fmla="*/ 7069 w 44958"/>
                      <a:gd name="csY7" fmla="*/ 28583 h 54956"/>
                      <a:gd name="csX8" fmla="*/ 7069 w 44958"/>
                      <a:gd name="csY8" fmla="*/ -1747 h 54956"/>
                      <a:gd name="csX9" fmla="*/ -1794 w 44958"/>
                      <a:gd name="csY9" fmla="*/ -1747 h 54956"/>
                      <a:gd name="csX10" fmla="*/ -1794 w 44958"/>
                      <a:gd name="csY10" fmla="*/ 51921 h 54956"/>
                      <a:gd name="csX11" fmla="*/ 7069 w 44958"/>
                      <a:gd name="csY11" fmla="*/ 51921 h 54956"/>
                      <a:gd name="csX12" fmla="*/ 7069 w 44958"/>
                      <a:gd name="csY12" fmla="*/ 43579 h 54956"/>
                      <a:gd name="csX13" fmla="*/ 14521 w 44958"/>
                      <a:gd name="csY13" fmla="*/ 50817 h 54956"/>
                      <a:gd name="csX14" fmla="*/ 24427 w 44958"/>
                      <a:gd name="csY14" fmla="*/ 53209 h 54956"/>
                      <a:gd name="csX15" fmla="*/ 38411 w 44958"/>
                      <a:gd name="csY15" fmla="*/ 47490 h 54956"/>
                      <a:gd name="csX16" fmla="*/ 43165 w 44958"/>
                      <a:gd name="csY16" fmla="*/ 30653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165" y="30653"/>
                        </a:moveTo>
                        <a:lnTo>
                          <a:pt x="43165" y="-1747"/>
                        </a:lnTo>
                        <a:lnTo>
                          <a:pt x="34348" y="-1747"/>
                        </a:lnTo>
                        <a:lnTo>
                          <a:pt x="34348" y="30362"/>
                        </a:lnTo>
                        <a:cubicBezTo>
                          <a:pt x="34348" y="35442"/>
                          <a:pt x="33356" y="39240"/>
                          <a:pt x="31373" y="41755"/>
                        </a:cubicBezTo>
                        <a:cubicBezTo>
                          <a:pt x="29390" y="44280"/>
                          <a:pt x="26420" y="45542"/>
                          <a:pt x="22464" y="45542"/>
                        </a:cubicBezTo>
                        <a:cubicBezTo>
                          <a:pt x="17700" y="45542"/>
                          <a:pt x="13944" y="44024"/>
                          <a:pt x="11194" y="40988"/>
                        </a:cubicBezTo>
                        <a:cubicBezTo>
                          <a:pt x="8444" y="37962"/>
                          <a:pt x="7069" y="33827"/>
                          <a:pt x="7069" y="28583"/>
                        </a:cubicBezTo>
                        <a:lnTo>
                          <a:pt x="7069" y="-1747"/>
                        </a:lnTo>
                        <a:lnTo>
                          <a:pt x="-1794" y="-1747"/>
                        </a:lnTo>
                        <a:lnTo>
                          <a:pt x="-1794" y="51921"/>
                        </a:lnTo>
                        <a:lnTo>
                          <a:pt x="7069" y="51921"/>
                        </a:lnTo>
                        <a:lnTo>
                          <a:pt x="7069" y="43579"/>
                        </a:lnTo>
                        <a:cubicBezTo>
                          <a:pt x="9185" y="46810"/>
                          <a:pt x="11669" y="49222"/>
                          <a:pt x="14521" y="50817"/>
                        </a:cubicBezTo>
                        <a:cubicBezTo>
                          <a:pt x="17383" y="52412"/>
                          <a:pt x="20685" y="53209"/>
                          <a:pt x="24427" y="53209"/>
                        </a:cubicBezTo>
                        <a:cubicBezTo>
                          <a:pt x="30591" y="53209"/>
                          <a:pt x="35252" y="51303"/>
                          <a:pt x="38411" y="47490"/>
                        </a:cubicBezTo>
                        <a:cubicBezTo>
                          <a:pt x="41580" y="43677"/>
                          <a:pt x="43165" y="38064"/>
                          <a:pt x="43165" y="30653"/>
                        </a:cubicBezTo>
                        <a:close/>
                      </a:path>
                    </a:pathLst>
                  </a:custGeom>
                  <a:solidFill>
                    <a:srgbClr val="000000"/>
                  </a:solidFill>
                  <a:ln w="15" cap="flat">
                    <a:noFill/>
                    <a:prstDash val="solid"/>
                    <a:round/>
                  </a:ln>
                </p:spPr>
                <p:txBody>
                  <a:bodyPr/>
                  <a:lstStyle/>
                  <a:p>
                    <a:endParaRPr lang="nb-NO"/>
                  </a:p>
                </p:txBody>
              </p:sp>
              <p:sp>
                <p:nvSpPr>
                  <p:cNvPr id="124" name="Friform 123">
                    <a:extLst>
                      <a:ext uri="{FF2B5EF4-FFF2-40B4-BE49-F238E27FC236}">
                        <a16:creationId xmlns:a16="http://schemas.microsoft.com/office/drawing/2014/main" id="{A1168DCF-1AF0-814F-2569-BA1ED5E55E7A}"/>
                      </a:ext>
                    </a:extLst>
                  </p:cNvPr>
                  <p:cNvSpPr/>
                  <p:nvPr/>
                </p:nvSpPr>
                <p:spPr>
                  <a:xfrm flipV="1">
                    <a:off x="5670553" y="1979659"/>
                    <a:ext cx="34163" cy="74568"/>
                  </a:xfrm>
                  <a:custGeom>
                    <a:avLst/>
                    <a:gdLst>
                      <a:gd name="csX0" fmla="*/ 33161 w 34163"/>
                      <a:gd name="csY0" fmla="*/ 72180 h 74568"/>
                      <a:gd name="csX1" fmla="*/ 33161 w 34163"/>
                      <a:gd name="csY1" fmla="*/ 64836 h 74568"/>
                      <a:gd name="csX2" fmla="*/ 24727 w 34163"/>
                      <a:gd name="csY2" fmla="*/ 64836 h 74568"/>
                      <a:gd name="csX3" fmla="*/ 18134 w 34163"/>
                      <a:gd name="csY3" fmla="*/ 62919 h 74568"/>
                      <a:gd name="csX4" fmla="*/ 16294 w 34163"/>
                      <a:gd name="csY4" fmla="*/ 56019 h 74568"/>
                      <a:gd name="csX5" fmla="*/ 16294 w 34163"/>
                      <a:gd name="csY5" fmla="*/ 51281 h 74568"/>
                      <a:gd name="csX6" fmla="*/ 30815 w 34163"/>
                      <a:gd name="csY6" fmla="*/ 51281 h 74568"/>
                      <a:gd name="csX7" fmla="*/ 30815 w 34163"/>
                      <a:gd name="csY7" fmla="*/ 44426 h 74568"/>
                      <a:gd name="csX8" fmla="*/ 16294 w 34163"/>
                      <a:gd name="csY8" fmla="*/ 44426 h 74568"/>
                      <a:gd name="csX9" fmla="*/ 16294 w 34163"/>
                      <a:gd name="csY9" fmla="*/ -2388 h 74568"/>
                      <a:gd name="csX10" fmla="*/ 7431 w 34163"/>
                      <a:gd name="csY10" fmla="*/ -2388 h 74568"/>
                      <a:gd name="csX11" fmla="*/ 7431 w 34163"/>
                      <a:gd name="csY11" fmla="*/ 44426 h 74568"/>
                      <a:gd name="csX12" fmla="*/ -1003 w 34163"/>
                      <a:gd name="csY12" fmla="*/ 44426 h 74568"/>
                      <a:gd name="csX13" fmla="*/ -1003 w 34163"/>
                      <a:gd name="csY13" fmla="*/ 51281 h 74568"/>
                      <a:gd name="csX14" fmla="*/ 7431 w 34163"/>
                      <a:gd name="csY14" fmla="*/ 51281 h 74568"/>
                      <a:gd name="csX15" fmla="*/ 7431 w 34163"/>
                      <a:gd name="csY15" fmla="*/ 55022 h 74568"/>
                      <a:gd name="csX16" fmla="*/ 11601 w 34163"/>
                      <a:gd name="csY16" fmla="*/ 68071 h 74568"/>
                      <a:gd name="csX17" fmla="*/ 24819 w 34163"/>
                      <a:gd name="csY17" fmla="*/ 72180 h 74568"/>
                      <a:gd name="csX18" fmla="*/ 33161 w 34163"/>
                      <a:gd name="csY18" fmla="*/ 7218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4163" h="74568">
                        <a:moveTo>
                          <a:pt x="33161" y="72180"/>
                        </a:moveTo>
                        <a:lnTo>
                          <a:pt x="33161" y="64836"/>
                        </a:lnTo>
                        <a:lnTo>
                          <a:pt x="24727" y="64836"/>
                        </a:lnTo>
                        <a:cubicBezTo>
                          <a:pt x="21568" y="64836"/>
                          <a:pt x="19371" y="64197"/>
                          <a:pt x="18134" y="62919"/>
                        </a:cubicBezTo>
                        <a:cubicBezTo>
                          <a:pt x="16907" y="61641"/>
                          <a:pt x="16294" y="59341"/>
                          <a:pt x="16294" y="56019"/>
                        </a:cubicBezTo>
                        <a:lnTo>
                          <a:pt x="16294" y="51281"/>
                        </a:lnTo>
                        <a:lnTo>
                          <a:pt x="30815" y="51281"/>
                        </a:lnTo>
                        <a:lnTo>
                          <a:pt x="30815" y="44426"/>
                        </a:lnTo>
                        <a:lnTo>
                          <a:pt x="16294" y="44426"/>
                        </a:lnTo>
                        <a:lnTo>
                          <a:pt x="16294" y="-2388"/>
                        </a:lnTo>
                        <a:lnTo>
                          <a:pt x="7431" y="-2388"/>
                        </a:lnTo>
                        <a:lnTo>
                          <a:pt x="7431" y="44426"/>
                        </a:lnTo>
                        <a:lnTo>
                          <a:pt x="-1003" y="44426"/>
                        </a:lnTo>
                        <a:lnTo>
                          <a:pt x="-1003" y="51281"/>
                        </a:lnTo>
                        <a:lnTo>
                          <a:pt x="7431" y="51281"/>
                        </a:lnTo>
                        <a:lnTo>
                          <a:pt x="7431" y="55022"/>
                        </a:lnTo>
                        <a:cubicBezTo>
                          <a:pt x="7431" y="60992"/>
                          <a:pt x="8821" y="65342"/>
                          <a:pt x="11601" y="68071"/>
                        </a:cubicBezTo>
                        <a:cubicBezTo>
                          <a:pt x="14382" y="70811"/>
                          <a:pt x="18788" y="72180"/>
                          <a:pt x="24819" y="72180"/>
                        </a:cubicBezTo>
                        <a:lnTo>
                          <a:pt x="33161" y="72180"/>
                        </a:lnTo>
                        <a:close/>
                      </a:path>
                    </a:pathLst>
                  </a:custGeom>
                  <a:solidFill>
                    <a:srgbClr val="000000"/>
                  </a:solidFill>
                  <a:ln w="15" cap="flat">
                    <a:noFill/>
                    <a:prstDash val="solid"/>
                    <a:round/>
                  </a:ln>
                </p:spPr>
                <p:txBody>
                  <a:bodyPr/>
                  <a:lstStyle/>
                  <a:p>
                    <a:endParaRPr lang="nb-NO"/>
                  </a:p>
                </p:txBody>
              </p:sp>
              <p:sp>
                <p:nvSpPr>
                  <p:cNvPr id="125" name="Friform 124">
                    <a:extLst>
                      <a:ext uri="{FF2B5EF4-FFF2-40B4-BE49-F238E27FC236}">
                        <a16:creationId xmlns:a16="http://schemas.microsoft.com/office/drawing/2014/main" id="{C7CC19E4-98A5-6AFE-4E3D-B9C0D2F6653B}"/>
                      </a:ext>
                    </a:extLst>
                  </p:cNvPr>
                  <p:cNvSpPr/>
                  <p:nvPr/>
                </p:nvSpPr>
                <p:spPr>
                  <a:xfrm flipV="1">
                    <a:off x="5708261" y="1999271"/>
                    <a:ext cx="49267" cy="56351"/>
                  </a:xfrm>
                  <a:custGeom>
                    <a:avLst/>
                    <a:gdLst>
                      <a:gd name="csX0" fmla="*/ 22929 w 49267"/>
                      <a:gd name="csY0" fmla="*/ 47182 h 56351"/>
                      <a:gd name="csX1" fmla="*/ 11720 w 49267"/>
                      <a:gd name="csY1" fmla="*/ 41647 h 56351"/>
                      <a:gd name="csX2" fmla="*/ 7595 w 49267"/>
                      <a:gd name="csY2" fmla="*/ 26482 h 56351"/>
                      <a:gd name="csX3" fmla="*/ 11690 w 49267"/>
                      <a:gd name="csY3" fmla="*/ 11317 h 56351"/>
                      <a:gd name="csX4" fmla="*/ 22929 w 49267"/>
                      <a:gd name="csY4" fmla="*/ 5781 h 56351"/>
                      <a:gd name="csX5" fmla="*/ 34092 w 49267"/>
                      <a:gd name="csY5" fmla="*/ 11332 h 56351"/>
                      <a:gd name="csX6" fmla="*/ 38217 w 49267"/>
                      <a:gd name="csY6" fmla="*/ 26482 h 56351"/>
                      <a:gd name="csX7" fmla="*/ 34092 w 49267"/>
                      <a:gd name="csY7" fmla="*/ 41601 h 56351"/>
                      <a:gd name="csX8" fmla="*/ 22929 w 49267"/>
                      <a:gd name="csY8" fmla="*/ 47182 h 56351"/>
                      <a:gd name="csX9" fmla="*/ 22929 w 49267"/>
                      <a:gd name="csY9" fmla="*/ 54650 h 56351"/>
                      <a:gd name="csX10" fmla="*/ 40992 w 49267"/>
                      <a:gd name="csY10" fmla="*/ 47167 h 56351"/>
                      <a:gd name="csX11" fmla="*/ 47571 w 49267"/>
                      <a:gd name="csY11" fmla="*/ 26482 h 56351"/>
                      <a:gd name="csX12" fmla="*/ 40992 w 49267"/>
                      <a:gd name="csY12" fmla="*/ 5797 h 56351"/>
                      <a:gd name="csX13" fmla="*/ 22929 w 49267"/>
                      <a:gd name="csY13" fmla="*/ -1702 h 56351"/>
                      <a:gd name="csX14" fmla="*/ 4835 w 49267"/>
                      <a:gd name="csY14" fmla="*/ 5797 h 56351"/>
                      <a:gd name="csX15" fmla="*/ -1697 w 49267"/>
                      <a:gd name="csY15" fmla="*/ 26482 h 56351"/>
                      <a:gd name="csX16" fmla="*/ 4835 w 49267"/>
                      <a:gd name="csY16" fmla="*/ 47167 h 56351"/>
                      <a:gd name="csX17" fmla="*/ 22929 w 49267"/>
                      <a:gd name="csY17" fmla="*/ 54650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267" h="56351">
                        <a:moveTo>
                          <a:pt x="22929" y="47182"/>
                        </a:moveTo>
                        <a:cubicBezTo>
                          <a:pt x="18206" y="47182"/>
                          <a:pt x="14470" y="45337"/>
                          <a:pt x="11720" y="41647"/>
                        </a:cubicBezTo>
                        <a:cubicBezTo>
                          <a:pt x="8970" y="37957"/>
                          <a:pt x="7595" y="32902"/>
                          <a:pt x="7595" y="26482"/>
                        </a:cubicBezTo>
                        <a:cubicBezTo>
                          <a:pt x="7595" y="20062"/>
                          <a:pt x="8960" y="15007"/>
                          <a:pt x="11690" y="11317"/>
                        </a:cubicBezTo>
                        <a:cubicBezTo>
                          <a:pt x="14429" y="7626"/>
                          <a:pt x="18176" y="5781"/>
                          <a:pt x="22929" y="5781"/>
                        </a:cubicBezTo>
                        <a:cubicBezTo>
                          <a:pt x="27632" y="5781"/>
                          <a:pt x="31353" y="7631"/>
                          <a:pt x="34092" y="11332"/>
                        </a:cubicBezTo>
                        <a:cubicBezTo>
                          <a:pt x="36842" y="15043"/>
                          <a:pt x="38217" y="20093"/>
                          <a:pt x="38217" y="26482"/>
                        </a:cubicBezTo>
                        <a:cubicBezTo>
                          <a:pt x="38217" y="32840"/>
                          <a:pt x="36842" y="37880"/>
                          <a:pt x="34092" y="41601"/>
                        </a:cubicBezTo>
                        <a:cubicBezTo>
                          <a:pt x="31353" y="45322"/>
                          <a:pt x="27632" y="47182"/>
                          <a:pt x="22929" y="47182"/>
                        </a:cubicBezTo>
                        <a:close/>
                        <a:moveTo>
                          <a:pt x="22929" y="54650"/>
                        </a:moveTo>
                        <a:cubicBezTo>
                          <a:pt x="30596" y="54650"/>
                          <a:pt x="36617" y="52156"/>
                          <a:pt x="40992" y="47167"/>
                        </a:cubicBezTo>
                        <a:cubicBezTo>
                          <a:pt x="45378" y="42189"/>
                          <a:pt x="47571" y="35294"/>
                          <a:pt x="47571" y="26482"/>
                        </a:cubicBezTo>
                        <a:cubicBezTo>
                          <a:pt x="47571" y="17701"/>
                          <a:pt x="45378" y="10806"/>
                          <a:pt x="40992" y="5797"/>
                        </a:cubicBezTo>
                        <a:cubicBezTo>
                          <a:pt x="36617" y="798"/>
                          <a:pt x="30596" y="-1702"/>
                          <a:pt x="22929" y="-1702"/>
                        </a:cubicBezTo>
                        <a:cubicBezTo>
                          <a:pt x="15232" y="-1702"/>
                          <a:pt x="9200" y="798"/>
                          <a:pt x="4835" y="5797"/>
                        </a:cubicBezTo>
                        <a:cubicBezTo>
                          <a:pt x="481" y="10806"/>
                          <a:pt x="-1697" y="17701"/>
                          <a:pt x="-1697" y="26482"/>
                        </a:cubicBezTo>
                        <a:cubicBezTo>
                          <a:pt x="-1697" y="35294"/>
                          <a:pt x="481" y="42189"/>
                          <a:pt x="4835" y="47167"/>
                        </a:cubicBezTo>
                        <a:cubicBezTo>
                          <a:pt x="9200" y="52156"/>
                          <a:pt x="15232" y="54650"/>
                          <a:pt x="22929" y="54650"/>
                        </a:cubicBezTo>
                        <a:close/>
                      </a:path>
                    </a:pathLst>
                  </a:custGeom>
                  <a:solidFill>
                    <a:srgbClr val="000000"/>
                  </a:solidFill>
                  <a:ln w="15" cap="flat">
                    <a:noFill/>
                    <a:prstDash val="solid"/>
                    <a:round/>
                  </a:ln>
                </p:spPr>
                <p:txBody>
                  <a:bodyPr/>
                  <a:lstStyle/>
                  <a:p>
                    <a:endParaRPr lang="nb-NO"/>
                  </a:p>
                </p:txBody>
              </p:sp>
              <p:sp>
                <p:nvSpPr>
                  <p:cNvPr id="126" name="Friform 125">
                    <a:extLst>
                      <a:ext uri="{FF2B5EF4-FFF2-40B4-BE49-F238E27FC236}">
                        <a16:creationId xmlns:a16="http://schemas.microsoft.com/office/drawing/2014/main" id="{929DBCD2-4D8D-5A92-AFB5-E0A84156B90A}"/>
                      </a:ext>
                    </a:extLst>
                  </p:cNvPr>
                  <p:cNvSpPr/>
                  <p:nvPr/>
                </p:nvSpPr>
                <p:spPr>
                  <a:xfrm flipV="1">
                    <a:off x="5771799" y="1999271"/>
                    <a:ext cx="31434" cy="54956"/>
                  </a:xfrm>
                  <a:custGeom>
                    <a:avLst/>
                    <a:gdLst>
                      <a:gd name="csX0" fmla="*/ 30097 w 31434"/>
                      <a:gd name="csY0" fmla="*/ 43687 h 54956"/>
                      <a:gd name="csX1" fmla="*/ 26861 w 31434"/>
                      <a:gd name="csY1" fmla="*/ 44944 h 54956"/>
                      <a:gd name="csX2" fmla="*/ 23012 w 31434"/>
                      <a:gd name="csY2" fmla="*/ 45358 h 54956"/>
                      <a:gd name="csX3" fmla="*/ 11527 w 31434"/>
                      <a:gd name="csY3" fmla="*/ 40497 h 54956"/>
                      <a:gd name="csX4" fmla="*/ 7525 w 31434"/>
                      <a:gd name="csY4" fmla="*/ 26528 h 54956"/>
                      <a:gd name="csX5" fmla="*/ 7525 w 31434"/>
                      <a:gd name="csY5" fmla="*/ -1747 h 54956"/>
                      <a:gd name="csX6" fmla="*/ -1338 w 31434"/>
                      <a:gd name="csY6" fmla="*/ -1747 h 54956"/>
                      <a:gd name="csX7" fmla="*/ -1338 w 31434"/>
                      <a:gd name="csY7" fmla="*/ 51921 h 54956"/>
                      <a:gd name="csX8" fmla="*/ 7525 w 31434"/>
                      <a:gd name="csY8" fmla="*/ 51921 h 54956"/>
                      <a:gd name="csX9" fmla="*/ 7525 w 31434"/>
                      <a:gd name="csY9" fmla="*/ 43579 h 54956"/>
                      <a:gd name="csX10" fmla="*/ 14763 w 31434"/>
                      <a:gd name="csY10" fmla="*/ 50832 h 54956"/>
                      <a:gd name="csX11" fmla="*/ 25604 w 31434"/>
                      <a:gd name="csY11" fmla="*/ 53209 h 54956"/>
                      <a:gd name="csX12" fmla="*/ 27612 w 31434"/>
                      <a:gd name="csY12" fmla="*/ 53086 h 54956"/>
                      <a:gd name="csX13" fmla="*/ 30051 w 31434"/>
                      <a:gd name="csY13" fmla="*/ 52734 h 54956"/>
                      <a:gd name="csX14" fmla="*/ 30097 w 31434"/>
                      <a:gd name="csY14" fmla="*/ 43687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097" y="43687"/>
                        </a:moveTo>
                        <a:cubicBezTo>
                          <a:pt x="29105" y="44259"/>
                          <a:pt x="28026" y="44678"/>
                          <a:pt x="26861" y="44944"/>
                        </a:cubicBezTo>
                        <a:cubicBezTo>
                          <a:pt x="25696" y="45220"/>
                          <a:pt x="24413" y="45358"/>
                          <a:pt x="23012" y="45358"/>
                        </a:cubicBezTo>
                        <a:cubicBezTo>
                          <a:pt x="18024" y="45358"/>
                          <a:pt x="14195" y="43738"/>
                          <a:pt x="11527" y="40497"/>
                        </a:cubicBezTo>
                        <a:cubicBezTo>
                          <a:pt x="8859" y="37257"/>
                          <a:pt x="7525" y="32600"/>
                          <a:pt x="7525" y="26528"/>
                        </a:cubicBezTo>
                        <a:lnTo>
                          <a:pt x="7525" y="-1747"/>
                        </a:lnTo>
                        <a:lnTo>
                          <a:pt x="-1338" y="-1747"/>
                        </a:lnTo>
                        <a:lnTo>
                          <a:pt x="-1338" y="51921"/>
                        </a:lnTo>
                        <a:lnTo>
                          <a:pt x="7525" y="51921"/>
                        </a:lnTo>
                        <a:lnTo>
                          <a:pt x="7525" y="43579"/>
                        </a:lnTo>
                        <a:cubicBezTo>
                          <a:pt x="9386" y="46840"/>
                          <a:pt x="11798" y="49258"/>
                          <a:pt x="14763" y="50832"/>
                        </a:cubicBezTo>
                        <a:cubicBezTo>
                          <a:pt x="17737" y="52417"/>
                          <a:pt x="21351" y="53209"/>
                          <a:pt x="25604" y="53209"/>
                        </a:cubicBezTo>
                        <a:cubicBezTo>
                          <a:pt x="26207" y="53209"/>
                          <a:pt x="26876" y="53168"/>
                          <a:pt x="27612" y="53086"/>
                        </a:cubicBezTo>
                        <a:cubicBezTo>
                          <a:pt x="28348" y="53015"/>
                          <a:pt x="29161" y="52897"/>
                          <a:pt x="30051" y="52734"/>
                        </a:cubicBezTo>
                        <a:lnTo>
                          <a:pt x="30097" y="43687"/>
                        </a:lnTo>
                        <a:close/>
                      </a:path>
                    </a:pathLst>
                  </a:custGeom>
                  <a:solidFill>
                    <a:srgbClr val="000000"/>
                  </a:solidFill>
                  <a:ln w="15" cap="flat">
                    <a:noFill/>
                    <a:prstDash val="solid"/>
                    <a:round/>
                  </a:ln>
                </p:spPr>
                <p:txBody>
                  <a:bodyPr/>
                  <a:lstStyle/>
                  <a:p>
                    <a:endParaRPr lang="nb-NO"/>
                  </a:p>
                </p:txBody>
              </p:sp>
              <p:sp>
                <p:nvSpPr>
                  <p:cNvPr id="127" name="Friform 126">
                    <a:extLst>
                      <a:ext uri="{FF2B5EF4-FFF2-40B4-BE49-F238E27FC236}">
                        <a16:creationId xmlns:a16="http://schemas.microsoft.com/office/drawing/2014/main" id="{C28E42E5-1148-B378-5C67-9A062D0D222E}"/>
                      </a:ext>
                    </a:extLst>
                  </p:cNvPr>
                  <p:cNvSpPr/>
                  <p:nvPr/>
                </p:nvSpPr>
                <p:spPr>
                  <a:xfrm flipV="1">
                    <a:off x="5810428" y="1999271"/>
                    <a:ext cx="78355" cy="54956"/>
                  </a:xfrm>
                  <a:custGeom>
                    <a:avLst/>
                    <a:gdLst>
                      <a:gd name="csX0" fmla="*/ 39261 w 78355"/>
                      <a:gd name="csY0" fmla="*/ 41617 h 54956"/>
                      <a:gd name="csX1" fmla="*/ 47173 w 78355"/>
                      <a:gd name="csY1" fmla="*/ 50388 h 54956"/>
                      <a:gd name="csX2" fmla="*/ 57998 w 78355"/>
                      <a:gd name="csY2" fmla="*/ 53209 h 54956"/>
                      <a:gd name="csX3" fmla="*/ 70940 w 78355"/>
                      <a:gd name="csY3" fmla="*/ 47336 h 54956"/>
                      <a:gd name="csX4" fmla="*/ 75494 w 78355"/>
                      <a:gd name="csY4" fmla="*/ 30653 h 54956"/>
                      <a:gd name="csX5" fmla="*/ 75494 w 78355"/>
                      <a:gd name="csY5" fmla="*/ -1747 h 54956"/>
                      <a:gd name="csX6" fmla="*/ 66631 w 78355"/>
                      <a:gd name="csY6" fmla="*/ -1747 h 54956"/>
                      <a:gd name="csX7" fmla="*/ 66631 w 78355"/>
                      <a:gd name="csY7" fmla="*/ 30362 h 54956"/>
                      <a:gd name="csX8" fmla="*/ 63887 w 78355"/>
                      <a:gd name="csY8" fmla="*/ 41801 h 54956"/>
                      <a:gd name="csX9" fmla="*/ 55560 w 78355"/>
                      <a:gd name="csY9" fmla="*/ 45542 h 54956"/>
                      <a:gd name="csX10" fmla="*/ 44719 w 78355"/>
                      <a:gd name="csY10" fmla="*/ 40988 h 54956"/>
                      <a:gd name="csX11" fmla="*/ 40748 w 78355"/>
                      <a:gd name="csY11" fmla="*/ 28583 h 54956"/>
                      <a:gd name="csX12" fmla="*/ 40748 w 78355"/>
                      <a:gd name="csY12" fmla="*/ -1747 h 54956"/>
                      <a:gd name="csX13" fmla="*/ 31885 w 78355"/>
                      <a:gd name="csY13" fmla="*/ -1747 h 54956"/>
                      <a:gd name="csX14" fmla="*/ 31885 w 78355"/>
                      <a:gd name="csY14" fmla="*/ 30362 h 54956"/>
                      <a:gd name="csX15" fmla="*/ 29156 w 78355"/>
                      <a:gd name="csY15" fmla="*/ 41831 h 54956"/>
                      <a:gd name="csX16" fmla="*/ 20722 w 78355"/>
                      <a:gd name="csY16" fmla="*/ 45542 h 54956"/>
                      <a:gd name="csX17" fmla="*/ 9973 w 78355"/>
                      <a:gd name="csY17" fmla="*/ 40973 h 54956"/>
                      <a:gd name="csX18" fmla="*/ 6001 w 78355"/>
                      <a:gd name="csY18" fmla="*/ 28583 h 54956"/>
                      <a:gd name="csX19" fmla="*/ 6001 w 78355"/>
                      <a:gd name="csY19" fmla="*/ -1747 h 54956"/>
                      <a:gd name="csX20" fmla="*/ -2861 w 78355"/>
                      <a:gd name="csY20" fmla="*/ -1747 h 54956"/>
                      <a:gd name="csX21" fmla="*/ -2861 w 78355"/>
                      <a:gd name="csY21" fmla="*/ 51921 h 54956"/>
                      <a:gd name="csX22" fmla="*/ 6001 w 78355"/>
                      <a:gd name="csY22" fmla="*/ 51921 h 54956"/>
                      <a:gd name="csX23" fmla="*/ 6001 w 78355"/>
                      <a:gd name="csY23" fmla="*/ 43579 h 54956"/>
                      <a:gd name="csX24" fmla="*/ 13239 w 78355"/>
                      <a:gd name="csY24" fmla="*/ 50863 h 54956"/>
                      <a:gd name="csX25" fmla="*/ 23252 w 78355"/>
                      <a:gd name="csY25" fmla="*/ 53209 h 54956"/>
                      <a:gd name="csX26" fmla="*/ 33204 w 78355"/>
                      <a:gd name="csY26" fmla="*/ 50234 h 54956"/>
                      <a:gd name="csX27" fmla="*/ 39261 w 78355"/>
                      <a:gd name="csY27" fmla="*/ 41617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78355" h="54956">
                        <a:moveTo>
                          <a:pt x="39261" y="41617"/>
                        </a:moveTo>
                        <a:cubicBezTo>
                          <a:pt x="41469" y="45583"/>
                          <a:pt x="44106" y="48507"/>
                          <a:pt x="47173" y="50388"/>
                        </a:cubicBezTo>
                        <a:cubicBezTo>
                          <a:pt x="50240" y="52269"/>
                          <a:pt x="53848" y="53209"/>
                          <a:pt x="57998" y="53209"/>
                        </a:cubicBezTo>
                        <a:cubicBezTo>
                          <a:pt x="63590" y="53209"/>
                          <a:pt x="67904" y="51251"/>
                          <a:pt x="70940" y="47336"/>
                        </a:cubicBezTo>
                        <a:cubicBezTo>
                          <a:pt x="73976" y="43431"/>
                          <a:pt x="75494" y="37870"/>
                          <a:pt x="75494" y="30653"/>
                        </a:cubicBezTo>
                        <a:lnTo>
                          <a:pt x="75494" y="-1747"/>
                        </a:lnTo>
                        <a:lnTo>
                          <a:pt x="66631" y="-1747"/>
                        </a:lnTo>
                        <a:lnTo>
                          <a:pt x="66631" y="30362"/>
                        </a:lnTo>
                        <a:cubicBezTo>
                          <a:pt x="66631" y="35504"/>
                          <a:pt x="65716" y="39317"/>
                          <a:pt x="63887" y="41801"/>
                        </a:cubicBezTo>
                        <a:cubicBezTo>
                          <a:pt x="62067" y="44295"/>
                          <a:pt x="59292" y="45542"/>
                          <a:pt x="55560" y="45542"/>
                        </a:cubicBezTo>
                        <a:cubicBezTo>
                          <a:pt x="50991" y="45542"/>
                          <a:pt x="47377" y="44024"/>
                          <a:pt x="44719" y="40988"/>
                        </a:cubicBezTo>
                        <a:cubicBezTo>
                          <a:pt x="42072" y="37962"/>
                          <a:pt x="40748" y="33827"/>
                          <a:pt x="40748" y="28583"/>
                        </a:cubicBezTo>
                        <a:lnTo>
                          <a:pt x="40748" y="-1747"/>
                        </a:lnTo>
                        <a:lnTo>
                          <a:pt x="31885" y="-1747"/>
                        </a:lnTo>
                        <a:lnTo>
                          <a:pt x="31885" y="30362"/>
                        </a:lnTo>
                        <a:cubicBezTo>
                          <a:pt x="31885" y="35534"/>
                          <a:pt x="30975" y="39358"/>
                          <a:pt x="29156" y="41831"/>
                        </a:cubicBezTo>
                        <a:cubicBezTo>
                          <a:pt x="27336" y="44305"/>
                          <a:pt x="24525" y="45542"/>
                          <a:pt x="20722" y="45542"/>
                        </a:cubicBezTo>
                        <a:cubicBezTo>
                          <a:pt x="16214" y="45542"/>
                          <a:pt x="12631" y="44019"/>
                          <a:pt x="9973" y="40973"/>
                        </a:cubicBezTo>
                        <a:cubicBezTo>
                          <a:pt x="7325" y="37926"/>
                          <a:pt x="6001" y="33796"/>
                          <a:pt x="6001" y="28583"/>
                        </a:cubicBezTo>
                        <a:lnTo>
                          <a:pt x="6001" y="-1747"/>
                        </a:lnTo>
                        <a:lnTo>
                          <a:pt x="-2861" y="-1747"/>
                        </a:lnTo>
                        <a:lnTo>
                          <a:pt x="-2861" y="51921"/>
                        </a:lnTo>
                        <a:lnTo>
                          <a:pt x="6001" y="51921"/>
                        </a:lnTo>
                        <a:lnTo>
                          <a:pt x="6001" y="43579"/>
                        </a:lnTo>
                        <a:cubicBezTo>
                          <a:pt x="8015" y="46871"/>
                          <a:pt x="10428" y="49299"/>
                          <a:pt x="13239" y="50863"/>
                        </a:cubicBezTo>
                        <a:cubicBezTo>
                          <a:pt x="16050" y="52427"/>
                          <a:pt x="19388" y="53209"/>
                          <a:pt x="23252" y="53209"/>
                        </a:cubicBezTo>
                        <a:cubicBezTo>
                          <a:pt x="27157" y="53209"/>
                          <a:pt x="30474" y="52217"/>
                          <a:pt x="33204" y="50234"/>
                        </a:cubicBezTo>
                        <a:cubicBezTo>
                          <a:pt x="35933" y="48261"/>
                          <a:pt x="37952" y="45389"/>
                          <a:pt x="39261" y="41617"/>
                        </a:cubicBezTo>
                        <a:close/>
                      </a:path>
                    </a:pathLst>
                  </a:custGeom>
                  <a:solidFill>
                    <a:srgbClr val="000000"/>
                  </a:solidFill>
                  <a:ln w="15" cap="flat">
                    <a:noFill/>
                    <a:prstDash val="solid"/>
                    <a:round/>
                  </a:ln>
                </p:spPr>
                <p:txBody>
                  <a:bodyPr/>
                  <a:lstStyle/>
                  <a:p>
                    <a:endParaRPr lang="nb-NO"/>
                  </a:p>
                </p:txBody>
              </p:sp>
              <p:sp>
                <p:nvSpPr>
                  <p:cNvPr id="128" name="Friform 127">
                    <a:extLst>
                      <a:ext uri="{FF2B5EF4-FFF2-40B4-BE49-F238E27FC236}">
                        <a16:creationId xmlns:a16="http://schemas.microsoft.com/office/drawing/2014/main" id="{6D59ED84-AC25-2436-CA50-E3FC5A3801A7}"/>
                      </a:ext>
                    </a:extLst>
                  </p:cNvPr>
                  <p:cNvSpPr/>
                  <p:nvPr/>
                </p:nvSpPr>
                <p:spPr>
                  <a:xfrm flipV="1">
                    <a:off x="5903004" y="1999271"/>
                    <a:ext cx="45342" cy="56351"/>
                  </a:xfrm>
                  <a:custGeom>
                    <a:avLst/>
                    <a:gdLst>
                      <a:gd name="csX0" fmla="*/ 26174 w 45342"/>
                      <a:gd name="csY0" fmla="*/ 26666 h 56351"/>
                      <a:gd name="csX1" fmla="*/ 11362 w 45342"/>
                      <a:gd name="csY1" fmla="*/ 24228 h 56351"/>
                      <a:gd name="csX2" fmla="*/ 7237 w 45342"/>
                      <a:gd name="csY2" fmla="*/ 15886 h 56351"/>
                      <a:gd name="csX3" fmla="*/ 10334 w 45342"/>
                      <a:gd name="csY3" fmla="*/ 8434 h 56351"/>
                      <a:gd name="csX4" fmla="*/ 18737 w 45342"/>
                      <a:gd name="csY4" fmla="*/ 5689 h 56351"/>
                      <a:gd name="csX5" fmla="*/ 30513 w 45342"/>
                      <a:gd name="csY5" fmla="*/ 10887 h 56351"/>
                      <a:gd name="csX6" fmla="*/ 34945 w 45342"/>
                      <a:gd name="csY6" fmla="*/ 24703 h 56351"/>
                      <a:gd name="csX7" fmla="*/ 34945 w 45342"/>
                      <a:gd name="csY7" fmla="*/ 26666 h 56351"/>
                      <a:gd name="csX8" fmla="*/ 26174 w 45342"/>
                      <a:gd name="csY8" fmla="*/ 26666 h 56351"/>
                      <a:gd name="csX9" fmla="*/ 43762 w 45342"/>
                      <a:gd name="csY9" fmla="*/ 30315 h 56351"/>
                      <a:gd name="csX10" fmla="*/ 43762 w 45342"/>
                      <a:gd name="csY10" fmla="*/ -306 h 56351"/>
                      <a:gd name="csX11" fmla="*/ 34945 w 45342"/>
                      <a:gd name="csY11" fmla="*/ -306 h 56351"/>
                      <a:gd name="csX12" fmla="*/ 34945 w 45342"/>
                      <a:gd name="csY12" fmla="*/ 7836 h 56351"/>
                      <a:gd name="csX13" fmla="*/ 27416 w 45342"/>
                      <a:gd name="csY13" fmla="*/ 629 h 56351"/>
                      <a:gd name="csX14" fmla="*/ 16391 w 45342"/>
                      <a:gd name="csY14" fmla="*/ -1702 h 56351"/>
                      <a:gd name="csX15" fmla="*/ 3281 w 45342"/>
                      <a:gd name="csY15" fmla="*/ 2929 h 56351"/>
                      <a:gd name="csX16" fmla="*/ -1580 w 45342"/>
                      <a:gd name="csY16" fmla="*/ 15319 h 56351"/>
                      <a:gd name="csX17" fmla="*/ 4477 w 45342"/>
                      <a:gd name="csY17" fmla="*/ 28966 h 56351"/>
                      <a:gd name="csX18" fmla="*/ 22571 w 45342"/>
                      <a:gd name="csY18" fmla="*/ 33566 h 56351"/>
                      <a:gd name="csX19" fmla="*/ 34945 w 45342"/>
                      <a:gd name="csY19" fmla="*/ 33566 h 56351"/>
                      <a:gd name="csX20" fmla="*/ 34945 w 45342"/>
                      <a:gd name="csY20" fmla="*/ 34440 h 56351"/>
                      <a:gd name="csX21" fmla="*/ 30943 w 45342"/>
                      <a:gd name="csY21" fmla="*/ 43855 h 56351"/>
                      <a:gd name="csX22" fmla="*/ 19703 w 45342"/>
                      <a:gd name="csY22" fmla="*/ 47182 h 56351"/>
                      <a:gd name="csX23" fmla="*/ 10733 w 45342"/>
                      <a:gd name="csY23" fmla="*/ 46078 h 56351"/>
                      <a:gd name="csX24" fmla="*/ 2361 w 45342"/>
                      <a:gd name="csY24" fmla="*/ 42766 h 56351"/>
                      <a:gd name="csX25" fmla="*/ 2361 w 45342"/>
                      <a:gd name="csY25" fmla="*/ 50924 h 56351"/>
                      <a:gd name="csX26" fmla="*/ 11745 w 45342"/>
                      <a:gd name="csY26" fmla="*/ 53715 h 56351"/>
                      <a:gd name="csX27" fmla="*/ 20608 w 45342"/>
                      <a:gd name="csY27" fmla="*/ 54650 h 56351"/>
                      <a:gd name="csX28" fmla="*/ 38012 w 45342"/>
                      <a:gd name="csY28" fmla="*/ 48608 h 56351"/>
                      <a:gd name="csX29" fmla="*/ 43762 w 45342"/>
                      <a:gd name="csY29" fmla="*/ 30315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5342" h="56351">
                        <a:moveTo>
                          <a:pt x="26174" y="26666"/>
                        </a:moveTo>
                        <a:cubicBezTo>
                          <a:pt x="19049" y="26666"/>
                          <a:pt x="14111" y="25853"/>
                          <a:pt x="11362" y="24228"/>
                        </a:cubicBezTo>
                        <a:cubicBezTo>
                          <a:pt x="8612" y="22602"/>
                          <a:pt x="7237" y="19822"/>
                          <a:pt x="7237" y="15886"/>
                        </a:cubicBezTo>
                        <a:cubicBezTo>
                          <a:pt x="7237" y="12758"/>
                          <a:pt x="8269" y="10274"/>
                          <a:pt x="10334" y="8434"/>
                        </a:cubicBezTo>
                        <a:cubicBezTo>
                          <a:pt x="12399" y="6604"/>
                          <a:pt x="15200" y="5689"/>
                          <a:pt x="18737" y="5689"/>
                        </a:cubicBezTo>
                        <a:cubicBezTo>
                          <a:pt x="23634" y="5689"/>
                          <a:pt x="27559" y="7422"/>
                          <a:pt x="30513" y="10887"/>
                        </a:cubicBezTo>
                        <a:cubicBezTo>
                          <a:pt x="33468" y="14353"/>
                          <a:pt x="34945" y="18958"/>
                          <a:pt x="34945" y="24703"/>
                        </a:cubicBezTo>
                        <a:lnTo>
                          <a:pt x="34945" y="26666"/>
                        </a:lnTo>
                        <a:lnTo>
                          <a:pt x="26174" y="26666"/>
                        </a:lnTo>
                        <a:close/>
                        <a:moveTo>
                          <a:pt x="43762" y="30315"/>
                        </a:moveTo>
                        <a:lnTo>
                          <a:pt x="43762" y="-306"/>
                        </a:lnTo>
                        <a:lnTo>
                          <a:pt x="34945" y="-306"/>
                        </a:lnTo>
                        <a:lnTo>
                          <a:pt x="34945" y="7836"/>
                        </a:lnTo>
                        <a:cubicBezTo>
                          <a:pt x="32931" y="4585"/>
                          <a:pt x="30421" y="2183"/>
                          <a:pt x="27416" y="629"/>
                        </a:cubicBezTo>
                        <a:cubicBezTo>
                          <a:pt x="24411" y="-925"/>
                          <a:pt x="20736" y="-1702"/>
                          <a:pt x="16391" y="-1702"/>
                        </a:cubicBezTo>
                        <a:cubicBezTo>
                          <a:pt x="10902" y="-1702"/>
                          <a:pt x="6531" y="-158"/>
                          <a:pt x="3281" y="2929"/>
                        </a:cubicBezTo>
                        <a:cubicBezTo>
                          <a:pt x="40" y="6016"/>
                          <a:pt x="-1580" y="10146"/>
                          <a:pt x="-1580" y="15319"/>
                        </a:cubicBezTo>
                        <a:cubicBezTo>
                          <a:pt x="-1580" y="21350"/>
                          <a:pt x="439" y="25899"/>
                          <a:pt x="4477" y="28966"/>
                        </a:cubicBezTo>
                        <a:cubicBezTo>
                          <a:pt x="8525" y="32033"/>
                          <a:pt x="14556" y="33566"/>
                          <a:pt x="22571" y="33566"/>
                        </a:cubicBezTo>
                        <a:lnTo>
                          <a:pt x="34945" y="33566"/>
                        </a:lnTo>
                        <a:lnTo>
                          <a:pt x="34945" y="34440"/>
                        </a:lnTo>
                        <a:cubicBezTo>
                          <a:pt x="34945" y="38498"/>
                          <a:pt x="33611" y="41637"/>
                          <a:pt x="30943" y="43855"/>
                        </a:cubicBezTo>
                        <a:cubicBezTo>
                          <a:pt x="28275" y="46073"/>
                          <a:pt x="24528" y="47182"/>
                          <a:pt x="19703" y="47182"/>
                        </a:cubicBezTo>
                        <a:cubicBezTo>
                          <a:pt x="16636" y="47182"/>
                          <a:pt x="13646" y="46814"/>
                          <a:pt x="10733" y="46078"/>
                        </a:cubicBezTo>
                        <a:cubicBezTo>
                          <a:pt x="7830" y="45342"/>
                          <a:pt x="5039" y="44238"/>
                          <a:pt x="2361" y="42766"/>
                        </a:cubicBezTo>
                        <a:lnTo>
                          <a:pt x="2361" y="50924"/>
                        </a:lnTo>
                        <a:cubicBezTo>
                          <a:pt x="5581" y="52171"/>
                          <a:pt x="8709" y="53101"/>
                          <a:pt x="11745" y="53715"/>
                        </a:cubicBezTo>
                        <a:cubicBezTo>
                          <a:pt x="14781" y="54338"/>
                          <a:pt x="17735" y="54650"/>
                          <a:pt x="20608" y="54650"/>
                        </a:cubicBezTo>
                        <a:cubicBezTo>
                          <a:pt x="28377" y="54650"/>
                          <a:pt x="34178" y="52636"/>
                          <a:pt x="38012" y="48608"/>
                        </a:cubicBezTo>
                        <a:cubicBezTo>
                          <a:pt x="41845" y="44591"/>
                          <a:pt x="43762" y="38493"/>
                          <a:pt x="43762" y="30315"/>
                        </a:cubicBezTo>
                        <a:close/>
                      </a:path>
                    </a:pathLst>
                  </a:custGeom>
                  <a:solidFill>
                    <a:srgbClr val="000000"/>
                  </a:solidFill>
                  <a:ln w="15" cap="flat">
                    <a:noFill/>
                    <a:prstDash val="solid"/>
                    <a:round/>
                  </a:ln>
                </p:spPr>
                <p:txBody>
                  <a:bodyPr/>
                  <a:lstStyle/>
                  <a:p>
                    <a:endParaRPr lang="nb-NO"/>
                  </a:p>
                </p:txBody>
              </p:sp>
              <p:sp>
                <p:nvSpPr>
                  <p:cNvPr id="129" name="Friform 128">
                    <a:extLst>
                      <a:ext uri="{FF2B5EF4-FFF2-40B4-BE49-F238E27FC236}">
                        <a16:creationId xmlns:a16="http://schemas.microsoft.com/office/drawing/2014/main" id="{7FABA33A-D63A-3F6B-FD37-838E273F3629}"/>
                      </a:ext>
                    </a:extLst>
                  </p:cNvPr>
                  <p:cNvSpPr/>
                  <p:nvPr/>
                </p:nvSpPr>
                <p:spPr>
                  <a:xfrm flipV="1">
                    <a:off x="5962574" y="1999271"/>
                    <a:ext cx="41017" cy="56351"/>
                  </a:xfrm>
                  <a:custGeom>
                    <a:avLst/>
                    <a:gdLst>
                      <a:gd name="csX0" fmla="*/ 36739 w 41017"/>
                      <a:gd name="csY0" fmla="*/ 51783 h 56351"/>
                      <a:gd name="csX1" fmla="*/ 36739 w 41017"/>
                      <a:gd name="csY1" fmla="*/ 43441 h 56351"/>
                      <a:gd name="csX2" fmla="*/ 28980 w 41017"/>
                      <a:gd name="csY2" fmla="*/ 46308 h 56351"/>
                      <a:gd name="csX3" fmla="*/ 20638 w 41017"/>
                      <a:gd name="csY3" fmla="*/ 47274 h 56351"/>
                      <a:gd name="csX4" fmla="*/ 10794 w 41017"/>
                      <a:gd name="csY4" fmla="*/ 45266 h 56351"/>
                      <a:gd name="csX5" fmla="*/ 7513 w 41017"/>
                      <a:gd name="csY5" fmla="*/ 39224 h 56351"/>
                      <a:gd name="csX6" fmla="*/ 9859 w 41017"/>
                      <a:gd name="csY6" fmla="*/ 34409 h 56351"/>
                      <a:gd name="csX7" fmla="*/ 19304 w 41017"/>
                      <a:gd name="csY7" fmla="*/ 31082 h 56351"/>
                      <a:gd name="csX8" fmla="*/ 22325 w 41017"/>
                      <a:gd name="csY8" fmla="*/ 30407 h 56351"/>
                      <a:gd name="csX9" fmla="*/ 35665 w 41017"/>
                      <a:gd name="csY9" fmla="*/ 24734 h 56351"/>
                      <a:gd name="csX10" fmla="*/ 39622 w 41017"/>
                      <a:gd name="csY10" fmla="*/ 14506 h 56351"/>
                      <a:gd name="csX11" fmla="*/ 33703 w 41017"/>
                      <a:gd name="csY11" fmla="*/ 2653 h 56351"/>
                      <a:gd name="csX12" fmla="*/ 17434 w 41017"/>
                      <a:gd name="csY12" fmla="*/ -1702 h 56351"/>
                      <a:gd name="csX13" fmla="*/ 8448 w 41017"/>
                      <a:gd name="csY13" fmla="*/ -858 h 56351"/>
                      <a:gd name="csX14" fmla="*/ -1396 w 41017"/>
                      <a:gd name="csY14" fmla="*/ 1656 h 56351"/>
                      <a:gd name="csX15" fmla="*/ -1396 w 41017"/>
                      <a:gd name="csY15" fmla="*/ 10765 h 56351"/>
                      <a:gd name="csX16" fmla="*/ 8233 w 41017"/>
                      <a:gd name="csY16" fmla="*/ 6947 h 56351"/>
                      <a:gd name="csX17" fmla="*/ 17633 w 41017"/>
                      <a:gd name="csY17" fmla="*/ 5689 h 56351"/>
                      <a:gd name="csX18" fmla="*/ 27201 w 41017"/>
                      <a:gd name="csY18" fmla="*/ 7821 h 56351"/>
                      <a:gd name="csX19" fmla="*/ 30559 w 41017"/>
                      <a:gd name="csY19" fmla="*/ 13831 h 56351"/>
                      <a:gd name="csX20" fmla="*/ 28137 w 41017"/>
                      <a:gd name="csY20" fmla="*/ 19336 h 56351"/>
                      <a:gd name="csX21" fmla="*/ 17526 w 41017"/>
                      <a:gd name="csY21" fmla="*/ 23032 h 56351"/>
                      <a:gd name="csX22" fmla="*/ 14459 w 41017"/>
                      <a:gd name="csY22" fmla="*/ 23752 h 56351"/>
                      <a:gd name="csX23" fmla="*/ 2621 w 41017"/>
                      <a:gd name="csY23" fmla="*/ 29043 h 56351"/>
                      <a:gd name="csX24" fmla="*/ -1013 w 41017"/>
                      <a:gd name="csY24" fmla="*/ 38841 h 56351"/>
                      <a:gd name="csX25" fmla="*/ 4354 w 41017"/>
                      <a:gd name="csY25" fmla="*/ 50525 h 56351"/>
                      <a:gd name="csX26" fmla="*/ 19596 w 41017"/>
                      <a:gd name="csY26" fmla="*/ 54650 h 56351"/>
                      <a:gd name="csX27" fmla="*/ 28781 w 41017"/>
                      <a:gd name="csY27" fmla="*/ 53929 h 56351"/>
                      <a:gd name="csX28" fmla="*/ 36739 w 41017"/>
                      <a:gd name="csY28" fmla="*/ 51783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739" y="51783"/>
                        </a:moveTo>
                        <a:lnTo>
                          <a:pt x="36739" y="43441"/>
                        </a:lnTo>
                        <a:cubicBezTo>
                          <a:pt x="34255" y="44719"/>
                          <a:pt x="31668" y="45675"/>
                          <a:pt x="28980" y="46308"/>
                        </a:cubicBezTo>
                        <a:cubicBezTo>
                          <a:pt x="26302" y="46952"/>
                          <a:pt x="23521" y="47274"/>
                          <a:pt x="20638" y="47274"/>
                        </a:cubicBezTo>
                        <a:cubicBezTo>
                          <a:pt x="16263" y="47274"/>
                          <a:pt x="12982" y="46605"/>
                          <a:pt x="10794" y="45266"/>
                        </a:cubicBezTo>
                        <a:cubicBezTo>
                          <a:pt x="8606" y="43927"/>
                          <a:pt x="7513" y="41913"/>
                          <a:pt x="7513" y="39224"/>
                        </a:cubicBezTo>
                        <a:cubicBezTo>
                          <a:pt x="7513" y="37180"/>
                          <a:pt x="8295" y="35575"/>
                          <a:pt x="9859" y="34409"/>
                        </a:cubicBezTo>
                        <a:cubicBezTo>
                          <a:pt x="11423" y="33244"/>
                          <a:pt x="14571" y="32135"/>
                          <a:pt x="19304" y="31082"/>
                        </a:cubicBezTo>
                        <a:lnTo>
                          <a:pt x="22325" y="30407"/>
                        </a:lnTo>
                        <a:cubicBezTo>
                          <a:pt x="28581" y="29068"/>
                          <a:pt x="33028" y="27177"/>
                          <a:pt x="35665" y="24734"/>
                        </a:cubicBezTo>
                        <a:cubicBezTo>
                          <a:pt x="38303" y="22291"/>
                          <a:pt x="39622" y="18881"/>
                          <a:pt x="39622" y="14506"/>
                        </a:cubicBezTo>
                        <a:cubicBezTo>
                          <a:pt x="39622" y="9518"/>
                          <a:pt x="37649" y="5567"/>
                          <a:pt x="33703" y="2653"/>
                        </a:cubicBezTo>
                        <a:cubicBezTo>
                          <a:pt x="29757" y="-250"/>
                          <a:pt x="24334" y="-1702"/>
                          <a:pt x="17434" y="-1702"/>
                        </a:cubicBezTo>
                        <a:cubicBezTo>
                          <a:pt x="14561" y="-1702"/>
                          <a:pt x="11566" y="-1421"/>
                          <a:pt x="8448" y="-858"/>
                        </a:cubicBezTo>
                        <a:cubicBezTo>
                          <a:pt x="5330" y="-296"/>
                          <a:pt x="2049" y="542"/>
                          <a:pt x="-1396" y="1656"/>
                        </a:cubicBezTo>
                        <a:lnTo>
                          <a:pt x="-1396" y="10765"/>
                        </a:lnTo>
                        <a:cubicBezTo>
                          <a:pt x="1865" y="9068"/>
                          <a:pt x="5075" y="7795"/>
                          <a:pt x="8233" y="6947"/>
                        </a:cubicBezTo>
                        <a:cubicBezTo>
                          <a:pt x="11392" y="6108"/>
                          <a:pt x="14525" y="5689"/>
                          <a:pt x="17633" y="5689"/>
                        </a:cubicBezTo>
                        <a:cubicBezTo>
                          <a:pt x="21783" y="5689"/>
                          <a:pt x="24973" y="6400"/>
                          <a:pt x="27201" y="7821"/>
                        </a:cubicBezTo>
                        <a:cubicBezTo>
                          <a:pt x="29440" y="9242"/>
                          <a:pt x="30559" y="11245"/>
                          <a:pt x="30559" y="13831"/>
                        </a:cubicBezTo>
                        <a:cubicBezTo>
                          <a:pt x="30559" y="16223"/>
                          <a:pt x="29752" y="18058"/>
                          <a:pt x="28137" y="19336"/>
                        </a:cubicBezTo>
                        <a:cubicBezTo>
                          <a:pt x="26532" y="20614"/>
                          <a:pt x="22995" y="21846"/>
                          <a:pt x="17526" y="23032"/>
                        </a:cubicBezTo>
                        <a:lnTo>
                          <a:pt x="14459" y="23752"/>
                        </a:lnTo>
                        <a:cubicBezTo>
                          <a:pt x="9000" y="24897"/>
                          <a:pt x="5054" y="26661"/>
                          <a:pt x="2621" y="29043"/>
                        </a:cubicBezTo>
                        <a:cubicBezTo>
                          <a:pt x="198" y="31424"/>
                          <a:pt x="-1013" y="34691"/>
                          <a:pt x="-1013" y="38841"/>
                        </a:cubicBezTo>
                        <a:cubicBezTo>
                          <a:pt x="-1013" y="43891"/>
                          <a:pt x="776" y="47786"/>
                          <a:pt x="4354" y="50525"/>
                        </a:cubicBezTo>
                        <a:cubicBezTo>
                          <a:pt x="7932" y="53275"/>
                          <a:pt x="13012" y="54650"/>
                          <a:pt x="19596" y="54650"/>
                        </a:cubicBezTo>
                        <a:cubicBezTo>
                          <a:pt x="22846" y="54650"/>
                          <a:pt x="25908" y="54410"/>
                          <a:pt x="28781" y="53929"/>
                        </a:cubicBezTo>
                        <a:cubicBezTo>
                          <a:pt x="31663" y="53459"/>
                          <a:pt x="34316" y="52744"/>
                          <a:pt x="36739" y="51783"/>
                        </a:cubicBezTo>
                        <a:close/>
                      </a:path>
                    </a:pathLst>
                  </a:custGeom>
                  <a:solidFill>
                    <a:srgbClr val="000000"/>
                  </a:solidFill>
                  <a:ln w="15" cap="flat">
                    <a:noFill/>
                    <a:prstDash val="solid"/>
                    <a:round/>
                  </a:ln>
                </p:spPr>
                <p:txBody>
                  <a:bodyPr/>
                  <a:lstStyle/>
                  <a:p>
                    <a:endParaRPr lang="nb-NO"/>
                  </a:p>
                </p:txBody>
              </p:sp>
              <p:sp>
                <p:nvSpPr>
                  <p:cNvPr id="130" name="Friform 129">
                    <a:extLst>
                      <a:ext uri="{FF2B5EF4-FFF2-40B4-BE49-F238E27FC236}">
                        <a16:creationId xmlns:a16="http://schemas.microsoft.com/office/drawing/2014/main" id="{497EBF75-08D6-FC97-4A04-5245B3D8DA99}"/>
                      </a:ext>
                    </a:extLst>
                  </p:cNvPr>
                  <p:cNvSpPr/>
                  <p:nvPr/>
                </p:nvSpPr>
                <p:spPr>
                  <a:xfrm flipV="1">
                    <a:off x="6006603" y="1979659"/>
                    <a:ext cx="19841" cy="94977"/>
                  </a:xfrm>
                  <a:custGeom>
                    <a:avLst/>
                    <a:gdLst>
                      <a:gd name="csX0" fmla="*/ 10786 w 19841"/>
                      <a:gd name="csY0" fmla="*/ 72356 h 94977"/>
                      <a:gd name="csX1" fmla="*/ 19602 w 19841"/>
                      <a:gd name="csY1" fmla="*/ 72356 h 94977"/>
                      <a:gd name="csX2" fmla="*/ 19602 w 19841"/>
                      <a:gd name="csY2" fmla="*/ 17722 h 94977"/>
                      <a:gd name="csX3" fmla="*/ 15692 w 19841"/>
                      <a:gd name="csY3" fmla="*/ 2879 h 94977"/>
                      <a:gd name="csX4" fmla="*/ 3119 w 19841"/>
                      <a:gd name="csY4" fmla="*/ -1721 h 94977"/>
                      <a:gd name="csX5" fmla="*/ -239 w 19841"/>
                      <a:gd name="csY5" fmla="*/ -1721 h 94977"/>
                      <a:gd name="csX6" fmla="*/ -239 w 19841"/>
                      <a:gd name="csY6" fmla="*/ 5746 h 94977"/>
                      <a:gd name="csX7" fmla="*/ 2122 w 19841"/>
                      <a:gd name="csY7" fmla="*/ 5746 h 94977"/>
                      <a:gd name="csX8" fmla="*/ 8961 w 19841"/>
                      <a:gd name="csY8" fmla="*/ 8077 h 94977"/>
                      <a:gd name="csX9" fmla="*/ 10786 w 19841"/>
                      <a:gd name="csY9" fmla="*/ 17722 h 94977"/>
                      <a:gd name="csX10" fmla="*/ 10786 w 19841"/>
                      <a:gd name="csY10" fmla="*/ 72356 h 94977"/>
                      <a:gd name="csX11" fmla="*/ 10786 w 19841"/>
                      <a:gd name="csY11" fmla="*/ 93256 h 94977"/>
                      <a:gd name="csX12" fmla="*/ 19602 w 19841"/>
                      <a:gd name="csY12" fmla="*/ 93256 h 94977"/>
                      <a:gd name="csX13" fmla="*/ 19602 w 19841"/>
                      <a:gd name="csY13" fmla="*/ 82078 h 94977"/>
                      <a:gd name="csX14" fmla="*/ 10786 w 19841"/>
                      <a:gd name="csY14" fmla="*/ 82078 h 94977"/>
                      <a:gd name="csX15" fmla="*/ 10786 w 19841"/>
                      <a:gd name="csY15" fmla="*/ 93256 h 949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9841" h="94977">
                        <a:moveTo>
                          <a:pt x="10786" y="72356"/>
                        </a:moveTo>
                        <a:lnTo>
                          <a:pt x="19602" y="72356"/>
                        </a:lnTo>
                        <a:lnTo>
                          <a:pt x="19602" y="17722"/>
                        </a:lnTo>
                        <a:cubicBezTo>
                          <a:pt x="19602" y="10893"/>
                          <a:pt x="18299" y="5946"/>
                          <a:pt x="15692" y="2879"/>
                        </a:cubicBezTo>
                        <a:cubicBezTo>
                          <a:pt x="13096" y="-188"/>
                          <a:pt x="8905" y="-1721"/>
                          <a:pt x="3119" y="-1721"/>
                        </a:cubicBezTo>
                        <a:lnTo>
                          <a:pt x="-239" y="-1721"/>
                        </a:lnTo>
                        <a:lnTo>
                          <a:pt x="-239" y="5746"/>
                        </a:lnTo>
                        <a:lnTo>
                          <a:pt x="2122" y="5746"/>
                        </a:lnTo>
                        <a:cubicBezTo>
                          <a:pt x="5475" y="5746"/>
                          <a:pt x="7755" y="6523"/>
                          <a:pt x="8961" y="8077"/>
                        </a:cubicBezTo>
                        <a:cubicBezTo>
                          <a:pt x="10177" y="9621"/>
                          <a:pt x="10786" y="12836"/>
                          <a:pt x="10786" y="17722"/>
                        </a:cubicBezTo>
                        <a:lnTo>
                          <a:pt x="10786" y="72356"/>
                        </a:lnTo>
                        <a:close/>
                        <a:moveTo>
                          <a:pt x="10786" y="93256"/>
                        </a:moveTo>
                        <a:lnTo>
                          <a:pt x="19602" y="93256"/>
                        </a:lnTo>
                        <a:lnTo>
                          <a:pt x="19602" y="82078"/>
                        </a:lnTo>
                        <a:lnTo>
                          <a:pt x="10786" y="82078"/>
                        </a:lnTo>
                        <a:lnTo>
                          <a:pt x="10786" y="93256"/>
                        </a:lnTo>
                        <a:close/>
                      </a:path>
                    </a:pathLst>
                  </a:custGeom>
                  <a:solidFill>
                    <a:srgbClr val="000000"/>
                  </a:solidFill>
                  <a:ln w="15" cap="flat">
                    <a:noFill/>
                    <a:prstDash val="solid"/>
                    <a:round/>
                  </a:ln>
                </p:spPr>
                <p:txBody>
                  <a:bodyPr/>
                  <a:lstStyle/>
                  <a:p>
                    <a:endParaRPr lang="nb-NO"/>
                  </a:p>
                </p:txBody>
              </p:sp>
              <p:sp>
                <p:nvSpPr>
                  <p:cNvPr id="131" name="Friform 130">
                    <a:extLst>
                      <a:ext uri="{FF2B5EF4-FFF2-40B4-BE49-F238E27FC236}">
                        <a16:creationId xmlns:a16="http://schemas.microsoft.com/office/drawing/2014/main" id="{CE7A6DCF-A7EA-6FF3-E68C-EC9146C3DDD9}"/>
                      </a:ext>
                    </a:extLst>
                  </p:cNvPr>
                  <p:cNvSpPr/>
                  <p:nvPr/>
                </p:nvSpPr>
                <p:spPr>
                  <a:xfrm flipV="1">
                    <a:off x="6041060" y="1999271"/>
                    <a:ext cx="49267" cy="56351"/>
                  </a:xfrm>
                  <a:custGeom>
                    <a:avLst/>
                    <a:gdLst>
                      <a:gd name="csX0" fmla="*/ 22963 w 49267"/>
                      <a:gd name="csY0" fmla="*/ 47182 h 56351"/>
                      <a:gd name="csX1" fmla="*/ 11754 w 49267"/>
                      <a:gd name="csY1" fmla="*/ 41647 h 56351"/>
                      <a:gd name="csX2" fmla="*/ 7629 w 49267"/>
                      <a:gd name="csY2" fmla="*/ 26482 h 56351"/>
                      <a:gd name="csX3" fmla="*/ 11723 w 49267"/>
                      <a:gd name="csY3" fmla="*/ 11317 h 56351"/>
                      <a:gd name="csX4" fmla="*/ 22963 w 49267"/>
                      <a:gd name="csY4" fmla="*/ 5781 h 56351"/>
                      <a:gd name="csX5" fmla="*/ 34126 w 49267"/>
                      <a:gd name="csY5" fmla="*/ 11332 h 56351"/>
                      <a:gd name="csX6" fmla="*/ 38251 w 49267"/>
                      <a:gd name="csY6" fmla="*/ 26482 h 56351"/>
                      <a:gd name="csX7" fmla="*/ 34126 w 49267"/>
                      <a:gd name="csY7" fmla="*/ 41601 h 56351"/>
                      <a:gd name="csX8" fmla="*/ 22963 w 49267"/>
                      <a:gd name="csY8" fmla="*/ 47182 h 56351"/>
                      <a:gd name="csX9" fmla="*/ 22963 w 49267"/>
                      <a:gd name="csY9" fmla="*/ 54650 h 56351"/>
                      <a:gd name="csX10" fmla="*/ 41026 w 49267"/>
                      <a:gd name="csY10" fmla="*/ 47167 h 56351"/>
                      <a:gd name="csX11" fmla="*/ 47605 w 49267"/>
                      <a:gd name="csY11" fmla="*/ 26482 h 56351"/>
                      <a:gd name="csX12" fmla="*/ 41026 w 49267"/>
                      <a:gd name="csY12" fmla="*/ 5797 h 56351"/>
                      <a:gd name="csX13" fmla="*/ 22963 w 49267"/>
                      <a:gd name="csY13" fmla="*/ -1702 h 56351"/>
                      <a:gd name="csX14" fmla="*/ 4869 w 49267"/>
                      <a:gd name="csY14" fmla="*/ 5797 h 56351"/>
                      <a:gd name="csX15" fmla="*/ -1663 w 49267"/>
                      <a:gd name="csY15" fmla="*/ 26482 h 56351"/>
                      <a:gd name="csX16" fmla="*/ 4869 w 49267"/>
                      <a:gd name="csY16" fmla="*/ 47167 h 56351"/>
                      <a:gd name="csX17" fmla="*/ 22963 w 49267"/>
                      <a:gd name="csY17" fmla="*/ 54650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267" h="56351">
                        <a:moveTo>
                          <a:pt x="22963" y="47182"/>
                        </a:moveTo>
                        <a:cubicBezTo>
                          <a:pt x="18240" y="47182"/>
                          <a:pt x="14504" y="45337"/>
                          <a:pt x="11754" y="41647"/>
                        </a:cubicBezTo>
                        <a:cubicBezTo>
                          <a:pt x="9004" y="37957"/>
                          <a:pt x="7629" y="32902"/>
                          <a:pt x="7629" y="26482"/>
                        </a:cubicBezTo>
                        <a:cubicBezTo>
                          <a:pt x="7629" y="20062"/>
                          <a:pt x="8994" y="15007"/>
                          <a:pt x="11723" y="11317"/>
                        </a:cubicBezTo>
                        <a:cubicBezTo>
                          <a:pt x="14463" y="7626"/>
                          <a:pt x="18210" y="5781"/>
                          <a:pt x="22963" y="5781"/>
                        </a:cubicBezTo>
                        <a:cubicBezTo>
                          <a:pt x="27666" y="5781"/>
                          <a:pt x="31387" y="7631"/>
                          <a:pt x="34126" y="11332"/>
                        </a:cubicBezTo>
                        <a:cubicBezTo>
                          <a:pt x="36876" y="15043"/>
                          <a:pt x="38251" y="20093"/>
                          <a:pt x="38251" y="26482"/>
                        </a:cubicBezTo>
                        <a:cubicBezTo>
                          <a:pt x="38251" y="32840"/>
                          <a:pt x="36876" y="37880"/>
                          <a:pt x="34126" y="41601"/>
                        </a:cubicBezTo>
                        <a:cubicBezTo>
                          <a:pt x="31387" y="45322"/>
                          <a:pt x="27666" y="47182"/>
                          <a:pt x="22963" y="47182"/>
                        </a:cubicBezTo>
                        <a:close/>
                        <a:moveTo>
                          <a:pt x="22963" y="54650"/>
                        </a:moveTo>
                        <a:cubicBezTo>
                          <a:pt x="30630" y="54650"/>
                          <a:pt x="36651" y="52156"/>
                          <a:pt x="41026" y="47167"/>
                        </a:cubicBezTo>
                        <a:cubicBezTo>
                          <a:pt x="45412" y="42189"/>
                          <a:pt x="47605" y="35294"/>
                          <a:pt x="47605" y="26482"/>
                        </a:cubicBezTo>
                        <a:cubicBezTo>
                          <a:pt x="47605" y="17701"/>
                          <a:pt x="45412" y="10806"/>
                          <a:pt x="41026" y="5797"/>
                        </a:cubicBezTo>
                        <a:cubicBezTo>
                          <a:pt x="36651" y="798"/>
                          <a:pt x="30630" y="-1702"/>
                          <a:pt x="22963" y="-1702"/>
                        </a:cubicBezTo>
                        <a:cubicBezTo>
                          <a:pt x="15266" y="-1702"/>
                          <a:pt x="9234" y="798"/>
                          <a:pt x="4869" y="5797"/>
                        </a:cubicBezTo>
                        <a:cubicBezTo>
                          <a:pt x="514" y="10806"/>
                          <a:pt x="-1663" y="17701"/>
                          <a:pt x="-1663" y="26482"/>
                        </a:cubicBezTo>
                        <a:cubicBezTo>
                          <a:pt x="-1663" y="35294"/>
                          <a:pt x="514" y="42189"/>
                          <a:pt x="4869" y="47167"/>
                        </a:cubicBezTo>
                        <a:cubicBezTo>
                          <a:pt x="9234" y="52156"/>
                          <a:pt x="15266" y="54650"/>
                          <a:pt x="22963" y="54650"/>
                        </a:cubicBezTo>
                        <a:close/>
                      </a:path>
                    </a:pathLst>
                  </a:custGeom>
                  <a:solidFill>
                    <a:srgbClr val="000000"/>
                  </a:solidFill>
                  <a:ln w="15" cap="flat">
                    <a:noFill/>
                    <a:prstDash val="solid"/>
                    <a:round/>
                  </a:ln>
                </p:spPr>
                <p:txBody>
                  <a:bodyPr/>
                  <a:lstStyle/>
                  <a:p>
                    <a:endParaRPr lang="nb-NO"/>
                  </a:p>
                </p:txBody>
              </p:sp>
              <p:sp>
                <p:nvSpPr>
                  <p:cNvPr id="132" name="Friform 131">
                    <a:extLst>
                      <a:ext uri="{FF2B5EF4-FFF2-40B4-BE49-F238E27FC236}">
                        <a16:creationId xmlns:a16="http://schemas.microsoft.com/office/drawing/2014/main" id="{BD5CE5E0-AAB7-F2DC-43B9-F180764269E9}"/>
                      </a:ext>
                    </a:extLst>
                  </p:cNvPr>
                  <p:cNvSpPr/>
                  <p:nvPr/>
                </p:nvSpPr>
                <p:spPr>
                  <a:xfrm flipV="1">
                    <a:off x="6104598" y="1999271"/>
                    <a:ext cx="44958" cy="54956"/>
                  </a:xfrm>
                  <a:custGeom>
                    <a:avLst/>
                    <a:gdLst>
                      <a:gd name="csX0" fmla="*/ 43215 w 44958"/>
                      <a:gd name="csY0" fmla="*/ 30653 h 54956"/>
                      <a:gd name="csX1" fmla="*/ 43215 w 44958"/>
                      <a:gd name="csY1" fmla="*/ -1747 h 54956"/>
                      <a:gd name="csX2" fmla="*/ 34398 w 44958"/>
                      <a:gd name="csY2" fmla="*/ -1747 h 54956"/>
                      <a:gd name="csX3" fmla="*/ 34398 w 44958"/>
                      <a:gd name="csY3" fmla="*/ 30362 h 54956"/>
                      <a:gd name="csX4" fmla="*/ 31423 w 44958"/>
                      <a:gd name="csY4" fmla="*/ 41755 h 54956"/>
                      <a:gd name="csX5" fmla="*/ 22514 w 44958"/>
                      <a:gd name="csY5" fmla="*/ 45542 h 54956"/>
                      <a:gd name="csX6" fmla="*/ 11244 w 44958"/>
                      <a:gd name="csY6" fmla="*/ 40988 h 54956"/>
                      <a:gd name="csX7" fmla="*/ 7119 w 44958"/>
                      <a:gd name="csY7" fmla="*/ 28583 h 54956"/>
                      <a:gd name="csX8" fmla="*/ 7119 w 44958"/>
                      <a:gd name="csY8" fmla="*/ -1747 h 54956"/>
                      <a:gd name="csX9" fmla="*/ -1744 w 44958"/>
                      <a:gd name="csY9" fmla="*/ -1747 h 54956"/>
                      <a:gd name="csX10" fmla="*/ -1744 w 44958"/>
                      <a:gd name="csY10" fmla="*/ 51921 h 54956"/>
                      <a:gd name="csX11" fmla="*/ 7119 w 44958"/>
                      <a:gd name="csY11" fmla="*/ 51921 h 54956"/>
                      <a:gd name="csX12" fmla="*/ 7119 w 44958"/>
                      <a:gd name="csY12" fmla="*/ 43579 h 54956"/>
                      <a:gd name="csX13" fmla="*/ 14571 w 44958"/>
                      <a:gd name="csY13" fmla="*/ 50817 h 54956"/>
                      <a:gd name="csX14" fmla="*/ 24477 w 44958"/>
                      <a:gd name="csY14" fmla="*/ 53209 h 54956"/>
                      <a:gd name="csX15" fmla="*/ 38461 w 44958"/>
                      <a:gd name="csY15" fmla="*/ 47490 h 54956"/>
                      <a:gd name="csX16" fmla="*/ 43215 w 44958"/>
                      <a:gd name="csY16" fmla="*/ 30653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215" y="30653"/>
                        </a:moveTo>
                        <a:lnTo>
                          <a:pt x="43215" y="-1747"/>
                        </a:lnTo>
                        <a:lnTo>
                          <a:pt x="34398" y="-1747"/>
                        </a:lnTo>
                        <a:lnTo>
                          <a:pt x="34398" y="30362"/>
                        </a:lnTo>
                        <a:cubicBezTo>
                          <a:pt x="34398" y="35442"/>
                          <a:pt x="33406" y="39240"/>
                          <a:pt x="31423" y="41755"/>
                        </a:cubicBezTo>
                        <a:cubicBezTo>
                          <a:pt x="29440" y="44280"/>
                          <a:pt x="26470" y="45542"/>
                          <a:pt x="22514" y="45542"/>
                        </a:cubicBezTo>
                        <a:cubicBezTo>
                          <a:pt x="17750" y="45542"/>
                          <a:pt x="13993" y="44024"/>
                          <a:pt x="11244" y="40988"/>
                        </a:cubicBezTo>
                        <a:cubicBezTo>
                          <a:pt x="8494" y="37962"/>
                          <a:pt x="7119" y="33827"/>
                          <a:pt x="7119" y="28583"/>
                        </a:cubicBezTo>
                        <a:lnTo>
                          <a:pt x="7119" y="-1747"/>
                        </a:lnTo>
                        <a:lnTo>
                          <a:pt x="-1744" y="-1747"/>
                        </a:lnTo>
                        <a:lnTo>
                          <a:pt x="-1744" y="51921"/>
                        </a:lnTo>
                        <a:lnTo>
                          <a:pt x="7119" y="51921"/>
                        </a:lnTo>
                        <a:lnTo>
                          <a:pt x="7119" y="43579"/>
                        </a:lnTo>
                        <a:cubicBezTo>
                          <a:pt x="9235" y="46810"/>
                          <a:pt x="11719" y="49222"/>
                          <a:pt x="14571" y="50817"/>
                        </a:cubicBezTo>
                        <a:cubicBezTo>
                          <a:pt x="17433" y="52412"/>
                          <a:pt x="20735" y="53209"/>
                          <a:pt x="24477" y="53209"/>
                        </a:cubicBezTo>
                        <a:cubicBezTo>
                          <a:pt x="30641" y="53209"/>
                          <a:pt x="35302" y="51303"/>
                          <a:pt x="38461" y="47490"/>
                        </a:cubicBezTo>
                        <a:cubicBezTo>
                          <a:pt x="41630" y="43677"/>
                          <a:pt x="43215" y="38064"/>
                          <a:pt x="43215" y="30653"/>
                        </a:cubicBezTo>
                        <a:close/>
                      </a:path>
                    </a:pathLst>
                  </a:custGeom>
                  <a:solidFill>
                    <a:srgbClr val="000000"/>
                  </a:solidFill>
                  <a:ln w="15" cap="flat">
                    <a:noFill/>
                    <a:prstDash val="solid"/>
                    <a:round/>
                  </a:ln>
                </p:spPr>
                <p:txBody>
                  <a:bodyPr/>
                  <a:lstStyle/>
                  <a:p>
                    <a:endParaRPr lang="nb-NO"/>
                  </a:p>
                </p:txBody>
              </p:sp>
              <p:sp>
                <p:nvSpPr>
                  <p:cNvPr id="133" name="Friform 132">
                    <a:extLst>
                      <a:ext uri="{FF2B5EF4-FFF2-40B4-BE49-F238E27FC236}">
                        <a16:creationId xmlns:a16="http://schemas.microsoft.com/office/drawing/2014/main" id="{200E40EA-BE6C-9BC0-D337-E2AB88232A8A}"/>
                      </a:ext>
                    </a:extLst>
                  </p:cNvPr>
                  <p:cNvSpPr/>
                  <p:nvPr/>
                </p:nvSpPr>
                <p:spPr>
                  <a:xfrm flipV="1">
                    <a:off x="6160815" y="1981392"/>
                    <a:ext cx="43210" cy="44759"/>
                  </a:xfrm>
                  <a:custGeom>
                    <a:avLst/>
                    <a:gdLst>
                      <a:gd name="csX0" fmla="*/ 41919 w 43210"/>
                      <a:gd name="csY0" fmla="*/ 28432 h 44759"/>
                      <a:gd name="csX1" fmla="*/ 24730 w 43210"/>
                      <a:gd name="csY1" fmla="*/ 19139 h 44759"/>
                      <a:gd name="csX2" fmla="*/ 41919 w 43210"/>
                      <a:gd name="csY2" fmla="*/ 9786 h 44759"/>
                      <a:gd name="csX3" fmla="*/ 39144 w 43210"/>
                      <a:gd name="csY3" fmla="*/ 5093 h 44759"/>
                      <a:gd name="csX4" fmla="*/ 23043 w 43210"/>
                      <a:gd name="csY4" fmla="*/ 14815 h 44759"/>
                      <a:gd name="csX5" fmla="*/ 23043 w 43210"/>
                      <a:gd name="csY5" fmla="*/ -3248 h 44759"/>
                      <a:gd name="csX6" fmla="*/ 17584 w 43210"/>
                      <a:gd name="csY6" fmla="*/ -3248 h 44759"/>
                      <a:gd name="csX7" fmla="*/ 17584 w 43210"/>
                      <a:gd name="csY7" fmla="*/ 14815 h 44759"/>
                      <a:gd name="csX8" fmla="*/ 1484 w 43210"/>
                      <a:gd name="csY8" fmla="*/ 5093 h 44759"/>
                      <a:gd name="csX9" fmla="*/ -1292 w 43210"/>
                      <a:gd name="csY9" fmla="*/ 9786 h 44759"/>
                      <a:gd name="csX10" fmla="*/ 15913 w 43210"/>
                      <a:gd name="csY10" fmla="*/ 19139 h 44759"/>
                      <a:gd name="csX11" fmla="*/ -1292 w 43210"/>
                      <a:gd name="csY11" fmla="*/ 28432 h 44759"/>
                      <a:gd name="csX12" fmla="*/ 1484 w 43210"/>
                      <a:gd name="csY12" fmla="*/ 33170 h 44759"/>
                      <a:gd name="csX13" fmla="*/ 17584 w 43210"/>
                      <a:gd name="csY13" fmla="*/ 23448 h 44759"/>
                      <a:gd name="csX14" fmla="*/ 17584 w 43210"/>
                      <a:gd name="csY14" fmla="*/ 41511 h 44759"/>
                      <a:gd name="csX15" fmla="*/ 23043 w 43210"/>
                      <a:gd name="csY15" fmla="*/ 41511 h 44759"/>
                      <a:gd name="csX16" fmla="*/ 23043 w 43210"/>
                      <a:gd name="csY16" fmla="*/ 23448 h 44759"/>
                      <a:gd name="csX17" fmla="*/ 39144 w 43210"/>
                      <a:gd name="csY17" fmla="*/ 33170 h 44759"/>
                      <a:gd name="csX18" fmla="*/ 41919 w 43210"/>
                      <a:gd name="csY18" fmla="*/ 28432 h 447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3210" h="44759">
                        <a:moveTo>
                          <a:pt x="41919" y="28432"/>
                        </a:moveTo>
                        <a:lnTo>
                          <a:pt x="24730" y="19139"/>
                        </a:lnTo>
                        <a:lnTo>
                          <a:pt x="41919" y="9786"/>
                        </a:lnTo>
                        <a:lnTo>
                          <a:pt x="39144" y="5093"/>
                        </a:lnTo>
                        <a:lnTo>
                          <a:pt x="23043" y="14815"/>
                        </a:lnTo>
                        <a:lnTo>
                          <a:pt x="23043" y="-3248"/>
                        </a:lnTo>
                        <a:lnTo>
                          <a:pt x="17584" y="-3248"/>
                        </a:lnTo>
                        <a:lnTo>
                          <a:pt x="17584" y="14815"/>
                        </a:lnTo>
                        <a:lnTo>
                          <a:pt x="1484" y="5093"/>
                        </a:lnTo>
                        <a:lnTo>
                          <a:pt x="-1292" y="9786"/>
                        </a:lnTo>
                        <a:lnTo>
                          <a:pt x="15913" y="19139"/>
                        </a:lnTo>
                        <a:lnTo>
                          <a:pt x="-1292" y="28432"/>
                        </a:lnTo>
                        <a:lnTo>
                          <a:pt x="1484" y="33170"/>
                        </a:lnTo>
                        <a:lnTo>
                          <a:pt x="17584" y="23448"/>
                        </a:lnTo>
                        <a:lnTo>
                          <a:pt x="17584" y="41511"/>
                        </a:lnTo>
                        <a:lnTo>
                          <a:pt x="23043" y="41511"/>
                        </a:lnTo>
                        <a:lnTo>
                          <a:pt x="23043" y="23448"/>
                        </a:lnTo>
                        <a:lnTo>
                          <a:pt x="39144" y="33170"/>
                        </a:lnTo>
                        <a:lnTo>
                          <a:pt x="41919" y="28432"/>
                        </a:lnTo>
                        <a:close/>
                      </a:path>
                    </a:pathLst>
                  </a:custGeom>
                  <a:solidFill>
                    <a:srgbClr val="000000"/>
                  </a:solidFill>
                  <a:ln w="15" cap="flat">
                    <a:noFill/>
                    <a:prstDash val="solid"/>
                    <a:round/>
                  </a:ln>
                </p:spPr>
                <p:txBody>
                  <a:bodyPr/>
                  <a:lstStyle/>
                  <a:p>
                    <a:endParaRPr lang="nb-NO"/>
                  </a:p>
                </p:txBody>
              </p:sp>
            </p:grpSp>
          </p:grpSp>
          <p:grpSp>
            <p:nvGrpSpPr>
              <p:cNvPr id="134" name="Grafikk 9">
                <a:extLst>
                  <a:ext uri="{FF2B5EF4-FFF2-40B4-BE49-F238E27FC236}">
                    <a16:creationId xmlns:a16="http://schemas.microsoft.com/office/drawing/2014/main" id="{9A77D622-C398-11E7-5316-1890FAF6EED9}"/>
                  </a:ext>
                </a:extLst>
              </p:cNvPr>
              <p:cNvGrpSpPr/>
              <p:nvPr/>
            </p:nvGrpSpPr>
            <p:grpSpPr>
              <a:xfrm>
                <a:off x="5075084" y="2419060"/>
                <a:ext cx="1200545" cy="94977"/>
                <a:chOff x="5075084" y="2419060"/>
                <a:chExt cx="1200545" cy="94977"/>
              </a:xfrm>
              <a:solidFill>
                <a:srgbClr val="000000"/>
              </a:solidFill>
            </p:grpSpPr>
            <p:sp>
              <p:nvSpPr>
                <p:cNvPr id="135" name="Friform 134">
                  <a:extLst>
                    <a:ext uri="{FF2B5EF4-FFF2-40B4-BE49-F238E27FC236}">
                      <a16:creationId xmlns:a16="http://schemas.microsoft.com/office/drawing/2014/main" id="{0F9D2F9D-4A5C-6ECF-0202-E98143B60C5F}"/>
                    </a:ext>
                  </a:extLst>
                </p:cNvPr>
                <p:cNvSpPr/>
                <p:nvPr/>
              </p:nvSpPr>
              <p:spPr>
                <a:xfrm>
                  <a:off x="6241281" y="2456344"/>
                  <a:ext cx="34347" cy="9813"/>
                </a:xfrm>
                <a:custGeom>
                  <a:avLst/>
                  <a:gdLst>
                    <a:gd name="csX0" fmla="*/ 34666 w 34347"/>
                    <a:gd name="csY0" fmla="*/ 88 h 9813"/>
                    <a:gd name="csX1" fmla="*/ 318 w 34347"/>
                    <a:gd name="csY1" fmla="*/ 88 h 9813"/>
                  </a:gdLst>
                  <a:ahLst/>
                  <a:cxnLst>
                    <a:cxn ang="0">
                      <a:pos x="csX0" y="csY0"/>
                    </a:cxn>
                    <a:cxn ang="0">
                      <a:pos x="csX1" y="csY1"/>
                    </a:cxn>
                  </a:cxnLst>
                  <a:rect l="l" t="t" r="r" b="b"/>
                  <a:pathLst>
                    <a:path w="34347" h="9813">
                      <a:moveTo>
                        <a:pt x="34666" y="88"/>
                      </a:moveTo>
                      <a:lnTo>
                        <a:pt x="318" y="88"/>
                      </a:lnTo>
                    </a:path>
                  </a:pathLst>
                </a:custGeom>
                <a:solidFill>
                  <a:srgbClr val="000000"/>
                </a:solidFill>
                <a:ln w="7851" cap="flat">
                  <a:solidFill>
                    <a:srgbClr val="000000"/>
                  </a:solidFill>
                  <a:prstDash val="solid"/>
                  <a:round/>
                </a:ln>
              </p:spPr>
              <p:txBody>
                <a:bodyPr/>
                <a:lstStyle/>
                <a:p>
                  <a:endParaRPr lang="nb-NO"/>
                </a:p>
              </p:txBody>
            </p:sp>
            <p:grpSp>
              <p:nvGrpSpPr>
                <p:cNvPr id="136" name="Grafikk 9">
                  <a:extLst>
                    <a:ext uri="{FF2B5EF4-FFF2-40B4-BE49-F238E27FC236}">
                      <a16:creationId xmlns:a16="http://schemas.microsoft.com/office/drawing/2014/main" id="{34DB08BF-9E06-D674-EA10-3A52AB0E9908}"/>
                    </a:ext>
                  </a:extLst>
                </p:cNvPr>
                <p:cNvGrpSpPr/>
                <p:nvPr/>
              </p:nvGrpSpPr>
              <p:grpSpPr>
                <a:xfrm>
                  <a:off x="5075084" y="2419060"/>
                  <a:ext cx="1123542" cy="94977"/>
                  <a:chOff x="5075084" y="2419060"/>
                  <a:chExt cx="1123542" cy="94977"/>
                </a:xfrm>
                <a:solidFill>
                  <a:srgbClr val="000000"/>
                </a:solidFill>
              </p:grpSpPr>
              <p:sp>
                <p:nvSpPr>
                  <p:cNvPr id="137" name="Friform 136">
                    <a:extLst>
                      <a:ext uri="{FF2B5EF4-FFF2-40B4-BE49-F238E27FC236}">
                        <a16:creationId xmlns:a16="http://schemas.microsoft.com/office/drawing/2014/main" id="{98E53765-5B9E-8C67-ECF4-F1DDC424FCD6}"/>
                      </a:ext>
                    </a:extLst>
                  </p:cNvPr>
                  <p:cNvSpPr/>
                  <p:nvPr/>
                </p:nvSpPr>
                <p:spPr>
                  <a:xfrm flipV="1">
                    <a:off x="5075084" y="2422080"/>
                    <a:ext cx="46093" cy="71547"/>
                  </a:xfrm>
                  <a:custGeom>
                    <a:avLst/>
                    <a:gdLst>
                      <a:gd name="csX0" fmla="*/ -1933 w 46093"/>
                      <a:gd name="csY0" fmla="*/ 69303 h 71547"/>
                      <a:gd name="csX1" fmla="*/ 43302 w 46093"/>
                      <a:gd name="csY1" fmla="*/ 69303 h 71547"/>
                      <a:gd name="csX2" fmla="*/ 43302 w 46093"/>
                      <a:gd name="csY2" fmla="*/ 61146 h 71547"/>
                      <a:gd name="csX3" fmla="*/ 7743 w 46093"/>
                      <a:gd name="csY3" fmla="*/ 61146 h 71547"/>
                      <a:gd name="csX4" fmla="*/ 7743 w 46093"/>
                      <a:gd name="csY4" fmla="*/ 39970 h 71547"/>
                      <a:gd name="csX5" fmla="*/ 41814 w 46093"/>
                      <a:gd name="csY5" fmla="*/ 39970 h 71547"/>
                      <a:gd name="csX6" fmla="*/ 41814 w 46093"/>
                      <a:gd name="csY6" fmla="*/ 31827 h 71547"/>
                      <a:gd name="csX7" fmla="*/ 7743 w 46093"/>
                      <a:gd name="csY7" fmla="*/ 31827 h 71547"/>
                      <a:gd name="csX8" fmla="*/ 7743 w 46093"/>
                      <a:gd name="csY8" fmla="*/ 5898 h 71547"/>
                      <a:gd name="csX9" fmla="*/ 44160 w 46093"/>
                      <a:gd name="csY9" fmla="*/ 5898 h 71547"/>
                      <a:gd name="csX10" fmla="*/ 44160 w 46093"/>
                      <a:gd name="csY10" fmla="*/ -2244 h 71547"/>
                      <a:gd name="csX11" fmla="*/ -1933 w 46093"/>
                      <a:gd name="csY11" fmla="*/ -2244 h 71547"/>
                      <a:gd name="csX12" fmla="*/ -1933 w 46093"/>
                      <a:gd name="csY12" fmla="*/ 69303 h 715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6093" h="71547">
                        <a:moveTo>
                          <a:pt x="-1933" y="69303"/>
                        </a:moveTo>
                        <a:lnTo>
                          <a:pt x="43302" y="69303"/>
                        </a:lnTo>
                        <a:lnTo>
                          <a:pt x="43302" y="61146"/>
                        </a:lnTo>
                        <a:lnTo>
                          <a:pt x="7743" y="61146"/>
                        </a:lnTo>
                        <a:lnTo>
                          <a:pt x="7743" y="39970"/>
                        </a:lnTo>
                        <a:lnTo>
                          <a:pt x="41814" y="39970"/>
                        </a:lnTo>
                        <a:lnTo>
                          <a:pt x="41814" y="31827"/>
                        </a:lnTo>
                        <a:lnTo>
                          <a:pt x="7743" y="31827"/>
                        </a:lnTo>
                        <a:lnTo>
                          <a:pt x="7743" y="5898"/>
                        </a:lnTo>
                        <a:lnTo>
                          <a:pt x="44160" y="5898"/>
                        </a:lnTo>
                        <a:lnTo>
                          <a:pt x="44160" y="-2244"/>
                        </a:lnTo>
                        <a:lnTo>
                          <a:pt x="-1933" y="-2244"/>
                        </a:lnTo>
                        <a:lnTo>
                          <a:pt x="-1933" y="69303"/>
                        </a:lnTo>
                        <a:close/>
                      </a:path>
                    </a:pathLst>
                  </a:custGeom>
                  <a:solidFill>
                    <a:srgbClr val="000000"/>
                  </a:solidFill>
                  <a:ln w="15" cap="flat">
                    <a:noFill/>
                    <a:prstDash val="solid"/>
                    <a:round/>
                  </a:ln>
                </p:spPr>
                <p:txBody>
                  <a:bodyPr/>
                  <a:lstStyle/>
                  <a:p>
                    <a:endParaRPr lang="nb-NO"/>
                  </a:p>
                </p:txBody>
              </p:sp>
              <p:sp>
                <p:nvSpPr>
                  <p:cNvPr id="138" name="Friform 137">
                    <a:extLst>
                      <a:ext uri="{FF2B5EF4-FFF2-40B4-BE49-F238E27FC236}">
                        <a16:creationId xmlns:a16="http://schemas.microsoft.com/office/drawing/2014/main" id="{B43DD4FB-9DDA-8792-451D-D624278A8145}"/>
                      </a:ext>
                    </a:extLst>
                  </p:cNvPr>
                  <p:cNvSpPr/>
                  <p:nvPr/>
                </p:nvSpPr>
                <p:spPr>
                  <a:xfrm flipV="1">
                    <a:off x="5130389" y="2439960"/>
                    <a:ext cx="52226" cy="53668"/>
                  </a:xfrm>
                  <a:custGeom>
                    <a:avLst/>
                    <a:gdLst>
                      <a:gd name="csX0" fmla="*/ -1690 w 52226"/>
                      <a:gd name="csY0" fmla="*/ 52008 h 53668"/>
                      <a:gd name="csX1" fmla="*/ 7648 w 52226"/>
                      <a:gd name="csY1" fmla="*/ 52008 h 53668"/>
                      <a:gd name="csX2" fmla="*/ 24423 w 52226"/>
                      <a:gd name="csY2" fmla="*/ 6972 h 53668"/>
                      <a:gd name="csX3" fmla="*/ 41199 w 52226"/>
                      <a:gd name="csY3" fmla="*/ 52008 h 53668"/>
                      <a:gd name="csX4" fmla="*/ 50537 w 52226"/>
                      <a:gd name="csY4" fmla="*/ 52008 h 53668"/>
                      <a:gd name="csX5" fmla="*/ 30404 w 52226"/>
                      <a:gd name="csY5" fmla="*/ -1660 h 53668"/>
                      <a:gd name="csX6" fmla="*/ 18428 w 52226"/>
                      <a:gd name="csY6" fmla="*/ -1660 h 53668"/>
                      <a:gd name="csX7" fmla="*/ -1690 w 52226"/>
                      <a:gd name="csY7" fmla="*/ 52008 h 53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2226" h="53668">
                        <a:moveTo>
                          <a:pt x="-1690" y="52008"/>
                        </a:moveTo>
                        <a:lnTo>
                          <a:pt x="7648" y="52008"/>
                        </a:lnTo>
                        <a:lnTo>
                          <a:pt x="24423" y="6972"/>
                        </a:lnTo>
                        <a:lnTo>
                          <a:pt x="41199" y="52008"/>
                        </a:lnTo>
                        <a:lnTo>
                          <a:pt x="50537" y="52008"/>
                        </a:lnTo>
                        <a:lnTo>
                          <a:pt x="30404" y="-1660"/>
                        </a:lnTo>
                        <a:lnTo>
                          <a:pt x="18428" y="-1660"/>
                        </a:lnTo>
                        <a:lnTo>
                          <a:pt x="-1690" y="52008"/>
                        </a:lnTo>
                        <a:close/>
                      </a:path>
                    </a:pathLst>
                  </a:custGeom>
                  <a:solidFill>
                    <a:srgbClr val="000000"/>
                  </a:solidFill>
                  <a:ln w="15" cap="flat">
                    <a:noFill/>
                    <a:prstDash val="solid"/>
                    <a:round/>
                  </a:ln>
                </p:spPr>
                <p:txBody>
                  <a:bodyPr/>
                  <a:lstStyle/>
                  <a:p>
                    <a:endParaRPr lang="nb-NO"/>
                  </a:p>
                </p:txBody>
              </p:sp>
              <p:sp>
                <p:nvSpPr>
                  <p:cNvPr id="139" name="Friform 138">
                    <a:extLst>
                      <a:ext uri="{FF2B5EF4-FFF2-40B4-BE49-F238E27FC236}">
                        <a16:creationId xmlns:a16="http://schemas.microsoft.com/office/drawing/2014/main" id="{4D6A270A-3F6E-1334-472E-705D430F4BBE}"/>
                      </a:ext>
                    </a:extLst>
                  </p:cNvPr>
                  <p:cNvSpPr/>
                  <p:nvPr/>
                </p:nvSpPr>
                <p:spPr>
                  <a:xfrm flipV="1">
                    <a:off x="5194446" y="2438671"/>
                    <a:ext cx="44958" cy="54956"/>
                  </a:xfrm>
                  <a:custGeom>
                    <a:avLst/>
                    <a:gdLst>
                      <a:gd name="csX0" fmla="*/ 43122 w 44958"/>
                      <a:gd name="csY0" fmla="*/ 30698 h 54956"/>
                      <a:gd name="csX1" fmla="*/ 43122 w 44958"/>
                      <a:gd name="csY1" fmla="*/ -1703 h 54956"/>
                      <a:gd name="csX2" fmla="*/ 34305 w 44958"/>
                      <a:gd name="csY2" fmla="*/ -1703 h 54956"/>
                      <a:gd name="csX3" fmla="*/ 34305 w 44958"/>
                      <a:gd name="csY3" fmla="*/ 30406 h 54956"/>
                      <a:gd name="csX4" fmla="*/ 31330 w 44958"/>
                      <a:gd name="csY4" fmla="*/ 41799 h 54956"/>
                      <a:gd name="csX5" fmla="*/ 22421 w 44958"/>
                      <a:gd name="csY5" fmla="*/ 45587 h 54956"/>
                      <a:gd name="csX6" fmla="*/ 11151 w 44958"/>
                      <a:gd name="csY6" fmla="*/ 41033 h 54956"/>
                      <a:gd name="csX7" fmla="*/ 7026 w 44958"/>
                      <a:gd name="csY7" fmla="*/ 28628 h 54956"/>
                      <a:gd name="csX8" fmla="*/ 7026 w 44958"/>
                      <a:gd name="csY8" fmla="*/ -1703 h 54956"/>
                      <a:gd name="csX9" fmla="*/ -1837 w 44958"/>
                      <a:gd name="csY9" fmla="*/ -1703 h 54956"/>
                      <a:gd name="csX10" fmla="*/ -1837 w 44958"/>
                      <a:gd name="csY10" fmla="*/ 51966 h 54956"/>
                      <a:gd name="csX11" fmla="*/ 7026 w 44958"/>
                      <a:gd name="csY11" fmla="*/ 51966 h 54956"/>
                      <a:gd name="csX12" fmla="*/ 7026 w 44958"/>
                      <a:gd name="csY12" fmla="*/ 43624 h 54956"/>
                      <a:gd name="csX13" fmla="*/ 14478 w 44958"/>
                      <a:gd name="csY13" fmla="*/ 50862 h 54956"/>
                      <a:gd name="csX14" fmla="*/ 24384 w 44958"/>
                      <a:gd name="csY14" fmla="*/ 53254 h 54956"/>
                      <a:gd name="csX15" fmla="*/ 38368 w 44958"/>
                      <a:gd name="csY15" fmla="*/ 47534 h 54956"/>
                      <a:gd name="csX16" fmla="*/ 43122 w 44958"/>
                      <a:gd name="csY16" fmla="*/ 30698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122" y="30698"/>
                        </a:moveTo>
                        <a:lnTo>
                          <a:pt x="43122" y="-1703"/>
                        </a:lnTo>
                        <a:lnTo>
                          <a:pt x="34305" y="-1703"/>
                        </a:lnTo>
                        <a:lnTo>
                          <a:pt x="34305" y="30406"/>
                        </a:lnTo>
                        <a:cubicBezTo>
                          <a:pt x="34305" y="35487"/>
                          <a:pt x="33313" y="39285"/>
                          <a:pt x="31330" y="41799"/>
                        </a:cubicBezTo>
                        <a:cubicBezTo>
                          <a:pt x="29347" y="44324"/>
                          <a:pt x="26377" y="45587"/>
                          <a:pt x="22421" y="45587"/>
                        </a:cubicBezTo>
                        <a:cubicBezTo>
                          <a:pt x="17657" y="45587"/>
                          <a:pt x="13901" y="44069"/>
                          <a:pt x="11151" y="41033"/>
                        </a:cubicBezTo>
                        <a:cubicBezTo>
                          <a:pt x="8401" y="38007"/>
                          <a:pt x="7026" y="33872"/>
                          <a:pt x="7026" y="28628"/>
                        </a:cubicBezTo>
                        <a:lnTo>
                          <a:pt x="7026" y="-1703"/>
                        </a:lnTo>
                        <a:lnTo>
                          <a:pt x="-1837" y="-1703"/>
                        </a:lnTo>
                        <a:lnTo>
                          <a:pt x="-1837" y="51966"/>
                        </a:lnTo>
                        <a:lnTo>
                          <a:pt x="7026" y="51966"/>
                        </a:lnTo>
                        <a:lnTo>
                          <a:pt x="7026" y="43624"/>
                        </a:lnTo>
                        <a:cubicBezTo>
                          <a:pt x="9142" y="46855"/>
                          <a:pt x="11626" y="49267"/>
                          <a:pt x="14478" y="50862"/>
                        </a:cubicBezTo>
                        <a:cubicBezTo>
                          <a:pt x="17341" y="52456"/>
                          <a:pt x="20642" y="53254"/>
                          <a:pt x="24384" y="53254"/>
                        </a:cubicBezTo>
                        <a:cubicBezTo>
                          <a:pt x="30548" y="53254"/>
                          <a:pt x="35210" y="51347"/>
                          <a:pt x="38368" y="47534"/>
                        </a:cubicBezTo>
                        <a:cubicBezTo>
                          <a:pt x="41537" y="43721"/>
                          <a:pt x="43122" y="38109"/>
                          <a:pt x="43122" y="30698"/>
                        </a:cubicBezTo>
                        <a:close/>
                      </a:path>
                    </a:pathLst>
                  </a:custGeom>
                  <a:solidFill>
                    <a:srgbClr val="000000"/>
                  </a:solidFill>
                  <a:ln w="15" cap="flat">
                    <a:noFill/>
                    <a:prstDash val="solid"/>
                    <a:round/>
                  </a:ln>
                </p:spPr>
                <p:txBody>
                  <a:bodyPr/>
                  <a:lstStyle/>
                  <a:p>
                    <a:endParaRPr lang="nb-NO"/>
                  </a:p>
                </p:txBody>
              </p:sp>
              <p:sp>
                <p:nvSpPr>
                  <p:cNvPr id="140" name="Friform 139">
                    <a:extLst>
                      <a:ext uri="{FF2B5EF4-FFF2-40B4-BE49-F238E27FC236}">
                        <a16:creationId xmlns:a16="http://schemas.microsoft.com/office/drawing/2014/main" id="{41775446-9969-67F7-EF35-1F607917ABBE}"/>
                      </a:ext>
                    </a:extLst>
                  </p:cNvPr>
                  <p:cNvSpPr/>
                  <p:nvPr/>
                </p:nvSpPr>
                <p:spPr>
                  <a:xfrm flipV="1">
                    <a:off x="5253148" y="2438671"/>
                    <a:ext cx="49742" cy="56351"/>
                  </a:xfrm>
                  <a:custGeom>
                    <a:avLst/>
                    <a:gdLst>
                      <a:gd name="csX0" fmla="*/ 47984 w 49742"/>
                      <a:gd name="csY0" fmla="*/ 28781 h 56351"/>
                      <a:gd name="csX1" fmla="*/ 47984 w 49742"/>
                      <a:gd name="csY1" fmla="*/ 24472 h 56351"/>
                      <a:gd name="csX2" fmla="*/ 7442 w 49742"/>
                      <a:gd name="csY2" fmla="*/ 24472 h 56351"/>
                      <a:gd name="csX3" fmla="*/ 12931 w 49742"/>
                      <a:gd name="csY3" fmla="*/ 10595 h 56351"/>
                      <a:gd name="csX4" fmla="*/ 26609 w 49742"/>
                      <a:gd name="csY4" fmla="*/ 5826 h 56351"/>
                      <a:gd name="csX5" fmla="*/ 36453 w 49742"/>
                      <a:gd name="csY5" fmla="*/ 7068 h 56351"/>
                      <a:gd name="csX6" fmla="*/ 45929 w 49742"/>
                      <a:gd name="csY6" fmla="*/ 10809 h 56351"/>
                      <a:gd name="csX7" fmla="*/ 45929 w 49742"/>
                      <a:gd name="csY7" fmla="*/ 2468 h 56351"/>
                      <a:gd name="csX8" fmla="*/ 36192 w 49742"/>
                      <a:gd name="csY8" fmla="*/ -599 h 56351"/>
                      <a:gd name="csX9" fmla="*/ 26087 w 49742"/>
                      <a:gd name="csY9" fmla="*/ -1657 h 56351"/>
                      <a:gd name="csX10" fmla="*/ 5740 w 49742"/>
                      <a:gd name="csY10" fmla="*/ 5811 h 56351"/>
                      <a:gd name="csX11" fmla="*/ -1759 w 49742"/>
                      <a:gd name="csY11" fmla="*/ 26051 h 56351"/>
                      <a:gd name="csX12" fmla="*/ 5356 w 49742"/>
                      <a:gd name="csY12" fmla="*/ 46951 h 56351"/>
                      <a:gd name="csX13" fmla="*/ 24554 w 49742"/>
                      <a:gd name="csY13" fmla="*/ 54695 h 56351"/>
                      <a:gd name="csX14" fmla="*/ 41682 w 49742"/>
                      <a:gd name="csY14" fmla="*/ 47718 h 56351"/>
                      <a:gd name="csX15" fmla="*/ 47984 w 49742"/>
                      <a:gd name="csY15" fmla="*/ 28781 h 56351"/>
                      <a:gd name="csX16" fmla="*/ 39167 w 49742"/>
                      <a:gd name="csY16" fmla="*/ 31372 h 56351"/>
                      <a:gd name="csX17" fmla="*/ 35119 w 49742"/>
                      <a:gd name="csY17" fmla="*/ 42903 h 56351"/>
                      <a:gd name="csX18" fmla="*/ 24646 w 49742"/>
                      <a:gd name="csY18" fmla="*/ 47227 h 56351"/>
                      <a:gd name="csX19" fmla="*/ 12839 w 49742"/>
                      <a:gd name="csY19" fmla="*/ 43056 h 56351"/>
                      <a:gd name="csX20" fmla="*/ 7733 w 49742"/>
                      <a:gd name="csY20" fmla="*/ 31311 h 56351"/>
                      <a:gd name="csX21" fmla="*/ 39167 w 49742"/>
                      <a:gd name="csY21" fmla="*/ 31372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84" y="28781"/>
                        </a:moveTo>
                        <a:lnTo>
                          <a:pt x="47984" y="24472"/>
                        </a:lnTo>
                        <a:lnTo>
                          <a:pt x="7442" y="24472"/>
                        </a:lnTo>
                        <a:cubicBezTo>
                          <a:pt x="7830" y="18400"/>
                          <a:pt x="9660" y="13774"/>
                          <a:pt x="12931" y="10595"/>
                        </a:cubicBezTo>
                        <a:cubicBezTo>
                          <a:pt x="16202" y="7416"/>
                          <a:pt x="20762" y="5826"/>
                          <a:pt x="26609" y="5826"/>
                        </a:cubicBezTo>
                        <a:cubicBezTo>
                          <a:pt x="29992" y="5826"/>
                          <a:pt x="33274" y="6240"/>
                          <a:pt x="36453" y="7068"/>
                        </a:cubicBezTo>
                        <a:cubicBezTo>
                          <a:pt x="39632" y="7896"/>
                          <a:pt x="42791" y="9143"/>
                          <a:pt x="45929" y="10809"/>
                        </a:cubicBezTo>
                        <a:lnTo>
                          <a:pt x="45929" y="2468"/>
                        </a:lnTo>
                        <a:cubicBezTo>
                          <a:pt x="42760" y="1129"/>
                          <a:pt x="39515" y="106"/>
                          <a:pt x="36192" y="-599"/>
                        </a:cubicBezTo>
                        <a:cubicBezTo>
                          <a:pt x="32870" y="-1304"/>
                          <a:pt x="29502" y="-1657"/>
                          <a:pt x="26087" y="-1657"/>
                        </a:cubicBezTo>
                        <a:cubicBezTo>
                          <a:pt x="17521" y="-1657"/>
                          <a:pt x="10738" y="832"/>
                          <a:pt x="5740" y="5811"/>
                        </a:cubicBezTo>
                        <a:cubicBezTo>
                          <a:pt x="741" y="10799"/>
                          <a:pt x="-1759" y="17546"/>
                          <a:pt x="-1759" y="26051"/>
                        </a:cubicBezTo>
                        <a:cubicBezTo>
                          <a:pt x="-1759" y="34832"/>
                          <a:pt x="613" y="41799"/>
                          <a:pt x="5356" y="46951"/>
                        </a:cubicBezTo>
                        <a:cubicBezTo>
                          <a:pt x="10099" y="52114"/>
                          <a:pt x="16499" y="54695"/>
                          <a:pt x="24554" y="54695"/>
                        </a:cubicBezTo>
                        <a:cubicBezTo>
                          <a:pt x="31771" y="54695"/>
                          <a:pt x="37481" y="52369"/>
                          <a:pt x="41682" y="47718"/>
                        </a:cubicBezTo>
                        <a:cubicBezTo>
                          <a:pt x="45883" y="43077"/>
                          <a:pt x="47984" y="36764"/>
                          <a:pt x="47984" y="28781"/>
                        </a:cubicBezTo>
                        <a:close/>
                        <a:moveTo>
                          <a:pt x="39167" y="31372"/>
                        </a:moveTo>
                        <a:cubicBezTo>
                          <a:pt x="39106" y="36187"/>
                          <a:pt x="37757" y="40031"/>
                          <a:pt x="35119" y="42903"/>
                        </a:cubicBezTo>
                        <a:cubicBezTo>
                          <a:pt x="32482" y="45786"/>
                          <a:pt x="28991" y="47227"/>
                          <a:pt x="24646" y="47227"/>
                        </a:cubicBezTo>
                        <a:cubicBezTo>
                          <a:pt x="19729" y="47227"/>
                          <a:pt x="15793" y="45837"/>
                          <a:pt x="12839" y="43056"/>
                        </a:cubicBezTo>
                        <a:cubicBezTo>
                          <a:pt x="9885" y="40276"/>
                          <a:pt x="8183" y="36361"/>
                          <a:pt x="7733" y="31311"/>
                        </a:cubicBezTo>
                        <a:lnTo>
                          <a:pt x="39167" y="31372"/>
                        </a:lnTo>
                        <a:close/>
                      </a:path>
                    </a:pathLst>
                  </a:custGeom>
                  <a:solidFill>
                    <a:srgbClr val="000000"/>
                  </a:solidFill>
                  <a:ln w="15" cap="flat">
                    <a:noFill/>
                    <a:prstDash val="solid"/>
                    <a:round/>
                  </a:ln>
                </p:spPr>
                <p:txBody>
                  <a:bodyPr/>
                  <a:lstStyle/>
                  <a:p>
                    <a:endParaRPr lang="nb-NO"/>
                  </a:p>
                </p:txBody>
              </p:sp>
              <p:sp>
                <p:nvSpPr>
                  <p:cNvPr id="141" name="Friform 140">
                    <a:extLst>
                      <a:ext uri="{FF2B5EF4-FFF2-40B4-BE49-F238E27FC236}">
                        <a16:creationId xmlns:a16="http://schemas.microsoft.com/office/drawing/2014/main" id="{D3D60493-A3A4-7716-FB8F-ADE7FE00303B}"/>
                      </a:ext>
                    </a:extLst>
                  </p:cNvPr>
                  <p:cNvSpPr/>
                  <p:nvPr/>
                </p:nvSpPr>
                <p:spPr>
                  <a:xfrm flipV="1">
                    <a:off x="5308112" y="2493628"/>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142" name="Friform 141">
                    <a:extLst>
                      <a:ext uri="{FF2B5EF4-FFF2-40B4-BE49-F238E27FC236}">
                        <a16:creationId xmlns:a16="http://schemas.microsoft.com/office/drawing/2014/main" id="{E9C32949-8DAB-8819-B643-DA014F32CCD3}"/>
                      </a:ext>
                    </a:extLst>
                  </p:cNvPr>
                  <p:cNvSpPr/>
                  <p:nvPr/>
                </p:nvSpPr>
                <p:spPr>
                  <a:xfrm flipV="1">
                    <a:off x="5341944" y="2424718"/>
                    <a:ext cx="33489" cy="68910"/>
                  </a:xfrm>
                  <a:custGeom>
                    <a:avLst/>
                    <a:gdLst>
                      <a:gd name="csX0" fmla="*/ 14294 w 33489"/>
                      <a:gd name="csY0" fmla="*/ 66752 h 68910"/>
                      <a:gd name="csX1" fmla="*/ 14294 w 33489"/>
                      <a:gd name="csY1" fmla="*/ 51510 h 68910"/>
                      <a:gd name="csX2" fmla="*/ 32450 w 33489"/>
                      <a:gd name="csY2" fmla="*/ 51510 h 68910"/>
                      <a:gd name="csX3" fmla="*/ 32450 w 33489"/>
                      <a:gd name="csY3" fmla="*/ 44656 h 68910"/>
                      <a:gd name="csX4" fmla="*/ 14294 w 33489"/>
                      <a:gd name="csY4" fmla="*/ 44656 h 68910"/>
                      <a:gd name="csX5" fmla="*/ 14294 w 33489"/>
                      <a:gd name="csY5" fmla="*/ 15522 h 68910"/>
                      <a:gd name="csX6" fmla="*/ 16088 w 33489"/>
                      <a:gd name="csY6" fmla="*/ 7088 h 68910"/>
                      <a:gd name="csX7" fmla="*/ 23403 w 33489"/>
                      <a:gd name="csY7" fmla="*/ 5217 h 68910"/>
                      <a:gd name="csX8" fmla="*/ 32450 w 33489"/>
                      <a:gd name="csY8" fmla="*/ 5217 h 68910"/>
                      <a:gd name="csX9" fmla="*/ 32450 w 33489"/>
                      <a:gd name="csY9" fmla="*/ -2158 h 68910"/>
                      <a:gd name="csX10" fmla="*/ 23403 w 33489"/>
                      <a:gd name="csY10" fmla="*/ -2158 h 68910"/>
                      <a:gd name="csX11" fmla="*/ 9311 w 33489"/>
                      <a:gd name="csY11" fmla="*/ 1645 h 68910"/>
                      <a:gd name="csX12" fmla="*/ 5431 w 33489"/>
                      <a:gd name="csY12" fmla="*/ 15522 h 68910"/>
                      <a:gd name="csX13" fmla="*/ 5431 w 33489"/>
                      <a:gd name="csY13" fmla="*/ 44656 h 68910"/>
                      <a:gd name="csX14" fmla="*/ -1039 w 33489"/>
                      <a:gd name="csY14" fmla="*/ 44656 h 68910"/>
                      <a:gd name="csX15" fmla="*/ -1039 w 33489"/>
                      <a:gd name="csY15" fmla="*/ 51510 h 68910"/>
                      <a:gd name="csX16" fmla="*/ 5431 w 33489"/>
                      <a:gd name="csY16" fmla="*/ 51510 h 68910"/>
                      <a:gd name="csX17" fmla="*/ 5431 w 33489"/>
                      <a:gd name="csY17" fmla="*/ 66752 h 68910"/>
                      <a:gd name="csX18" fmla="*/ 14294 w 33489"/>
                      <a:gd name="csY18" fmla="*/ 66752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294" y="66752"/>
                        </a:moveTo>
                        <a:lnTo>
                          <a:pt x="14294" y="51510"/>
                        </a:lnTo>
                        <a:lnTo>
                          <a:pt x="32450" y="51510"/>
                        </a:lnTo>
                        <a:lnTo>
                          <a:pt x="32450" y="44656"/>
                        </a:lnTo>
                        <a:lnTo>
                          <a:pt x="14294" y="44656"/>
                        </a:lnTo>
                        <a:lnTo>
                          <a:pt x="14294" y="15522"/>
                        </a:lnTo>
                        <a:cubicBezTo>
                          <a:pt x="14294" y="11146"/>
                          <a:pt x="14892" y="8335"/>
                          <a:pt x="16088" y="7088"/>
                        </a:cubicBezTo>
                        <a:cubicBezTo>
                          <a:pt x="17284" y="5841"/>
                          <a:pt x="19722" y="5217"/>
                          <a:pt x="23403" y="5217"/>
                        </a:cubicBezTo>
                        <a:lnTo>
                          <a:pt x="32450" y="5217"/>
                        </a:lnTo>
                        <a:lnTo>
                          <a:pt x="32450" y="-2158"/>
                        </a:lnTo>
                        <a:lnTo>
                          <a:pt x="23403" y="-2158"/>
                        </a:lnTo>
                        <a:cubicBezTo>
                          <a:pt x="16594" y="-2158"/>
                          <a:pt x="11897" y="-891"/>
                          <a:pt x="9311" y="1645"/>
                        </a:cubicBezTo>
                        <a:cubicBezTo>
                          <a:pt x="6725" y="4190"/>
                          <a:pt x="5431" y="8816"/>
                          <a:pt x="5431" y="15522"/>
                        </a:cubicBezTo>
                        <a:lnTo>
                          <a:pt x="5431" y="44656"/>
                        </a:lnTo>
                        <a:lnTo>
                          <a:pt x="-1039" y="44656"/>
                        </a:lnTo>
                        <a:lnTo>
                          <a:pt x="-1039" y="51510"/>
                        </a:lnTo>
                        <a:lnTo>
                          <a:pt x="5431" y="51510"/>
                        </a:lnTo>
                        <a:lnTo>
                          <a:pt x="5431" y="66752"/>
                        </a:lnTo>
                        <a:lnTo>
                          <a:pt x="14294" y="66752"/>
                        </a:lnTo>
                        <a:close/>
                      </a:path>
                    </a:pathLst>
                  </a:custGeom>
                  <a:solidFill>
                    <a:srgbClr val="000000"/>
                  </a:solidFill>
                  <a:ln w="15" cap="flat">
                    <a:noFill/>
                    <a:prstDash val="solid"/>
                    <a:round/>
                  </a:ln>
                </p:spPr>
                <p:txBody>
                  <a:bodyPr/>
                  <a:lstStyle/>
                  <a:p>
                    <a:endParaRPr lang="nb-NO"/>
                  </a:p>
                </p:txBody>
              </p:sp>
              <p:sp>
                <p:nvSpPr>
                  <p:cNvPr id="143" name="Friform 142">
                    <a:extLst>
                      <a:ext uri="{FF2B5EF4-FFF2-40B4-BE49-F238E27FC236}">
                        <a16:creationId xmlns:a16="http://schemas.microsoft.com/office/drawing/2014/main" id="{539772A4-F7BA-BB6F-8077-48E3B8109587}"/>
                      </a:ext>
                    </a:extLst>
                  </p:cNvPr>
                  <p:cNvSpPr/>
                  <p:nvPr/>
                </p:nvSpPr>
                <p:spPr>
                  <a:xfrm flipV="1">
                    <a:off x="5387031" y="2419060"/>
                    <a:ext cx="8816" cy="74568"/>
                  </a:xfrm>
                  <a:custGeom>
                    <a:avLst/>
                    <a:gdLst>
                      <a:gd name="csX0" fmla="*/ -663 w 8816"/>
                      <a:gd name="csY0" fmla="*/ 51325 h 74568"/>
                      <a:gd name="csX1" fmla="*/ 8154 w 8816"/>
                      <a:gd name="csY1" fmla="*/ 51325 h 74568"/>
                      <a:gd name="csX2" fmla="*/ 8154 w 8816"/>
                      <a:gd name="csY2" fmla="*/ -2343 h 74568"/>
                      <a:gd name="csX3" fmla="*/ -663 w 8816"/>
                      <a:gd name="csY3" fmla="*/ -2343 h 74568"/>
                      <a:gd name="csX4" fmla="*/ -663 w 8816"/>
                      <a:gd name="csY4" fmla="*/ 51325 h 74568"/>
                      <a:gd name="csX5" fmla="*/ -663 w 8816"/>
                      <a:gd name="csY5" fmla="*/ 72225 h 74568"/>
                      <a:gd name="csX6" fmla="*/ 8154 w 8816"/>
                      <a:gd name="csY6" fmla="*/ 72225 h 74568"/>
                      <a:gd name="csX7" fmla="*/ 8154 w 8816"/>
                      <a:gd name="csY7" fmla="*/ 61047 h 74568"/>
                      <a:gd name="csX8" fmla="*/ -663 w 8816"/>
                      <a:gd name="csY8" fmla="*/ 61047 h 74568"/>
                      <a:gd name="csX9" fmla="*/ -663 w 8816"/>
                      <a:gd name="csY9" fmla="*/ 72225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663" y="51325"/>
                        </a:moveTo>
                        <a:lnTo>
                          <a:pt x="8154" y="51325"/>
                        </a:lnTo>
                        <a:lnTo>
                          <a:pt x="8154" y="-2343"/>
                        </a:lnTo>
                        <a:lnTo>
                          <a:pt x="-663" y="-2343"/>
                        </a:lnTo>
                        <a:lnTo>
                          <a:pt x="-663" y="51325"/>
                        </a:lnTo>
                        <a:close/>
                        <a:moveTo>
                          <a:pt x="-663" y="72225"/>
                        </a:moveTo>
                        <a:lnTo>
                          <a:pt x="8154" y="72225"/>
                        </a:lnTo>
                        <a:lnTo>
                          <a:pt x="8154" y="61047"/>
                        </a:lnTo>
                        <a:lnTo>
                          <a:pt x="-663" y="61047"/>
                        </a:lnTo>
                        <a:lnTo>
                          <a:pt x="-663" y="72225"/>
                        </a:lnTo>
                        <a:close/>
                      </a:path>
                    </a:pathLst>
                  </a:custGeom>
                  <a:solidFill>
                    <a:srgbClr val="000000"/>
                  </a:solidFill>
                  <a:ln w="15" cap="flat">
                    <a:noFill/>
                    <a:prstDash val="solid"/>
                    <a:round/>
                  </a:ln>
                </p:spPr>
                <p:txBody>
                  <a:bodyPr/>
                  <a:lstStyle/>
                  <a:p>
                    <a:endParaRPr lang="nb-NO"/>
                  </a:p>
                </p:txBody>
              </p:sp>
              <p:sp>
                <p:nvSpPr>
                  <p:cNvPr id="144" name="Friform 143">
                    <a:extLst>
                      <a:ext uri="{FF2B5EF4-FFF2-40B4-BE49-F238E27FC236}">
                        <a16:creationId xmlns:a16="http://schemas.microsoft.com/office/drawing/2014/main" id="{66EDC576-740A-28B8-6EE6-F6B996904815}"/>
                      </a:ext>
                    </a:extLst>
                  </p:cNvPr>
                  <p:cNvSpPr/>
                  <p:nvPr/>
                </p:nvSpPr>
                <p:spPr>
                  <a:xfrm flipV="1">
                    <a:off x="5414297" y="2419060"/>
                    <a:ext cx="8816" cy="74568"/>
                  </a:xfrm>
                  <a:custGeom>
                    <a:avLst/>
                    <a:gdLst>
                      <a:gd name="csX0" fmla="*/ -660 w 8816"/>
                      <a:gd name="csY0" fmla="*/ 72225 h 74568"/>
                      <a:gd name="csX1" fmla="*/ 8157 w 8816"/>
                      <a:gd name="csY1" fmla="*/ 72225 h 74568"/>
                      <a:gd name="csX2" fmla="*/ 8157 w 8816"/>
                      <a:gd name="csY2" fmla="*/ -2343 h 74568"/>
                      <a:gd name="csX3" fmla="*/ -660 w 8816"/>
                      <a:gd name="csY3" fmla="*/ -2343 h 74568"/>
                      <a:gd name="csX4" fmla="*/ -660 w 8816"/>
                      <a:gd name="csY4" fmla="*/ 72225 h 74568"/>
                    </a:gdLst>
                    <a:ahLst/>
                    <a:cxnLst>
                      <a:cxn ang="0">
                        <a:pos x="csX0" y="csY0"/>
                      </a:cxn>
                      <a:cxn ang="0">
                        <a:pos x="csX1" y="csY1"/>
                      </a:cxn>
                      <a:cxn ang="0">
                        <a:pos x="csX2" y="csY2"/>
                      </a:cxn>
                      <a:cxn ang="0">
                        <a:pos x="csX3" y="csY3"/>
                      </a:cxn>
                      <a:cxn ang="0">
                        <a:pos x="csX4" y="csY4"/>
                      </a:cxn>
                    </a:cxnLst>
                    <a:rect l="l" t="t" r="r" b="b"/>
                    <a:pathLst>
                      <a:path w="8816" h="74568">
                        <a:moveTo>
                          <a:pt x="-660" y="72225"/>
                        </a:moveTo>
                        <a:lnTo>
                          <a:pt x="8157" y="72225"/>
                        </a:lnTo>
                        <a:lnTo>
                          <a:pt x="8157" y="-2343"/>
                        </a:lnTo>
                        <a:lnTo>
                          <a:pt x="-660" y="-2343"/>
                        </a:lnTo>
                        <a:lnTo>
                          <a:pt x="-660" y="72225"/>
                        </a:lnTo>
                        <a:close/>
                      </a:path>
                    </a:pathLst>
                  </a:custGeom>
                  <a:solidFill>
                    <a:srgbClr val="000000"/>
                  </a:solidFill>
                  <a:ln w="15" cap="flat">
                    <a:noFill/>
                    <a:prstDash val="solid"/>
                    <a:round/>
                  </a:ln>
                </p:spPr>
                <p:txBody>
                  <a:bodyPr/>
                  <a:lstStyle/>
                  <a:p>
                    <a:endParaRPr lang="nb-NO"/>
                  </a:p>
                </p:txBody>
              </p:sp>
              <p:sp>
                <p:nvSpPr>
                  <p:cNvPr id="145" name="Friform 144">
                    <a:extLst>
                      <a:ext uri="{FF2B5EF4-FFF2-40B4-BE49-F238E27FC236}">
                        <a16:creationId xmlns:a16="http://schemas.microsoft.com/office/drawing/2014/main" id="{FD3BB1A5-4E79-2CB3-710B-205F9F6A8A98}"/>
                      </a:ext>
                    </a:extLst>
                  </p:cNvPr>
                  <p:cNvSpPr/>
                  <p:nvPr/>
                </p:nvSpPr>
                <p:spPr>
                  <a:xfrm flipV="1">
                    <a:off x="5432316" y="2493628"/>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146" name="Friform 145">
                    <a:extLst>
                      <a:ext uri="{FF2B5EF4-FFF2-40B4-BE49-F238E27FC236}">
                        <a16:creationId xmlns:a16="http://schemas.microsoft.com/office/drawing/2014/main" id="{F4B96467-7CA2-A04E-B08B-E0D3A88F5E1B}"/>
                      </a:ext>
                    </a:extLst>
                  </p:cNvPr>
                  <p:cNvSpPr/>
                  <p:nvPr/>
                </p:nvSpPr>
                <p:spPr>
                  <a:xfrm flipV="1">
                    <a:off x="5468923" y="2438671"/>
                    <a:ext cx="49742" cy="56351"/>
                  </a:xfrm>
                  <a:custGeom>
                    <a:avLst/>
                    <a:gdLst>
                      <a:gd name="csX0" fmla="*/ 48006 w 49742"/>
                      <a:gd name="csY0" fmla="*/ 28781 h 56351"/>
                      <a:gd name="csX1" fmla="*/ 48006 w 49742"/>
                      <a:gd name="csY1" fmla="*/ 24472 h 56351"/>
                      <a:gd name="csX2" fmla="*/ 7464 w 49742"/>
                      <a:gd name="csY2" fmla="*/ 24472 h 56351"/>
                      <a:gd name="csX3" fmla="*/ 12953 w 49742"/>
                      <a:gd name="csY3" fmla="*/ 10595 h 56351"/>
                      <a:gd name="csX4" fmla="*/ 26631 w 49742"/>
                      <a:gd name="csY4" fmla="*/ 5826 h 56351"/>
                      <a:gd name="csX5" fmla="*/ 36475 w 49742"/>
                      <a:gd name="csY5" fmla="*/ 7068 h 56351"/>
                      <a:gd name="csX6" fmla="*/ 45951 w 49742"/>
                      <a:gd name="csY6" fmla="*/ 10809 h 56351"/>
                      <a:gd name="csX7" fmla="*/ 45951 w 49742"/>
                      <a:gd name="csY7" fmla="*/ 2468 h 56351"/>
                      <a:gd name="csX8" fmla="*/ 36214 w 49742"/>
                      <a:gd name="csY8" fmla="*/ -599 h 56351"/>
                      <a:gd name="csX9" fmla="*/ 26109 w 49742"/>
                      <a:gd name="csY9" fmla="*/ -1657 h 56351"/>
                      <a:gd name="csX10" fmla="*/ 5762 w 49742"/>
                      <a:gd name="csY10" fmla="*/ 5811 h 56351"/>
                      <a:gd name="csX11" fmla="*/ -1737 w 49742"/>
                      <a:gd name="csY11" fmla="*/ 26051 h 56351"/>
                      <a:gd name="csX12" fmla="*/ 5378 w 49742"/>
                      <a:gd name="csY12" fmla="*/ 46951 h 56351"/>
                      <a:gd name="csX13" fmla="*/ 24576 w 49742"/>
                      <a:gd name="csY13" fmla="*/ 54695 h 56351"/>
                      <a:gd name="csX14" fmla="*/ 41704 w 49742"/>
                      <a:gd name="csY14" fmla="*/ 47718 h 56351"/>
                      <a:gd name="csX15" fmla="*/ 48006 w 49742"/>
                      <a:gd name="csY15" fmla="*/ 28781 h 56351"/>
                      <a:gd name="csX16" fmla="*/ 39189 w 49742"/>
                      <a:gd name="csY16" fmla="*/ 31372 h 56351"/>
                      <a:gd name="csX17" fmla="*/ 35141 w 49742"/>
                      <a:gd name="csY17" fmla="*/ 42903 h 56351"/>
                      <a:gd name="csX18" fmla="*/ 24668 w 49742"/>
                      <a:gd name="csY18" fmla="*/ 47227 h 56351"/>
                      <a:gd name="csX19" fmla="*/ 12861 w 49742"/>
                      <a:gd name="csY19" fmla="*/ 43056 h 56351"/>
                      <a:gd name="csX20" fmla="*/ 7755 w 49742"/>
                      <a:gd name="csY20" fmla="*/ 31311 h 56351"/>
                      <a:gd name="csX21" fmla="*/ 39189 w 49742"/>
                      <a:gd name="csY21" fmla="*/ 31372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8006" y="28781"/>
                        </a:moveTo>
                        <a:lnTo>
                          <a:pt x="48006" y="24472"/>
                        </a:lnTo>
                        <a:lnTo>
                          <a:pt x="7464" y="24472"/>
                        </a:lnTo>
                        <a:cubicBezTo>
                          <a:pt x="7852" y="18400"/>
                          <a:pt x="9682" y="13774"/>
                          <a:pt x="12953" y="10595"/>
                        </a:cubicBezTo>
                        <a:cubicBezTo>
                          <a:pt x="16224" y="7416"/>
                          <a:pt x="20784" y="5826"/>
                          <a:pt x="26631" y="5826"/>
                        </a:cubicBezTo>
                        <a:cubicBezTo>
                          <a:pt x="30014" y="5826"/>
                          <a:pt x="33296" y="6240"/>
                          <a:pt x="36475" y="7068"/>
                        </a:cubicBezTo>
                        <a:cubicBezTo>
                          <a:pt x="39654" y="7896"/>
                          <a:pt x="42813" y="9143"/>
                          <a:pt x="45951" y="10809"/>
                        </a:cubicBezTo>
                        <a:lnTo>
                          <a:pt x="45951" y="2468"/>
                        </a:lnTo>
                        <a:cubicBezTo>
                          <a:pt x="42782" y="1129"/>
                          <a:pt x="39537" y="106"/>
                          <a:pt x="36214" y="-599"/>
                        </a:cubicBezTo>
                        <a:cubicBezTo>
                          <a:pt x="32892" y="-1304"/>
                          <a:pt x="29524" y="-1657"/>
                          <a:pt x="26109" y="-1657"/>
                        </a:cubicBezTo>
                        <a:cubicBezTo>
                          <a:pt x="17543" y="-1657"/>
                          <a:pt x="10760" y="832"/>
                          <a:pt x="5762" y="5811"/>
                        </a:cubicBezTo>
                        <a:cubicBezTo>
                          <a:pt x="763" y="10799"/>
                          <a:pt x="-1737" y="17546"/>
                          <a:pt x="-1737" y="26051"/>
                        </a:cubicBezTo>
                        <a:cubicBezTo>
                          <a:pt x="-1737" y="34832"/>
                          <a:pt x="635" y="41799"/>
                          <a:pt x="5378" y="46951"/>
                        </a:cubicBezTo>
                        <a:cubicBezTo>
                          <a:pt x="10121" y="52114"/>
                          <a:pt x="16521" y="54695"/>
                          <a:pt x="24576" y="54695"/>
                        </a:cubicBezTo>
                        <a:cubicBezTo>
                          <a:pt x="31793" y="54695"/>
                          <a:pt x="37502" y="52369"/>
                          <a:pt x="41704" y="47718"/>
                        </a:cubicBezTo>
                        <a:cubicBezTo>
                          <a:pt x="45905" y="43077"/>
                          <a:pt x="48006" y="36764"/>
                          <a:pt x="48006" y="28781"/>
                        </a:cubicBezTo>
                        <a:close/>
                        <a:moveTo>
                          <a:pt x="39189" y="31372"/>
                        </a:moveTo>
                        <a:cubicBezTo>
                          <a:pt x="39128" y="36187"/>
                          <a:pt x="37779" y="40031"/>
                          <a:pt x="35141" y="42903"/>
                        </a:cubicBezTo>
                        <a:cubicBezTo>
                          <a:pt x="32504" y="45786"/>
                          <a:pt x="29013" y="47227"/>
                          <a:pt x="24668" y="47227"/>
                        </a:cubicBezTo>
                        <a:cubicBezTo>
                          <a:pt x="19751" y="47227"/>
                          <a:pt x="15815" y="45837"/>
                          <a:pt x="12861" y="43056"/>
                        </a:cubicBezTo>
                        <a:cubicBezTo>
                          <a:pt x="9907" y="40276"/>
                          <a:pt x="8205" y="36361"/>
                          <a:pt x="7755" y="31311"/>
                        </a:cubicBezTo>
                        <a:lnTo>
                          <a:pt x="39189" y="31372"/>
                        </a:lnTo>
                        <a:close/>
                      </a:path>
                    </a:pathLst>
                  </a:custGeom>
                  <a:solidFill>
                    <a:srgbClr val="000000"/>
                  </a:solidFill>
                  <a:ln w="15" cap="flat">
                    <a:noFill/>
                    <a:prstDash val="solid"/>
                    <a:round/>
                  </a:ln>
                </p:spPr>
                <p:txBody>
                  <a:bodyPr/>
                  <a:lstStyle/>
                  <a:p>
                    <a:endParaRPr lang="nb-NO"/>
                  </a:p>
                </p:txBody>
              </p:sp>
              <p:sp>
                <p:nvSpPr>
                  <p:cNvPr id="147" name="Friform 146">
                    <a:extLst>
                      <a:ext uri="{FF2B5EF4-FFF2-40B4-BE49-F238E27FC236}">
                        <a16:creationId xmlns:a16="http://schemas.microsoft.com/office/drawing/2014/main" id="{FAB38591-866C-86F4-0C41-B625F3F6152F}"/>
                      </a:ext>
                    </a:extLst>
                  </p:cNvPr>
                  <p:cNvSpPr/>
                  <p:nvPr/>
                </p:nvSpPr>
                <p:spPr>
                  <a:xfrm flipV="1">
                    <a:off x="5526525" y="2424718"/>
                    <a:ext cx="33489" cy="68910"/>
                  </a:xfrm>
                  <a:custGeom>
                    <a:avLst/>
                    <a:gdLst>
                      <a:gd name="csX0" fmla="*/ 14313 w 33489"/>
                      <a:gd name="csY0" fmla="*/ 66752 h 68910"/>
                      <a:gd name="csX1" fmla="*/ 14313 w 33489"/>
                      <a:gd name="csY1" fmla="*/ 51510 h 68910"/>
                      <a:gd name="csX2" fmla="*/ 32468 w 33489"/>
                      <a:gd name="csY2" fmla="*/ 51510 h 68910"/>
                      <a:gd name="csX3" fmla="*/ 32468 w 33489"/>
                      <a:gd name="csY3" fmla="*/ 44656 h 68910"/>
                      <a:gd name="csX4" fmla="*/ 14313 w 33489"/>
                      <a:gd name="csY4" fmla="*/ 44656 h 68910"/>
                      <a:gd name="csX5" fmla="*/ 14313 w 33489"/>
                      <a:gd name="csY5" fmla="*/ 15522 h 68910"/>
                      <a:gd name="csX6" fmla="*/ 16107 w 33489"/>
                      <a:gd name="csY6" fmla="*/ 7088 h 68910"/>
                      <a:gd name="csX7" fmla="*/ 23421 w 33489"/>
                      <a:gd name="csY7" fmla="*/ 5217 h 68910"/>
                      <a:gd name="csX8" fmla="*/ 32468 w 33489"/>
                      <a:gd name="csY8" fmla="*/ 5217 h 68910"/>
                      <a:gd name="csX9" fmla="*/ 32468 w 33489"/>
                      <a:gd name="csY9" fmla="*/ -2158 h 68910"/>
                      <a:gd name="csX10" fmla="*/ 23421 w 33489"/>
                      <a:gd name="csY10" fmla="*/ -2158 h 68910"/>
                      <a:gd name="csX11" fmla="*/ 9330 w 33489"/>
                      <a:gd name="csY11" fmla="*/ 1645 h 68910"/>
                      <a:gd name="csX12" fmla="*/ 5450 w 33489"/>
                      <a:gd name="csY12" fmla="*/ 15522 h 68910"/>
                      <a:gd name="csX13" fmla="*/ 5450 w 33489"/>
                      <a:gd name="csY13" fmla="*/ 44656 h 68910"/>
                      <a:gd name="csX14" fmla="*/ -1021 w 33489"/>
                      <a:gd name="csY14" fmla="*/ 44656 h 68910"/>
                      <a:gd name="csX15" fmla="*/ -1021 w 33489"/>
                      <a:gd name="csY15" fmla="*/ 51510 h 68910"/>
                      <a:gd name="csX16" fmla="*/ 5450 w 33489"/>
                      <a:gd name="csY16" fmla="*/ 51510 h 68910"/>
                      <a:gd name="csX17" fmla="*/ 5450 w 33489"/>
                      <a:gd name="csY17" fmla="*/ 66752 h 68910"/>
                      <a:gd name="csX18" fmla="*/ 14313 w 33489"/>
                      <a:gd name="csY18" fmla="*/ 66752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313" y="66752"/>
                        </a:moveTo>
                        <a:lnTo>
                          <a:pt x="14313" y="51510"/>
                        </a:lnTo>
                        <a:lnTo>
                          <a:pt x="32468" y="51510"/>
                        </a:lnTo>
                        <a:lnTo>
                          <a:pt x="32468" y="44656"/>
                        </a:lnTo>
                        <a:lnTo>
                          <a:pt x="14313" y="44656"/>
                        </a:lnTo>
                        <a:lnTo>
                          <a:pt x="14313" y="15522"/>
                        </a:lnTo>
                        <a:cubicBezTo>
                          <a:pt x="14313" y="11146"/>
                          <a:pt x="14911" y="8335"/>
                          <a:pt x="16107" y="7088"/>
                        </a:cubicBezTo>
                        <a:cubicBezTo>
                          <a:pt x="17303" y="5841"/>
                          <a:pt x="19741" y="5217"/>
                          <a:pt x="23421" y="5217"/>
                        </a:cubicBezTo>
                        <a:lnTo>
                          <a:pt x="32468" y="5217"/>
                        </a:lnTo>
                        <a:lnTo>
                          <a:pt x="32468" y="-2158"/>
                        </a:lnTo>
                        <a:lnTo>
                          <a:pt x="23421" y="-2158"/>
                        </a:lnTo>
                        <a:cubicBezTo>
                          <a:pt x="16613" y="-2158"/>
                          <a:pt x="11916" y="-891"/>
                          <a:pt x="9330" y="1645"/>
                        </a:cubicBezTo>
                        <a:cubicBezTo>
                          <a:pt x="6743" y="4190"/>
                          <a:pt x="5450" y="8816"/>
                          <a:pt x="5450" y="15522"/>
                        </a:cubicBezTo>
                        <a:lnTo>
                          <a:pt x="5450" y="44656"/>
                        </a:lnTo>
                        <a:lnTo>
                          <a:pt x="-1021" y="44656"/>
                        </a:lnTo>
                        <a:lnTo>
                          <a:pt x="-1021" y="51510"/>
                        </a:lnTo>
                        <a:lnTo>
                          <a:pt x="5450" y="51510"/>
                        </a:lnTo>
                        <a:lnTo>
                          <a:pt x="5450" y="66752"/>
                        </a:lnTo>
                        <a:lnTo>
                          <a:pt x="14313" y="66752"/>
                        </a:lnTo>
                        <a:close/>
                      </a:path>
                    </a:pathLst>
                  </a:custGeom>
                  <a:solidFill>
                    <a:srgbClr val="000000"/>
                  </a:solidFill>
                  <a:ln w="15" cap="flat">
                    <a:noFill/>
                    <a:prstDash val="solid"/>
                    <a:round/>
                  </a:ln>
                </p:spPr>
                <p:txBody>
                  <a:bodyPr/>
                  <a:lstStyle/>
                  <a:p>
                    <a:endParaRPr lang="nb-NO"/>
                  </a:p>
                </p:txBody>
              </p:sp>
              <p:sp>
                <p:nvSpPr>
                  <p:cNvPr id="148" name="Friform 147">
                    <a:extLst>
                      <a:ext uri="{FF2B5EF4-FFF2-40B4-BE49-F238E27FC236}">
                        <a16:creationId xmlns:a16="http://schemas.microsoft.com/office/drawing/2014/main" id="{B6C64E4F-72D4-C3B0-6E41-8C1504D6F2EC}"/>
                      </a:ext>
                    </a:extLst>
                  </p:cNvPr>
                  <p:cNvSpPr/>
                  <p:nvPr/>
                </p:nvSpPr>
                <p:spPr>
                  <a:xfrm flipV="1">
                    <a:off x="5571612" y="2419060"/>
                    <a:ext cx="8816" cy="74568"/>
                  </a:xfrm>
                  <a:custGeom>
                    <a:avLst/>
                    <a:gdLst>
                      <a:gd name="csX0" fmla="*/ -644 w 8816"/>
                      <a:gd name="csY0" fmla="*/ 51325 h 74568"/>
                      <a:gd name="csX1" fmla="*/ 8173 w 8816"/>
                      <a:gd name="csY1" fmla="*/ 51325 h 74568"/>
                      <a:gd name="csX2" fmla="*/ 8173 w 8816"/>
                      <a:gd name="csY2" fmla="*/ -2343 h 74568"/>
                      <a:gd name="csX3" fmla="*/ -644 w 8816"/>
                      <a:gd name="csY3" fmla="*/ -2343 h 74568"/>
                      <a:gd name="csX4" fmla="*/ -644 w 8816"/>
                      <a:gd name="csY4" fmla="*/ 51325 h 74568"/>
                      <a:gd name="csX5" fmla="*/ -644 w 8816"/>
                      <a:gd name="csY5" fmla="*/ 72225 h 74568"/>
                      <a:gd name="csX6" fmla="*/ 8173 w 8816"/>
                      <a:gd name="csY6" fmla="*/ 72225 h 74568"/>
                      <a:gd name="csX7" fmla="*/ 8173 w 8816"/>
                      <a:gd name="csY7" fmla="*/ 61047 h 74568"/>
                      <a:gd name="csX8" fmla="*/ -644 w 8816"/>
                      <a:gd name="csY8" fmla="*/ 61047 h 74568"/>
                      <a:gd name="csX9" fmla="*/ -644 w 8816"/>
                      <a:gd name="csY9" fmla="*/ 72225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644" y="51325"/>
                        </a:moveTo>
                        <a:lnTo>
                          <a:pt x="8173" y="51325"/>
                        </a:lnTo>
                        <a:lnTo>
                          <a:pt x="8173" y="-2343"/>
                        </a:lnTo>
                        <a:lnTo>
                          <a:pt x="-644" y="-2343"/>
                        </a:lnTo>
                        <a:lnTo>
                          <a:pt x="-644" y="51325"/>
                        </a:lnTo>
                        <a:close/>
                        <a:moveTo>
                          <a:pt x="-644" y="72225"/>
                        </a:moveTo>
                        <a:lnTo>
                          <a:pt x="8173" y="72225"/>
                        </a:lnTo>
                        <a:lnTo>
                          <a:pt x="8173" y="61047"/>
                        </a:lnTo>
                        <a:lnTo>
                          <a:pt x="-644" y="61047"/>
                        </a:lnTo>
                        <a:lnTo>
                          <a:pt x="-644" y="72225"/>
                        </a:lnTo>
                        <a:close/>
                      </a:path>
                    </a:pathLst>
                  </a:custGeom>
                  <a:solidFill>
                    <a:srgbClr val="000000"/>
                  </a:solidFill>
                  <a:ln w="15" cap="flat">
                    <a:noFill/>
                    <a:prstDash val="solid"/>
                    <a:round/>
                  </a:ln>
                </p:spPr>
                <p:txBody>
                  <a:bodyPr/>
                  <a:lstStyle/>
                  <a:p>
                    <a:endParaRPr lang="nb-NO"/>
                  </a:p>
                </p:txBody>
              </p:sp>
              <p:sp>
                <p:nvSpPr>
                  <p:cNvPr id="149" name="Friform 148">
                    <a:extLst>
                      <a:ext uri="{FF2B5EF4-FFF2-40B4-BE49-F238E27FC236}">
                        <a16:creationId xmlns:a16="http://schemas.microsoft.com/office/drawing/2014/main" id="{888F74CD-0944-BFCE-5808-B78388A3599D}"/>
                      </a:ext>
                    </a:extLst>
                  </p:cNvPr>
                  <p:cNvSpPr/>
                  <p:nvPr/>
                </p:nvSpPr>
                <p:spPr>
                  <a:xfrm flipV="1">
                    <a:off x="5594952" y="2438671"/>
                    <a:ext cx="41017" cy="56351"/>
                  </a:xfrm>
                  <a:custGeom>
                    <a:avLst/>
                    <a:gdLst>
                      <a:gd name="csX0" fmla="*/ 36701 w 41017"/>
                      <a:gd name="csY0" fmla="*/ 51827 h 56351"/>
                      <a:gd name="csX1" fmla="*/ 36701 w 41017"/>
                      <a:gd name="csY1" fmla="*/ 43486 h 56351"/>
                      <a:gd name="csX2" fmla="*/ 28942 w 41017"/>
                      <a:gd name="csY2" fmla="*/ 46353 h 56351"/>
                      <a:gd name="csX3" fmla="*/ 20601 w 41017"/>
                      <a:gd name="csY3" fmla="*/ 47319 h 56351"/>
                      <a:gd name="csX4" fmla="*/ 10757 w 41017"/>
                      <a:gd name="csY4" fmla="*/ 45310 h 56351"/>
                      <a:gd name="csX5" fmla="*/ 7475 w 41017"/>
                      <a:gd name="csY5" fmla="*/ 39269 h 56351"/>
                      <a:gd name="csX6" fmla="*/ 9821 w 41017"/>
                      <a:gd name="csY6" fmla="*/ 34454 h 56351"/>
                      <a:gd name="csX7" fmla="*/ 19267 w 41017"/>
                      <a:gd name="csY7" fmla="*/ 31127 h 56351"/>
                      <a:gd name="csX8" fmla="*/ 22288 w 41017"/>
                      <a:gd name="csY8" fmla="*/ 30452 h 56351"/>
                      <a:gd name="csX9" fmla="*/ 35628 w 41017"/>
                      <a:gd name="csY9" fmla="*/ 24779 h 56351"/>
                      <a:gd name="csX10" fmla="*/ 39584 w 41017"/>
                      <a:gd name="csY10" fmla="*/ 14551 h 56351"/>
                      <a:gd name="csX11" fmla="*/ 33665 w 41017"/>
                      <a:gd name="csY11" fmla="*/ 2698 h 56351"/>
                      <a:gd name="csX12" fmla="*/ 17396 w 41017"/>
                      <a:gd name="csY12" fmla="*/ -1657 h 56351"/>
                      <a:gd name="csX13" fmla="*/ 8410 w 41017"/>
                      <a:gd name="csY13" fmla="*/ -814 h 56351"/>
                      <a:gd name="csX14" fmla="*/ -1434 w 41017"/>
                      <a:gd name="csY14" fmla="*/ 1701 h 56351"/>
                      <a:gd name="csX15" fmla="*/ -1434 w 41017"/>
                      <a:gd name="csY15" fmla="*/ 10809 h 56351"/>
                      <a:gd name="csX16" fmla="*/ 8196 w 41017"/>
                      <a:gd name="csY16" fmla="*/ 6991 h 56351"/>
                      <a:gd name="csX17" fmla="*/ 17595 w 41017"/>
                      <a:gd name="csY17" fmla="*/ 5734 h 56351"/>
                      <a:gd name="csX18" fmla="*/ 27164 w 41017"/>
                      <a:gd name="csY18" fmla="*/ 7865 h 56351"/>
                      <a:gd name="csX19" fmla="*/ 30522 w 41017"/>
                      <a:gd name="csY19" fmla="*/ 13876 h 56351"/>
                      <a:gd name="csX20" fmla="*/ 28099 w 41017"/>
                      <a:gd name="csY20" fmla="*/ 19381 h 56351"/>
                      <a:gd name="csX21" fmla="*/ 17488 w 41017"/>
                      <a:gd name="csY21" fmla="*/ 23076 h 56351"/>
                      <a:gd name="csX22" fmla="*/ 14421 w 41017"/>
                      <a:gd name="csY22" fmla="*/ 23797 h 56351"/>
                      <a:gd name="csX23" fmla="*/ 2584 w 41017"/>
                      <a:gd name="csY23" fmla="*/ 29087 h 56351"/>
                      <a:gd name="csX24" fmla="*/ -1050 w 41017"/>
                      <a:gd name="csY24" fmla="*/ 38886 h 56351"/>
                      <a:gd name="csX25" fmla="*/ 4316 w 41017"/>
                      <a:gd name="csY25" fmla="*/ 50570 h 56351"/>
                      <a:gd name="csX26" fmla="*/ 19558 w 41017"/>
                      <a:gd name="csY26" fmla="*/ 54695 h 56351"/>
                      <a:gd name="csX27" fmla="*/ 28743 w 41017"/>
                      <a:gd name="csY27" fmla="*/ 53974 h 56351"/>
                      <a:gd name="csX28" fmla="*/ 36701 w 41017"/>
                      <a:gd name="csY28" fmla="*/ 51827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701" y="51827"/>
                        </a:moveTo>
                        <a:lnTo>
                          <a:pt x="36701" y="43486"/>
                        </a:lnTo>
                        <a:cubicBezTo>
                          <a:pt x="34217" y="44764"/>
                          <a:pt x="31631" y="45719"/>
                          <a:pt x="28942" y="46353"/>
                        </a:cubicBezTo>
                        <a:cubicBezTo>
                          <a:pt x="26264" y="46997"/>
                          <a:pt x="23484" y="47319"/>
                          <a:pt x="20601" y="47319"/>
                        </a:cubicBezTo>
                        <a:cubicBezTo>
                          <a:pt x="16226" y="47319"/>
                          <a:pt x="12944" y="46650"/>
                          <a:pt x="10757" y="45310"/>
                        </a:cubicBezTo>
                        <a:cubicBezTo>
                          <a:pt x="8569" y="43971"/>
                          <a:pt x="7475" y="41958"/>
                          <a:pt x="7475" y="39269"/>
                        </a:cubicBezTo>
                        <a:cubicBezTo>
                          <a:pt x="7475" y="37224"/>
                          <a:pt x="8257" y="35620"/>
                          <a:pt x="9821" y="34454"/>
                        </a:cubicBezTo>
                        <a:cubicBezTo>
                          <a:pt x="11385" y="33289"/>
                          <a:pt x="14534" y="32180"/>
                          <a:pt x="19267" y="31127"/>
                        </a:cubicBezTo>
                        <a:lnTo>
                          <a:pt x="22288" y="30452"/>
                        </a:lnTo>
                        <a:cubicBezTo>
                          <a:pt x="28544" y="29113"/>
                          <a:pt x="32991" y="27222"/>
                          <a:pt x="35628" y="24779"/>
                        </a:cubicBezTo>
                        <a:cubicBezTo>
                          <a:pt x="38265" y="22335"/>
                          <a:pt x="39584" y="18926"/>
                          <a:pt x="39584" y="14551"/>
                        </a:cubicBezTo>
                        <a:cubicBezTo>
                          <a:pt x="39584" y="9562"/>
                          <a:pt x="37611" y="5611"/>
                          <a:pt x="33665" y="2698"/>
                        </a:cubicBezTo>
                        <a:cubicBezTo>
                          <a:pt x="29719" y="-205"/>
                          <a:pt x="24296" y="-1657"/>
                          <a:pt x="17396" y="-1657"/>
                        </a:cubicBezTo>
                        <a:cubicBezTo>
                          <a:pt x="14524" y="-1657"/>
                          <a:pt x="11528" y="-1376"/>
                          <a:pt x="8410" y="-814"/>
                        </a:cubicBezTo>
                        <a:cubicBezTo>
                          <a:pt x="5293" y="-251"/>
                          <a:pt x="2011" y="587"/>
                          <a:pt x="-1434" y="1701"/>
                        </a:cubicBezTo>
                        <a:lnTo>
                          <a:pt x="-1434" y="10809"/>
                        </a:lnTo>
                        <a:cubicBezTo>
                          <a:pt x="1827" y="9112"/>
                          <a:pt x="5037" y="7840"/>
                          <a:pt x="8196" y="6991"/>
                        </a:cubicBezTo>
                        <a:cubicBezTo>
                          <a:pt x="11355" y="6153"/>
                          <a:pt x="14488" y="5734"/>
                          <a:pt x="17595" y="5734"/>
                        </a:cubicBezTo>
                        <a:cubicBezTo>
                          <a:pt x="21746" y="5734"/>
                          <a:pt x="24935" y="6444"/>
                          <a:pt x="27164" y="7865"/>
                        </a:cubicBezTo>
                        <a:cubicBezTo>
                          <a:pt x="29402" y="9286"/>
                          <a:pt x="30522" y="11290"/>
                          <a:pt x="30522" y="13876"/>
                        </a:cubicBezTo>
                        <a:cubicBezTo>
                          <a:pt x="30522" y="16268"/>
                          <a:pt x="29714" y="18103"/>
                          <a:pt x="28099" y="19381"/>
                        </a:cubicBezTo>
                        <a:cubicBezTo>
                          <a:pt x="26494" y="20659"/>
                          <a:pt x="22957" y="21891"/>
                          <a:pt x="17488" y="23076"/>
                        </a:cubicBezTo>
                        <a:lnTo>
                          <a:pt x="14421" y="23797"/>
                        </a:lnTo>
                        <a:cubicBezTo>
                          <a:pt x="8963" y="24942"/>
                          <a:pt x="5017" y="26705"/>
                          <a:pt x="2584" y="29087"/>
                        </a:cubicBezTo>
                        <a:cubicBezTo>
                          <a:pt x="161" y="31469"/>
                          <a:pt x="-1050" y="34735"/>
                          <a:pt x="-1050" y="38886"/>
                        </a:cubicBezTo>
                        <a:cubicBezTo>
                          <a:pt x="-1050" y="43936"/>
                          <a:pt x="738" y="47830"/>
                          <a:pt x="4316" y="50570"/>
                        </a:cubicBezTo>
                        <a:cubicBezTo>
                          <a:pt x="7894" y="53320"/>
                          <a:pt x="12975" y="54695"/>
                          <a:pt x="19558" y="54695"/>
                        </a:cubicBezTo>
                        <a:cubicBezTo>
                          <a:pt x="22809" y="54695"/>
                          <a:pt x="25871" y="54455"/>
                          <a:pt x="28743" y="53974"/>
                        </a:cubicBezTo>
                        <a:cubicBezTo>
                          <a:pt x="31626" y="53504"/>
                          <a:pt x="34279" y="52788"/>
                          <a:pt x="36701" y="51827"/>
                        </a:cubicBezTo>
                        <a:close/>
                      </a:path>
                    </a:pathLst>
                  </a:custGeom>
                  <a:solidFill>
                    <a:srgbClr val="000000"/>
                  </a:solidFill>
                  <a:ln w="15" cap="flat">
                    <a:noFill/>
                    <a:prstDash val="solid"/>
                    <a:round/>
                  </a:ln>
                </p:spPr>
                <p:txBody>
                  <a:bodyPr/>
                  <a:lstStyle/>
                  <a:p>
                    <a:endParaRPr lang="nb-NO"/>
                  </a:p>
                </p:txBody>
              </p:sp>
              <p:sp>
                <p:nvSpPr>
                  <p:cNvPr id="150" name="Friform 149">
                    <a:extLst>
                      <a:ext uri="{FF2B5EF4-FFF2-40B4-BE49-F238E27FC236}">
                        <a16:creationId xmlns:a16="http://schemas.microsoft.com/office/drawing/2014/main" id="{25B7EC39-B0D7-4FD7-20A1-5452F0AE05E0}"/>
                      </a:ext>
                    </a:extLst>
                  </p:cNvPr>
                  <p:cNvSpPr/>
                  <p:nvPr/>
                </p:nvSpPr>
                <p:spPr>
                  <a:xfrm flipV="1">
                    <a:off x="5649669" y="2419060"/>
                    <a:ext cx="47642" cy="74568"/>
                  </a:xfrm>
                  <a:custGeom>
                    <a:avLst/>
                    <a:gdLst>
                      <a:gd name="csX0" fmla="*/ -1878 w 47642"/>
                      <a:gd name="csY0" fmla="*/ 72225 h 74568"/>
                      <a:gd name="csX1" fmla="*/ 6985 w 47642"/>
                      <a:gd name="csY1" fmla="*/ 72225 h 74568"/>
                      <a:gd name="csX2" fmla="*/ 6985 w 47642"/>
                      <a:gd name="csY2" fmla="*/ 28187 h 74568"/>
                      <a:gd name="csX3" fmla="*/ 33298 w 47642"/>
                      <a:gd name="csY3" fmla="*/ 51325 h 74568"/>
                      <a:gd name="csX4" fmla="*/ 44553 w 47642"/>
                      <a:gd name="csY4" fmla="*/ 51325 h 74568"/>
                      <a:gd name="csX5" fmla="*/ 16093 w 47642"/>
                      <a:gd name="csY5" fmla="*/ 26224 h 74568"/>
                      <a:gd name="csX6" fmla="*/ 45764 w 47642"/>
                      <a:gd name="csY6" fmla="*/ -2343 h 74568"/>
                      <a:gd name="csX7" fmla="*/ 34264 w 47642"/>
                      <a:gd name="csY7" fmla="*/ -2343 h 74568"/>
                      <a:gd name="csX8" fmla="*/ 6985 w 47642"/>
                      <a:gd name="csY8" fmla="*/ 23862 h 74568"/>
                      <a:gd name="csX9" fmla="*/ 6985 w 47642"/>
                      <a:gd name="csY9" fmla="*/ -2343 h 74568"/>
                      <a:gd name="csX10" fmla="*/ -1878 w 47642"/>
                      <a:gd name="csY10" fmla="*/ -2343 h 74568"/>
                      <a:gd name="csX11" fmla="*/ -1878 w 47642"/>
                      <a:gd name="csY11" fmla="*/ 72225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7642" h="74568">
                        <a:moveTo>
                          <a:pt x="-1878" y="72225"/>
                        </a:moveTo>
                        <a:lnTo>
                          <a:pt x="6985" y="72225"/>
                        </a:lnTo>
                        <a:lnTo>
                          <a:pt x="6985" y="28187"/>
                        </a:lnTo>
                        <a:lnTo>
                          <a:pt x="33298" y="51325"/>
                        </a:lnTo>
                        <a:lnTo>
                          <a:pt x="44553" y="51325"/>
                        </a:lnTo>
                        <a:lnTo>
                          <a:pt x="16093" y="26224"/>
                        </a:lnTo>
                        <a:lnTo>
                          <a:pt x="45764" y="-2343"/>
                        </a:lnTo>
                        <a:lnTo>
                          <a:pt x="34264" y="-2343"/>
                        </a:lnTo>
                        <a:lnTo>
                          <a:pt x="6985" y="23862"/>
                        </a:lnTo>
                        <a:lnTo>
                          <a:pt x="6985" y="-2343"/>
                        </a:lnTo>
                        <a:lnTo>
                          <a:pt x="-1878" y="-2343"/>
                        </a:lnTo>
                        <a:lnTo>
                          <a:pt x="-1878" y="72225"/>
                        </a:lnTo>
                        <a:close/>
                      </a:path>
                    </a:pathLst>
                  </a:custGeom>
                  <a:solidFill>
                    <a:srgbClr val="000000"/>
                  </a:solidFill>
                  <a:ln w="15" cap="flat">
                    <a:noFill/>
                    <a:prstDash val="solid"/>
                    <a:round/>
                  </a:ln>
                </p:spPr>
                <p:txBody>
                  <a:bodyPr/>
                  <a:lstStyle/>
                  <a:p>
                    <a:endParaRPr lang="nb-NO"/>
                  </a:p>
                </p:txBody>
              </p:sp>
              <p:sp>
                <p:nvSpPr>
                  <p:cNvPr id="151" name="Friform 150">
                    <a:extLst>
                      <a:ext uri="{FF2B5EF4-FFF2-40B4-BE49-F238E27FC236}">
                        <a16:creationId xmlns:a16="http://schemas.microsoft.com/office/drawing/2014/main" id="{1D1A7F18-BDDC-0DE7-3E0F-9CF04B44FE69}"/>
                      </a:ext>
                    </a:extLst>
                  </p:cNvPr>
                  <p:cNvSpPr/>
                  <p:nvPr/>
                </p:nvSpPr>
                <p:spPr>
                  <a:xfrm flipV="1">
                    <a:off x="5697591" y="2493628"/>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152" name="Friform 151">
                    <a:extLst>
                      <a:ext uri="{FF2B5EF4-FFF2-40B4-BE49-F238E27FC236}">
                        <a16:creationId xmlns:a16="http://schemas.microsoft.com/office/drawing/2014/main" id="{E953E25C-71BC-7FDF-CBB4-34D9E080E1A2}"/>
                      </a:ext>
                    </a:extLst>
                  </p:cNvPr>
                  <p:cNvSpPr/>
                  <p:nvPr/>
                </p:nvSpPr>
                <p:spPr>
                  <a:xfrm flipV="1">
                    <a:off x="5737694" y="2438671"/>
                    <a:ext cx="31434" cy="54956"/>
                  </a:xfrm>
                  <a:custGeom>
                    <a:avLst/>
                    <a:gdLst>
                      <a:gd name="csX0" fmla="*/ 30093 w 31434"/>
                      <a:gd name="csY0" fmla="*/ 43732 h 54956"/>
                      <a:gd name="csX1" fmla="*/ 26858 w 31434"/>
                      <a:gd name="csY1" fmla="*/ 44989 h 54956"/>
                      <a:gd name="csX2" fmla="*/ 23009 w 31434"/>
                      <a:gd name="csY2" fmla="*/ 45403 h 54956"/>
                      <a:gd name="csX3" fmla="*/ 11524 w 31434"/>
                      <a:gd name="csY3" fmla="*/ 40542 h 54956"/>
                      <a:gd name="csX4" fmla="*/ 7522 w 31434"/>
                      <a:gd name="csY4" fmla="*/ 26573 h 54956"/>
                      <a:gd name="csX5" fmla="*/ 7522 w 31434"/>
                      <a:gd name="csY5" fmla="*/ -1703 h 54956"/>
                      <a:gd name="csX6" fmla="*/ -1341 w 31434"/>
                      <a:gd name="csY6" fmla="*/ -1703 h 54956"/>
                      <a:gd name="csX7" fmla="*/ -1341 w 31434"/>
                      <a:gd name="csY7" fmla="*/ 51966 h 54956"/>
                      <a:gd name="csX8" fmla="*/ 7522 w 31434"/>
                      <a:gd name="csY8" fmla="*/ 51966 h 54956"/>
                      <a:gd name="csX9" fmla="*/ 7522 w 31434"/>
                      <a:gd name="csY9" fmla="*/ 43624 h 54956"/>
                      <a:gd name="csX10" fmla="*/ 14759 w 31434"/>
                      <a:gd name="csY10" fmla="*/ 50877 h 54956"/>
                      <a:gd name="csX11" fmla="*/ 25600 w 31434"/>
                      <a:gd name="csY11" fmla="*/ 53254 h 54956"/>
                      <a:gd name="csX12" fmla="*/ 27609 w 31434"/>
                      <a:gd name="csY12" fmla="*/ 53131 h 54956"/>
                      <a:gd name="csX13" fmla="*/ 30047 w 31434"/>
                      <a:gd name="csY13" fmla="*/ 52778 h 54956"/>
                      <a:gd name="csX14" fmla="*/ 30093 w 31434"/>
                      <a:gd name="csY14" fmla="*/ 43732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093" y="43732"/>
                        </a:moveTo>
                        <a:cubicBezTo>
                          <a:pt x="29101" y="44304"/>
                          <a:pt x="28023" y="44723"/>
                          <a:pt x="26858" y="44989"/>
                        </a:cubicBezTo>
                        <a:cubicBezTo>
                          <a:pt x="25692" y="45265"/>
                          <a:pt x="24409" y="45403"/>
                          <a:pt x="23009" y="45403"/>
                        </a:cubicBezTo>
                        <a:cubicBezTo>
                          <a:pt x="18020" y="45403"/>
                          <a:pt x="14192" y="43783"/>
                          <a:pt x="11524" y="40542"/>
                        </a:cubicBezTo>
                        <a:cubicBezTo>
                          <a:pt x="8856" y="37302"/>
                          <a:pt x="7522" y="32645"/>
                          <a:pt x="7522" y="26573"/>
                        </a:cubicBezTo>
                        <a:lnTo>
                          <a:pt x="7522" y="-1703"/>
                        </a:lnTo>
                        <a:lnTo>
                          <a:pt x="-1341" y="-1703"/>
                        </a:lnTo>
                        <a:lnTo>
                          <a:pt x="-1341" y="51966"/>
                        </a:lnTo>
                        <a:lnTo>
                          <a:pt x="7522" y="51966"/>
                        </a:lnTo>
                        <a:lnTo>
                          <a:pt x="7522" y="43624"/>
                        </a:lnTo>
                        <a:cubicBezTo>
                          <a:pt x="9382" y="46885"/>
                          <a:pt x="11795" y="49303"/>
                          <a:pt x="14759" y="50877"/>
                        </a:cubicBezTo>
                        <a:cubicBezTo>
                          <a:pt x="17734" y="52462"/>
                          <a:pt x="21348" y="53254"/>
                          <a:pt x="25600" y="53254"/>
                        </a:cubicBezTo>
                        <a:cubicBezTo>
                          <a:pt x="26203" y="53254"/>
                          <a:pt x="26873" y="53213"/>
                          <a:pt x="27609" y="53131"/>
                        </a:cubicBezTo>
                        <a:cubicBezTo>
                          <a:pt x="28345" y="53060"/>
                          <a:pt x="29158" y="52942"/>
                          <a:pt x="30047" y="52778"/>
                        </a:cubicBezTo>
                        <a:lnTo>
                          <a:pt x="30093" y="43732"/>
                        </a:lnTo>
                        <a:close/>
                      </a:path>
                    </a:pathLst>
                  </a:custGeom>
                  <a:solidFill>
                    <a:srgbClr val="000000"/>
                  </a:solidFill>
                  <a:ln w="15" cap="flat">
                    <a:noFill/>
                    <a:prstDash val="solid"/>
                    <a:round/>
                  </a:ln>
                </p:spPr>
                <p:txBody>
                  <a:bodyPr/>
                  <a:lstStyle/>
                  <a:p>
                    <a:endParaRPr lang="nb-NO"/>
                  </a:p>
                </p:txBody>
              </p:sp>
              <p:sp>
                <p:nvSpPr>
                  <p:cNvPr id="153" name="Friform 152">
                    <a:extLst>
                      <a:ext uri="{FF2B5EF4-FFF2-40B4-BE49-F238E27FC236}">
                        <a16:creationId xmlns:a16="http://schemas.microsoft.com/office/drawing/2014/main" id="{BC534EBE-480F-048B-FC6F-FC98B686DB83}"/>
                      </a:ext>
                    </a:extLst>
                  </p:cNvPr>
                  <p:cNvSpPr/>
                  <p:nvPr/>
                </p:nvSpPr>
                <p:spPr>
                  <a:xfrm flipV="1">
                    <a:off x="5772337" y="2438671"/>
                    <a:ext cx="49742" cy="56351"/>
                  </a:xfrm>
                  <a:custGeom>
                    <a:avLst/>
                    <a:gdLst>
                      <a:gd name="csX0" fmla="*/ 48037 w 49742"/>
                      <a:gd name="csY0" fmla="*/ 28781 h 56351"/>
                      <a:gd name="csX1" fmla="*/ 48037 w 49742"/>
                      <a:gd name="csY1" fmla="*/ 24472 h 56351"/>
                      <a:gd name="csX2" fmla="*/ 7494 w 49742"/>
                      <a:gd name="csY2" fmla="*/ 24472 h 56351"/>
                      <a:gd name="csX3" fmla="*/ 12984 w 49742"/>
                      <a:gd name="csY3" fmla="*/ 10595 h 56351"/>
                      <a:gd name="csX4" fmla="*/ 26662 w 49742"/>
                      <a:gd name="csY4" fmla="*/ 5826 h 56351"/>
                      <a:gd name="csX5" fmla="*/ 36506 w 49742"/>
                      <a:gd name="csY5" fmla="*/ 7068 h 56351"/>
                      <a:gd name="csX6" fmla="*/ 45982 w 49742"/>
                      <a:gd name="csY6" fmla="*/ 10809 h 56351"/>
                      <a:gd name="csX7" fmla="*/ 45982 w 49742"/>
                      <a:gd name="csY7" fmla="*/ 2468 h 56351"/>
                      <a:gd name="csX8" fmla="*/ 36245 w 49742"/>
                      <a:gd name="csY8" fmla="*/ -599 h 56351"/>
                      <a:gd name="csX9" fmla="*/ 26140 w 49742"/>
                      <a:gd name="csY9" fmla="*/ -1657 h 56351"/>
                      <a:gd name="csX10" fmla="*/ 5792 w 49742"/>
                      <a:gd name="csY10" fmla="*/ 5811 h 56351"/>
                      <a:gd name="csX11" fmla="*/ -1706 w 49742"/>
                      <a:gd name="csY11" fmla="*/ 26051 h 56351"/>
                      <a:gd name="csX12" fmla="*/ 5409 w 49742"/>
                      <a:gd name="csY12" fmla="*/ 46951 h 56351"/>
                      <a:gd name="csX13" fmla="*/ 24607 w 49742"/>
                      <a:gd name="csY13" fmla="*/ 54695 h 56351"/>
                      <a:gd name="csX14" fmla="*/ 41735 w 49742"/>
                      <a:gd name="csY14" fmla="*/ 47718 h 56351"/>
                      <a:gd name="csX15" fmla="*/ 48037 w 49742"/>
                      <a:gd name="csY15" fmla="*/ 28781 h 56351"/>
                      <a:gd name="csX16" fmla="*/ 39220 w 49742"/>
                      <a:gd name="csY16" fmla="*/ 31372 h 56351"/>
                      <a:gd name="csX17" fmla="*/ 35172 w 49742"/>
                      <a:gd name="csY17" fmla="*/ 42903 h 56351"/>
                      <a:gd name="csX18" fmla="*/ 24699 w 49742"/>
                      <a:gd name="csY18" fmla="*/ 47227 h 56351"/>
                      <a:gd name="csX19" fmla="*/ 12892 w 49742"/>
                      <a:gd name="csY19" fmla="*/ 43056 h 56351"/>
                      <a:gd name="csX20" fmla="*/ 7786 w 49742"/>
                      <a:gd name="csY20" fmla="*/ 31311 h 56351"/>
                      <a:gd name="csX21" fmla="*/ 39220 w 49742"/>
                      <a:gd name="csY21" fmla="*/ 31372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8037" y="28781"/>
                        </a:moveTo>
                        <a:lnTo>
                          <a:pt x="48037" y="24472"/>
                        </a:lnTo>
                        <a:lnTo>
                          <a:pt x="7494" y="24472"/>
                        </a:lnTo>
                        <a:cubicBezTo>
                          <a:pt x="7883" y="18400"/>
                          <a:pt x="9713" y="13774"/>
                          <a:pt x="12984" y="10595"/>
                        </a:cubicBezTo>
                        <a:cubicBezTo>
                          <a:pt x="16255" y="7416"/>
                          <a:pt x="20814" y="5826"/>
                          <a:pt x="26662" y="5826"/>
                        </a:cubicBezTo>
                        <a:cubicBezTo>
                          <a:pt x="30045" y="5826"/>
                          <a:pt x="33327" y="6240"/>
                          <a:pt x="36506" y="7068"/>
                        </a:cubicBezTo>
                        <a:cubicBezTo>
                          <a:pt x="39685" y="7896"/>
                          <a:pt x="42844" y="9143"/>
                          <a:pt x="45982" y="10809"/>
                        </a:cubicBezTo>
                        <a:lnTo>
                          <a:pt x="45982" y="2468"/>
                        </a:lnTo>
                        <a:cubicBezTo>
                          <a:pt x="42813" y="1129"/>
                          <a:pt x="39568" y="106"/>
                          <a:pt x="36245" y="-599"/>
                        </a:cubicBezTo>
                        <a:cubicBezTo>
                          <a:pt x="32923" y="-1304"/>
                          <a:pt x="29555" y="-1657"/>
                          <a:pt x="26140" y="-1657"/>
                        </a:cubicBezTo>
                        <a:cubicBezTo>
                          <a:pt x="17574" y="-1657"/>
                          <a:pt x="10791" y="832"/>
                          <a:pt x="5792" y="5811"/>
                        </a:cubicBezTo>
                        <a:cubicBezTo>
                          <a:pt x="794" y="10799"/>
                          <a:pt x="-1706" y="17546"/>
                          <a:pt x="-1706" y="26051"/>
                        </a:cubicBezTo>
                        <a:cubicBezTo>
                          <a:pt x="-1706" y="34832"/>
                          <a:pt x="666" y="41799"/>
                          <a:pt x="5409" y="46951"/>
                        </a:cubicBezTo>
                        <a:cubicBezTo>
                          <a:pt x="10152" y="52114"/>
                          <a:pt x="16552" y="54695"/>
                          <a:pt x="24607" y="54695"/>
                        </a:cubicBezTo>
                        <a:cubicBezTo>
                          <a:pt x="31824" y="54695"/>
                          <a:pt x="37533" y="52369"/>
                          <a:pt x="41735" y="47718"/>
                        </a:cubicBezTo>
                        <a:cubicBezTo>
                          <a:pt x="45936" y="43077"/>
                          <a:pt x="48037" y="36764"/>
                          <a:pt x="48037" y="28781"/>
                        </a:cubicBezTo>
                        <a:close/>
                        <a:moveTo>
                          <a:pt x="39220" y="31372"/>
                        </a:moveTo>
                        <a:cubicBezTo>
                          <a:pt x="39159" y="36187"/>
                          <a:pt x="37809" y="40031"/>
                          <a:pt x="35172" y="42903"/>
                        </a:cubicBezTo>
                        <a:cubicBezTo>
                          <a:pt x="32535" y="45786"/>
                          <a:pt x="29044" y="47227"/>
                          <a:pt x="24699" y="47227"/>
                        </a:cubicBezTo>
                        <a:cubicBezTo>
                          <a:pt x="19782" y="47227"/>
                          <a:pt x="15846" y="45837"/>
                          <a:pt x="12892" y="43056"/>
                        </a:cubicBezTo>
                        <a:cubicBezTo>
                          <a:pt x="9938" y="40276"/>
                          <a:pt x="8236" y="36361"/>
                          <a:pt x="7786" y="31311"/>
                        </a:cubicBezTo>
                        <a:lnTo>
                          <a:pt x="39220" y="31372"/>
                        </a:lnTo>
                        <a:close/>
                      </a:path>
                    </a:pathLst>
                  </a:custGeom>
                  <a:solidFill>
                    <a:srgbClr val="000000"/>
                  </a:solidFill>
                  <a:ln w="15" cap="flat">
                    <a:noFill/>
                    <a:prstDash val="solid"/>
                    <a:round/>
                  </a:ln>
                </p:spPr>
                <p:txBody>
                  <a:bodyPr/>
                  <a:lstStyle/>
                  <a:p>
                    <a:endParaRPr lang="nb-NO"/>
                  </a:p>
                </p:txBody>
              </p:sp>
              <p:sp>
                <p:nvSpPr>
                  <p:cNvPr id="154" name="Friform 153">
                    <a:extLst>
                      <a:ext uri="{FF2B5EF4-FFF2-40B4-BE49-F238E27FC236}">
                        <a16:creationId xmlns:a16="http://schemas.microsoft.com/office/drawing/2014/main" id="{6081FC70-DB56-A444-E2BF-68EE21D0FBBF}"/>
                      </a:ext>
                    </a:extLst>
                  </p:cNvPr>
                  <p:cNvSpPr/>
                  <p:nvPr/>
                </p:nvSpPr>
                <p:spPr>
                  <a:xfrm flipV="1">
                    <a:off x="5829555" y="2419060"/>
                    <a:ext cx="34163" cy="74568"/>
                  </a:xfrm>
                  <a:custGeom>
                    <a:avLst/>
                    <a:gdLst>
                      <a:gd name="csX0" fmla="*/ 33177 w 34163"/>
                      <a:gd name="csY0" fmla="*/ 72225 h 74568"/>
                      <a:gd name="csX1" fmla="*/ 33177 w 34163"/>
                      <a:gd name="csY1" fmla="*/ 64880 h 74568"/>
                      <a:gd name="csX2" fmla="*/ 24743 w 34163"/>
                      <a:gd name="csY2" fmla="*/ 64880 h 74568"/>
                      <a:gd name="csX3" fmla="*/ 18150 w 34163"/>
                      <a:gd name="csY3" fmla="*/ 62964 h 74568"/>
                      <a:gd name="csX4" fmla="*/ 16310 w 34163"/>
                      <a:gd name="csY4" fmla="*/ 56063 h 74568"/>
                      <a:gd name="csX5" fmla="*/ 16310 w 34163"/>
                      <a:gd name="csY5" fmla="*/ 51325 h 74568"/>
                      <a:gd name="csX6" fmla="*/ 30831 w 34163"/>
                      <a:gd name="csY6" fmla="*/ 51325 h 74568"/>
                      <a:gd name="csX7" fmla="*/ 30831 w 34163"/>
                      <a:gd name="csY7" fmla="*/ 44471 h 74568"/>
                      <a:gd name="csX8" fmla="*/ 16310 w 34163"/>
                      <a:gd name="csY8" fmla="*/ 44471 h 74568"/>
                      <a:gd name="csX9" fmla="*/ 16310 w 34163"/>
                      <a:gd name="csY9" fmla="*/ -2343 h 74568"/>
                      <a:gd name="csX10" fmla="*/ 7447 w 34163"/>
                      <a:gd name="csY10" fmla="*/ -2343 h 74568"/>
                      <a:gd name="csX11" fmla="*/ 7447 w 34163"/>
                      <a:gd name="csY11" fmla="*/ 44471 h 74568"/>
                      <a:gd name="csX12" fmla="*/ -987 w 34163"/>
                      <a:gd name="csY12" fmla="*/ 44471 h 74568"/>
                      <a:gd name="csX13" fmla="*/ -987 w 34163"/>
                      <a:gd name="csY13" fmla="*/ 51325 h 74568"/>
                      <a:gd name="csX14" fmla="*/ 7447 w 34163"/>
                      <a:gd name="csY14" fmla="*/ 51325 h 74568"/>
                      <a:gd name="csX15" fmla="*/ 7447 w 34163"/>
                      <a:gd name="csY15" fmla="*/ 55067 h 74568"/>
                      <a:gd name="csX16" fmla="*/ 11618 w 34163"/>
                      <a:gd name="csY16" fmla="*/ 68116 h 74568"/>
                      <a:gd name="csX17" fmla="*/ 24835 w 34163"/>
                      <a:gd name="csY17" fmla="*/ 72225 h 74568"/>
                      <a:gd name="csX18" fmla="*/ 33177 w 34163"/>
                      <a:gd name="csY18" fmla="*/ 72225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4163" h="74568">
                        <a:moveTo>
                          <a:pt x="33177" y="72225"/>
                        </a:moveTo>
                        <a:lnTo>
                          <a:pt x="33177" y="64880"/>
                        </a:lnTo>
                        <a:lnTo>
                          <a:pt x="24743" y="64880"/>
                        </a:lnTo>
                        <a:cubicBezTo>
                          <a:pt x="21585" y="64880"/>
                          <a:pt x="19387" y="64241"/>
                          <a:pt x="18150" y="62964"/>
                        </a:cubicBezTo>
                        <a:cubicBezTo>
                          <a:pt x="16923" y="61686"/>
                          <a:pt x="16310" y="59386"/>
                          <a:pt x="16310" y="56063"/>
                        </a:cubicBezTo>
                        <a:lnTo>
                          <a:pt x="16310" y="51325"/>
                        </a:lnTo>
                        <a:lnTo>
                          <a:pt x="30831" y="51325"/>
                        </a:lnTo>
                        <a:lnTo>
                          <a:pt x="30831" y="44471"/>
                        </a:lnTo>
                        <a:lnTo>
                          <a:pt x="16310" y="44471"/>
                        </a:lnTo>
                        <a:lnTo>
                          <a:pt x="16310" y="-2343"/>
                        </a:lnTo>
                        <a:lnTo>
                          <a:pt x="7447" y="-2343"/>
                        </a:lnTo>
                        <a:lnTo>
                          <a:pt x="7447" y="44471"/>
                        </a:lnTo>
                        <a:lnTo>
                          <a:pt x="-987" y="44471"/>
                        </a:lnTo>
                        <a:lnTo>
                          <a:pt x="-987" y="51325"/>
                        </a:lnTo>
                        <a:lnTo>
                          <a:pt x="7447" y="51325"/>
                        </a:lnTo>
                        <a:lnTo>
                          <a:pt x="7447" y="55067"/>
                        </a:lnTo>
                        <a:cubicBezTo>
                          <a:pt x="7447" y="61037"/>
                          <a:pt x="8837" y="65386"/>
                          <a:pt x="11618" y="68116"/>
                        </a:cubicBezTo>
                        <a:cubicBezTo>
                          <a:pt x="14398" y="70855"/>
                          <a:pt x="18804" y="72225"/>
                          <a:pt x="24835" y="72225"/>
                        </a:cubicBezTo>
                        <a:lnTo>
                          <a:pt x="33177" y="72225"/>
                        </a:lnTo>
                        <a:close/>
                      </a:path>
                    </a:pathLst>
                  </a:custGeom>
                  <a:solidFill>
                    <a:srgbClr val="000000"/>
                  </a:solidFill>
                  <a:ln w="15" cap="flat">
                    <a:noFill/>
                    <a:prstDash val="solid"/>
                    <a:round/>
                  </a:ln>
                </p:spPr>
                <p:txBody>
                  <a:bodyPr/>
                  <a:lstStyle/>
                  <a:p>
                    <a:endParaRPr lang="nb-NO"/>
                  </a:p>
                </p:txBody>
              </p:sp>
              <p:sp>
                <p:nvSpPr>
                  <p:cNvPr id="155" name="Friform 154">
                    <a:extLst>
                      <a:ext uri="{FF2B5EF4-FFF2-40B4-BE49-F238E27FC236}">
                        <a16:creationId xmlns:a16="http://schemas.microsoft.com/office/drawing/2014/main" id="{EACC338F-1B5E-879E-C884-798C092B306D}"/>
                      </a:ext>
                    </a:extLst>
                  </p:cNvPr>
                  <p:cNvSpPr/>
                  <p:nvPr/>
                </p:nvSpPr>
                <p:spPr>
                  <a:xfrm flipV="1">
                    <a:off x="5871097" y="2419060"/>
                    <a:ext cx="8816" cy="74568"/>
                  </a:xfrm>
                  <a:custGeom>
                    <a:avLst/>
                    <a:gdLst>
                      <a:gd name="csX0" fmla="*/ -613 w 8816"/>
                      <a:gd name="csY0" fmla="*/ 72225 h 74568"/>
                      <a:gd name="csX1" fmla="*/ 8204 w 8816"/>
                      <a:gd name="csY1" fmla="*/ 72225 h 74568"/>
                      <a:gd name="csX2" fmla="*/ 8204 w 8816"/>
                      <a:gd name="csY2" fmla="*/ -2343 h 74568"/>
                      <a:gd name="csX3" fmla="*/ -613 w 8816"/>
                      <a:gd name="csY3" fmla="*/ -2343 h 74568"/>
                      <a:gd name="csX4" fmla="*/ -613 w 8816"/>
                      <a:gd name="csY4" fmla="*/ 72225 h 74568"/>
                    </a:gdLst>
                    <a:ahLst/>
                    <a:cxnLst>
                      <a:cxn ang="0">
                        <a:pos x="csX0" y="csY0"/>
                      </a:cxn>
                      <a:cxn ang="0">
                        <a:pos x="csX1" y="csY1"/>
                      </a:cxn>
                      <a:cxn ang="0">
                        <a:pos x="csX2" y="csY2"/>
                      </a:cxn>
                      <a:cxn ang="0">
                        <a:pos x="csX3" y="csY3"/>
                      </a:cxn>
                      <a:cxn ang="0">
                        <a:pos x="csX4" y="csY4"/>
                      </a:cxn>
                    </a:cxnLst>
                    <a:rect l="l" t="t" r="r" b="b"/>
                    <a:pathLst>
                      <a:path w="8816" h="74568">
                        <a:moveTo>
                          <a:pt x="-613" y="72225"/>
                        </a:moveTo>
                        <a:lnTo>
                          <a:pt x="8204" y="72225"/>
                        </a:lnTo>
                        <a:lnTo>
                          <a:pt x="8204" y="-2343"/>
                        </a:lnTo>
                        <a:lnTo>
                          <a:pt x="-613" y="-2343"/>
                        </a:lnTo>
                        <a:lnTo>
                          <a:pt x="-613" y="72225"/>
                        </a:lnTo>
                        <a:close/>
                      </a:path>
                    </a:pathLst>
                  </a:custGeom>
                  <a:solidFill>
                    <a:srgbClr val="000000"/>
                  </a:solidFill>
                  <a:ln w="15" cap="flat">
                    <a:noFill/>
                    <a:prstDash val="solid"/>
                    <a:round/>
                  </a:ln>
                </p:spPr>
                <p:txBody>
                  <a:bodyPr/>
                  <a:lstStyle/>
                  <a:p>
                    <a:endParaRPr lang="nb-NO"/>
                  </a:p>
                </p:txBody>
              </p:sp>
              <p:sp>
                <p:nvSpPr>
                  <p:cNvPr id="156" name="Friform 155">
                    <a:extLst>
                      <a:ext uri="{FF2B5EF4-FFF2-40B4-BE49-F238E27FC236}">
                        <a16:creationId xmlns:a16="http://schemas.microsoft.com/office/drawing/2014/main" id="{3FF26D67-49B1-62D0-6D63-AB46BE6787BE}"/>
                      </a:ext>
                    </a:extLst>
                  </p:cNvPr>
                  <p:cNvSpPr/>
                  <p:nvPr/>
                </p:nvSpPr>
                <p:spPr>
                  <a:xfrm flipV="1">
                    <a:off x="5894528" y="2438671"/>
                    <a:ext cx="49742" cy="56351"/>
                  </a:xfrm>
                  <a:custGeom>
                    <a:avLst/>
                    <a:gdLst>
                      <a:gd name="csX0" fmla="*/ 48050 w 49742"/>
                      <a:gd name="csY0" fmla="*/ 28781 h 56351"/>
                      <a:gd name="csX1" fmla="*/ 48050 w 49742"/>
                      <a:gd name="csY1" fmla="*/ 24472 h 56351"/>
                      <a:gd name="csX2" fmla="*/ 7507 w 49742"/>
                      <a:gd name="csY2" fmla="*/ 24472 h 56351"/>
                      <a:gd name="csX3" fmla="*/ 12996 w 49742"/>
                      <a:gd name="csY3" fmla="*/ 10595 h 56351"/>
                      <a:gd name="csX4" fmla="*/ 26674 w 49742"/>
                      <a:gd name="csY4" fmla="*/ 5826 h 56351"/>
                      <a:gd name="csX5" fmla="*/ 36518 w 49742"/>
                      <a:gd name="csY5" fmla="*/ 7068 h 56351"/>
                      <a:gd name="csX6" fmla="*/ 45995 w 49742"/>
                      <a:gd name="csY6" fmla="*/ 10809 h 56351"/>
                      <a:gd name="csX7" fmla="*/ 45995 w 49742"/>
                      <a:gd name="csY7" fmla="*/ 2468 h 56351"/>
                      <a:gd name="csX8" fmla="*/ 36258 w 49742"/>
                      <a:gd name="csY8" fmla="*/ -599 h 56351"/>
                      <a:gd name="csX9" fmla="*/ 26153 w 49742"/>
                      <a:gd name="csY9" fmla="*/ -1657 h 56351"/>
                      <a:gd name="csX10" fmla="*/ 5805 w 49742"/>
                      <a:gd name="csY10" fmla="*/ 5811 h 56351"/>
                      <a:gd name="csX11" fmla="*/ -1693 w 49742"/>
                      <a:gd name="csY11" fmla="*/ 26051 h 56351"/>
                      <a:gd name="csX12" fmla="*/ 5422 w 49742"/>
                      <a:gd name="csY12" fmla="*/ 46951 h 56351"/>
                      <a:gd name="csX13" fmla="*/ 24619 w 49742"/>
                      <a:gd name="csY13" fmla="*/ 54695 h 56351"/>
                      <a:gd name="csX14" fmla="*/ 41747 w 49742"/>
                      <a:gd name="csY14" fmla="*/ 47718 h 56351"/>
                      <a:gd name="csX15" fmla="*/ 48050 w 49742"/>
                      <a:gd name="csY15" fmla="*/ 28781 h 56351"/>
                      <a:gd name="csX16" fmla="*/ 39233 w 49742"/>
                      <a:gd name="csY16" fmla="*/ 31372 h 56351"/>
                      <a:gd name="csX17" fmla="*/ 35184 w 49742"/>
                      <a:gd name="csY17" fmla="*/ 42903 h 56351"/>
                      <a:gd name="csX18" fmla="*/ 24711 w 49742"/>
                      <a:gd name="csY18" fmla="*/ 47227 h 56351"/>
                      <a:gd name="csX19" fmla="*/ 12904 w 49742"/>
                      <a:gd name="csY19" fmla="*/ 43056 h 56351"/>
                      <a:gd name="csX20" fmla="*/ 7798 w 49742"/>
                      <a:gd name="csY20" fmla="*/ 31311 h 56351"/>
                      <a:gd name="csX21" fmla="*/ 39233 w 49742"/>
                      <a:gd name="csY21" fmla="*/ 31372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8050" y="28781"/>
                        </a:moveTo>
                        <a:lnTo>
                          <a:pt x="48050" y="24472"/>
                        </a:lnTo>
                        <a:lnTo>
                          <a:pt x="7507" y="24472"/>
                        </a:lnTo>
                        <a:cubicBezTo>
                          <a:pt x="7895" y="18400"/>
                          <a:pt x="9725" y="13774"/>
                          <a:pt x="12996" y="10595"/>
                        </a:cubicBezTo>
                        <a:cubicBezTo>
                          <a:pt x="16268" y="7416"/>
                          <a:pt x="20827" y="5826"/>
                          <a:pt x="26674" y="5826"/>
                        </a:cubicBezTo>
                        <a:cubicBezTo>
                          <a:pt x="30058" y="5826"/>
                          <a:pt x="33339" y="6240"/>
                          <a:pt x="36518" y="7068"/>
                        </a:cubicBezTo>
                        <a:cubicBezTo>
                          <a:pt x="39698" y="7896"/>
                          <a:pt x="42856" y="9143"/>
                          <a:pt x="45995" y="10809"/>
                        </a:cubicBezTo>
                        <a:lnTo>
                          <a:pt x="45995" y="2468"/>
                        </a:lnTo>
                        <a:cubicBezTo>
                          <a:pt x="42826" y="1129"/>
                          <a:pt x="39580" y="106"/>
                          <a:pt x="36258" y="-599"/>
                        </a:cubicBezTo>
                        <a:cubicBezTo>
                          <a:pt x="32935" y="-1304"/>
                          <a:pt x="29567" y="-1657"/>
                          <a:pt x="26153" y="-1657"/>
                        </a:cubicBezTo>
                        <a:cubicBezTo>
                          <a:pt x="17586" y="-1657"/>
                          <a:pt x="10804" y="832"/>
                          <a:pt x="5805" y="5811"/>
                        </a:cubicBezTo>
                        <a:cubicBezTo>
                          <a:pt x="806" y="10799"/>
                          <a:pt x="-1693" y="17546"/>
                          <a:pt x="-1693" y="26051"/>
                        </a:cubicBezTo>
                        <a:cubicBezTo>
                          <a:pt x="-1693" y="34832"/>
                          <a:pt x="678" y="41799"/>
                          <a:pt x="5422" y="46951"/>
                        </a:cubicBezTo>
                        <a:cubicBezTo>
                          <a:pt x="10165" y="52114"/>
                          <a:pt x="16564" y="54695"/>
                          <a:pt x="24619" y="54695"/>
                        </a:cubicBezTo>
                        <a:cubicBezTo>
                          <a:pt x="31837" y="54695"/>
                          <a:pt x="37546" y="52369"/>
                          <a:pt x="41747" y="47718"/>
                        </a:cubicBezTo>
                        <a:cubicBezTo>
                          <a:pt x="45949" y="43077"/>
                          <a:pt x="48050" y="36764"/>
                          <a:pt x="48050" y="28781"/>
                        </a:cubicBezTo>
                        <a:close/>
                        <a:moveTo>
                          <a:pt x="39233" y="31372"/>
                        </a:moveTo>
                        <a:cubicBezTo>
                          <a:pt x="39171" y="36187"/>
                          <a:pt x="37822" y="40031"/>
                          <a:pt x="35184" y="42903"/>
                        </a:cubicBezTo>
                        <a:cubicBezTo>
                          <a:pt x="32547" y="45786"/>
                          <a:pt x="29056" y="47227"/>
                          <a:pt x="24711" y="47227"/>
                        </a:cubicBezTo>
                        <a:cubicBezTo>
                          <a:pt x="19794" y="47227"/>
                          <a:pt x="15859" y="45837"/>
                          <a:pt x="12904" y="43056"/>
                        </a:cubicBezTo>
                        <a:cubicBezTo>
                          <a:pt x="9950" y="40276"/>
                          <a:pt x="8248" y="36361"/>
                          <a:pt x="7798" y="31311"/>
                        </a:cubicBezTo>
                        <a:lnTo>
                          <a:pt x="39233" y="31372"/>
                        </a:lnTo>
                        <a:close/>
                      </a:path>
                    </a:pathLst>
                  </a:custGeom>
                  <a:solidFill>
                    <a:srgbClr val="000000"/>
                  </a:solidFill>
                  <a:ln w="15" cap="flat">
                    <a:noFill/>
                    <a:prstDash val="solid"/>
                    <a:round/>
                  </a:ln>
                </p:spPr>
                <p:txBody>
                  <a:bodyPr/>
                  <a:lstStyle/>
                  <a:p>
                    <a:endParaRPr lang="nb-NO"/>
                  </a:p>
                </p:txBody>
              </p:sp>
              <p:sp>
                <p:nvSpPr>
                  <p:cNvPr id="157" name="Friform 156">
                    <a:extLst>
                      <a:ext uri="{FF2B5EF4-FFF2-40B4-BE49-F238E27FC236}">
                        <a16:creationId xmlns:a16="http://schemas.microsoft.com/office/drawing/2014/main" id="{5151C401-BA87-4FCD-E38D-FE9D3BE588D1}"/>
                      </a:ext>
                    </a:extLst>
                  </p:cNvPr>
                  <p:cNvSpPr/>
                  <p:nvPr/>
                </p:nvSpPr>
                <p:spPr>
                  <a:xfrm flipV="1">
                    <a:off x="5958401" y="2419060"/>
                    <a:ext cx="47642" cy="74568"/>
                  </a:xfrm>
                  <a:custGeom>
                    <a:avLst/>
                    <a:gdLst>
                      <a:gd name="csX0" fmla="*/ -1846 w 47642"/>
                      <a:gd name="csY0" fmla="*/ 72225 h 74568"/>
                      <a:gd name="csX1" fmla="*/ 7016 w 47642"/>
                      <a:gd name="csY1" fmla="*/ 72225 h 74568"/>
                      <a:gd name="csX2" fmla="*/ 7016 w 47642"/>
                      <a:gd name="csY2" fmla="*/ 28187 h 74568"/>
                      <a:gd name="csX3" fmla="*/ 33329 w 47642"/>
                      <a:gd name="csY3" fmla="*/ 51325 h 74568"/>
                      <a:gd name="csX4" fmla="*/ 44584 w 47642"/>
                      <a:gd name="csY4" fmla="*/ 51325 h 74568"/>
                      <a:gd name="csX5" fmla="*/ 16125 w 47642"/>
                      <a:gd name="csY5" fmla="*/ 26224 h 74568"/>
                      <a:gd name="csX6" fmla="*/ 45796 w 47642"/>
                      <a:gd name="csY6" fmla="*/ -2343 h 74568"/>
                      <a:gd name="csX7" fmla="*/ 34295 w 47642"/>
                      <a:gd name="csY7" fmla="*/ -2343 h 74568"/>
                      <a:gd name="csX8" fmla="*/ 7016 w 47642"/>
                      <a:gd name="csY8" fmla="*/ 23862 h 74568"/>
                      <a:gd name="csX9" fmla="*/ 7016 w 47642"/>
                      <a:gd name="csY9" fmla="*/ -2343 h 74568"/>
                      <a:gd name="csX10" fmla="*/ -1846 w 47642"/>
                      <a:gd name="csY10" fmla="*/ -2343 h 74568"/>
                      <a:gd name="csX11" fmla="*/ -1846 w 47642"/>
                      <a:gd name="csY11" fmla="*/ 72225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7642" h="74568">
                        <a:moveTo>
                          <a:pt x="-1846" y="72225"/>
                        </a:moveTo>
                        <a:lnTo>
                          <a:pt x="7016" y="72225"/>
                        </a:lnTo>
                        <a:lnTo>
                          <a:pt x="7016" y="28187"/>
                        </a:lnTo>
                        <a:lnTo>
                          <a:pt x="33329" y="51325"/>
                        </a:lnTo>
                        <a:lnTo>
                          <a:pt x="44584" y="51325"/>
                        </a:lnTo>
                        <a:lnTo>
                          <a:pt x="16125" y="26224"/>
                        </a:lnTo>
                        <a:lnTo>
                          <a:pt x="45796" y="-2343"/>
                        </a:lnTo>
                        <a:lnTo>
                          <a:pt x="34295" y="-2343"/>
                        </a:lnTo>
                        <a:lnTo>
                          <a:pt x="7016" y="23862"/>
                        </a:lnTo>
                        <a:lnTo>
                          <a:pt x="7016" y="-2343"/>
                        </a:lnTo>
                        <a:lnTo>
                          <a:pt x="-1846" y="-2343"/>
                        </a:lnTo>
                        <a:lnTo>
                          <a:pt x="-1846" y="72225"/>
                        </a:lnTo>
                        <a:close/>
                      </a:path>
                    </a:pathLst>
                  </a:custGeom>
                  <a:solidFill>
                    <a:srgbClr val="000000"/>
                  </a:solidFill>
                  <a:ln w="15" cap="flat">
                    <a:noFill/>
                    <a:prstDash val="solid"/>
                    <a:round/>
                  </a:ln>
                </p:spPr>
                <p:txBody>
                  <a:bodyPr/>
                  <a:lstStyle/>
                  <a:p>
                    <a:endParaRPr lang="nb-NO"/>
                  </a:p>
                </p:txBody>
              </p:sp>
              <p:sp>
                <p:nvSpPr>
                  <p:cNvPr id="158" name="Friform 157">
                    <a:extLst>
                      <a:ext uri="{FF2B5EF4-FFF2-40B4-BE49-F238E27FC236}">
                        <a16:creationId xmlns:a16="http://schemas.microsoft.com/office/drawing/2014/main" id="{E5D345D7-3B79-9F83-12CB-BF4FDADA1A7C}"/>
                      </a:ext>
                    </a:extLst>
                  </p:cNvPr>
                  <p:cNvSpPr/>
                  <p:nvPr/>
                </p:nvSpPr>
                <p:spPr>
                  <a:xfrm flipV="1">
                    <a:off x="6011644" y="2438671"/>
                    <a:ext cx="41017" cy="56351"/>
                  </a:xfrm>
                  <a:custGeom>
                    <a:avLst/>
                    <a:gdLst>
                      <a:gd name="csX0" fmla="*/ 36744 w 41017"/>
                      <a:gd name="csY0" fmla="*/ 51827 h 56351"/>
                      <a:gd name="csX1" fmla="*/ 36744 w 41017"/>
                      <a:gd name="csY1" fmla="*/ 43486 h 56351"/>
                      <a:gd name="csX2" fmla="*/ 28985 w 41017"/>
                      <a:gd name="csY2" fmla="*/ 46353 h 56351"/>
                      <a:gd name="csX3" fmla="*/ 20643 w 41017"/>
                      <a:gd name="csY3" fmla="*/ 47319 h 56351"/>
                      <a:gd name="csX4" fmla="*/ 10799 w 41017"/>
                      <a:gd name="csY4" fmla="*/ 45310 h 56351"/>
                      <a:gd name="csX5" fmla="*/ 7518 w 41017"/>
                      <a:gd name="csY5" fmla="*/ 39269 h 56351"/>
                      <a:gd name="csX6" fmla="*/ 9864 w 41017"/>
                      <a:gd name="csY6" fmla="*/ 34454 h 56351"/>
                      <a:gd name="csX7" fmla="*/ 19309 w 41017"/>
                      <a:gd name="csY7" fmla="*/ 31127 h 56351"/>
                      <a:gd name="csX8" fmla="*/ 22330 w 41017"/>
                      <a:gd name="csY8" fmla="*/ 30452 h 56351"/>
                      <a:gd name="csX9" fmla="*/ 35670 w 41017"/>
                      <a:gd name="csY9" fmla="*/ 24779 h 56351"/>
                      <a:gd name="csX10" fmla="*/ 39627 w 41017"/>
                      <a:gd name="csY10" fmla="*/ 14551 h 56351"/>
                      <a:gd name="csX11" fmla="*/ 33708 w 41017"/>
                      <a:gd name="csY11" fmla="*/ 2698 h 56351"/>
                      <a:gd name="csX12" fmla="*/ 17439 w 41017"/>
                      <a:gd name="csY12" fmla="*/ -1657 h 56351"/>
                      <a:gd name="csX13" fmla="*/ 8453 w 41017"/>
                      <a:gd name="csY13" fmla="*/ -814 h 56351"/>
                      <a:gd name="csX14" fmla="*/ -1391 w 41017"/>
                      <a:gd name="csY14" fmla="*/ 1701 h 56351"/>
                      <a:gd name="csX15" fmla="*/ -1391 w 41017"/>
                      <a:gd name="csY15" fmla="*/ 10809 h 56351"/>
                      <a:gd name="csX16" fmla="*/ 8238 w 41017"/>
                      <a:gd name="csY16" fmla="*/ 6991 h 56351"/>
                      <a:gd name="csX17" fmla="*/ 17638 w 41017"/>
                      <a:gd name="csY17" fmla="*/ 5734 h 56351"/>
                      <a:gd name="csX18" fmla="*/ 27206 w 41017"/>
                      <a:gd name="csY18" fmla="*/ 7865 h 56351"/>
                      <a:gd name="csX19" fmla="*/ 30564 w 41017"/>
                      <a:gd name="csY19" fmla="*/ 13876 h 56351"/>
                      <a:gd name="csX20" fmla="*/ 28142 w 41017"/>
                      <a:gd name="csY20" fmla="*/ 19381 h 56351"/>
                      <a:gd name="csX21" fmla="*/ 17531 w 41017"/>
                      <a:gd name="csY21" fmla="*/ 23076 h 56351"/>
                      <a:gd name="csX22" fmla="*/ 14464 w 41017"/>
                      <a:gd name="csY22" fmla="*/ 23797 h 56351"/>
                      <a:gd name="csX23" fmla="*/ 2626 w 41017"/>
                      <a:gd name="csY23" fmla="*/ 29087 h 56351"/>
                      <a:gd name="csX24" fmla="*/ -1008 w 41017"/>
                      <a:gd name="csY24" fmla="*/ 38886 h 56351"/>
                      <a:gd name="csX25" fmla="*/ 4359 w 41017"/>
                      <a:gd name="csY25" fmla="*/ 50570 h 56351"/>
                      <a:gd name="csX26" fmla="*/ 19601 w 41017"/>
                      <a:gd name="csY26" fmla="*/ 54695 h 56351"/>
                      <a:gd name="csX27" fmla="*/ 28786 w 41017"/>
                      <a:gd name="csY27" fmla="*/ 53974 h 56351"/>
                      <a:gd name="csX28" fmla="*/ 36744 w 41017"/>
                      <a:gd name="csY28" fmla="*/ 51827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744" y="51827"/>
                        </a:moveTo>
                        <a:lnTo>
                          <a:pt x="36744" y="43486"/>
                        </a:lnTo>
                        <a:cubicBezTo>
                          <a:pt x="34260" y="44764"/>
                          <a:pt x="31673" y="45719"/>
                          <a:pt x="28985" y="46353"/>
                        </a:cubicBezTo>
                        <a:cubicBezTo>
                          <a:pt x="26307" y="46997"/>
                          <a:pt x="23526" y="47319"/>
                          <a:pt x="20643" y="47319"/>
                        </a:cubicBezTo>
                        <a:cubicBezTo>
                          <a:pt x="16268" y="47319"/>
                          <a:pt x="12987" y="46650"/>
                          <a:pt x="10799" y="45310"/>
                        </a:cubicBezTo>
                        <a:cubicBezTo>
                          <a:pt x="8611" y="43971"/>
                          <a:pt x="7518" y="41958"/>
                          <a:pt x="7518" y="39269"/>
                        </a:cubicBezTo>
                        <a:cubicBezTo>
                          <a:pt x="7518" y="37224"/>
                          <a:pt x="8300" y="35620"/>
                          <a:pt x="9864" y="34454"/>
                        </a:cubicBezTo>
                        <a:cubicBezTo>
                          <a:pt x="11428" y="33289"/>
                          <a:pt x="14576" y="32180"/>
                          <a:pt x="19309" y="31127"/>
                        </a:cubicBezTo>
                        <a:lnTo>
                          <a:pt x="22330" y="30452"/>
                        </a:lnTo>
                        <a:cubicBezTo>
                          <a:pt x="28586" y="29113"/>
                          <a:pt x="33033" y="27222"/>
                          <a:pt x="35670" y="24779"/>
                        </a:cubicBezTo>
                        <a:cubicBezTo>
                          <a:pt x="38308" y="22335"/>
                          <a:pt x="39627" y="18926"/>
                          <a:pt x="39627" y="14551"/>
                        </a:cubicBezTo>
                        <a:cubicBezTo>
                          <a:pt x="39627" y="9562"/>
                          <a:pt x="37654" y="5611"/>
                          <a:pt x="33708" y="2698"/>
                        </a:cubicBezTo>
                        <a:cubicBezTo>
                          <a:pt x="29762" y="-205"/>
                          <a:pt x="24339" y="-1657"/>
                          <a:pt x="17439" y="-1657"/>
                        </a:cubicBezTo>
                        <a:cubicBezTo>
                          <a:pt x="14566" y="-1657"/>
                          <a:pt x="11571" y="-1376"/>
                          <a:pt x="8453" y="-814"/>
                        </a:cubicBezTo>
                        <a:cubicBezTo>
                          <a:pt x="5335" y="-251"/>
                          <a:pt x="2054" y="587"/>
                          <a:pt x="-1391" y="1701"/>
                        </a:cubicBezTo>
                        <a:lnTo>
                          <a:pt x="-1391" y="10809"/>
                        </a:lnTo>
                        <a:cubicBezTo>
                          <a:pt x="1870" y="9112"/>
                          <a:pt x="5080" y="7840"/>
                          <a:pt x="8238" y="6991"/>
                        </a:cubicBezTo>
                        <a:cubicBezTo>
                          <a:pt x="11397" y="6153"/>
                          <a:pt x="14530" y="5734"/>
                          <a:pt x="17638" y="5734"/>
                        </a:cubicBezTo>
                        <a:cubicBezTo>
                          <a:pt x="21788" y="5734"/>
                          <a:pt x="24978" y="6444"/>
                          <a:pt x="27206" y="7865"/>
                        </a:cubicBezTo>
                        <a:cubicBezTo>
                          <a:pt x="29445" y="9286"/>
                          <a:pt x="30564" y="11290"/>
                          <a:pt x="30564" y="13876"/>
                        </a:cubicBezTo>
                        <a:cubicBezTo>
                          <a:pt x="30564" y="16268"/>
                          <a:pt x="29757" y="18103"/>
                          <a:pt x="28142" y="19381"/>
                        </a:cubicBezTo>
                        <a:cubicBezTo>
                          <a:pt x="26537" y="20659"/>
                          <a:pt x="23000" y="21891"/>
                          <a:pt x="17531" y="23076"/>
                        </a:cubicBezTo>
                        <a:lnTo>
                          <a:pt x="14464" y="23797"/>
                        </a:lnTo>
                        <a:cubicBezTo>
                          <a:pt x="9005" y="24942"/>
                          <a:pt x="5059" y="26705"/>
                          <a:pt x="2626" y="29087"/>
                        </a:cubicBezTo>
                        <a:cubicBezTo>
                          <a:pt x="203" y="31469"/>
                          <a:pt x="-1008" y="34735"/>
                          <a:pt x="-1008" y="38886"/>
                        </a:cubicBezTo>
                        <a:cubicBezTo>
                          <a:pt x="-1008" y="43936"/>
                          <a:pt x="781" y="47830"/>
                          <a:pt x="4359" y="50570"/>
                        </a:cubicBezTo>
                        <a:cubicBezTo>
                          <a:pt x="7937" y="53320"/>
                          <a:pt x="13017" y="54695"/>
                          <a:pt x="19601" y="54695"/>
                        </a:cubicBezTo>
                        <a:cubicBezTo>
                          <a:pt x="22851" y="54695"/>
                          <a:pt x="25913" y="54455"/>
                          <a:pt x="28786" y="53974"/>
                        </a:cubicBezTo>
                        <a:cubicBezTo>
                          <a:pt x="31668" y="53504"/>
                          <a:pt x="34321" y="52788"/>
                          <a:pt x="36744" y="51827"/>
                        </a:cubicBezTo>
                        <a:close/>
                      </a:path>
                    </a:pathLst>
                  </a:custGeom>
                  <a:solidFill>
                    <a:srgbClr val="000000"/>
                  </a:solidFill>
                  <a:ln w="15" cap="flat">
                    <a:noFill/>
                    <a:prstDash val="solid"/>
                    <a:round/>
                  </a:ln>
                </p:spPr>
                <p:txBody>
                  <a:bodyPr/>
                  <a:lstStyle/>
                  <a:p>
                    <a:endParaRPr lang="nb-NO"/>
                  </a:p>
                </p:txBody>
              </p:sp>
              <p:sp>
                <p:nvSpPr>
                  <p:cNvPr id="159" name="Friform 158">
                    <a:extLst>
                      <a:ext uri="{FF2B5EF4-FFF2-40B4-BE49-F238E27FC236}">
                        <a16:creationId xmlns:a16="http://schemas.microsoft.com/office/drawing/2014/main" id="{42E6257D-21F8-9F8D-CFF1-3A52E6C7EDC0}"/>
                      </a:ext>
                    </a:extLst>
                  </p:cNvPr>
                  <p:cNvSpPr/>
                  <p:nvPr/>
                </p:nvSpPr>
                <p:spPr>
                  <a:xfrm flipV="1">
                    <a:off x="6055673" y="2419060"/>
                    <a:ext cx="19841" cy="94977"/>
                  </a:xfrm>
                  <a:custGeom>
                    <a:avLst/>
                    <a:gdLst>
                      <a:gd name="csX0" fmla="*/ 10791 w 19841"/>
                      <a:gd name="csY0" fmla="*/ 72401 h 94977"/>
                      <a:gd name="csX1" fmla="*/ 19607 w 19841"/>
                      <a:gd name="csY1" fmla="*/ 72401 h 94977"/>
                      <a:gd name="csX2" fmla="*/ 19607 w 19841"/>
                      <a:gd name="csY2" fmla="*/ 17767 h 94977"/>
                      <a:gd name="csX3" fmla="*/ 15697 w 19841"/>
                      <a:gd name="csY3" fmla="*/ 2924 h 94977"/>
                      <a:gd name="csX4" fmla="*/ 3124 w 19841"/>
                      <a:gd name="csY4" fmla="*/ -1676 h 94977"/>
                      <a:gd name="csX5" fmla="*/ -234 w 19841"/>
                      <a:gd name="csY5" fmla="*/ -1676 h 94977"/>
                      <a:gd name="csX6" fmla="*/ -234 w 19841"/>
                      <a:gd name="csY6" fmla="*/ 5791 h 94977"/>
                      <a:gd name="csX7" fmla="*/ 2127 w 19841"/>
                      <a:gd name="csY7" fmla="*/ 5791 h 94977"/>
                      <a:gd name="csX8" fmla="*/ 8966 w 19841"/>
                      <a:gd name="csY8" fmla="*/ 8122 h 94977"/>
                      <a:gd name="csX9" fmla="*/ 10791 w 19841"/>
                      <a:gd name="csY9" fmla="*/ 17767 h 94977"/>
                      <a:gd name="csX10" fmla="*/ 10791 w 19841"/>
                      <a:gd name="csY10" fmla="*/ 72401 h 94977"/>
                      <a:gd name="csX11" fmla="*/ 10791 w 19841"/>
                      <a:gd name="csY11" fmla="*/ 93301 h 94977"/>
                      <a:gd name="csX12" fmla="*/ 19607 w 19841"/>
                      <a:gd name="csY12" fmla="*/ 93301 h 94977"/>
                      <a:gd name="csX13" fmla="*/ 19607 w 19841"/>
                      <a:gd name="csY13" fmla="*/ 82123 h 94977"/>
                      <a:gd name="csX14" fmla="*/ 10791 w 19841"/>
                      <a:gd name="csY14" fmla="*/ 82123 h 94977"/>
                      <a:gd name="csX15" fmla="*/ 10791 w 19841"/>
                      <a:gd name="csY15" fmla="*/ 93301 h 949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9841" h="94977">
                        <a:moveTo>
                          <a:pt x="10791" y="72401"/>
                        </a:moveTo>
                        <a:lnTo>
                          <a:pt x="19607" y="72401"/>
                        </a:lnTo>
                        <a:lnTo>
                          <a:pt x="19607" y="17767"/>
                        </a:lnTo>
                        <a:cubicBezTo>
                          <a:pt x="19607" y="10938"/>
                          <a:pt x="18304" y="5990"/>
                          <a:pt x="15697" y="2924"/>
                        </a:cubicBezTo>
                        <a:cubicBezTo>
                          <a:pt x="13101" y="-143"/>
                          <a:pt x="8910" y="-1676"/>
                          <a:pt x="3124" y="-1676"/>
                        </a:cubicBezTo>
                        <a:lnTo>
                          <a:pt x="-234" y="-1676"/>
                        </a:lnTo>
                        <a:lnTo>
                          <a:pt x="-234" y="5791"/>
                        </a:lnTo>
                        <a:lnTo>
                          <a:pt x="2127" y="5791"/>
                        </a:lnTo>
                        <a:cubicBezTo>
                          <a:pt x="5480" y="5791"/>
                          <a:pt x="7760" y="6568"/>
                          <a:pt x="8966" y="8122"/>
                        </a:cubicBezTo>
                        <a:cubicBezTo>
                          <a:pt x="10182" y="9665"/>
                          <a:pt x="10791" y="12880"/>
                          <a:pt x="10791" y="17767"/>
                        </a:cubicBezTo>
                        <a:lnTo>
                          <a:pt x="10791" y="72401"/>
                        </a:lnTo>
                        <a:close/>
                        <a:moveTo>
                          <a:pt x="10791" y="93301"/>
                        </a:moveTo>
                        <a:lnTo>
                          <a:pt x="19607" y="93301"/>
                        </a:lnTo>
                        <a:lnTo>
                          <a:pt x="19607" y="82123"/>
                        </a:lnTo>
                        <a:lnTo>
                          <a:pt x="10791" y="82123"/>
                        </a:lnTo>
                        <a:lnTo>
                          <a:pt x="10791" y="93301"/>
                        </a:lnTo>
                        <a:close/>
                      </a:path>
                    </a:pathLst>
                  </a:custGeom>
                  <a:solidFill>
                    <a:srgbClr val="000000"/>
                  </a:solidFill>
                  <a:ln w="15" cap="flat">
                    <a:noFill/>
                    <a:prstDash val="solid"/>
                    <a:round/>
                  </a:ln>
                </p:spPr>
                <p:txBody>
                  <a:bodyPr/>
                  <a:lstStyle/>
                  <a:p>
                    <a:endParaRPr lang="nb-NO"/>
                  </a:p>
                </p:txBody>
              </p:sp>
              <p:sp>
                <p:nvSpPr>
                  <p:cNvPr id="160" name="Friform 159">
                    <a:extLst>
                      <a:ext uri="{FF2B5EF4-FFF2-40B4-BE49-F238E27FC236}">
                        <a16:creationId xmlns:a16="http://schemas.microsoft.com/office/drawing/2014/main" id="{2785D96D-754B-F863-DF3C-1B92EBDD25B3}"/>
                      </a:ext>
                    </a:extLst>
                  </p:cNvPr>
                  <p:cNvSpPr/>
                  <p:nvPr/>
                </p:nvSpPr>
                <p:spPr>
                  <a:xfrm flipV="1">
                    <a:off x="6090130" y="2438671"/>
                    <a:ext cx="49267" cy="56351"/>
                  </a:xfrm>
                  <a:custGeom>
                    <a:avLst/>
                    <a:gdLst>
                      <a:gd name="csX0" fmla="*/ 22968 w 49267"/>
                      <a:gd name="csY0" fmla="*/ 47227 h 56351"/>
                      <a:gd name="csX1" fmla="*/ 11759 w 49267"/>
                      <a:gd name="csY1" fmla="*/ 41692 h 56351"/>
                      <a:gd name="csX2" fmla="*/ 7634 w 49267"/>
                      <a:gd name="csY2" fmla="*/ 26527 h 56351"/>
                      <a:gd name="csX3" fmla="*/ 11728 w 49267"/>
                      <a:gd name="csY3" fmla="*/ 11361 h 56351"/>
                      <a:gd name="csX4" fmla="*/ 22968 w 49267"/>
                      <a:gd name="csY4" fmla="*/ 5826 h 56351"/>
                      <a:gd name="csX5" fmla="*/ 34131 w 49267"/>
                      <a:gd name="csY5" fmla="*/ 11377 h 56351"/>
                      <a:gd name="csX6" fmla="*/ 38256 w 49267"/>
                      <a:gd name="csY6" fmla="*/ 26527 h 56351"/>
                      <a:gd name="csX7" fmla="*/ 34131 w 49267"/>
                      <a:gd name="csY7" fmla="*/ 41646 h 56351"/>
                      <a:gd name="csX8" fmla="*/ 22968 w 49267"/>
                      <a:gd name="csY8" fmla="*/ 47227 h 56351"/>
                      <a:gd name="csX9" fmla="*/ 22968 w 49267"/>
                      <a:gd name="csY9" fmla="*/ 54695 h 56351"/>
                      <a:gd name="csX10" fmla="*/ 41031 w 49267"/>
                      <a:gd name="csY10" fmla="*/ 47212 h 56351"/>
                      <a:gd name="csX11" fmla="*/ 47610 w 49267"/>
                      <a:gd name="csY11" fmla="*/ 26527 h 56351"/>
                      <a:gd name="csX12" fmla="*/ 41031 w 49267"/>
                      <a:gd name="csY12" fmla="*/ 5841 h 56351"/>
                      <a:gd name="csX13" fmla="*/ 22968 w 49267"/>
                      <a:gd name="csY13" fmla="*/ -1657 h 56351"/>
                      <a:gd name="csX14" fmla="*/ 4874 w 49267"/>
                      <a:gd name="csY14" fmla="*/ 5841 h 56351"/>
                      <a:gd name="csX15" fmla="*/ -1658 w 49267"/>
                      <a:gd name="csY15" fmla="*/ 26527 h 56351"/>
                      <a:gd name="csX16" fmla="*/ 4874 w 49267"/>
                      <a:gd name="csY16" fmla="*/ 47212 h 56351"/>
                      <a:gd name="csX17" fmla="*/ 22968 w 49267"/>
                      <a:gd name="csY17" fmla="*/ 54695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267" h="56351">
                        <a:moveTo>
                          <a:pt x="22968" y="47227"/>
                        </a:moveTo>
                        <a:cubicBezTo>
                          <a:pt x="18245" y="47227"/>
                          <a:pt x="14509" y="45382"/>
                          <a:pt x="11759" y="41692"/>
                        </a:cubicBezTo>
                        <a:cubicBezTo>
                          <a:pt x="9009" y="38001"/>
                          <a:pt x="7634" y="32946"/>
                          <a:pt x="7634" y="26527"/>
                        </a:cubicBezTo>
                        <a:cubicBezTo>
                          <a:pt x="7634" y="20107"/>
                          <a:pt x="8999" y="15052"/>
                          <a:pt x="11728" y="11361"/>
                        </a:cubicBezTo>
                        <a:cubicBezTo>
                          <a:pt x="14468" y="7671"/>
                          <a:pt x="18215" y="5826"/>
                          <a:pt x="22968" y="5826"/>
                        </a:cubicBezTo>
                        <a:cubicBezTo>
                          <a:pt x="27671" y="5826"/>
                          <a:pt x="31392" y="7676"/>
                          <a:pt x="34131" y="11377"/>
                        </a:cubicBezTo>
                        <a:cubicBezTo>
                          <a:pt x="36881" y="15088"/>
                          <a:pt x="38256" y="20138"/>
                          <a:pt x="38256" y="26527"/>
                        </a:cubicBezTo>
                        <a:cubicBezTo>
                          <a:pt x="38256" y="32885"/>
                          <a:pt x="36881" y="37925"/>
                          <a:pt x="34131" y="41646"/>
                        </a:cubicBezTo>
                        <a:cubicBezTo>
                          <a:pt x="31392" y="45367"/>
                          <a:pt x="27671" y="47227"/>
                          <a:pt x="22968" y="47227"/>
                        </a:cubicBezTo>
                        <a:close/>
                        <a:moveTo>
                          <a:pt x="22968" y="54695"/>
                        </a:moveTo>
                        <a:cubicBezTo>
                          <a:pt x="30635" y="54695"/>
                          <a:pt x="36656" y="52200"/>
                          <a:pt x="41031" y="47212"/>
                        </a:cubicBezTo>
                        <a:cubicBezTo>
                          <a:pt x="45417" y="42234"/>
                          <a:pt x="47610" y="35338"/>
                          <a:pt x="47610" y="26527"/>
                        </a:cubicBezTo>
                        <a:cubicBezTo>
                          <a:pt x="47610" y="17745"/>
                          <a:pt x="45417" y="10850"/>
                          <a:pt x="41031" y="5841"/>
                        </a:cubicBezTo>
                        <a:cubicBezTo>
                          <a:pt x="36656" y="842"/>
                          <a:pt x="30635" y="-1657"/>
                          <a:pt x="22968" y="-1657"/>
                        </a:cubicBezTo>
                        <a:cubicBezTo>
                          <a:pt x="15271" y="-1657"/>
                          <a:pt x="9239" y="842"/>
                          <a:pt x="4874" y="5841"/>
                        </a:cubicBezTo>
                        <a:cubicBezTo>
                          <a:pt x="519" y="10850"/>
                          <a:pt x="-1658" y="17745"/>
                          <a:pt x="-1658" y="26527"/>
                        </a:cubicBezTo>
                        <a:cubicBezTo>
                          <a:pt x="-1658" y="35338"/>
                          <a:pt x="519" y="42234"/>
                          <a:pt x="4874" y="47212"/>
                        </a:cubicBezTo>
                        <a:cubicBezTo>
                          <a:pt x="9239" y="52200"/>
                          <a:pt x="15271" y="54695"/>
                          <a:pt x="22968" y="54695"/>
                        </a:cubicBezTo>
                        <a:close/>
                      </a:path>
                    </a:pathLst>
                  </a:custGeom>
                  <a:solidFill>
                    <a:srgbClr val="000000"/>
                  </a:solidFill>
                  <a:ln w="15" cap="flat">
                    <a:noFill/>
                    <a:prstDash val="solid"/>
                    <a:round/>
                  </a:ln>
                </p:spPr>
                <p:txBody>
                  <a:bodyPr/>
                  <a:lstStyle/>
                  <a:p>
                    <a:endParaRPr lang="nb-NO"/>
                  </a:p>
                </p:txBody>
              </p:sp>
              <p:sp>
                <p:nvSpPr>
                  <p:cNvPr id="161" name="Friform 160">
                    <a:extLst>
                      <a:ext uri="{FF2B5EF4-FFF2-40B4-BE49-F238E27FC236}">
                        <a16:creationId xmlns:a16="http://schemas.microsoft.com/office/drawing/2014/main" id="{342BE038-BF66-4DFC-2116-73ABBD2B50FE}"/>
                      </a:ext>
                    </a:extLst>
                  </p:cNvPr>
                  <p:cNvSpPr/>
                  <p:nvPr/>
                </p:nvSpPr>
                <p:spPr>
                  <a:xfrm flipV="1">
                    <a:off x="6153668" y="2438671"/>
                    <a:ext cx="44958" cy="54956"/>
                  </a:xfrm>
                  <a:custGeom>
                    <a:avLst/>
                    <a:gdLst>
                      <a:gd name="csX0" fmla="*/ 43220 w 44958"/>
                      <a:gd name="csY0" fmla="*/ 30698 h 54956"/>
                      <a:gd name="csX1" fmla="*/ 43220 w 44958"/>
                      <a:gd name="csY1" fmla="*/ -1703 h 54956"/>
                      <a:gd name="csX2" fmla="*/ 34403 w 44958"/>
                      <a:gd name="csY2" fmla="*/ -1703 h 54956"/>
                      <a:gd name="csX3" fmla="*/ 34403 w 44958"/>
                      <a:gd name="csY3" fmla="*/ 30406 h 54956"/>
                      <a:gd name="csX4" fmla="*/ 31428 w 44958"/>
                      <a:gd name="csY4" fmla="*/ 41799 h 54956"/>
                      <a:gd name="csX5" fmla="*/ 22519 w 44958"/>
                      <a:gd name="csY5" fmla="*/ 45587 h 54956"/>
                      <a:gd name="csX6" fmla="*/ 11249 w 44958"/>
                      <a:gd name="csY6" fmla="*/ 41033 h 54956"/>
                      <a:gd name="csX7" fmla="*/ 7124 w 44958"/>
                      <a:gd name="csY7" fmla="*/ 28628 h 54956"/>
                      <a:gd name="csX8" fmla="*/ 7124 w 44958"/>
                      <a:gd name="csY8" fmla="*/ -1703 h 54956"/>
                      <a:gd name="csX9" fmla="*/ -1739 w 44958"/>
                      <a:gd name="csY9" fmla="*/ -1703 h 54956"/>
                      <a:gd name="csX10" fmla="*/ -1739 w 44958"/>
                      <a:gd name="csY10" fmla="*/ 51966 h 54956"/>
                      <a:gd name="csX11" fmla="*/ 7124 w 44958"/>
                      <a:gd name="csY11" fmla="*/ 51966 h 54956"/>
                      <a:gd name="csX12" fmla="*/ 7124 w 44958"/>
                      <a:gd name="csY12" fmla="*/ 43624 h 54956"/>
                      <a:gd name="csX13" fmla="*/ 14576 w 44958"/>
                      <a:gd name="csY13" fmla="*/ 50862 h 54956"/>
                      <a:gd name="csX14" fmla="*/ 24482 w 44958"/>
                      <a:gd name="csY14" fmla="*/ 53254 h 54956"/>
                      <a:gd name="csX15" fmla="*/ 38466 w 44958"/>
                      <a:gd name="csY15" fmla="*/ 47534 h 54956"/>
                      <a:gd name="csX16" fmla="*/ 43220 w 44958"/>
                      <a:gd name="csY16" fmla="*/ 30698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220" y="30698"/>
                        </a:moveTo>
                        <a:lnTo>
                          <a:pt x="43220" y="-1703"/>
                        </a:lnTo>
                        <a:lnTo>
                          <a:pt x="34403" y="-1703"/>
                        </a:lnTo>
                        <a:lnTo>
                          <a:pt x="34403" y="30406"/>
                        </a:lnTo>
                        <a:cubicBezTo>
                          <a:pt x="34403" y="35487"/>
                          <a:pt x="33411" y="39285"/>
                          <a:pt x="31428" y="41799"/>
                        </a:cubicBezTo>
                        <a:cubicBezTo>
                          <a:pt x="29445" y="44324"/>
                          <a:pt x="26475" y="45587"/>
                          <a:pt x="22519" y="45587"/>
                        </a:cubicBezTo>
                        <a:cubicBezTo>
                          <a:pt x="17755" y="45587"/>
                          <a:pt x="13998" y="44069"/>
                          <a:pt x="11249" y="41033"/>
                        </a:cubicBezTo>
                        <a:cubicBezTo>
                          <a:pt x="8499" y="38007"/>
                          <a:pt x="7124" y="33872"/>
                          <a:pt x="7124" y="28628"/>
                        </a:cubicBezTo>
                        <a:lnTo>
                          <a:pt x="7124" y="-1703"/>
                        </a:lnTo>
                        <a:lnTo>
                          <a:pt x="-1739" y="-1703"/>
                        </a:lnTo>
                        <a:lnTo>
                          <a:pt x="-1739" y="51966"/>
                        </a:lnTo>
                        <a:lnTo>
                          <a:pt x="7124" y="51966"/>
                        </a:lnTo>
                        <a:lnTo>
                          <a:pt x="7124" y="43624"/>
                        </a:lnTo>
                        <a:cubicBezTo>
                          <a:pt x="9240" y="46855"/>
                          <a:pt x="11724" y="49267"/>
                          <a:pt x="14576" y="50862"/>
                        </a:cubicBezTo>
                        <a:cubicBezTo>
                          <a:pt x="17438" y="52456"/>
                          <a:pt x="20740" y="53254"/>
                          <a:pt x="24482" y="53254"/>
                        </a:cubicBezTo>
                        <a:cubicBezTo>
                          <a:pt x="30646" y="53254"/>
                          <a:pt x="35307" y="51347"/>
                          <a:pt x="38466" y="47534"/>
                        </a:cubicBezTo>
                        <a:cubicBezTo>
                          <a:pt x="41635" y="43721"/>
                          <a:pt x="43220" y="38109"/>
                          <a:pt x="43220" y="30698"/>
                        </a:cubicBezTo>
                        <a:close/>
                      </a:path>
                    </a:pathLst>
                  </a:custGeom>
                  <a:solidFill>
                    <a:srgbClr val="000000"/>
                  </a:solidFill>
                  <a:ln w="15" cap="flat">
                    <a:noFill/>
                    <a:prstDash val="solid"/>
                    <a:round/>
                  </a:ln>
                </p:spPr>
                <p:txBody>
                  <a:bodyPr/>
                  <a:lstStyle/>
                  <a:p>
                    <a:endParaRPr lang="nb-NO"/>
                  </a:p>
                </p:txBody>
              </p:sp>
            </p:grpSp>
          </p:grpSp>
          <p:grpSp>
            <p:nvGrpSpPr>
              <p:cNvPr id="162" name="Grafikk 9">
                <a:extLst>
                  <a:ext uri="{FF2B5EF4-FFF2-40B4-BE49-F238E27FC236}">
                    <a16:creationId xmlns:a16="http://schemas.microsoft.com/office/drawing/2014/main" id="{35886800-D819-F365-A160-7C1C829B5AE5}"/>
                  </a:ext>
                </a:extLst>
              </p:cNvPr>
              <p:cNvGrpSpPr/>
              <p:nvPr/>
            </p:nvGrpSpPr>
            <p:grpSpPr>
              <a:xfrm>
                <a:off x="4758012" y="2858460"/>
                <a:ext cx="1517617" cy="94977"/>
                <a:chOff x="4758012" y="2858460"/>
                <a:chExt cx="1517617" cy="94977"/>
              </a:xfrm>
              <a:solidFill>
                <a:srgbClr val="000000"/>
              </a:solidFill>
            </p:grpSpPr>
            <p:sp>
              <p:nvSpPr>
                <p:cNvPr id="163" name="Friform 162">
                  <a:extLst>
                    <a:ext uri="{FF2B5EF4-FFF2-40B4-BE49-F238E27FC236}">
                      <a16:creationId xmlns:a16="http://schemas.microsoft.com/office/drawing/2014/main" id="{6A0170B9-A93E-380D-C5AB-A340194FA31A}"/>
                    </a:ext>
                  </a:extLst>
                </p:cNvPr>
                <p:cNvSpPr/>
                <p:nvPr/>
              </p:nvSpPr>
              <p:spPr>
                <a:xfrm>
                  <a:off x="6241281" y="2895744"/>
                  <a:ext cx="34347" cy="9813"/>
                </a:xfrm>
                <a:custGeom>
                  <a:avLst/>
                  <a:gdLst>
                    <a:gd name="csX0" fmla="*/ 34666 w 34347"/>
                    <a:gd name="csY0" fmla="*/ 133 h 9813"/>
                    <a:gd name="csX1" fmla="*/ 318 w 34347"/>
                    <a:gd name="csY1" fmla="*/ 133 h 9813"/>
                  </a:gdLst>
                  <a:ahLst/>
                  <a:cxnLst>
                    <a:cxn ang="0">
                      <a:pos x="csX0" y="csY0"/>
                    </a:cxn>
                    <a:cxn ang="0">
                      <a:pos x="csX1" y="csY1"/>
                    </a:cxn>
                  </a:cxnLst>
                  <a:rect l="l" t="t" r="r" b="b"/>
                  <a:pathLst>
                    <a:path w="34347" h="9813">
                      <a:moveTo>
                        <a:pt x="34666" y="133"/>
                      </a:moveTo>
                      <a:lnTo>
                        <a:pt x="318" y="133"/>
                      </a:lnTo>
                    </a:path>
                  </a:pathLst>
                </a:custGeom>
                <a:solidFill>
                  <a:srgbClr val="000000"/>
                </a:solidFill>
                <a:ln w="7851" cap="flat">
                  <a:solidFill>
                    <a:srgbClr val="000000"/>
                  </a:solidFill>
                  <a:prstDash val="solid"/>
                  <a:round/>
                </a:ln>
              </p:spPr>
              <p:txBody>
                <a:bodyPr/>
                <a:lstStyle/>
                <a:p>
                  <a:endParaRPr lang="nb-NO"/>
                </a:p>
              </p:txBody>
            </p:sp>
            <p:grpSp>
              <p:nvGrpSpPr>
                <p:cNvPr id="164" name="Grafikk 9">
                  <a:extLst>
                    <a:ext uri="{FF2B5EF4-FFF2-40B4-BE49-F238E27FC236}">
                      <a16:creationId xmlns:a16="http://schemas.microsoft.com/office/drawing/2014/main" id="{6E4ED46A-A539-BD0E-AB4A-7F83F703F2E4}"/>
                    </a:ext>
                  </a:extLst>
                </p:cNvPr>
                <p:cNvGrpSpPr/>
                <p:nvPr/>
              </p:nvGrpSpPr>
              <p:grpSpPr>
                <a:xfrm>
                  <a:off x="4758012" y="2858460"/>
                  <a:ext cx="1439993" cy="94977"/>
                  <a:chOff x="4758012" y="2858460"/>
                  <a:chExt cx="1439993" cy="94977"/>
                </a:xfrm>
                <a:solidFill>
                  <a:srgbClr val="000000"/>
                </a:solidFill>
              </p:grpSpPr>
              <p:sp>
                <p:nvSpPr>
                  <p:cNvPr id="165" name="Friform 164">
                    <a:extLst>
                      <a:ext uri="{FF2B5EF4-FFF2-40B4-BE49-F238E27FC236}">
                        <a16:creationId xmlns:a16="http://schemas.microsoft.com/office/drawing/2014/main" id="{7AE79161-2B50-1DFC-9C20-6A987ED40D7B}"/>
                      </a:ext>
                    </a:extLst>
                  </p:cNvPr>
                  <p:cNvSpPr/>
                  <p:nvPr/>
                </p:nvSpPr>
                <p:spPr>
                  <a:xfrm flipV="1">
                    <a:off x="4758012" y="2861481"/>
                    <a:ext cx="46093" cy="71547"/>
                  </a:xfrm>
                  <a:custGeom>
                    <a:avLst/>
                    <a:gdLst>
                      <a:gd name="csX0" fmla="*/ -1965 w 46093"/>
                      <a:gd name="csY0" fmla="*/ 69348 h 71547"/>
                      <a:gd name="csX1" fmla="*/ 43269 w 46093"/>
                      <a:gd name="csY1" fmla="*/ 69348 h 71547"/>
                      <a:gd name="csX2" fmla="*/ 43269 w 46093"/>
                      <a:gd name="csY2" fmla="*/ 61190 h 71547"/>
                      <a:gd name="csX3" fmla="*/ 7710 w 46093"/>
                      <a:gd name="csY3" fmla="*/ 61190 h 71547"/>
                      <a:gd name="csX4" fmla="*/ 7710 w 46093"/>
                      <a:gd name="csY4" fmla="*/ 40014 h 71547"/>
                      <a:gd name="csX5" fmla="*/ 41782 w 46093"/>
                      <a:gd name="csY5" fmla="*/ 40014 h 71547"/>
                      <a:gd name="csX6" fmla="*/ 41782 w 46093"/>
                      <a:gd name="csY6" fmla="*/ 31872 h 71547"/>
                      <a:gd name="csX7" fmla="*/ 7710 w 46093"/>
                      <a:gd name="csY7" fmla="*/ 31872 h 71547"/>
                      <a:gd name="csX8" fmla="*/ 7710 w 46093"/>
                      <a:gd name="csY8" fmla="*/ 5943 h 71547"/>
                      <a:gd name="csX9" fmla="*/ 44128 w 46093"/>
                      <a:gd name="csY9" fmla="*/ 5943 h 71547"/>
                      <a:gd name="csX10" fmla="*/ 44128 w 46093"/>
                      <a:gd name="csY10" fmla="*/ -2200 h 71547"/>
                      <a:gd name="csX11" fmla="*/ -1965 w 46093"/>
                      <a:gd name="csY11" fmla="*/ -2200 h 71547"/>
                      <a:gd name="csX12" fmla="*/ -1965 w 46093"/>
                      <a:gd name="csY12" fmla="*/ 69348 h 715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6093" h="71547">
                        <a:moveTo>
                          <a:pt x="-1965" y="69348"/>
                        </a:moveTo>
                        <a:lnTo>
                          <a:pt x="43269" y="69348"/>
                        </a:lnTo>
                        <a:lnTo>
                          <a:pt x="43269" y="61190"/>
                        </a:lnTo>
                        <a:lnTo>
                          <a:pt x="7710" y="61190"/>
                        </a:lnTo>
                        <a:lnTo>
                          <a:pt x="7710" y="40014"/>
                        </a:lnTo>
                        <a:lnTo>
                          <a:pt x="41782" y="40014"/>
                        </a:lnTo>
                        <a:lnTo>
                          <a:pt x="41782" y="31872"/>
                        </a:lnTo>
                        <a:lnTo>
                          <a:pt x="7710" y="31872"/>
                        </a:lnTo>
                        <a:lnTo>
                          <a:pt x="7710" y="5943"/>
                        </a:lnTo>
                        <a:lnTo>
                          <a:pt x="44128" y="5943"/>
                        </a:lnTo>
                        <a:lnTo>
                          <a:pt x="44128" y="-2200"/>
                        </a:lnTo>
                        <a:lnTo>
                          <a:pt x="-1965" y="-2200"/>
                        </a:lnTo>
                        <a:lnTo>
                          <a:pt x="-1965" y="69348"/>
                        </a:lnTo>
                        <a:close/>
                      </a:path>
                    </a:pathLst>
                  </a:custGeom>
                  <a:solidFill>
                    <a:srgbClr val="000000"/>
                  </a:solidFill>
                  <a:ln w="15" cap="flat">
                    <a:noFill/>
                    <a:prstDash val="solid"/>
                    <a:round/>
                  </a:ln>
                </p:spPr>
                <p:txBody>
                  <a:bodyPr/>
                  <a:lstStyle/>
                  <a:p>
                    <a:endParaRPr lang="nb-NO"/>
                  </a:p>
                </p:txBody>
              </p:sp>
              <p:sp>
                <p:nvSpPr>
                  <p:cNvPr id="166" name="Friform 165">
                    <a:extLst>
                      <a:ext uri="{FF2B5EF4-FFF2-40B4-BE49-F238E27FC236}">
                        <a16:creationId xmlns:a16="http://schemas.microsoft.com/office/drawing/2014/main" id="{A5FC97CC-B4D7-4370-52E9-C0B95DC43726}"/>
                      </a:ext>
                    </a:extLst>
                  </p:cNvPr>
                  <p:cNvSpPr/>
                  <p:nvPr/>
                </p:nvSpPr>
                <p:spPr>
                  <a:xfrm flipV="1">
                    <a:off x="4813317" y="2879360"/>
                    <a:ext cx="52226" cy="53668"/>
                  </a:xfrm>
                  <a:custGeom>
                    <a:avLst/>
                    <a:gdLst>
                      <a:gd name="csX0" fmla="*/ -1722 w 52226"/>
                      <a:gd name="csY0" fmla="*/ 52053 h 53668"/>
                      <a:gd name="csX1" fmla="*/ 7616 w 52226"/>
                      <a:gd name="csY1" fmla="*/ 52053 h 53668"/>
                      <a:gd name="csX2" fmla="*/ 24391 w 52226"/>
                      <a:gd name="csY2" fmla="*/ 7017 h 53668"/>
                      <a:gd name="csX3" fmla="*/ 41166 w 52226"/>
                      <a:gd name="csY3" fmla="*/ 52053 h 53668"/>
                      <a:gd name="csX4" fmla="*/ 50505 w 52226"/>
                      <a:gd name="csY4" fmla="*/ 52053 h 53668"/>
                      <a:gd name="csX5" fmla="*/ 30371 w 52226"/>
                      <a:gd name="csY5" fmla="*/ -1616 h 53668"/>
                      <a:gd name="csX6" fmla="*/ 18396 w 52226"/>
                      <a:gd name="csY6" fmla="*/ -1616 h 53668"/>
                      <a:gd name="csX7" fmla="*/ -1722 w 52226"/>
                      <a:gd name="csY7" fmla="*/ 52053 h 53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2226" h="53668">
                        <a:moveTo>
                          <a:pt x="-1722" y="52053"/>
                        </a:moveTo>
                        <a:lnTo>
                          <a:pt x="7616" y="52053"/>
                        </a:lnTo>
                        <a:lnTo>
                          <a:pt x="24391" y="7017"/>
                        </a:lnTo>
                        <a:lnTo>
                          <a:pt x="41166" y="52053"/>
                        </a:lnTo>
                        <a:lnTo>
                          <a:pt x="50505" y="52053"/>
                        </a:lnTo>
                        <a:lnTo>
                          <a:pt x="30371" y="-1616"/>
                        </a:lnTo>
                        <a:lnTo>
                          <a:pt x="18396" y="-1616"/>
                        </a:lnTo>
                        <a:lnTo>
                          <a:pt x="-1722" y="52053"/>
                        </a:lnTo>
                        <a:close/>
                      </a:path>
                    </a:pathLst>
                  </a:custGeom>
                  <a:solidFill>
                    <a:srgbClr val="000000"/>
                  </a:solidFill>
                  <a:ln w="15" cap="flat">
                    <a:noFill/>
                    <a:prstDash val="solid"/>
                    <a:round/>
                  </a:ln>
                </p:spPr>
                <p:txBody>
                  <a:bodyPr/>
                  <a:lstStyle/>
                  <a:p>
                    <a:endParaRPr lang="nb-NO"/>
                  </a:p>
                </p:txBody>
              </p:sp>
              <p:sp>
                <p:nvSpPr>
                  <p:cNvPr id="167" name="Friform 166">
                    <a:extLst>
                      <a:ext uri="{FF2B5EF4-FFF2-40B4-BE49-F238E27FC236}">
                        <a16:creationId xmlns:a16="http://schemas.microsoft.com/office/drawing/2014/main" id="{B538EF92-AD88-BAA7-3CEE-2EE215A63B0A}"/>
                      </a:ext>
                    </a:extLst>
                  </p:cNvPr>
                  <p:cNvSpPr/>
                  <p:nvPr/>
                </p:nvSpPr>
                <p:spPr>
                  <a:xfrm flipV="1">
                    <a:off x="4877374" y="2878072"/>
                    <a:ext cx="44958" cy="54956"/>
                  </a:xfrm>
                  <a:custGeom>
                    <a:avLst/>
                    <a:gdLst>
                      <a:gd name="csX0" fmla="*/ 43089 w 44958"/>
                      <a:gd name="csY0" fmla="*/ 30743 h 54956"/>
                      <a:gd name="csX1" fmla="*/ 43089 w 44958"/>
                      <a:gd name="csY1" fmla="*/ -1658 h 54956"/>
                      <a:gd name="csX2" fmla="*/ 34273 w 44958"/>
                      <a:gd name="csY2" fmla="*/ -1658 h 54956"/>
                      <a:gd name="csX3" fmla="*/ 34273 w 44958"/>
                      <a:gd name="csY3" fmla="*/ 30451 h 54956"/>
                      <a:gd name="csX4" fmla="*/ 31298 w 44958"/>
                      <a:gd name="csY4" fmla="*/ 41844 h 54956"/>
                      <a:gd name="csX5" fmla="*/ 22389 w 44958"/>
                      <a:gd name="csY5" fmla="*/ 45632 h 54956"/>
                      <a:gd name="csX6" fmla="*/ 11118 w 44958"/>
                      <a:gd name="csY6" fmla="*/ 41078 h 54956"/>
                      <a:gd name="csX7" fmla="*/ 6994 w 44958"/>
                      <a:gd name="csY7" fmla="*/ 28673 h 54956"/>
                      <a:gd name="csX8" fmla="*/ 6994 w 44958"/>
                      <a:gd name="csY8" fmla="*/ -1658 h 54956"/>
                      <a:gd name="csX9" fmla="*/ -1869 w 44958"/>
                      <a:gd name="csY9" fmla="*/ -1658 h 54956"/>
                      <a:gd name="csX10" fmla="*/ -1869 w 44958"/>
                      <a:gd name="csY10" fmla="*/ 52011 h 54956"/>
                      <a:gd name="csX11" fmla="*/ 6994 w 44958"/>
                      <a:gd name="csY11" fmla="*/ 52011 h 54956"/>
                      <a:gd name="csX12" fmla="*/ 6994 w 44958"/>
                      <a:gd name="csY12" fmla="*/ 43669 h 54956"/>
                      <a:gd name="csX13" fmla="*/ 14446 w 44958"/>
                      <a:gd name="csY13" fmla="*/ 50907 h 54956"/>
                      <a:gd name="csX14" fmla="*/ 24352 w 44958"/>
                      <a:gd name="csY14" fmla="*/ 53299 h 54956"/>
                      <a:gd name="csX15" fmla="*/ 38336 w 44958"/>
                      <a:gd name="csY15" fmla="*/ 47579 h 54956"/>
                      <a:gd name="csX16" fmla="*/ 43089 w 44958"/>
                      <a:gd name="csY16" fmla="*/ 30743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089" y="30743"/>
                        </a:moveTo>
                        <a:lnTo>
                          <a:pt x="43089" y="-1658"/>
                        </a:lnTo>
                        <a:lnTo>
                          <a:pt x="34273" y="-1658"/>
                        </a:lnTo>
                        <a:lnTo>
                          <a:pt x="34273" y="30451"/>
                        </a:lnTo>
                        <a:cubicBezTo>
                          <a:pt x="34273" y="35532"/>
                          <a:pt x="33281" y="39330"/>
                          <a:pt x="31298" y="41844"/>
                        </a:cubicBezTo>
                        <a:cubicBezTo>
                          <a:pt x="29315" y="44369"/>
                          <a:pt x="26345" y="45632"/>
                          <a:pt x="22389" y="45632"/>
                        </a:cubicBezTo>
                        <a:cubicBezTo>
                          <a:pt x="17625" y="45632"/>
                          <a:pt x="13868" y="44114"/>
                          <a:pt x="11118" y="41078"/>
                        </a:cubicBezTo>
                        <a:cubicBezTo>
                          <a:pt x="8369" y="38052"/>
                          <a:pt x="6994" y="33917"/>
                          <a:pt x="6994" y="28673"/>
                        </a:cubicBezTo>
                        <a:lnTo>
                          <a:pt x="6994" y="-1658"/>
                        </a:lnTo>
                        <a:lnTo>
                          <a:pt x="-1869" y="-1658"/>
                        </a:lnTo>
                        <a:lnTo>
                          <a:pt x="-1869" y="52011"/>
                        </a:lnTo>
                        <a:lnTo>
                          <a:pt x="6994" y="52011"/>
                        </a:lnTo>
                        <a:lnTo>
                          <a:pt x="6994" y="43669"/>
                        </a:lnTo>
                        <a:cubicBezTo>
                          <a:pt x="9110" y="46899"/>
                          <a:pt x="11594" y="49312"/>
                          <a:pt x="14446" y="50907"/>
                        </a:cubicBezTo>
                        <a:cubicBezTo>
                          <a:pt x="17308" y="52501"/>
                          <a:pt x="20610" y="53299"/>
                          <a:pt x="24352" y="53299"/>
                        </a:cubicBezTo>
                        <a:cubicBezTo>
                          <a:pt x="30516" y="53299"/>
                          <a:pt x="35177" y="51392"/>
                          <a:pt x="38336" y="47579"/>
                        </a:cubicBezTo>
                        <a:cubicBezTo>
                          <a:pt x="41505" y="43766"/>
                          <a:pt x="43089" y="38154"/>
                          <a:pt x="43089" y="30743"/>
                        </a:cubicBezTo>
                        <a:close/>
                      </a:path>
                    </a:pathLst>
                  </a:custGeom>
                  <a:solidFill>
                    <a:srgbClr val="000000"/>
                  </a:solidFill>
                  <a:ln w="15" cap="flat">
                    <a:noFill/>
                    <a:prstDash val="solid"/>
                    <a:round/>
                  </a:ln>
                </p:spPr>
                <p:txBody>
                  <a:bodyPr/>
                  <a:lstStyle/>
                  <a:p>
                    <a:endParaRPr lang="nb-NO"/>
                  </a:p>
                </p:txBody>
              </p:sp>
              <p:sp>
                <p:nvSpPr>
                  <p:cNvPr id="168" name="Friform 167">
                    <a:extLst>
                      <a:ext uri="{FF2B5EF4-FFF2-40B4-BE49-F238E27FC236}">
                        <a16:creationId xmlns:a16="http://schemas.microsoft.com/office/drawing/2014/main" id="{149E989C-13C8-1189-1B37-327EDACEECFC}"/>
                      </a:ext>
                    </a:extLst>
                  </p:cNvPr>
                  <p:cNvSpPr/>
                  <p:nvPr/>
                </p:nvSpPr>
                <p:spPr>
                  <a:xfrm flipV="1">
                    <a:off x="4936075" y="2878072"/>
                    <a:ext cx="49742" cy="56351"/>
                  </a:xfrm>
                  <a:custGeom>
                    <a:avLst/>
                    <a:gdLst>
                      <a:gd name="csX0" fmla="*/ 47952 w 49742"/>
                      <a:gd name="csY0" fmla="*/ 28825 h 56351"/>
                      <a:gd name="csX1" fmla="*/ 47952 w 49742"/>
                      <a:gd name="csY1" fmla="*/ 24517 h 56351"/>
                      <a:gd name="csX2" fmla="*/ 7409 w 49742"/>
                      <a:gd name="csY2" fmla="*/ 24517 h 56351"/>
                      <a:gd name="csX3" fmla="*/ 12899 w 49742"/>
                      <a:gd name="csY3" fmla="*/ 10640 h 56351"/>
                      <a:gd name="csX4" fmla="*/ 26577 w 49742"/>
                      <a:gd name="csY4" fmla="*/ 5871 h 56351"/>
                      <a:gd name="csX5" fmla="*/ 36421 w 49742"/>
                      <a:gd name="csY5" fmla="*/ 7113 h 56351"/>
                      <a:gd name="csX6" fmla="*/ 45897 w 49742"/>
                      <a:gd name="csY6" fmla="*/ 10854 h 56351"/>
                      <a:gd name="csX7" fmla="*/ 45897 w 49742"/>
                      <a:gd name="csY7" fmla="*/ 2513 h 56351"/>
                      <a:gd name="csX8" fmla="*/ 36160 w 49742"/>
                      <a:gd name="csY8" fmla="*/ -554 h 56351"/>
                      <a:gd name="csX9" fmla="*/ 26055 w 49742"/>
                      <a:gd name="csY9" fmla="*/ -1612 h 56351"/>
                      <a:gd name="csX10" fmla="*/ 5707 w 49742"/>
                      <a:gd name="csY10" fmla="*/ 5855 h 56351"/>
                      <a:gd name="csX11" fmla="*/ -1791 w 49742"/>
                      <a:gd name="csY11" fmla="*/ 26096 h 56351"/>
                      <a:gd name="csX12" fmla="*/ 5324 w 49742"/>
                      <a:gd name="csY12" fmla="*/ 46996 h 56351"/>
                      <a:gd name="csX13" fmla="*/ 24522 w 49742"/>
                      <a:gd name="csY13" fmla="*/ 54740 h 56351"/>
                      <a:gd name="csX14" fmla="*/ 41650 w 49742"/>
                      <a:gd name="csY14" fmla="*/ 47763 h 56351"/>
                      <a:gd name="csX15" fmla="*/ 47952 w 49742"/>
                      <a:gd name="csY15" fmla="*/ 28825 h 56351"/>
                      <a:gd name="csX16" fmla="*/ 39135 w 49742"/>
                      <a:gd name="csY16" fmla="*/ 31417 h 56351"/>
                      <a:gd name="csX17" fmla="*/ 35087 w 49742"/>
                      <a:gd name="csY17" fmla="*/ 42948 h 56351"/>
                      <a:gd name="csX18" fmla="*/ 24614 w 49742"/>
                      <a:gd name="csY18" fmla="*/ 47272 h 56351"/>
                      <a:gd name="csX19" fmla="*/ 12807 w 49742"/>
                      <a:gd name="csY19" fmla="*/ 43101 h 56351"/>
                      <a:gd name="csX20" fmla="*/ 7701 w 49742"/>
                      <a:gd name="csY20" fmla="*/ 31356 h 56351"/>
                      <a:gd name="csX21" fmla="*/ 39135 w 49742"/>
                      <a:gd name="csY21" fmla="*/ 31417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52" y="28825"/>
                        </a:moveTo>
                        <a:lnTo>
                          <a:pt x="47952" y="24517"/>
                        </a:lnTo>
                        <a:lnTo>
                          <a:pt x="7409" y="24517"/>
                        </a:lnTo>
                        <a:cubicBezTo>
                          <a:pt x="7798" y="18444"/>
                          <a:pt x="9628" y="13819"/>
                          <a:pt x="12899" y="10640"/>
                        </a:cubicBezTo>
                        <a:cubicBezTo>
                          <a:pt x="16170" y="7460"/>
                          <a:pt x="20729" y="5871"/>
                          <a:pt x="26577" y="5871"/>
                        </a:cubicBezTo>
                        <a:cubicBezTo>
                          <a:pt x="29960" y="5871"/>
                          <a:pt x="33242" y="6285"/>
                          <a:pt x="36421" y="7113"/>
                        </a:cubicBezTo>
                        <a:cubicBezTo>
                          <a:pt x="39600" y="7941"/>
                          <a:pt x="42759" y="9188"/>
                          <a:pt x="45897" y="10854"/>
                        </a:cubicBezTo>
                        <a:lnTo>
                          <a:pt x="45897" y="2513"/>
                        </a:lnTo>
                        <a:cubicBezTo>
                          <a:pt x="42728" y="1173"/>
                          <a:pt x="39482" y="151"/>
                          <a:pt x="36160" y="-554"/>
                        </a:cubicBezTo>
                        <a:cubicBezTo>
                          <a:pt x="32838" y="-1259"/>
                          <a:pt x="29470" y="-1612"/>
                          <a:pt x="26055" y="-1612"/>
                        </a:cubicBezTo>
                        <a:cubicBezTo>
                          <a:pt x="17489" y="-1612"/>
                          <a:pt x="10706" y="877"/>
                          <a:pt x="5707" y="5855"/>
                        </a:cubicBezTo>
                        <a:cubicBezTo>
                          <a:pt x="708" y="10844"/>
                          <a:pt x="-1791" y="17591"/>
                          <a:pt x="-1791" y="26096"/>
                        </a:cubicBezTo>
                        <a:cubicBezTo>
                          <a:pt x="-1791" y="34877"/>
                          <a:pt x="581" y="41844"/>
                          <a:pt x="5324" y="46996"/>
                        </a:cubicBezTo>
                        <a:cubicBezTo>
                          <a:pt x="10067" y="52158"/>
                          <a:pt x="16466" y="54740"/>
                          <a:pt x="24522" y="54740"/>
                        </a:cubicBezTo>
                        <a:cubicBezTo>
                          <a:pt x="31739" y="54740"/>
                          <a:pt x="37448" y="52414"/>
                          <a:pt x="41650" y="47763"/>
                        </a:cubicBezTo>
                        <a:cubicBezTo>
                          <a:pt x="45851" y="43122"/>
                          <a:pt x="47952" y="36809"/>
                          <a:pt x="47952" y="28825"/>
                        </a:cubicBezTo>
                        <a:close/>
                        <a:moveTo>
                          <a:pt x="39135" y="31417"/>
                        </a:moveTo>
                        <a:cubicBezTo>
                          <a:pt x="39074" y="36232"/>
                          <a:pt x="37724" y="40075"/>
                          <a:pt x="35087" y="42948"/>
                        </a:cubicBezTo>
                        <a:cubicBezTo>
                          <a:pt x="32449" y="45831"/>
                          <a:pt x="28958" y="47272"/>
                          <a:pt x="24614" y="47272"/>
                        </a:cubicBezTo>
                        <a:cubicBezTo>
                          <a:pt x="19697" y="47272"/>
                          <a:pt x="15761" y="45882"/>
                          <a:pt x="12807" y="43101"/>
                        </a:cubicBezTo>
                        <a:cubicBezTo>
                          <a:pt x="9852" y="40321"/>
                          <a:pt x="8150" y="36405"/>
                          <a:pt x="7701" y="31356"/>
                        </a:cubicBezTo>
                        <a:lnTo>
                          <a:pt x="39135" y="31417"/>
                        </a:lnTo>
                        <a:close/>
                      </a:path>
                    </a:pathLst>
                  </a:custGeom>
                  <a:solidFill>
                    <a:srgbClr val="000000"/>
                  </a:solidFill>
                  <a:ln w="15" cap="flat">
                    <a:noFill/>
                    <a:prstDash val="solid"/>
                    <a:round/>
                  </a:ln>
                </p:spPr>
                <p:txBody>
                  <a:bodyPr/>
                  <a:lstStyle/>
                  <a:p>
                    <a:endParaRPr lang="nb-NO"/>
                  </a:p>
                </p:txBody>
              </p:sp>
              <p:sp>
                <p:nvSpPr>
                  <p:cNvPr id="169" name="Friform 168">
                    <a:extLst>
                      <a:ext uri="{FF2B5EF4-FFF2-40B4-BE49-F238E27FC236}">
                        <a16:creationId xmlns:a16="http://schemas.microsoft.com/office/drawing/2014/main" id="{DCC626F7-4BA8-D219-10A6-07E468A2D778}"/>
                      </a:ext>
                    </a:extLst>
                  </p:cNvPr>
                  <p:cNvSpPr/>
                  <p:nvPr/>
                </p:nvSpPr>
                <p:spPr>
                  <a:xfrm flipV="1">
                    <a:off x="4991040" y="2933028"/>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170" name="Friform 169">
                    <a:extLst>
                      <a:ext uri="{FF2B5EF4-FFF2-40B4-BE49-F238E27FC236}">
                        <a16:creationId xmlns:a16="http://schemas.microsoft.com/office/drawing/2014/main" id="{C4BFEC59-5107-8D69-C6B7-8E4801B727F0}"/>
                      </a:ext>
                    </a:extLst>
                  </p:cNvPr>
                  <p:cNvSpPr/>
                  <p:nvPr/>
                </p:nvSpPr>
                <p:spPr>
                  <a:xfrm flipV="1">
                    <a:off x="5024872" y="2864118"/>
                    <a:ext cx="33489" cy="68910"/>
                  </a:xfrm>
                  <a:custGeom>
                    <a:avLst/>
                    <a:gdLst>
                      <a:gd name="csX0" fmla="*/ 14262 w 33489"/>
                      <a:gd name="csY0" fmla="*/ 66797 h 68910"/>
                      <a:gd name="csX1" fmla="*/ 14262 w 33489"/>
                      <a:gd name="csY1" fmla="*/ 51555 h 68910"/>
                      <a:gd name="csX2" fmla="*/ 32417 w 33489"/>
                      <a:gd name="csY2" fmla="*/ 51555 h 68910"/>
                      <a:gd name="csX3" fmla="*/ 32417 w 33489"/>
                      <a:gd name="csY3" fmla="*/ 44701 h 68910"/>
                      <a:gd name="csX4" fmla="*/ 14262 w 33489"/>
                      <a:gd name="csY4" fmla="*/ 44701 h 68910"/>
                      <a:gd name="csX5" fmla="*/ 14262 w 33489"/>
                      <a:gd name="csY5" fmla="*/ 15566 h 68910"/>
                      <a:gd name="csX6" fmla="*/ 16056 w 33489"/>
                      <a:gd name="csY6" fmla="*/ 7133 h 68910"/>
                      <a:gd name="csX7" fmla="*/ 23370 w 33489"/>
                      <a:gd name="csY7" fmla="*/ 5262 h 68910"/>
                      <a:gd name="csX8" fmla="*/ 32417 w 33489"/>
                      <a:gd name="csY8" fmla="*/ 5262 h 68910"/>
                      <a:gd name="csX9" fmla="*/ 32417 w 33489"/>
                      <a:gd name="csY9" fmla="*/ -2113 h 68910"/>
                      <a:gd name="csX10" fmla="*/ 23370 w 33489"/>
                      <a:gd name="csY10" fmla="*/ -2113 h 68910"/>
                      <a:gd name="csX11" fmla="*/ 9279 w 33489"/>
                      <a:gd name="csY11" fmla="*/ 1689 h 68910"/>
                      <a:gd name="csX12" fmla="*/ 5399 w 33489"/>
                      <a:gd name="csY12" fmla="*/ 15566 h 68910"/>
                      <a:gd name="csX13" fmla="*/ 5399 w 33489"/>
                      <a:gd name="csY13" fmla="*/ 44701 h 68910"/>
                      <a:gd name="csX14" fmla="*/ -1072 w 33489"/>
                      <a:gd name="csY14" fmla="*/ 44701 h 68910"/>
                      <a:gd name="csX15" fmla="*/ -1072 w 33489"/>
                      <a:gd name="csY15" fmla="*/ 51555 h 68910"/>
                      <a:gd name="csX16" fmla="*/ 5399 w 33489"/>
                      <a:gd name="csY16" fmla="*/ 51555 h 68910"/>
                      <a:gd name="csX17" fmla="*/ 5399 w 33489"/>
                      <a:gd name="csY17" fmla="*/ 66797 h 68910"/>
                      <a:gd name="csX18" fmla="*/ 14262 w 33489"/>
                      <a:gd name="csY18" fmla="*/ 66797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262" y="66797"/>
                        </a:moveTo>
                        <a:lnTo>
                          <a:pt x="14262" y="51555"/>
                        </a:lnTo>
                        <a:lnTo>
                          <a:pt x="32417" y="51555"/>
                        </a:lnTo>
                        <a:lnTo>
                          <a:pt x="32417" y="44701"/>
                        </a:lnTo>
                        <a:lnTo>
                          <a:pt x="14262" y="44701"/>
                        </a:lnTo>
                        <a:lnTo>
                          <a:pt x="14262" y="15566"/>
                        </a:lnTo>
                        <a:cubicBezTo>
                          <a:pt x="14262" y="11191"/>
                          <a:pt x="14860" y="8380"/>
                          <a:pt x="16056" y="7133"/>
                        </a:cubicBezTo>
                        <a:cubicBezTo>
                          <a:pt x="17252" y="5886"/>
                          <a:pt x="19690" y="5262"/>
                          <a:pt x="23370" y="5262"/>
                        </a:cubicBezTo>
                        <a:lnTo>
                          <a:pt x="32417" y="5262"/>
                        </a:lnTo>
                        <a:lnTo>
                          <a:pt x="32417" y="-2113"/>
                        </a:lnTo>
                        <a:lnTo>
                          <a:pt x="23370" y="-2113"/>
                        </a:lnTo>
                        <a:cubicBezTo>
                          <a:pt x="16562" y="-2113"/>
                          <a:pt x="11865" y="-846"/>
                          <a:pt x="9279" y="1689"/>
                        </a:cubicBezTo>
                        <a:cubicBezTo>
                          <a:pt x="6692" y="4235"/>
                          <a:pt x="5399" y="8860"/>
                          <a:pt x="5399" y="15566"/>
                        </a:cubicBezTo>
                        <a:lnTo>
                          <a:pt x="5399" y="44701"/>
                        </a:lnTo>
                        <a:lnTo>
                          <a:pt x="-1072" y="44701"/>
                        </a:lnTo>
                        <a:lnTo>
                          <a:pt x="-1072" y="51555"/>
                        </a:lnTo>
                        <a:lnTo>
                          <a:pt x="5399" y="51555"/>
                        </a:lnTo>
                        <a:lnTo>
                          <a:pt x="5399" y="66797"/>
                        </a:lnTo>
                        <a:lnTo>
                          <a:pt x="14262" y="66797"/>
                        </a:lnTo>
                        <a:close/>
                      </a:path>
                    </a:pathLst>
                  </a:custGeom>
                  <a:solidFill>
                    <a:srgbClr val="000000"/>
                  </a:solidFill>
                  <a:ln w="15" cap="flat">
                    <a:noFill/>
                    <a:prstDash val="solid"/>
                    <a:round/>
                  </a:ln>
                </p:spPr>
                <p:txBody>
                  <a:bodyPr/>
                  <a:lstStyle/>
                  <a:p>
                    <a:endParaRPr lang="nb-NO"/>
                  </a:p>
                </p:txBody>
              </p:sp>
              <p:sp>
                <p:nvSpPr>
                  <p:cNvPr id="171" name="Friform 170">
                    <a:extLst>
                      <a:ext uri="{FF2B5EF4-FFF2-40B4-BE49-F238E27FC236}">
                        <a16:creationId xmlns:a16="http://schemas.microsoft.com/office/drawing/2014/main" id="{8618052D-FA5F-DC56-67D3-23313ADBA3E4}"/>
                      </a:ext>
                    </a:extLst>
                  </p:cNvPr>
                  <p:cNvSpPr/>
                  <p:nvPr/>
                </p:nvSpPr>
                <p:spPr>
                  <a:xfrm flipV="1">
                    <a:off x="5069959" y="2858460"/>
                    <a:ext cx="8816" cy="74568"/>
                  </a:xfrm>
                  <a:custGeom>
                    <a:avLst/>
                    <a:gdLst>
                      <a:gd name="csX0" fmla="*/ -695 w 8816"/>
                      <a:gd name="csY0" fmla="*/ 51370 h 74568"/>
                      <a:gd name="csX1" fmla="*/ 8122 w 8816"/>
                      <a:gd name="csY1" fmla="*/ 51370 h 74568"/>
                      <a:gd name="csX2" fmla="*/ 8122 w 8816"/>
                      <a:gd name="csY2" fmla="*/ -2298 h 74568"/>
                      <a:gd name="csX3" fmla="*/ -695 w 8816"/>
                      <a:gd name="csY3" fmla="*/ -2298 h 74568"/>
                      <a:gd name="csX4" fmla="*/ -695 w 8816"/>
                      <a:gd name="csY4" fmla="*/ 51370 h 74568"/>
                      <a:gd name="csX5" fmla="*/ -695 w 8816"/>
                      <a:gd name="csY5" fmla="*/ 72270 h 74568"/>
                      <a:gd name="csX6" fmla="*/ 8122 w 8816"/>
                      <a:gd name="csY6" fmla="*/ 72270 h 74568"/>
                      <a:gd name="csX7" fmla="*/ 8122 w 8816"/>
                      <a:gd name="csY7" fmla="*/ 61092 h 74568"/>
                      <a:gd name="csX8" fmla="*/ -695 w 8816"/>
                      <a:gd name="csY8" fmla="*/ 61092 h 74568"/>
                      <a:gd name="csX9" fmla="*/ -695 w 8816"/>
                      <a:gd name="csY9" fmla="*/ 7227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695" y="51370"/>
                        </a:moveTo>
                        <a:lnTo>
                          <a:pt x="8122" y="51370"/>
                        </a:lnTo>
                        <a:lnTo>
                          <a:pt x="8122" y="-2298"/>
                        </a:lnTo>
                        <a:lnTo>
                          <a:pt x="-695" y="-2298"/>
                        </a:lnTo>
                        <a:lnTo>
                          <a:pt x="-695" y="51370"/>
                        </a:lnTo>
                        <a:close/>
                        <a:moveTo>
                          <a:pt x="-695" y="72270"/>
                        </a:moveTo>
                        <a:lnTo>
                          <a:pt x="8122" y="72270"/>
                        </a:lnTo>
                        <a:lnTo>
                          <a:pt x="8122" y="61092"/>
                        </a:lnTo>
                        <a:lnTo>
                          <a:pt x="-695" y="61092"/>
                        </a:lnTo>
                        <a:lnTo>
                          <a:pt x="-695" y="72270"/>
                        </a:lnTo>
                        <a:close/>
                      </a:path>
                    </a:pathLst>
                  </a:custGeom>
                  <a:solidFill>
                    <a:srgbClr val="000000"/>
                  </a:solidFill>
                  <a:ln w="15" cap="flat">
                    <a:noFill/>
                    <a:prstDash val="solid"/>
                    <a:round/>
                  </a:ln>
                </p:spPr>
                <p:txBody>
                  <a:bodyPr/>
                  <a:lstStyle/>
                  <a:p>
                    <a:endParaRPr lang="nb-NO"/>
                  </a:p>
                </p:txBody>
              </p:sp>
              <p:sp>
                <p:nvSpPr>
                  <p:cNvPr id="172" name="Friform 171">
                    <a:extLst>
                      <a:ext uri="{FF2B5EF4-FFF2-40B4-BE49-F238E27FC236}">
                        <a16:creationId xmlns:a16="http://schemas.microsoft.com/office/drawing/2014/main" id="{8B461EE3-F6CB-EE3D-CAD5-A2DE535C5E39}"/>
                      </a:ext>
                    </a:extLst>
                  </p:cNvPr>
                  <p:cNvSpPr/>
                  <p:nvPr/>
                </p:nvSpPr>
                <p:spPr>
                  <a:xfrm flipV="1">
                    <a:off x="5097224" y="2858460"/>
                    <a:ext cx="8816" cy="74568"/>
                  </a:xfrm>
                  <a:custGeom>
                    <a:avLst/>
                    <a:gdLst>
                      <a:gd name="csX0" fmla="*/ -692 w 8816"/>
                      <a:gd name="csY0" fmla="*/ 72270 h 74568"/>
                      <a:gd name="csX1" fmla="*/ 8125 w 8816"/>
                      <a:gd name="csY1" fmla="*/ 72270 h 74568"/>
                      <a:gd name="csX2" fmla="*/ 8125 w 8816"/>
                      <a:gd name="csY2" fmla="*/ -2298 h 74568"/>
                      <a:gd name="csX3" fmla="*/ -692 w 8816"/>
                      <a:gd name="csY3" fmla="*/ -2298 h 74568"/>
                      <a:gd name="csX4" fmla="*/ -692 w 8816"/>
                      <a:gd name="csY4" fmla="*/ 72270 h 74568"/>
                    </a:gdLst>
                    <a:ahLst/>
                    <a:cxnLst>
                      <a:cxn ang="0">
                        <a:pos x="csX0" y="csY0"/>
                      </a:cxn>
                      <a:cxn ang="0">
                        <a:pos x="csX1" y="csY1"/>
                      </a:cxn>
                      <a:cxn ang="0">
                        <a:pos x="csX2" y="csY2"/>
                      </a:cxn>
                      <a:cxn ang="0">
                        <a:pos x="csX3" y="csY3"/>
                      </a:cxn>
                      <a:cxn ang="0">
                        <a:pos x="csX4" y="csY4"/>
                      </a:cxn>
                    </a:cxnLst>
                    <a:rect l="l" t="t" r="r" b="b"/>
                    <a:pathLst>
                      <a:path w="8816" h="74568">
                        <a:moveTo>
                          <a:pt x="-692" y="72270"/>
                        </a:moveTo>
                        <a:lnTo>
                          <a:pt x="8125" y="72270"/>
                        </a:lnTo>
                        <a:lnTo>
                          <a:pt x="8125" y="-2298"/>
                        </a:lnTo>
                        <a:lnTo>
                          <a:pt x="-692" y="-2298"/>
                        </a:lnTo>
                        <a:lnTo>
                          <a:pt x="-692" y="72270"/>
                        </a:lnTo>
                        <a:close/>
                      </a:path>
                    </a:pathLst>
                  </a:custGeom>
                  <a:solidFill>
                    <a:srgbClr val="000000"/>
                  </a:solidFill>
                  <a:ln w="15" cap="flat">
                    <a:noFill/>
                    <a:prstDash val="solid"/>
                    <a:round/>
                  </a:ln>
                </p:spPr>
                <p:txBody>
                  <a:bodyPr/>
                  <a:lstStyle/>
                  <a:p>
                    <a:endParaRPr lang="nb-NO"/>
                  </a:p>
                </p:txBody>
              </p:sp>
              <p:sp>
                <p:nvSpPr>
                  <p:cNvPr id="173" name="Friform 172">
                    <a:extLst>
                      <a:ext uri="{FF2B5EF4-FFF2-40B4-BE49-F238E27FC236}">
                        <a16:creationId xmlns:a16="http://schemas.microsoft.com/office/drawing/2014/main" id="{152E473D-7C4A-0050-AB1E-E907D3BD1976}"/>
                      </a:ext>
                    </a:extLst>
                  </p:cNvPr>
                  <p:cNvSpPr/>
                  <p:nvPr/>
                </p:nvSpPr>
                <p:spPr>
                  <a:xfrm flipV="1">
                    <a:off x="5115243" y="2933028"/>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174" name="Friform 173">
                    <a:extLst>
                      <a:ext uri="{FF2B5EF4-FFF2-40B4-BE49-F238E27FC236}">
                        <a16:creationId xmlns:a16="http://schemas.microsoft.com/office/drawing/2014/main" id="{BE786649-50C5-1EFA-E68B-545F4A66E72A}"/>
                      </a:ext>
                    </a:extLst>
                  </p:cNvPr>
                  <p:cNvSpPr/>
                  <p:nvPr/>
                </p:nvSpPr>
                <p:spPr>
                  <a:xfrm flipV="1">
                    <a:off x="5149075" y="2864118"/>
                    <a:ext cx="33489" cy="68910"/>
                  </a:xfrm>
                  <a:custGeom>
                    <a:avLst/>
                    <a:gdLst>
                      <a:gd name="csX0" fmla="*/ 14275 w 33489"/>
                      <a:gd name="csY0" fmla="*/ 66797 h 68910"/>
                      <a:gd name="csX1" fmla="*/ 14275 w 33489"/>
                      <a:gd name="csY1" fmla="*/ 51555 h 68910"/>
                      <a:gd name="csX2" fmla="*/ 32430 w 33489"/>
                      <a:gd name="csY2" fmla="*/ 51555 h 68910"/>
                      <a:gd name="csX3" fmla="*/ 32430 w 33489"/>
                      <a:gd name="csY3" fmla="*/ 44701 h 68910"/>
                      <a:gd name="csX4" fmla="*/ 14275 w 33489"/>
                      <a:gd name="csY4" fmla="*/ 44701 h 68910"/>
                      <a:gd name="csX5" fmla="*/ 14275 w 33489"/>
                      <a:gd name="csY5" fmla="*/ 15566 h 68910"/>
                      <a:gd name="csX6" fmla="*/ 16069 w 33489"/>
                      <a:gd name="csY6" fmla="*/ 7133 h 68910"/>
                      <a:gd name="csX7" fmla="*/ 23383 w 33489"/>
                      <a:gd name="csY7" fmla="*/ 5262 h 68910"/>
                      <a:gd name="csX8" fmla="*/ 32430 w 33489"/>
                      <a:gd name="csY8" fmla="*/ 5262 h 68910"/>
                      <a:gd name="csX9" fmla="*/ 32430 w 33489"/>
                      <a:gd name="csY9" fmla="*/ -2113 h 68910"/>
                      <a:gd name="csX10" fmla="*/ 23383 w 33489"/>
                      <a:gd name="csY10" fmla="*/ -2113 h 68910"/>
                      <a:gd name="csX11" fmla="*/ 9291 w 33489"/>
                      <a:gd name="csY11" fmla="*/ 1689 h 68910"/>
                      <a:gd name="csX12" fmla="*/ 5412 w 33489"/>
                      <a:gd name="csY12" fmla="*/ 15566 h 68910"/>
                      <a:gd name="csX13" fmla="*/ 5412 w 33489"/>
                      <a:gd name="csY13" fmla="*/ 44701 h 68910"/>
                      <a:gd name="csX14" fmla="*/ -1059 w 33489"/>
                      <a:gd name="csY14" fmla="*/ 44701 h 68910"/>
                      <a:gd name="csX15" fmla="*/ -1059 w 33489"/>
                      <a:gd name="csY15" fmla="*/ 51555 h 68910"/>
                      <a:gd name="csX16" fmla="*/ 5412 w 33489"/>
                      <a:gd name="csY16" fmla="*/ 51555 h 68910"/>
                      <a:gd name="csX17" fmla="*/ 5412 w 33489"/>
                      <a:gd name="csY17" fmla="*/ 66797 h 68910"/>
                      <a:gd name="csX18" fmla="*/ 14275 w 33489"/>
                      <a:gd name="csY18" fmla="*/ 66797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275" y="66797"/>
                        </a:moveTo>
                        <a:lnTo>
                          <a:pt x="14275" y="51555"/>
                        </a:lnTo>
                        <a:lnTo>
                          <a:pt x="32430" y="51555"/>
                        </a:lnTo>
                        <a:lnTo>
                          <a:pt x="32430" y="44701"/>
                        </a:lnTo>
                        <a:lnTo>
                          <a:pt x="14275" y="44701"/>
                        </a:lnTo>
                        <a:lnTo>
                          <a:pt x="14275" y="15566"/>
                        </a:lnTo>
                        <a:cubicBezTo>
                          <a:pt x="14275" y="11191"/>
                          <a:pt x="14873" y="8380"/>
                          <a:pt x="16069" y="7133"/>
                        </a:cubicBezTo>
                        <a:cubicBezTo>
                          <a:pt x="17265" y="5886"/>
                          <a:pt x="19703" y="5262"/>
                          <a:pt x="23383" y="5262"/>
                        </a:cubicBezTo>
                        <a:lnTo>
                          <a:pt x="32430" y="5262"/>
                        </a:lnTo>
                        <a:lnTo>
                          <a:pt x="32430" y="-2113"/>
                        </a:lnTo>
                        <a:lnTo>
                          <a:pt x="23383" y="-2113"/>
                        </a:lnTo>
                        <a:cubicBezTo>
                          <a:pt x="16575" y="-2113"/>
                          <a:pt x="11877" y="-846"/>
                          <a:pt x="9291" y="1689"/>
                        </a:cubicBezTo>
                        <a:cubicBezTo>
                          <a:pt x="6705" y="4235"/>
                          <a:pt x="5412" y="8860"/>
                          <a:pt x="5412" y="15566"/>
                        </a:cubicBezTo>
                        <a:lnTo>
                          <a:pt x="5412" y="44701"/>
                        </a:lnTo>
                        <a:lnTo>
                          <a:pt x="-1059" y="44701"/>
                        </a:lnTo>
                        <a:lnTo>
                          <a:pt x="-1059" y="51555"/>
                        </a:lnTo>
                        <a:lnTo>
                          <a:pt x="5412" y="51555"/>
                        </a:lnTo>
                        <a:lnTo>
                          <a:pt x="5412" y="66797"/>
                        </a:lnTo>
                        <a:lnTo>
                          <a:pt x="14275" y="66797"/>
                        </a:lnTo>
                        <a:close/>
                      </a:path>
                    </a:pathLst>
                  </a:custGeom>
                  <a:solidFill>
                    <a:srgbClr val="000000"/>
                  </a:solidFill>
                  <a:ln w="15" cap="flat">
                    <a:noFill/>
                    <a:prstDash val="solid"/>
                    <a:round/>
                  </a:ln>
                </p:spPr>
                <p:txBody>
                  <a:bodyPr/>
                  <a:lstStyle/>
                  <a:p>
                    <a:endParaRPr lang="nb-NO"/>
                  </a:p>
                </p:txBody>
              </p:sp>
              <p:sp>
                <p:nvSpPr>
                  <p:cNvPr id="175" name="Friform 174">
                    <a:extLst>
                      <a:ext uri="{FF2B5EF4-FFF2-40B4-BE49-F238E27FC236}">
                        <a16:creationId xmlns:a16="http://schemas.microsoft.com/office/drawing/2014/main" id="{3ACE6FB7-A813-8524-6D4C-57EE80802E53}"/>
                      </a:ext>
                    </a:extLst>
                  </p:cNvPr>
                  <p:cNvSpPr/>
                  <p:nvPr/>
                </p:nvSpPr>
                <p:spPr>
                  <a:xfrm flipV="1">
                    <a:off x="5187845" y="2879360"/>
                    <a:ext cx="52226" cy="53668"/>
                  </a:xfrm>
                  <a:custGeom>
                    <a:avLst/>
                    <a:gdLst>
                      <a:gd name="csX0" fmla="*/ -1684 w 52226"/>
                      <a:gd name="csY0" fmla="*/ 52053 h 53668"/>
                      <a:gd name="csX1" fmla="*/ 7654 w 52226"/>
                      <a:gd name="csY1" fmla="*/ 52053 h 53668"/>
                      <a:gd name="csX2" fmla="*/ 24429 w 52226"/>
                      <a:gd name="csY2" fmla="*/ 7017 h 53668"/>
                      <a:gd name="csX3" fmla="*/ 41204 w 52226"/>
                      <a:gd name="csY3" fmla="*/ 52053 h 53668"/>
                      <a:gd name="csX4" fmla="*/ 50543 w 52226"/>
                      <a:gd name="csY4" fmla="*/ 52053 h 53668"/>
                      <a:gd name="csX5" fmla="*/ 30409 w 52226"/>
                      <a:gd name="csY5" fmla="*/ -1616 h 53668"/>
                      <a:gd name="csX6" fmla="*/ 18434 w 52226"/>
                      <a:gd name="csY6" fmla="*/ -1616 h 53668"/>
                      <a:gd name="csX7" fmla="*/ -1684 w 52226"/>
                      <a:gd name="csY7" fmla="*/ 52053 h 53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2226" h="53668">
                        <a:moveTo>
                          <a:pt x="-1684" y="52053"/>
                        </a:moveTo>
                        <a:lnTo>
                          <a:pt x="7654" y="52053"/>
                        </a:lnTo>
                        <a:lnTo>
                          <a:pt x="24429" y="7017"/>
                        </a:lnTo>
                        <a:lnTo>
                          <a:pt x="41204" y="52053"/>
                        </a:lnTo>
                        <a:lnTo>
                          <a:pt x="50543" y="52053"/>
                        </a:lnTo>
                        <a:lnTo>
                          <a:pt x="30409" y="-1616"/>
                        </a:lnTo>
                        <a:lnTo>
                          <a:pt x="18434" y="-1616"/>
                        </a:lnTo>
                        <a:lnTo>
                          <a:pt x="-1684" y="52053"/>
                        </a:lnTo>
                        <a:close/>
                      </a:path>
                    </a:pathLst>
                  </a:custGeom>
                  <a:solidFill>
                    <a:srgbClr val="000000"/>
                  </a:solidFill>
                  <a:ln w="15" cap="flat">
                    <a:noFill/>
                    <a:prstDash val="solid"/>
                    <a:round/>
                  </a:ln>
                </p:spPr>
                <p:txBody>
                  <a:bodyPr/>
                  <a:lstStyle/>
                  <a:p>
                    <a:endParaRPr lang="nb-NO"/>
                  </a:p>
                </p:txBody>
              </p:sp>
              <p:sp>
                <p:nvSpPr>
                  <p:cNvPr id="176" name="Friform 175">
                    <a:extLst>
                      <a:ext uri="{FF2B5EF4-FFF2-40B4-BE49-F238E27FC236}">
                        <a16:creationId xmlns:a16="http://schemas.microsoft.com/office/drawing/2014/main" id="{E8246AB7-D24C-8D49-E904-954AA923CD6C}"/>
                      </a:ext>
                    </a:extLst>
                  </p:cNvPr>
                  <p:cNvSpPr/>
                  <p:nvPr/>
                </p:nvSpPr>
                <p:spPr>
                  <a:xfrm flipV="1">
                    <a:off x="5248406" y="2878072"/>
                    <a:ext cx="49742" cy="56351"/>
                  </a:xfrm>
                  <a:custGeom>
                    <a:avLst/>
                    <a:gdLst>
                      <a:gd name="csX0" fmla="*/ 47984 w 49742"/>
                      <a:gd name="csY0" fmla="*/ 28825 h 56351"/>
                      <a:gd name="csX1" fmla="*/ 47984 w 49742"/>
                      <a:gd name="csY1" fmla="*/ 24517 h 56351"/>
                      <a:gd name="csX2" fmla="*/ 7441 w 49742"/>
                      <a:gd name="csY2" fmla="*/ 24517 h 56351"/>
                      <a:gd name="csX3" fmla="*/ 12931 w 49742"/>
                      <a:gd name="csY3" fmla="*/ 10640 h 56351"/>
                      <a:gd name="csX4" fmla="*/ 26608 w 49742"/>
                      <a:gd name="csY4" fmla="*/ 5871 h 56351"/>
                      <a:gd name="csX5" fmla="*/ 36453 w 49742"/>
                      <a:gd name="csY5" fmla="*/ 7113 h 56351"/>
                      <a:gd name="csX6" fmla="*/ 45929 w 49742"/>
                      <a:gd name="csY6" fmla="*/ 10854 h 56351"/>
                      <a:gd name="csX7" fmla="*/ 45929 w 49742"/>
                      <a:gd name="csY7" fmla="*/ 2513 h 56351"/>
                      <a:gd name="csX8" fmla="*/ 36192 w 49742"/>
                      <a:gd name="csY8" fmla="*/ -554 h 56351"/>
                      <a:gd name="csX9" fmla="*/ 26087 w 49742"/>
                      <a:gd name="csY9" fmla="*/ -1612 h 56351"/>
                      <a:gd name="csX10" fmla="*/ 5739 w 49742"/>
                      <a:gd name="csY10" fmla="*/ 5855 h 56351"/>
                      <a:gd name="csX11" fmla="*/ -1759 w 49742"/>
                      <a:gd name="csY11" fmla="*/ 26096 h 56351"/>
                      <a:gd name="csX12" fmla="*/ 5356 w 49742"/>
                      <a:gd name="csY12" fmla="*/ 46996 h 56351"/>
                      <a:gd name="csX13" fmla="*/ 24554 w 49742"/>
                      <a:gd name="csY13" fmla="*/ 54740 h 56351"/>
                      <a:gd name="csX14" fmla="*/ 41681 w 49742"/>
                      <a:gd name="csY14" fmla="*/ 47763 h 56351"/>
                      <a:gd name="csX15" fmla="*/ 47984 w 49742"/>
                      <a:gd name="csY15" fmla="*/ 28825 h 56351"/>
                      <a:gd name="csX16" fmla="*/ 39167 w 49742"/>
                      <a:gd name="csY16" fmla="*/ 31417 h 56351"/>
                      <a:gd name="csX17" fmla="*/ 35119 w 49742"/>
                      <a:gd name="csY17" fmla="*/ 42948 h 56351"/>
                      <a:gd name="csX18" fmla="*/ 24646 w 49742"/>
                      <a:gd name="csY18" fmla="*/ 47272 h 56351"/>
                      <a:gd name="csX19" fmla="*/ 12839 w 49742"/>
                      <a:gd name="csY19" fmla="*/ 43101 h 56351"/>
                      <a:gd name="csX20" fmla="*/ 7732 w 49742"/>
                      <a:gd name="csY20" fmla="*/ 31356 h 56351"/>
                      <a:gd name="csX21" fmla="*/ 39167 w 49742"/>
                      <a:gd name="csY21" fmla="*/ 31417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84" y="28825"/>
                        </a:moveTo>
                        <a:lnTo>
                          <a:pt x="47984" y="24517"/>
                        </a:lnTo>
                        <a:lnTo>
                          <a:pt x="7441" y="24517"/>
                        </a:lnTo>
                        <a:cubicBezTo>
                          <a:pt x="7830" y="18444"/>
                          <a:pt x="9659" y="13819"/>
                          <a:pt x="12931" y="10640"/>
                        </a:cubicBezTo>
                        <a:cubicBezTo>
                          <a:pt x="16202" y="7460"/>
                          <a:pt x="20761" y="5871"/>
                          <a:pt x="26608" y="5871"/>
                        </a:cubicBezTo>
                        <a:cubicBezTo>
                          <a:pt x="29992" y="5871"/>
                          <a:pt x="33273" y="6285"/>
                          <a:pt x="36453" y="7113"/>
                        </a:cubicBezTo>
                        <a:cubicBezTo>
                          <a:pt x="39632" y="7941"/>
                          <a:pt x="42791" y="9188"/>
                          <a:pt x="45929" y="10854"/>
                        </a:cubicBezTo>
                        <a:lnTo>
                          <a:pt x="45929" y="2513"/>
                        </a:lnTo>
                        <a:cubicBezTo>
                          <a:pt x="42760" y="1173"/>
                          <a:pt x="39514" y="151"/>
                          <a:pt x="36192" y="-554"/>
                        </a:cubicBezTo>
                        <a:cubicBezTo>
                          <a:pt x="32870" y="-1259"/>
                          <a:pt x="29501" y="-1612"/>
                          <a:pt x="26087" y="-1612"/>
                        </a:cubicBezTo>
                        <a:cubicBezTo>
                          <a:pt x="17521" y="-1612"/>
                          <a:pt x="10738" y="877"/>
                          <a:pt x="5739" y="5855"/>
                        </a:cubicBezTo>
                        <a:cubicBezTo>
                          <a:pt x="740" y="10844"/>
                          <a:pt x="-1759" y="17591"/>
                          <a:pt x="-1759" y="26096"/>
                        </a:cubicBezTo>
                        <a:cubicBezTo>
                          <a:pt x="-1759" y="34877"/>
                          <a:pt x="612" y="41844"/>
                          <a:pt x="5356" y="46996"/>
                        </a:cubicBezTo>
                        <a:cubicBezTo>
                          <a:pt x="10099" y="52158"/>
                          <a:pt x="16498" y="54740"/>
                          <a:pt x="24554" y="54740"/>
                        </a:cubicBezTo>
                        <a:cubicBezTo>
                          <a:pt x="31771" y="54740"/>
                          <a:pt x="37480" y="52414"/>
                          <a:pt x="41681" y="47763"/>
                        </a:cubicBezTo>
                        <a:cubicBezTo>
                          <a:pt x="45883" y="43122"/>
                          <a:pt x="47984" y="36809"/>
                          <a:pt x="47984" y="28825"/>
                        </a:cubicBezTo>
                        <a:close/>
                        <a:moveTo>
                          <a:pt x="39167" y="31417"/>
                        </a:moveTo>
                        <a:cubicBezTo>
                          <a:pt x="39105" y="36232"/>
                          <a:pt x="37756" y="40075"/>
                          <a:pt x="35119" y="42948"/>
                        </a:cubicBezTo>
                        <a:cubicBezTo>
                          <a:pt x="32481" y="45831"/>
                          <a:pt x="28990" y="47272"/>
                          <a:pt x="24646" y="47272"/>
                        </a:cubicBezTo>
                        <a:cubicBezTo>
                          <a:pt x="19729" y="47272"/>
                          <a:pt x="15793" y="45882"/>
                          <a:pt x="12839" y="43101"/>
                        </a:cubicBezTo>
                        <a:cubicBezTo>
                          <a:pt x="9884" y="40321"/>
                          <a:pt x="8182" y="36405"/>
                          <a:pt x="7732" y="31356"/>
                        </a:cubicBezTo>
                        <a:lnTo>
                          <a:pt x="39167" y="31417"/>
                        </a:lnTo>
                        <a:close/>
                      </a:path>
                    </a:pathLst>
                  </a:custGeom>
                  <a:solidFill>
                    <a:srgbClr val="000000"/>
                  </a:solidFill>
                  <a:ln w="15" cap="flat">
                    <a:noFill/>
                    <a:prstDash val="solid"/>
                    <a:round/>
                  </a:ln>
                </p:spPr>
                <p:txBody>
                  <a:bodyPr/>
                  <a:lstStyle/>
                  <a:p>
                    <a:endParaRPr lang="nb-NO"/>
                  </a:p>
                </p:txBody>
              </p:sp>
              <p:sp>
                <p:nvSpPr>
                  <p:cNvPr id="177" name="Friform 176">
                    <a:extLst>
                      <a:ext uri="{FF2B5EF4-FFF2-40B4-BE49-F238E27FC236}">
                        <a16:creationId xmlns:a16="http://schemas.microsoft.com/office/drawing/2014/main" id="{6CF5EF1C-B764-72A7-2CF8-A906EBA0E25E}"/>
                      </a:ext>
                    </a:extLst>
                  </p:cNvPr>
                  <p:cNvSpPr/>
                  <p:nvPr/>
                </p:nvSpPr>
                <p:spPr>
                  <a:xfrm flipV="1">
                    <a:off x="5312279" y="2878072"/>
                    <a:ext cx="31434" cy="54956"/>
                  </a:xfrm>
                  <a:custGeom>
                    <a:avLst/>
                    <a:gdLst>
                      <a:gd name="csX0" fmla="*/ 30050 w 31434"/>
                      <a:gd name="csY0" fmla="*/ 43776 h 54956"/>
                      <a:gd name="csX1" fmla="*/ 26814 w 31434"/>
                      <a:gd name="csY1" fmla="*/ 45034 h 54956"/>
                      <a:gd name="csX2" fmla="*/ 22965 w 31434"/>
                      <a:gd name="csY2" fmla="*/ 45448 h 54956"/>
                      <a:gd name="csX3" fmla="*/ 11480 w 31434"/>
                      <a:gd name="csY3" fmla="*/ 40587 h 54956"/>
                      <a:gd name="csX4" fmla="*/ 7478 w 31434"/>
                      <a:gd name="csY4" fmla="*/ 26618 h 54956"/>
                      <a:gd name="csX5" fmla="*/ 7478 w 31434"/>
                      <a:gd name="csY5" fmla="*/ -1658 h 54956"/>
                      <a:gd name="csX6" fmla="*/ -1385 w 31434"/>
                      <a:gd name="csY6" fmla="*/ -1658 h 54956"/>
                      <a:gd name="csX7" fmla="*/ -1385 w 31434"/>
                      <a:gd name="csY7" fmla="*/ 52011 h 54956"/>
                      <a:gd name="csX8" fmla="*/ 7478 w 31434"/>
                      <a:gd name="csY8" fmla="*/ 52011 h 54956"/>
                      <a:gd name="csX9" fmla="*/ 7478 w 31434"/>
                      <a:gd name="csY9" fmla="*/ 43669 h 54956"/>
                      <a:gd name="csX10" fmla="*/ 14716 w 31434"/>
                      <a:gd name="csY10" fmla="*/ 50922 h 54956"/>
                      <a:gd name="csX11" fmla="*/ 25557 w 31434"/>
                      <a:gd name="csY11" fmla="*/ 53299 h 54956"/>
                      <a:gd name="csX12" fmla="*/ 27566 w 31434"/>
                      <a:gd name="csY12" fmla="*/ 53176 h 54956"/>
                      <a:gd name="csX13" fmla="*/ 30004 w 31434"/>
                      <a:gd name="csY13" fmla="*/ 52823 h 54956"/>
                      <a:gd name="csX14" fmla="*/ 30050 w 31434"/>
                      <a:gd name="csY14" fmla="*/ 43776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050" y="43776"/>
                        </a:moveTo>
                        <a:cubicBezTo>
                          <a:pt x="29058" y="44349"/>
                          <a:pt x="27980" y="44768"/>
                          <a:pt x="26814" y="45034"/>
                        </a:cubicBezTo>
                        <a:cubicBezTo>
                          <a:pt x="25649" y="45310"/>
                          <a:pt x="24366" y="45448"/>
                          <a:pt x="22965" y="45448"/>
                        </a:cubicBezTo>
                        <a:cubicBezTo>
                          <a:pt x="17977" y="45448"/>
                          <a:pt x="14149" y="43827"/>
                          <a:pt x="11480" y="40587"/>
                        </a:cubicBezTo>
                        <a:cubicBezTo>
                          <a:pt x="8812" y="37346"/>
                          <a:pt x="7478" y="32690"/>
                          <a:pt x="7478" y="26618"/>
                        </a:cubicBezTo>
                        <a:lnTo>
                          <a:pt x="7478" y="-1658"/>
                        </a:lnTo>
                        <a:lnTo>
                          <a:pt x="-1385" y="-1658"/>
                        </a:lnTo>
                        <a:lnTo>
                          <a:pt x="-1385" y="52011"/>
                        </a:lnTo>
                        <a:lnTo>
                          <a:pt x="7478" y="52011"/>
                        </a:lnTo>
                        <a:lnTo>
                          <a:pt x="7478" y="43669"/>
                        </a:lnTo>
                        <a:cubicBezTo>
                          <a:pt x="9339" y="46930"/>
                          <a:pt x="11751" y="49348"/>
                          <a:pt x="14716" y="50922"/>
                        </a:cubicBezTo>
                        <a:cubicBezTo>
                          <a:pt x="17691" y="52506"/>
                          <a:pt x="21304" y="53299"/>
                          <a:pt x="25557" y="53299"/>
                        </a:cubicBezTo>
                        <a:cubicBezTo>
                          <a:pt x="26160" y="53299"/>
                          <a:pt x="26830" y="53258"/>
                          <a:pt x="27566" y="53176"/>
                        </a:cubicBezTo>
                        <a:cubicBezTo>
                          <a:pt x="28302" y="53104"/>
                          <a:pt x="29114" y="52987"/>
                          <a:pt x="30004" y="52823"/>
                        </a:cubicBezTo>
                        <a:lnTo>
                          <a:pt x="30050" y="43776"/>
                        </a:lnTo>
                        <a:close/>
                      </a:path>
                    </a:pathLst>
                  </a:custGeom>
                  <a:solidFill>
                    <a:srgbClr val="000000"/>
                  </a:solidFill>
                  <a:ln w="15" cap="flat">
                    <a:noFill/>
                    <a:prstDash val="solid"/>
                    <a:round/>
                  </a:ln>
                </p:spPr>
                <p:txBody>
                  <a:bodyPr/>
                  <a:lstStyle/>
                  <a:p>
                    <a:endParaRPr lang="nb-NO"/>
                  </a:p>
                </p:txBody>
              </p:sp>
              <p:sp>
                <p:nvSpPr>
                  <p:cNvPr id="178" name="Friform 177">
                    <a:extLst>
                      <a:ext uri="{FF2B5EF4-FFF2-40B4-BE49-F238E27FC236}">
                        <a16:creationId xmlns:a16="http://schemas.microsoft.com/office/drawing/2014/main" id="{3E33BA6C-58F3-C554-7B48-9B629766ADDD}"/>
                      </a:ext>
                    </a:extLst>
                  </p:cNvPr>
                  <p:cNvSpPr/>
                  <p:nvPr/>
                </p:nvSpPr>
                <p:spPr>
                  <a:xfrm flipV="1">
                    <a:off x="5350909" y="2878072"/>
                    <a:ext cx="31434" cy="54956"/>
                  </a:xfrm>
                  <a:custGeom>
                    <a:avLst/>
                    <a:gdLst>
                      <a:gd name="csX0" fmla="*/ 30054 w 31434"/>
                      <a:gd name="csY0" fmla="*/ 43776 h 54956"/>
                      <a:gd name="csX1" fmla="*/ 26818 w 31434"/>
                      <a:gd name="csY1" fmla="*/ 45034 h 54956"/>
                      <a:gd name="csX2" fmla="*/ 22969 w 31434"/>
                      <a:gd name="csY2" fmla="*/ 45448 h 54956"/>
                      <a:gd name="csX3" fmla="*/ 11484 w 31434"/>
                      <a:gd name="csY3" fmla="*/ 40587 h 54956"/>
                      <a:gd name="csX4" fmla="*/ 7482 w 31434"/>
                      <a:gd name="csY4" fmla="*/ 26618 h 54956"/>
                      <a:gd name="csX5" fmla="*/ 7482 w 31434"/>
                      <a:gd name="csY5" fmla="*/ -1658 h 54956"/>
                      <a:gd name="csX6" fmla="*/ -1381 w 31434"/>
                      <a:gd name="csY6" fmla="*/ -1658 h 54956"/>
                      <a:gd name="csX7" fmla="*/ -1381 w 31434"/>
                      <a:gd name="csY7" fmla="*/ 52011 h 54956"/>
                      <a:gd name="csX8" fmla="*/ 7482 w 31434"/>
                      <a:gd name="csY8" fmla="*/ 52011 h 54956"/>
                      <a:gd name="csX9" fmla="*/ 7482 w 31434"/>
                      <a:gd name="csY9" fmla="*/ 43669 h 54956"/>
                      <a:gd name="csX10" fmla="*/ 14720 w 31434"/>
                      <a:gd name="csY10" fmla="*/ 50922 h 54956"/>
                      <a:gd name="csX11" fmla="*/ 25561 w 31434"/>
                      <a:gd name="csY11" fmla="*/ 53299 h 54956"/>
                      <a:gd name="csX12" fmla="*/ 27570 w 31434"/>
                      <a:gd name="csY12" fmla="*/ 53176 h 54956"/>
                      <a:gd name="csX13" fmla="*/ 30008 w 31434"/>
                      <a:gd name="csY13" fmla="*/ 52823 h 54956"/>
                      <a:gd name="csX14" fmla="*/ 30054 w 31434"/>
                      <a:gd name="csY14" fmla="*/ 43776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054" y="43776"/>
                        </a:moveTo>
                        <a:cubicBezTo>
                          <a:pt x="29062" y="44349"/>
                          <a:pt x="27984" y="44768"/>
                          <a:pt x="26818" y="45034"/>
                        </a:cubicBezTo>
                        <a:cubicBezTo>
                          <a:pt x="25653" y="45310"/>
                          <a:pt x="24370" y="45448"/>
                          <a:pt x="22969" y="45448"/>
                        </a:cubicBezTo>
                        <a:cubicBezTo>
                          <a:pt x="17981" y="45448"/>
                          <a:pt x="14152" y="43827"/>
                          <a:pt x="11484" y="40587"/>
                        </a:cubicBezTo>
                        <a:cubicBezTo>
                          <a:pt x="8816" y="37346"/>
                          <a:pt x="7482" y="32690"/>
                          <a:pt x="7482" y="26618"/>
                        </a:cubicBezTo>
                        <a:lnTo>
                          <a:pt x="7482" y="-1658"/>
                        </a:lnTo>
                        <a:lnTo>
                          <a:pt x="-1381" y="-1658"/>
                        </a:lnTo>
                        <a:lnTo>
                          <a:pt x="-1381" y="52011"/>
                        </a:lnTo>
                        <a:lnTo>
                          <a:pt x="7482" y="52011"/>
                        </a:lnTo>
                        <a:lnTo>
                          <a:pt x="7482" y="43669"/>
                        </a:lnTo>
                        <a:cubicBezTo>
                          <a:pt x="9343" y="46930"/>
                          <a:pt x="11755" y="49348"/>
                          <a:pt x="14720" y="50922"/>
                        </a:cubicBezTo>
                        <a:cubicBezTo>
                          <a:pt x="17695" y="52506"/>
                          <a:pt x="21308" y="53299"/>
                          <a:pt x="25561" y="53299"/>
                        </a:cubicBezTo>
                        <a:cubicBezTo>
                          <a:pt x="26164" y="53299"/>
                          <a:pt x="26834" y="53258"/>
                          <a:pt x="27570" y="53176"/>
                        </a:cubicBezTo>
                        <a:cubicBezTo>
                          <a:pt x="28306" y="53104"/>
                          <a:pt x="29118" y="52987"/>
                          <a:pt x="30008" y="52823"/>
                        </a:cubicBezTo>
                        <a:lnTo>
                          <a:pt x="30054" y="43776"/>
                        </a:lnTo>
                        <a:close/>
                      </a:path>
                    </a:pathLst>
                  </a:custGeom>
                  <a:solidFill>
                    <a:srgbClr val="000000"/>
                  </a:solidFill>
                  <a:ln w="15" cap="flat">
                    <a:noFill/>
                    <a:prstDash val="solid"/>
                    <a:round/>
                  </a:ln>
                </p:spPr>
                <p:txBody>
                  <a:bodyPr/>
                  <a:lstStyle/>
                  <a:p>
                    <a:endParaRPr lang="nb-NO"/>
                  </a:p>
                </p:txBody>
              </p:sp>
              <p:sp>
                <p:nvSpPr>
                  <p:cNvPr id="179" name="Friform 178">
                    <a:extLst>
                      <a:ext uri="{FF2B5EF4-FFF2-40B4-BE49-F238E27FC236}">
                        <a16:creationId xmlns:a16="http://schemas.microsoft.com/office/drawing/2014/main" id="{4FA32510-7160-043C-96E3-B1D306299C23}"/>
                      </a:ext>
                    </a:extLst>
                  </p:cNvPr>
                  <p:cNvSpPr/>
                  <p:nvPr/>
                </p:nvSpPr>
                <p:spPr>
                  <a:xfrm flipV="1">
                    <a:off x="5384601" y="2858460"/>
                    <a:ext cx="34163" cy="74568"/>
                  </a:xfrm>
                  <a:custGeom>
                    <a:avLst/>
                    <a:gdLst>
                      <a:gd name="csX0" fmla="*/ 33132 w 34163"/>
                      <a:gd name="csY0" fmla="*/ 72270 h 74568"/>
                      <a:gd name="csX1" fmla="*/ 33132 w 34163"/>
                      <a:gd name="csY1" fmla="*/ 64925 h 74568"/>
                      <a:gd name="csX2" fmla="*/ 24698 w 34163"/>
                      <a:gd name="csY2" fmla="*/ 64925 h 74568"/>
                      <a:gd name="csX3" fmla="*/ 18104 w 34163"/>
                      <a:gd name="csY3" fmla="*/ 63008 h 74568"/>
                      <a:gd name="csX4" fmla="*/ 16264 w 34163"/>
                      <a:gd name="csY4" fmla="*/ 56108 h 74568"/>
                      <a:gd name="csX5" fmla="*/ 16264 w 34163"/>
                      <a:gd name="csY5" fmla="*/ 51370 h 74568"/>
                      <a:gd name="csX6" fmla="*/ 30786 w 34163"/>
                      <a:gd name="csY6" fmla="*/ 51370 h 74568"/>
                      <a:gd name="csX7" fmla="*/ 30786 w 34163"/>
                      <a:gd name="csY7" fmla="*/ 44516 h 74568"/>
                      <a:gd name="csX8" fmla="*/ 16264 w 34163"/>
                      <a:gd name="csY8" fmla="*/ 44516 h 74568"/>
                      <a:gd name="csX9" fmla="*/ 16264 w 34163"/>
                      <a:gd name="csY9" fmla="*/ -2298 h 74568"/>
                      <a:gd name="csX10" fmla="*/ 7401 w 34163"/>
                      <a:gd name="csY10" fmla="*/ -2298 h 74568"/>
                      <a:gd name="csX11" fmla="*/ 7401 w 34163"/>
                      <a:gd name="csY11" fmla="*/ 44516 h 74568"/>
                      <a:gd name="csX12" fmla="*/ -1032 w 34163"/>
                      <a:gd name="csY12" fmla="*/ 44516 h 74568"/>
                      <a:gd name="csX13" fmla="*/ -1032 w 34163"/>
                      <a:gd name="csY13" fmla="*/ 51370 h 74568"/>
                      <a:gd name="csX14" fmla="*/ 7401 w 34163"/>
                      <a:gd name="csY14" fmla="*/ 51370 h 74568"/>
                      <a:gd name="csX15" fmla="*/ 7401 w 34163"/>
                      <a:gd name="csY15" fmla="*/ 55112 h 74568"/>
                      <a:gd name="csX16" fmla="*/ 11572 w 34163"/>
                      <a:gd name="csY16" fmla="*/ 68161 h 74568"/>
                      <a:gd name="csX17" fmla="*/ 24790 w 34163"/>
                      <a:gd name="csY17" fmla="*/ 72270 h 74568"/>
                      <a:gd name="csX18" fmla="*/ 33132 w 34163"/>
                      <a:gd name="csY18" fmla="*/ 7227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4163" h="74568">
                        <a:moveTo>
                          <a:pt x="33132" y="72270"/>
                        </a:moveTo>
                        <a:lnTo>
                          <a:pt x="33132" y="64925"/>
                        </a:lnTo>
                        <a:lnTo>
                          <a:pt x="24698" y="64925"/>
                        </a:lnTo>
                        <a:cubicBezTo>
                          <a:pt x="21539" y="64925"/>
                          <a:pt x="19341" y="64286"/>
                          <a:pt x="18104" y="63008"/>
                        </a:cubicBezTo>
                        <a:cubicBezTo>
                          <a:pt x="16878" y="61731"/>
                          <a:pt x="16264" y="59431"/>
                          <a:pt x="16264" y="56108"/>
                        </a:cubicBezTo>
                        <a:lnTo>
                          <a:pt x="16264" y="51370"/>
                        </a:lnTo>
                        <a:lnTo>
                          <a:pt x="30786" y="51370"/>
                        </a:lnTo>
                        <a:lnTo>
                          <a:pt x="30786" y="44516"/>
                        </a:lnTo>
                        <a:lnTo>
                          <a:pt x="16264" y="44516"/>
                        </a:lnTo>
                        <a:lnTo>
                          <a:pt x="16264" y="-2298"/>
                        </a:lnTo>
                        <a:lnTo>
                          <a:pt x="7401" y="-2298"/>
                        </a:lnTo>
                        <a:lnTo>
                          <a:pt x="7401" y="44516"/>
                        </a:lnTo>
                        <a:lnTo>
                          <a:pt x="-1032" y="44516"/>
                        </a:lnTo>
                        <a:lnTo>
                          <a:pt x="-1032" y="51370"/>
                        </a:lnTo>
                        <a:lnTo>
                          <a:pt x="7401" y="51370"/>
                        </a:lnTo>
                        <a:lnTo>
                          <a:pt x="7401" y="55112"/>
                        </a:lnTo>
                        <a:cubicBezTo>
                          <a:pt x="7401" y="61081"/>
                          <a:pt x="8792" y="65431"/>
                          <a:pt x="11572" y="68161"/>
                        </a:cubicBezTo>
                        <a:cubicBezTo>
                          <a:pt x="14353" y="70900"/>
                          <a:pt x="18759" y="72270"/>
                          <a:pt x="24790" y="72270"/>
                        </a:cubicBezTo>
                        <a:lnTo>
                          <a:pt x="33132" y="72270"/>
                        </a:lnTo>
                        <a:close/>
                      </a:path>
                    </a:pathLst>
                  </a:custGeom>
                  <a:solidFill>
                    <a:srgbClr val="000000"/>
                  </a:solidFill>
                  <a:ln w="15" cap="flat">
                    <a:noFill/>
                    <a:prstDash val="solid"/>
                    <a:round/>
                  </a:ln>
                </p:spPr>
                <p:txBody>
                  <a:bodyPr/>
                  <a:lstStyle/>
                  <a:p>
                    <a:endParaRPr lang="nb-NO"/>
                  </a:p>
                </p:txBody>
              </p:sp>
              <p:sp>
                <p:nvSpPr>
                  <p:cNvPr id="180" name="Friform 179">
                    <a:extLst>
                      <a:ext uri="{FF2B5EF4-FFF2-40B4-BE49-F238E27FC236}">
                        <a16:creationId xmlns:a16="http://schemas.microsoft.com/office/drawing/2014/main" id="{ACB0A3D6-8D02-1179-2034-A4CB2DEA9AAC}"/>
                      </a:ext>
                    </a:extLst>
                  </p:cNvPr>
                  <p:cNvSpPr/>
                  <p:nvPr/>
                </p:nvSpPr>
                <p:spPr>
                  <a:xfrm flipV="1">
                    <a:off x="5422784" y="2878072"/>
                    <a:ext cx="45342" cy="56351"/>
                  </a:xfrm>
                  <a:custGeom>
                    <a:avLst/>
                    <a:gdLst>
                      <a:gd name="csX0" fmla="*/ 26125 w 45342"/>
                      <a:gd name="csY0" fmla="*/ 26755 h 56351"/>
                      <a:gd name="csX1" fmla="*/ 11313 w 45342"/>
                      <a:gd name="csY1" fmla="*/ 24317 h 56351"/>
                      <a:gd name="csX2" fmla="*/ 7188 w 45342"/>
                      <a:gd name="csY2" fmla="*/ 15976 h 56351"/>
                      <a:gd name="csX3" fmla="*/ 10285 w 45342"/>
                      <a:gd name="csY3" fmla="*/ 8523 h 56351"/>
                      <a:gd name="csX4" fmla="*/ 18688 w 45342"/>
                      <a:gd name="csY4" fmla="*/ 5779 h 56351"/>
                      <a:gd name="csX5" fmla="*/ 30465 w 45342"/>
                      <a:gd name="csY5" fmla="*/ 10977 h 56351"/>
                      <a:gd name="csX6" fmla="*/ 34896 w 45342"/>
                      <a:gd name="csY6" fmla="*/ 24793 h 56351"/>
                      <a:gd name="csX7" fmla="*/ 34896 w 45342"/>
                      <a:gd name="csY7" fmla="*/ 26755 h 56351"/>
                      <a:gd name="csX8" fmla="*/ 26125 w 45342"/>
                      <a:gd name="csY8" fmla="*/ 26755 h 56351"/>
                      <a:gd name="csX9" fmla="*/ 43713 w 45342"/>
                      <a:gd name="csY9" fmla="*/ 30405 h 56351"/>
                      <a:gd name="csX10" fmla="*/ 43713 w 45342"/>
                      <a:gd name="csY10" fmla="*/ -217 h 56351"/>
                      <a:gd name="csX11" fmla="*/ 34896 w 45342"/>
                      <a:gd name="csY11" fmla="*/ -217 h 56351"/>
                      <a:gd name="csX12" fmla="*/ 34896 w 45342"/>
                      <a:gd name="csY12" fmla="*/ 7925 h 56351"/>
                      <a:gd name="csX13" fmla="*/ 27367 w 45342"/>
                      <a:gd name="csY13" fmla="*/ 719 h 56351"/>
                      <a:gd name="csX14" fmla="*/ 16342 w 45342"/>
                      <a:gd name="csY14" fmla="*/ -1612 h 56351"/>
                      <a:gd name="csX15" fmla="*/ 3232 w 45342"/>
                      <a:gd name="csY15" fmla="*/ 3019 h 56351"/>
                      <a:gd name="csX16" fmla="*/ -1629 w 45342"/>
                      <a:gd name="csY16" fmla="*/ 15408 h 56351"/>
                      <a:gd name="csX17" fmla="*/ 4428 w 45342"/>
                      <a:gd name="csY17" fmla="*/ 29055 h 56351"/>
                      <a:gd name="csX18" fmla="*/ 22522 w 45342"/>
                      <a:gd name="csY18" fmla="*/ 33656 h 56351"/>
                      <a:gd name="csX19" fmla="*/ 34896 w 45342"/>
                      <a:gd name="csY19" fmla="*/ 33656 h 56351"/>
                      <a:gd name="csX20" fmla="*/ 34896 w 45342"/>
                      <a:gd name="csY20" fmla="*/ 34530 h 56351"/>
                      <a:gd name="csX21" fmla="*/ 30894 w 45342"/>
                      <a:gd name="csY21" fmla="*/ 43945 h 56351"/>
                      <a:gd name="csX22" fmla="*/ 19654 w 45342"/>
                      <a:gd name="csY22" fmla="*/ 47272 h 56351"/>
                      <a:gd name="csX23" fmla="*/ 10684 w 45342"/>
                      <a:gd name="csY23" fmla="*/ 46168 h 56351"/>
                      <a:gd name="csX24" fmla="*/ 2312 w 45342"/>
                      <a:gd name="csY24" fmla="*/ 42856 h 56351"/>
                      <a:gd name="csX25" fmla="*/ 2312 w 45342"/>
                      <a:gd name="csY25" fmla="*/ 51013 h 56351"/>
                      <a:gd name="csX26" fmla="*/ 11696 w 45342"/>
                      <a:gd name="csY26" fmla="*/ 53804 h 56351"/>
                      <a:gd name="csX27" fmla="*/ 20559 w 45342"/>
                      <a:gd name="csY27" fmla="*/ 54740 h 56351"/>
                      <a:gd name="csX28" fmla="*/ 37963 w 45342"/>
                      <a:gd name="csY28" fmla="*/ 48698 h 56351"/>
                      <a:gd name="csX29" fmla="*/ 43713 w 45342"/>
                      <a:gd name="csY29" fmla="*/ 30405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5342" h="56351">
                        <a:moveTo>
                          <a:pt x="26125" y="26755"/>
                        </a:moveTo>
                        <a:cubicBezTo>
                          <a:pt x="19000" y="26755"/>
                          <a:pt x="14062" y="25943"/>
                          <a:pt x="11313" y="24317"/>
                        </a:cubicBezTo>
                        <a:cubicBezTo>
                          <a:pt x="8563" y="22692"/>
                          <a:pt x="7188" y="19911"/>
                          <a:pt x="7188" y="15976"/>
                        </a:cubicBezTo>
                        <a:cubicBezTo>
                          <a:pt x="7188" y="12848"/>
                          <a:pt x="8220" y="10364"/>
                          <a:pt x="10285" y="8523"/>
                        </a:cubicBezTo>
                        <a:cubicBezTo>
                          <a:pt x="12350" y="6694"/>
                          <a:pt x="15151" y="5779"/>
                          <a:pt x="18688" y="5779"/>
                        </a:cubicBezTo>
                        <a:cubicBezTo>
                          <a:pt x="23585" y="5779"/>
                          <a:pt x="27510" y="7511"/>
                          <a:pt x="30465" y="10977"/>
                        </a:cubicBezTo>
                        <a:cubicBezTo>
                          <a:pt x="33419" y="14442"/>
                          <a:pt x="34896" y="19048"/>
                          <a:pt x="34896" y="24793"/>
                        </a:cubicBezTo>
                        <a:lnTo>
                          <a:pt x="34896" y="26755"/>
                        </a:lnTo>
                        <a:lnTo>
                          <a:pt x="26125" y="26755"/>
                        </a:lnTo>
                        <a:close/>
                        <a:moveTo>
                          <a:pt x="43713" y="30405"/>
                        </a:moveTo>
                        <a:lnTo>
                          <a:pt x="43713" y="-217"/>
                        </a:lnTo>
                        <a:lnTo>
                          <a:pt x="34896" y="-217"/>
                        </a:lnTo>
                        <a:lnTo>
                          <a:pt x="34896" y="7925"/>
                        </a:lnTo>
                        <a:cubicBezTo>
                          <a:pt x="32882" y="4675"/>
                          <a:pt x="30373" y="2272"/>
                          <a:pt x="27367" y="719"/>
                        </a:cubicBezTo>
                        <a:cubicBezTo>
                          <a:pt x="24362" y="-835"/>
                          <a:pt x="20687" y="-1612"/>
                          <a:pt x="16342" y="-1612"/>
                        </a:cubicBezTo>
                        <a:cubicBezTo>
                          <a:pt x="10853" y="-1612"/>
                          <a:pt x="6482" y="-69"/>
                          <a:pt x="3232" y="3019"/>
                        </a:cubicBezTo>
                        <a:cubicBezTo>
                          <a:pt x="-9" y="6106"/>
                          <a:pt x="-1629" y="10236"/>
                          <a:pt x="-1629" y="15408"/>
                        </a:cubicBezTo>
                        <a:cubicBezTo>
                          <a:pt x="-1629" y="21440"/>
                          <a:pt x="390" y="25989"/>
                          <a:pt x="4428" y="29055"/>
                        </a:cubicBezTo>
                        <a:cubicBezTo>
                          <a:pt x="8476" y="32122"/>
                          <a:pt x="14507" y="33656"/>
                          <a:pt x="22522" y="33656"/>
                        </a:cubicBezTo>
                        <a:lnTo>
                          <a:pt x="34896" y="33656"/>
                        </a:lnTo>
                        <a:lnTo>
                          <a:pt x="34896" y="34530"/>
                        </a:lnTo>
                        <a:cubicBezTo>
                          <a:pt x="34896" y="38588"/>
                          <a:pt x="33562" y="41726"/>
                          <a:pt x="30894" y="43945"/>
                        </a:cubicBezTo>
                        <a:cubicBezTo>
                          <a:pt x="28226" y="46163"/>
                          <a:pt x="24479" y="47272"/>
                          <a:pt x="19654" y="47272"/>
                        </a:cubicBezTo>
                        <a:cubicBezTo>
                          <a:pt x="16587" y="47272"/>
                          <a:pt x="13597" y="46904"/>
                          <a:pt x="10684" y="46168"/>
                        </a:cubicBezTo>
                        <a:cubicBezTo>
                          <a:pt x="7781" y="45432"/>
                          <a:pt x="4990" y="44328"/>
                          <a:pt x="2312" y="42856"/>
                        </a:cubicBezTo>
                        <a:lnTo>
                          <a:pt x="2312" y="51013"/>
                        </a:lnTo>
                        <a:cubicBezTo>
                          <a:pt x="5532" y="52261"/>
                          <a:pt x="8660" y="53191"/>
                          <a:pt x="11696" y="53804"/>
                        </a:cubicBezTo>
                        <a:cubicBezTo>
                          <a:pt x="14732" y="54428"/>
                          <a:pt x="17686" y="54740"/>
                          <a:pt x="20559" y="54740"/>
                        </a:cubicBezTo>
                        <a:cubicBezTo>
                          <a:pt x="28328" y="54740"/>
                          <a:pt x="34129" y="52726"/>
                          <a:pt x="37963" y="48698"/>
                        </a:cubicBezTo>
                        <a:cubicBezTo>
                          <a:pt x="41796" y="44681"/>
                          <a:pt x="43713" y="38583"/>
                          <a:pt x="43713" y="30405"/>
                        </a:cubicBezTo>
                        <a:close/>
                      </a:path>
                    </a:pathLst>
                  </a:custGeom>
                  <a:solidFill>
                    <a:srgbClr val="000000"/>
                  </a:solidFill>
                  <a:ln w="15" cap="flat">
                    <a:noFill/>
                    <a:prstDash val="solid"/>
                    <a:round/>
                  </a:ln>
                </p:spPr>
                <p:txBody>
                  <a:bodyPr/>
                  <a:lstStyle/>
                  <a:p>
                    <a:endParaRPr lang="nb-NO"/>
                  </a:p>
                </p:txBody>
              </p:sp>
              <p:sp>
                <p:nvSpPr>
                  <p:cNvPr id="181" name="Friform 180">
                    <a:extLst>
                      <a:ext uri="{FF2B5EF4-FFF2-40B4-BE49-F238E27FC236}">
                        <a16:creationId xmlns:a16="http://schemas.microsoft.com/office/drawing/2014/main" id="{8FB05FE8-2368-8850-EF3A-AACD4BEED050}"/>
                      </a:ext>
                    </a:extLst>
                  </p:cNvPr>
                  <p:cNvSpPr/>
                  <p:nvPr/>
                </p:nvSpPr>
                <p:spPr>
                  <a:xfrm flipV="1">
                    <a:off x="5482446" y="2878072"/>
                    <a:ext cx="47964" cy="75365"/>
                  </a:xfrm>
                  <a:custGeom>
                    <a:avLst/>
                    <a:gdLst>
                      <a:gd name="csX0" fmla="*/ 37470 w 47964"/>
                      <a:gd name="csY0" fmla="*/ 46881 h 75365"/>
                      <a:gd name="csX1" fmla="*/ 33514 w 47964"/>
                      <a:gd name="csY1" fmla="*/ 61724 h 75365"/>
                      <a:gd name="csX2" fmla="*/ 22427 w 47964"/>
                      <a:gd name="csY2" fmla="*/ 66999 h 75365"/>
                      <a:gd name="csX3" fmla="*/ 11387 w 47964"/>
                      <a:gd name="csY3" fmla="*/ 61724 h 75365"/>
                      <a:gd name="csX4" fmla="*/ 7431 w 47964"/>
                      <a:gd name="csY4" fmla="*/ 46881 h 75365"/>
                      <a:gd name="csX5" fmla="*/ 11387 w 47964"/>
                      <a:gd name="csY5" fmla="*/ 32068 h 75365"/>
                      <a:gd name="csX6" fmla="*/ 22427 w 47964"/>
                      <a:gd name="csY6" fmla="*/ 26794 h 75365"/>
                      <a:gd name="csX7" fmla="*/ 33514 w 47964"/>
                      <a:gd name="csY7" fmla="*/ 32068 h 75365"/>
                      <a:gd name="csX8" fmla="*/ 37470 w 47964"/>
                      <a:gd name="csY8" fmla="*/ 46881 h 75365"/>
                      <a:gd name="csX9" fmla="*/ 46287 w 47964"/>
                      <a:gd name="csY9" fmla="*/ 26073 h 75365"/>
                      <a:gd name="csX10" fmla="*/ 40199 w 47964"/>
                      <a:gd name="csY10" fmla="*/ 5694 h 75365"/>
                      <a:gd name="csX11" fmla="*/ 21569 w 47964"/>
                      <a:gd name="csY11" fmla="*/ -991 h 75365"/>
                      <a:gd name="csX12" fmla="*/ 12798 w 47964"/>
                      <a:gd name="csY12" fmla="*/ -301 h 75365"/>
                      <a:gd name="csX13" fmla="*/ 4793 w 47964"/>
                      <a:gd name="csY13" fmla="*/ 1830 h 75365"/>
                      <a:gd name="csX14" fmla="*/ 4793 w 47964"/>
                      <a:gd name="csY14" fmla="*/ 10402 h 75365"/>
                      <a:gd name="csX15" fmla="*/ 12460 w 47964"/>
                      <a:gd name="csY15" fmla="*/ 7304 h 75365"/>
                      <a:gd name="csX16" fmla="*/ 20173 w 47964"/>
                      <a:gd name="csY16" fmla="*/ 6292 h 75365"/>
                      <a:gd name="csX17" fmla="*/ 33161 w 47964"/>
                      <a:gd name="csY17" fmla="*/ 10816 h 75365"/>
                      <a:gd name="csX18" fmla="*/ 37470 w 47964"/>
                      <a:gd name="csY18" fmla="*/ 24494 h 75365"/>
                      <a:gd name="csX19" fmla="*/ 37470 w 47964"/>
                      <a:gd name="csY19" fmla="*/ 28864 h 75365"/>
                      <a:gd name="csX20" fmla="*/ 30478 w 47964"/>
                      <a:gd name="csY20" fmla="*/ 21764 h 75365"/>
                      <a:gd name="csX21" fmla="*/ 20265 w 47964"/>
                      <a:gd name="csY21" fmla="*/ 19418 h 75365"/>
                      <a:gd name="csX22" fmla="*/ 4364 w 47964"/>
                      <a:gd name="csY22" fmla="*/ 26932 h 75365"/>
                      <a:gd name="csX23" fmla="*/ -1677 w 47964"/>
                      <a:gd name="csY23" fmla="*/ 46881 h 75365"/>
                      <a:gd name="csX24" fmla="*/ 4364 w 47964"/>
                      <a:gd name="csY24" fmla="*/ 66846 h 75365"/>
                      <a:gd name="csX25" fmla="*/ 20265 w 47964"/>
                      <a:gd name="csY25" fmla="*/ 74374 h 75365"/>
                      <a:gd name="csX26" fmla="*/ 30478 w 47964"/>
                      <a:gd name="csY26" fmla="*/ 72028 h 75365"/>
                      <a:gd name="csX27" fmla="*/ 37470 w 47964"/>
                      <a:gd name="csY27" fmla="*/ 64944 h 75365"/>
                      <a:gd name="csX28" fmla="*/ 37470 w 47964"/>
                      <a:gd name="csY28" fmla="*/ 73086 h 75365"/>
                      <a:gd name="csX29" fmla="*/ 46287 w 47964"/>
                      <a:gd name="csY29" fmla="*/ 73086 h 75365"/>
                      <a:gd name="csX30" fmla="*/ 46287 w 47964"/>
                      <a:gd name="csY30" fmla="*/ 26073 h 75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7964" h="75365">
                        <a:moveTo>
                          <a:pt x="37470" y="46881"/>
                        </a:moveTo>
                        <a:cubicBezTo>
                          <a:pt x="37470" y="53270"/>
                          <a:pt x="36151" y="58218"/>
                          <a:pt x="33514" y="61724"/>
                        </a:cubicBezTo>
                        <a:cubicBezTo>
                          <a:pt x="30886" y="65241"/>
                          <a:pt x="27191" y="66999"/>
                          <a:pt x="22427" y="66999"/>
                        </a:cubicBezTo>
                        <a:cubicBezTo>
                          <a:pt x="17705" y="66999"/>
                          <a:pt x="14024" y="65241"/>
                          <a:pt x="11387" y="61724"/>
                        </a:cubicBezTo>
                        <a:cubicBezTo>
                          <a:pt x="8750" y="58218"/>
                          <a:pt x="7431" y="53270"/>
                          <a:pt x="7431" y="46881"/>
                        </a:cubicBezTo>
                        <a:cubicBezTo>
                          <a:pt x="7431" y="40523"/>
                          <a:pt x="8750" y="35585"/>
                          <a:pt x="11387" y="32068"/>
                        </a:cubicBezTo>
                        <a:cubicBezTo>
                          <a:pt x="14024" y="28552"/>
                          <a:pt x="17705" y="26794"/>
                          <a:pt x="22427" y="26794"/>
                        </a:cubicBezTo>
                        <a:cubicBezTo>
                          <a:pt x="27191" y="26794"/>
                          <a:pt x="30886" y="28552"/>
                          <a:pt x="33514" y="32068"/>
                        </a:cubicBezTo>
                        <a:cubicBezTo>
                          <a:pt x="36151" y="35585"/>
                          <a:pt x="37470" y="40523"/>
                          <a:pt x="37470" y="46881"/>
                        </a:cubicBezTo>
                        <a:close/>
                        <a:moveTo>
                          <a:pt x="46287" y="26073"/>
                        </a:moveTo>
                        <a:cubicBezTo>
                          <a:pt x="46287" y="16944"/>
                          <a:pt x="44258" y="10151"/>
                          <a:pt x="40199" y="5694"/>
                        </a:cubicBezTo>
                        <a:cubicBezTo>
                          <a:pt x="36151" y="1237"/>
                          <a:pt x="29941" y="-991"/>
                          <a:pt x="21569" y="-991"/>
                        </a:cubicBezTo>
                        <a:cubicBezTo>
                          <a:pt x="18471" y="-991"/>
                          <a:pt x="15548" y="-761"/>
                          <a:pt x="12798" y="-301"/>
                        </a:cubicBezTo>
                        <a:cubicBezTo>
                          <a:pt x="10048" y="159"/>
                          <a:pt x="7380" y="869"/>
                          <a:pt x="4793" y="1830"/>
                        </a:cubicBezTo>
                        <a:lnTo>
                          <a:pt x="4793" y="10402"/>
                        </a:lnTo>
                        <a:cubicBezTo>
                          <a:pt x="7380" y="9001"/>
                          <a:pt x="9935" y="7969"/>
                          <a:pt x="12460" y="7304"/>
                        </a:cubicBezTo>
                        <a:cubicBezTo>
                          <a:pt x="14985" y="6630"/>
                          <a:pt x="17556" y="6292"/>
                          <a:pt x="20173" y="6292"/>
                        </a:cubicBezTo>
                        <a:cubicBezTo>
                          <a:pt x="25959" y="6292"/>
                          <a:pt x="30288" y="7800"/>
                          <a:pt x="33161" y="10816"/>
                        </a:cubicBezTo>
                        <a:cubicBezTo>
                          <a:pt x="36034" y="13831"/>
                          <a:pt x="37470" y="18391"/>
                          <a:pt x="37470" y="24494"/>
                        </a:cubicBezTo>
                        <a:lnTo>
                          <a:pt x="37470" y="28864"/>
                        </a:lnTo>
                        <a:cubicBezTo>
                          <a:pt x="35650" y="25695"/>
                          <a:pt x="33319" y="23328"/>
                          <a:pt x="30478" y="21764"/>
                        </a:cubicBezTo>
                        <a:cubicBezTo>
                          <a:pt x="27636" y="20200"/>
                          <a:pt x="24232" y="19418"/>
                          <a:pt x="20265" y="19418"/>
                        </a:cubicBezTo>
                        <a:cubicBezTo>
                          <a:pt x="13692" y="19418"/>
                          <a:pt x="8392" y="21923"/>
                          <a:pt x="4364" y="26932"/>
                        </a:cubicBezTo>
                        <a:cubicBezTo>
                          <a:pt x="336" y="31951"/>
                          <a:pt x="-1677" y="38601"/>
                          <a:pt x="-1677" y="46881"/>
                        </a:cubicBezTo>
                        <a:cubicBezTo>
                          <a:pt x="-1677" y="55182"/>
                          <a:pt x="336" y="61837"/>
                          <a:pt x="4364" y="66846"/>
                        </a:cubicBezTo>
                        <a:cubicBezTo>
                          <a:pt x="8392" y="71865"/>
                          <a:pt x="13692" y="74374"/>
                          <a:pt x="20265" y="74374"/>
                        </a:cubicBezTo>
                        <a:cubicBezTo>
                          <a:pt x="24232" y="74374"/>
                          <a:pt x="27636" y="73592"/>
                          <a:pt x="30478" y="72028"/>
                        </a:cubicBezTo>
                        <a:cubicBezTo>
                          <a:pt x="33319" y="70464"/>
                          <a:pt x="35650" y="68103"/>
                          <a:pt x="37470" y="64944"/>
                        </a:cubicBezTo>
                        <a:lnTo>
                          <a:pt x="37470" y="73086"/>
                        </a:lnTo>
                        <a:lnTo>
                          <a:pt x="46287" y="73086"/>
                        </a:lnTo>
                        <a:lnTo>
                          <a:pt x="46287" y="26073"/>
                        </a:lnTo>
                        <a:close/>
                      </a:path>
                    </a:pathLst>
                  </a:custGeom>
                  <a:solidFill>
                    <a:srgbClr val="000000"/>
                  </a:solidFill>
                  <a:ln w="15" cap="flat">
                    <a:noFill/>
                    <a:prstDash val="solid"/>
                    <a:round/>
                  </a:ln>
                </p:spPr>
                <p:txBody>
                  <a:bodyPr/>
                  <a:lstStyle/>
                  <a:p>
                    <a:endParaRPr lang="nb-NO"/>
                  </a:p>
                </p:txBody>
              </p:sp>
              <p:sp>
                <p:nvSpPr>
                  <p:cNvPr id="182" name="Friform 181">
                    <a:extLst>
                      <a:ext uri="{FF2B5EF4-FFF2-40B4-BE49-F238E27FC236}">
                        <a16:creationId xmlns:a16="http://schemas.microsoft.com/office/drawing/2014/main" id="{512B747B-C6C5-0E30-3DD0-A5645FE058FC}"/>
                      </a:ext>
                    </a:extLst>
                  </p:cNvPr>
                  <p:cNvSpPr/>
                  <p:nvPr/>
                </p:nvSpPr>
                <p:spPr>
                  <a:xfrm flipV="1">
                    <a:off x="5548573" y="2858460"/>
                    <a:ext cx="8816" cy="74568"/>
                  </a:xfrm>
                  <a:custGeom>
                    <a:avLst/>
                    <a:gdLst>
                      <a:gd name="csX0" fmla="*/ -646 w 8816"/>
                      <a:gd name="csY0" fmla="*/ 72270 h 74568"/>
                      <a:gd name="csX1" fmla="*/ 8171 w 8816"/>
                      <a:gd name="csY1" fmla="*/ 72270 h 74568"/>
                      <a:gd name="csX2" fmla="*/ 8171 w 8816"/>
                      <a:gd name="csY2" fmla="*/ -2298 h 74568"/>
                      <a:gd name="csX3" fmla="*/ -646 w 8816"/>
                      <a:gd name="csY3" fmla="*/ -2298 h 74568"/>
                      <a:gd name="csX4" fmla="*/ -646 w 8816"/>
                      <a:gd name="csY4" fmla="*/ 72270 h 74568"/>
                    </a:gdLst>
                    <a:ahLst/>
                    <a:cxnLst>
                      <a:cxn ang="0">
                        <a:pos x="csX0" y="csY0"/>
                      </a:cxn>
                      <a:cxn ang="0">
                        <a:pos x="csX1" y="csY1"/>
                      </a:cxn>
                      <a:cxn ang="0">
                        <a:pos x="csX2" y="csY2"/>
                      </a:cxn>
                      <a:cxn ang="0">
                        <a:pos x="csX3" y="csY3"/>
                      </a:cxn>
                      <a:cxn ang="0">
                        <a:pos x="csX4" y="csY4"/>
                      </a:cxn>
                    </a:cxnLst>
                    <a:rect l="l" t="t" r="r" b="b"/>
                    <a:pathLst>
                      <a:path w="8816" h="74568">
                        <a:moveTo>
                          <a:pt x="-646" y="72270"/>
                        </a:moveTo>
                        <a:lnTo>
                          <a:pt x="8171" y="72270"/>
                        </a:lnTo>
                        <a:lnTo>
                          <a:pt x="8171" y="-2298"/>
                        </a:lnTo>
                        <a:lnTo>
                          <a:pt x="-646" y="-2298"/>
                        </a:lnTo>
                        <a:lnTo>
                          <a:pt x="-646" y="72270"/>
                        </a:lnTo>
                        <a:close/>
                      </a:path>
                    </a:pathLst>
                  </a:custGeom>
                  <a:solidFill>
                    <a:srgbClr val="000000"/>
                  </a:solidFill>
                  <a:ln w="15" cap="flat">
                    <a:noFill/>
                    <a:prstDash val="solid"/>
                    <a:round/>
                  </a:ln>
                </p:spPr>
                <p:txBody>
                  <a:bodyPr/>
                  <a:lstStyle/>
                  <a:p>
                    <a:endParaRPr lang="nb-NO"/>
                  </a:p>
                </p:txBody>
              </p:sp>
              <p:sp>
                <p:nvSpPr>
                  <p:cNvPr id="183" name="Friform 182">
                    <a:extLst>
                      <a:ext uri="{FF2B5EF4-FFF2-40B4-BE49-F238E27FC236}">
                        <a16:creationId xmlns:a16="http://schemas.microsoft.com/office/drawing/2014/main" id="{DADC4C42-873D-3B63-CF33-566D05076332}"/>
                      </a:ext>
                    </a:extLst>
                  </p:cNvPr>
                  <p:cNvSpPr/>
                  <p:nvPr/>
                </p:nvSpPr>
                <p:spPr>
                  <a:xfrm flipV="1">
                    <a:off x="5575838" y="2858460"/>
                    <a:ext cx="8816" cy="74568"/>
                  </a:xfrm>
                  <a:custGeom>
                    <a:avLst/>
                    <a:gdLst>
                      <a:gd name="csX0" fmla="*/ -643 w 8816"/>
                      <a:gd name="csY0" fmla="*/ 51370 h 74568"/>
                      <a:gd name="csX1" fmla="*/ 8174 w 8816"/>
                      <a:gd name="csY1" fmla="*/ 51370 h 74568"/>
                      <a:gd name="csX2" fmla="*/ 8174 w 8816"/>
                      <a:gd name="csY2" fmla="*/ -2298 h 74568"/>
                      <a:gd name="csX3" fmla="*/ -643 w 8816"/>
                      <a:gd name="csY3" fmla="*/ -2298 h 74568"/>
                      <a:gd name="csX4" fmla="*/ -643 w 8816"/>
                      <a:gd name="csY4" fmla="*/ 51370 h 74568"/>
                      <a:gd name="csX5" fmla="*/ -643 w 8816"/>
                      <a:gd name="csY5" fmla="*/ 72270 h 74568"/>
                      <a:gd name="csX6" fmla="*/ 8174 w 8816"/>
                      <a:gd name="csY6" fmla="*/ 72270 h 74568"/>
                      <a:gd name="csX7" fmla="*/ 8174 w 8816"/>
                      <a:gd name="csY7" fmla="*/ 61092 h 74568"/>
                      <a:gd name="csX8" fmla="*/ -643 w 8816"/>
                      <a:gd name="csY8" fmla="*/ 61092 h 74568"/>
                      <a:gd name="csX9" fmla="*/ -643 w 8816"/>
                      <a:gd name="csY9" fmla="*/ 7227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643" y="51370"/>
                        </a:moveTo>
                        <a:lnTo>
                          <a:pt x="8174" y="51370"/>
                        </a:lnTo>
                        <a:lnTo>
                          <a:pt x="8174" y="-2298"/>
                        </a:lnTo>
                        <a:lnTo>
                          <a:pt x="-643" y="-2298"/>
                        </a:lnTo>
                        <a:lnTo>
                          <a:pt x="-643" y="51370"/>
                        </a:lnTo>
                        <a:close/>
                        <a:moveTo>
                          <a:pt x="-643" y="72270"/>
                        </a:moveTo>
                        <a:lnTo>
                          <a:pt x="8174" y="72270"/>
                        </a:lnTo>
                        <a:lnTo>
                          <a:pt x="8174" y="61092"/>
                        </a:lnTo>
                        <a:lnTo>
                          <a:pt x="-643" y="61092"/>
                        </a:lnTo>
                        <a:lnTo>
                          <a:pt x="-643" y="72270"/>
                        </a:lnTo>
                        <a:close/>
                      </a:path>
                    </a:pathLst>
                  </a:custGeom>
                  <a:solidFill>
                    <a:srgbClr val="000000"/>
                  </a:solidFill>
                  <a:ln w="15" cap="flat">
                    <a:noFill/>
                    <a:prstDash val="solid"/>
                    <a:round/>
                  </a:ln>
                </p:spPr>
                <p:txBody>
                  <a:bodyPr/>
                  <a:lstStyle/>
                  <a:p>
                    <a:endParaRPr lang="nb-NO"/>
                  </a:p>
                </p:txBody>
              </p:sp>
              <p:sp>
                <p:nvSpPr>
                  <p:cNvPr id="184" name="Friform 183">
                    <a:extLst>
                      <a:ext uri="{FF2B5EF4-FFF2-40B4-BE49-F238E27FC236}">
                        <a16:creationId xmlns:a16="http://schemas.microsoft.com/office/drawing/2014/main" id="{E86EA8A3-45B0-4A5E-BE6E-D55ACE50E989}"/>
                      </a:ext>
                    </a:extLst>
                  </p:cNvPr>
                  <p:cNvSpPr/>
                  <p:nvPr/>
                </p:nvSpPr>
                <p:spPr>
                  <a:xfrm flipV="1">
                    <a:off x="5599270" y="2878072"/>
                    <a:ext cx="47964" cy="75365"/>
                  </a:xfrm>
                  <a:custGeom>
                    <a:avLst/>
                    <a:gdLst>
                      <a:gd name="csX0" fmla="*/ 37482 w 47964"/>
                      <a:gd name="csY0" fmla="*/ 46881 h 75365"/>
                      <a:gd name="csX1" fmla="*/ 33526 w 47964"/>
                      <a:gd name="csY1" fmla="*/ 61724 h 75365"/>
                      <a:gd name="csX2" fmla="*/ 22439 w 47964"/>
                      <a:gd name="csY2" fmla="*/ 66999 h 75365"/>
                      <a:gd name="csX3" fmla="*/ 11399 w 47964"/>
                      <a:gd name="csY3" fmla="*/ 61724 h 75365"/>
                      <a:gd name="csX4" fmla="*/ 7443 w 47964"/>
                      <a:gd name="csY4" fmla="*/ 46881 h 75365"/>
                      <a:gd name="csX5" fmla="*/ 11399 w 47964"/>
                      <a:gd name="csY5" fmla="*/ 32068 h 75365"/>
                      <a:gd name="csX6" fmla="*/ 22439 w 47964"/>
                      <a:gd name="csY6" fmla="*/ 26794 h 75365"/>
                      <a:gd name="csX7" fmla="*/ 33526 w 47964"/>
                      <a:gd name="csY7" fmla="*/ 32068 h 75365"/>
                      <a:gd name="csX8" fmla="*/ 37482 w 47964"/>
                      <a:gd name="csY8" fmla="*/ 46881 h 75365"/>
                      <a:gd name="csX9" fmla="*/ 46299 w 47964"/>
                      <a:gd name="csY9" fmla="*/ 26073 h 75365"/>
                      <a:gd name="csX10" fmla="*/ 40211 w 47964"/>
                      <a:gd name="csY10" fmla="*/ 5694 h 75365"/>
                      <a:gd name="csX11" fmla="*/ 21581 w 47964"/>
                      <a:gd name="csY11" fmla="*/ -991 h 75365"/>
                      <a:gd name="csX12" fmla="*/ 12810 w 47964"/>
                      <a:gd name="csY12" fmla="*/ -301 h 75365"/>
                      <a:gd name="csX13" fmla="*/ 4805 w 47964"/>
                      <a:gd name="csY13" fmla="*/ 1830 h 75365"/>
                      <a:gd name="csX14" fmla="*/ 4805 w 47964"/>
                      <a:gd name="csY14" fmla="*/ 10402 h 75365"/>
                      <a:gd name="csX15" fmla="*/ 12472 w 47964"/>
                      <a:gd name="csY15" fmla="*/ 7304 h 75365"/>
                      <a:gd name="csX16" fmla="*/ 20185 w 47964"/>
                      <a:gd name="csY16" fmla="*/ 6292 h 75365"/>
                      <a:gd name="csX17" fmla="*/ 33173 w 47964"/>
                      <a:gd name="csY17" fmla="*/ 10816 h 75365"/>
                      <a:gd name="csX18" fmla="*/ 37482 w 47964"/>
                      <a:gd name="csY18" fmla="*/ 24494 h 75365"/>
                      <a:gd name="csX19" fmla="*/ 37482 w 47964"/>
                      <a:gd name="csY19" fmla="*/ 28864 h 75365"/>
                      <a:gd name="csX20" fmla="*/ 30489 w 47964"/>
                      <a:gd name="csY20" fmla="*/ 21764 h 75365"/>
                      <a:gd name="csX21" fmla="*/ 20277 w 47964"/>
                      <a:gd name="csY21" fmla="*/ 19418 h 75365"/>
                      <a:gd name="csX22" fmla="*/ 4376 w 47964"/>
                      <a:gd name="csY22" fmla="*/ 26932 h 75365"/>
                      <a:gd name="csX23" fmla="*/ -1666 w 47964"/>
                      <a:gd name="csY23" fmla="*/ 46881 h 75365"/>
                      <a:gd name="csX24" fmla="*/ 4376 w 47964"/>
                      <a:gd name="csY24" fmla="*/ 66846 h 75365"/>
                      <a:gd name="csX25" fmla="*/ 20277 w 47964"/>
                      <a:gd name="csY25" fmla="*/ 74374 h 75365"/>
                      <a:gd name="csX26" fmla="*/ 30489 w 47964"/>
                      <a:gd name="csY26" fmla="*/ 72028 h 75365"/>
                      <a:gd name="csX27" fmla="*/ 37482 w 47964"/>
                      <a:gd name="csY27" fmla="*/ 64944 h 75365"/>
                      <a:gd name="csX28" fmla="*/ 37482 w 47964"/>
                      <a:gd name="csY28" fmla="*/ 73086 h 75365"/>
                      <a:gd name="csX29" fmla="*/ 46299 w 47964"/>
                      <a:gd name="csY29" fmla="*/ 73086 h 75365"/>
                      <a:gd name="csX30" fmla="*/ 46299 w 47964"/>
                      <a:gd name="csY30" fmla="*/ 26073 h 75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7964" h="75365">
                        <a:moveTo>
                          <a:pt x="37482" y="46881"/>
                        </a:moveTo>
                        <a:cubicBezTo>
                          <a:pt x="37482" y="53270"/>
                          <a:pt x="36163" y="58218"/>
                          <a:pt x="33526" y="61724"/>
                        </a:cubicBezTo>
                        <a:cubicBezTo>
                          <a:pt x="30898" y="65241"/>
                          <a:pt x="27203" y="66999"/>
                          <a:pt x="22439" y="66999"/>
                        </a:cubicBezTo>
                        <a:cubicBezTo>
                          <a:pt x="17716" y="66999"/>
                          <a:pt x="14036" y="65241"/>
                          <a:pt x="11399" y="61724"/>
                        </a:cubicBezTo>
                        <a:cubicBezTo>
                          <a:pt x="8761" y="58218"/>
                          <a:pt x="7443" y="53270"/>
                          <a:pt x="7443" y="46881"/>
                        </a:cubicBezTo>
                        <a:cubicBezTo>
                          <a:pt x="7443" y="40523"/>
                          <a:pt x="8761" y="35585"/>
                          <a:pt x="11399" y="32068"/>
                        </a:cubicBezTo>
                        <a:cubicBezTo>
                          <a:pt x="14036" y="28552"/>
                          <a:pt x="17716" y="26794"/>
                          <a:pt x="22439" y="26794"/>
                        </a:cubicBezTo>
                        <a:cubicBezTo>
                          <a:pt x="27203" y="26794"/>
                          <a:pt x="30898" y="28552"/>
                          <a:pt x="33526" y="32068"/>
                        </a:cubicBezTo>
                        <a:cubicBezTo>
                          <a:pt x="36163" y="35585"/>
                          <a:pt x="37482" y="40523"/>
                          <a:pt x="37482" y="46881"/>
                        </a:cubicBezTo>
                        <a:close/>
                        <a:moveTo>
                          <a:pt x="46299" y="26073"/>
                        </a:moveTo>
                        <a:cubicBezTo>
                          <a:pt x="46299" y="16944"/>
                          <a:pt x="44269" y="10151"/>
                          <a:pt x="40211" y="5694"/>
                        </a:cubicBezTo>
                        <a:cubicBezTo>
                          <a:pt x="36163" y="1237"/>
                          <a:pt x="29953" y="-991"/>
                          <a:pt x="21581" y="-991"/>
                        </a:cubicBezTo>
                        <a:cubicBezTo>
                          <a:pt x="18483" y="-991"/>
                          <a:pt x="15559" y="-761"/>
                          <a:pt x="12810" y="-301"/>
                        </a:cubicBezTo>
                        <a:cubicBezTo>
                          <a:pt x="10060" y="159"/>
                          <a:pt x="7392" y="869"/>
                          <a:pt x="4805" y="1830"/>
                        </a:cubicBezTo>
                        <a:lnTo>
                          <a:pt x="4805" y="10402"/>
                        </a:lnTo>
                        <a:cubicBezTo>
                          <a:pt x="7392" y="9001"/>
                          <a:pt x="9947" y="7969"/>
                          <a:pt x="12472" y="7304"/>
                        </a:cubicBezTo>
                        <a:cubicBezTo>
                          <a:pt x="14997" y="6630"/>
                          <a:pt x="17568" y="6292"/>
                          <a:pt x="20185" y="6292"/>
                        </a:cubicBezTo>
                        <a:cubicBezTo>
                          <a:pt x="25971" y="6292"/>
                          <a:pt x="30300" y="7800"/>
                          <a:pt x="33173" y="10816"/>
                        </a:cubicBezTo>
                        <a:cubicBezTo>
                          <a:pt x="36045" y="13831"/>
                          <a:pt x="37482" y="18391"/>
                          <a:pt x="37482" y="24494"/>
                        </a:cubicBezTo>
                        <a:lnTo>
                          <a:pt x="37482" y="28864"/>
                        </a:lnTo>
                        <a:cubicBezTo>
                          <a:pt x="35662" y="25695"/>
                          <a:pt x="33331" y="23328"/>
                          <a:pt x="30489" y="21764"/>
                        </a:cubicBezTo>
                        <a:cubicBezTo>
                          <a:pt x="27648" y="20200"/>
                          <a:pt x="24243" y="19418"/>
                          <a:pt x="20277" y="19418"/>
                        </a:cubicBezTo>
                        <a:cubicBezTo>
                          <a:pt x="13704" y="19418"/>
                          <a:pt x="8404" y="21923"/>
                          <a:pt x="4376" y="26932"/>
                        </a:cubicBezTo>
                        <a:cubicBezTo>
                          <a:pt x="348" y="31951"/>
                          <a:pt x="-1666" y="38601"/>
                          <a:pt x="-1666" y="46881"/>
                        </a:cubicBezTo>
                        <a:cubicBezTo>
                          <a:pt x="-1666" y="55182"/>
                          <a:pt x="348" y="61837"/>
                          <a:pt x="4376" y="66846"/>
                        </a:cubicBezTo>
                        <a:cubicBezTo>
                          <a:pt x="8404" y="71865"/>
                          <a:pt x="13704" y="74374"/>
                          <a:pt x="20277" y="74374"/>
                        </a:cubicBezTo>
                        <a:cubicBezTo>
                          <a:pt x="24243" y="74374"/>
                          <a:pt x="27648" y="73592"/>
                          <a:pt x="30489" y="72028"/>
                        </a:cubicBezTo>
                        <a:cubicBezTo>
                          <a:pt x="33331" y="70464"/>
                          <a:pt x="35662" y="68103"/>
                          <a:pt x="37482" y="64944"/>
                        </a:cubicBezTo>
                        <a:lnTo>
                          <a:pt x="37482" y="73086"/>
                        </a:lnTo>
                        <a:lnTo>
                          <a:pt x="46299" y="73086"/>
                        </a:lnTo>
                        <a:lnTo>
                          <a:pt x="46299" y="26073"/>
                        </a:lnTo>
                        <a:close/>
                      </a:path>
                    </a:pathLst>
                  </a:custGeom>
                  <a:solidFill>
                    <a:srgbClr val="000000"/>
                  </a:solidFill>
                  <a:ln w="15" cap="flat">
                    <a:noFill/>
                    <a:prstDash val="solid"/>
                    <a:round/>
                  </a:ln>
                </p:spPr>
                <p:txBody>
                  <a:bodyPr/>
                  <a:lstStyle/>
                  <a:p>
                    <a:endParaRPr lang="nb-NO"/>
                  </a:p>
                </p:txBody>
              </p:sp>
              <p:sp>
                <p:nvSpPr>
                  <p:cNvPr id="185" name="Friform 184">
                    <a:extLst>
                      <a:ext uri="{FF2B5EF4-FFF2-40B4-BE49-F238E27FC236}">
                        <a16:creationId xmlns:a16="http://schemas.microsoft.com/office/drawing/2014/main" id="{761A9BBB-0E00-97D1-7672-D30FB2834BCE}"/>
                      </a:ext>
                    </a:extLst>
                  </p:cNvPr>
                  <p:cNvSpPr/>
                  <p:nvPr/>
                </p:nvSpPr>
                <p:spPr>
                  <a:xfrm flipV="1">
                    <a:off x="5656151" y="2933028"/>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186" name="Friform 185">
                    <a:extLst>
                      <a:ext uri="{FF2B5EF4-FFF2-40B4-BE49-F238E27FC236}">
                        <a16:creationId xmlns:a16="http://schemas.microsoft.com/office/drawing/2014/main" id="{10466157-D0BA-95E3-3F6E-2C22F8685495}"/>
                      </a:ext>
                    </a:extLst>
                  </p:cNvPr>
                  <p:cNvSpPr/>
                  <p:nvPr/>
                </p:nvSpPr>
                <p:spPr>
                  <a:xfrm flipV="1">
                    <a:off x="5692667" y="2878072"/>
                    <a:ext cx="41017" cy="56351"/>
                  </a:xfrm>
                  <a:custGeom>
                    <a:avLst/>
                    <a:gdLst>
                      <a:gd name="csX0" fmla="*/ 36711 w 41017"/>
                      <a:gd name="csY0" fmla="*/ 51872 h 56351"/>
                      <a:gd name="csX1" fmla="*/ 36711 w 41017"/>
                      <a:gd name="csY1" fmla="*/ 43531 h 56351"/>
                      <a:gd name="csX2" fmla="*/ 28952 w 41017"/>
                      <a:gd name="csY2" fmla="*/ 46398 h 56351"/>
                      <a:gd name="csX3" fmla="*/ 20611 w 41017"/>
                      <a:gd name="csY3" fmla="*/ 47364 h 56351"/>
                      <a:gd name="csX4" fmla="*/ 10767 w 41017"/>
                      <a:gd name="csY4" fmla="*/ 45355 h 56351"/>
                      <a:gd name="csX5" fmla="*/ 7485 w 41017"/>
                      <a:gd name="csY5" fmla="*/ 39314 h 56351"/>
                      <a:gd name="csX6" fmla="*/ 9831 w 41017"/>
                      <a:gd name="csY6" fmla="*/ 34499 h 56351"/>
                      <a:gd name="csX7" fmla="*/ 19277 w 41017"/>
                      <a:gd name="csY7" fmla="*/ 31172 h 56351"/>
                      <a:gd name="csX8" fmla="*/ 22298 w 41017"/>
                      <a:gd name="csY8" fmla="*/ 30497 h 56351"/>
                      <a:gd name="csX9" fmla="*/ 35638 w 41017"/>
                      <a:gd name="csY9" fmla="*/ 24823 h 56351"/>
                      <a:gd name="csX10" fmla="*/ 39594 w 41017"/>
                      <a:gd name="csY10" fmla="*/ 14596 h 56351"/>
                      <a:gd name="csX11" fmla="*/ 33675 w 41017"/>
                      <a:gd name="csY11" fmla="*/ 2743 h 56351"/>
                      <a:gd name="csX12" fmla="*/ 17406 w 41017"/>
                      <a:gd name="csY12" fmla="*/ -1612 h 56351"/>
                      <a:gd name="csX13" fmla="*/ 8420 w 41017"/>
                      <a:gd name="csY13" fmla="*/ -769 h 56351"/>
                      <a:gd name="csX14" fmla="*/ -1424 w 41017"/>
                      <a:gd name="csY14" fmla="*/ 1746 h 56351"/>
                      <a:gd name="csX15" fmla="*/ -1424 w 41017"/>
                      <a:gd name="csY15" fmla="*/ 10854 h 56351"/>
                      <a:gd name="csX16" fmla="*/ 8206 w 41017"/>
                      <a:gd name="csY16" fmla="*/ 7036 h 56351"/>
                      <a:gd name="csX17" fmla="*/ 17605 w 41017"/>
                      <a:gd name="csY17" fmla="*/ 5779 h 56351"/>
                      <a:gd name="csX18" fmla="*/ 27174 w 41017"/>
                      <a:gd name="csY18" fmla="*/ 7910 h 56351"/>
                      <a:gd name="csX19" fmla="*/ 30532 w 41017"/>
                      <a:gd name="csY19" fmla="*/ 13921 h 56351"/>
                      <a:gd name="csX20" fmla="*/ 28109 w 41017"/>
                      <a:gd name="csY20" fmla="*/ 19426 h 56351"/>
                      <a:gd name="csX21" fmla="*/ 17498 w 41017"/>
                      <a:gd name="csY21" fmla="*/ 23121 h 56351"/>
                      <a:gd name="csX22" fmla="*/ 14431 w 41017"/>
                      <a:gd name="csY22" fmla="*/ 23842 h 56351"/>
                      <a:gd name="csX23" fmla="*/ 2594 w 41017"/>
                      <a:gd name="csY23" fmla="*/ 29132 h 56351"/>
                      <a:gd name="csX24" fmla="*/ -1041 w 41017"/>
                      <a:gd name="csY24" fmla="*/ 38930 h 56351"/>
                      <a:gd name="csX25" fmla="*/ 4326 w 41017"/>
                      <a:gd name="csY25" fmla="*/ 50615 h 56351"/>
                      <a:gd name="csX26" fmla="*/ 19568 w 41017"/>
                      <a:gd name="csY26" fmla="*/ 54740 h 56351"/>
                      <a:gd name="csX27" fmla="*/ 28753 w 41017"/>
                      <a:gd name="csY27" fmla="*/ 54019 h 56351"/>
                      <a:gd name="csX28" fmla="*/ 36711 w 41017"/>
                      <a:gd name="csY28" fmla="*/ 51872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711" y="51872"/>
                        </a:moveTo>
                        <a:lnTo>
                          <a:pt x="36711" y="43531"/>
                        </a:lnTo>
                        <a:cubicBezTo>
                          <a:pt x="34227" y="44808"/>
                          <a:pt x="31641" y="45764"/>
                          <a:pt x="28952" y="46398"/>
                        </a:cubicBezTo>
                        <a:cubicBezTo>
                          <a:pt x="26274" y="47042"/>
                          <a:pt x="23494" y="47364"/>
                          <a:pt x="20611" y="47364"/>
                        </a:cubicBezTo>
                        <a:cubicBezTo>
                          <a:pt x="16236" y="47364"/>
                          <a:pt x="12954" y="46694"/>
                          <a:pt x="10767" y="45355"/>
                        </a:cubicBezTo>
                        <a:cubicBezTo>
                          <a:pt x="8579" y="44016"/>
                          <a:pt x="7485" y="42002"/>
                          <a:pt x="7485" y="39314"/>
                        </a:cubicBezTo>
                        <a:cubicBezTo>
                          <a:pt x="7485" y="37269"/>
                          <a:pt x="8267" y="35664"/>
                          <a:pt x="9831" y="34499"/>
                        </a:cubicBezTo>
                        <a:cubicBezTo>
                          <a:pt x="11395" y="33334"/>
                          <a:pt x="14544" y="32224"/>
                          <a:pt x="19277" y="31172"/>
                        </a:cubicBezTo>
                        <a:lnTo>
                          <a:pt x="22298" y="30497"/>
                        </a:lnTo>
                        <a:cubicBezTo>
                          <a:pt x="28554" y="29158"/>
                          <a:pt x="33001" y="27266"/>
                          <a:pt x="35638" y="24823"/>
                        </a:cubicBezTo>
                        <a:cubicBezTo>
                          <a:pt x="38275" y="22380"/>
                          <a:pt x="39594" y="18971"/>
                          <a:pt x="39594" y="14596"/>
                        </a:cubicBezTo>
                        <a:cubicBezTo>
                          <a:pt x="39594" y="9607"/>
                          <a:pt x="37621" y="5656"/>
                          <a:pt x="33675" y="2743"/>
                        </a:cubicBezTo>
                        <a:cubicBezTo>
                          <a:pt x="29729" y="-161"/>
                          <a:pt x="24306" y="-1612"/>
                          <a:pt x="17406" y="-1612"/>
                        </a:cubicBezTo>
                        <a:cubicBezTo>
                          <a:pt x="14534" y="-1612"/>
                          <a:pt x="11538" y="-1331"/>
                          <a:pt x="8420" y="-769"/>
                        </a:cubicBezTo>
                        <a:cubicBezTo>
                          <a:pt x="5303" y="-207"/>
                          <a:pt x="2021" y="632"/>
                          <a:pt x="-1424" y="1746"/>
                        </a:cubicBezTo>
                        <a:lnTo>
                          <a:pt x="-1424" y="10854"/>
                        </a:lnTo>
                        <a:cubicBezTo>
                          <a:pt x="1837" y="9157"/>
                          <a:pt x="5047" y="7885"/>
                          <a:pt x="8206" y="7036"/>
                        </a:cubicBezTo>
                        <a:cubicBezTo>
                          <a:pt x="11365" y="6198"/>
                          <a:pt x="14498" y="5779"/>
                          <a:pt x="17605" y="5779"/>
                        </a:cubicBezTo>
                        <a:cubicBezTo>
                          <a:pt x="21756" y="5779"/>
                          <a:pt x="24945" y="6489"/>
                          <a:pt x="27174" y="7910"/>
                        </a:cubicBezTo>
                        <a:cubicBezTo>
                          <a:pt x="29412" y="9331"/>
                          <a:pt x="30532" y="11335"/>
                          <a:pt x="30532" y="13921"/>
                        </a:cubicBezTo>
                        <a:cubicBezTo>
                          <a:pt x="30532" y="16313"/>
                          <a:pt x="29724" y="18148"/>
                          <a:pt x="28109" y="19426"/>
                        </a:cubicBezTo>
                        <a:cubicBezTo>
                          <a:pt x="26504" y="20704"/>
                          <a:pt x="22967" y="21935"/>
                          <a:pt x="17498" y="23121"/>
                        </a:cubicBezTo>
                        <a:lnTo>
                          <a:pt x="14431" y="23842"/>
                        </a:lnTo>
                        <a:cubicBezTo>
                          <a:pt x="8972" y="24987"/>
                          <a:pt x="5027" y="26750"/>
                          <a:pt x="2594" y="29132"/>
                        </a:cubicBezTo>
                        <a:cubicBezTo>
                          <a:pt x="171" y="31514"/>
                          <a:pt x="-1041" y="34780"/>
                          <a:pt x="-1041" y="38930"/>
                        </a:cubicBezTo>
                        <a:cubicBezTo>
                          <a:pt x="-1041" y="43980"/>
                          <a:pt x="748" y="47875"/>
                          <a:pt x="4326" y="50615"/>
                        </a:cubicBezTo>
                        <a:cubicBezTo>
                          <a:pt x="7904" y="53365"/>
                          <a:pt x="12985" y="54740"/>
                          <a:pt x="19568" y="54740"/>
                        </a:cubicBezTo>
                        <a:cubicBezTo>
                          <a:pt x="22819" y="54740"/>
                          <a:pt x="25881" y="54499"/>
                          <a:pt x="28753" y="54019"/>
                        </a:cubicBezTo>
                        <a:cubicBezTo>
                          <a:pt x="31636" y="53549"/>
                          <a:pt x="34289" y="52833"/>
                          <a:pt x="36711" y="51872"/>
                        </a:cubicBezTo>
                        <a:close/>
                      </a:path>
                    </a:pathLst>
                  </a:custGeom>
                  <a:solidFill>
                    <a:srgbClr val="000000"/>
                  </a:solidFill>
                  <a:ln w="15" cap="flat">
                    <a:noFill/>
                    <a:prstDash val="solid"/>
                    <a:round/>
                  </a:ln>
                </p:spPr>
                <p:txBody>
                  <a:bodyPr/>
                  <a:lstStyle/>
                  <a:p>
                    <a:endParaRPr lang="nb-NO"/>
                  </a:p>
                </p:txBody>
              </p:sp>
              <p:sp>
                <p:nvSpPr>
                  <p:cNvPr id="187" name="Friform 186">
                    <a:extLst>
                      <a:ext uri="{FF2B5EF4-FFF2-40B4-BE49-F238E27FC236}">
                        <a16:creationId xmlns:a16="http://schemas.microsoft.com/office/drawing/2014/main" id="{2DBB0CAE-603F-7D4D-C950-F6A2EEFD67AA}"/>
                      </a:ext>
                    </a:extLst>
                  </p:cNvPr>
                  <p:cNvSpPr/>
                  <p:nvPr/>
                </p:nvSpPr>
                <p:spPr>
                  <a:xfrm flipV="1">
                    <a:off x="5744363" y="2878072"/>
                    <a:ext cx="45342" cy="56351"/>
                  </a:xfrm>
                  <a:custGeom>
                    <a:avLst/>
                    <a:gdLst>
                      <a:gd name="csX0" fmla="*/ 26158 w 45342"/>
                      <a:gd name="csY0" fmla="*/ 26755 h 56351"/>
                      <a:gd name="csX1" fmla="*/ 11345 w 45342"/>
                      <a:gd name="csY1" fmla="*/ 24317 h 56351"/>
                      <a:gd name="csX2" fmla="*/ 7221 w 45342"/>
                      <a:gd name="csY2" fmla="*/ 15976 h 56351"/>
                      <a:gd name="csX3" fmla="*/ 10318 w 45342"/>
                      <a:gd name="csY3" fmla="*/ 8523 h 56351"/>
                      <a:gd name="csX4" fmla="*/ 18721 w 45342"/>
                      <a:gd name="csY4" fmla="*/ 5779 h 56351"/>
                      <a:gd name="csX5" fmla="*/ 30497 w 45342"/>
                      <a:gd name="csY5" fmla="*/ 10977 h 56351"/>
                      <a:gd name="csX6" fmla="*/ 34929 w 45342"/>
                      <a:gd name="csY6" fmla="*/ 24793 h 56351"/>
                      <a:gd name="csX7" fmla="*/ 34929 w 45342"/>
                      <a:gd name="csY7" fmla="*/ 26755 h 56351"/>
                      <a:gd name="csX8" fmla="*/ 26158 w 45342"/>
                      <a:gd name="csY8" fmla="*/ 26755 h 56351"/>
                      <a:gd name="csX9" fmla="*/ 43746 w 45342"/>
                      <a:gd name="csY9" fmla="*/ 30405 h 56351"/>
                      <a:gd name="csX10" fmla="*/ 43746 w 45342"/>
                      <a:gd name="csY10" fmla="*/ -217 h 56351"/>
                      <a:gd name="csX11" fmla="*/ 34929 w 45342"/>
                      <a:gd name="csY11" fmla="*/ -217 h 56351"/>
                      <a:gd name="csX12" fmla="*/ 34929 w 45342"/>
                      <a:gd name="csY12" fmla="*/ 7925 h 56351"/>
                      <a:gd name="csX13" fmla="*/ 27400 w 45342"/>
                      <a:gd name="csY13" fmla="*/ 719 h 56351"/>
                      <a:gd name="csX14" fmla="*/ 16375 w 45342"/>
                      <a:gd name="csY14" fmla="*/ -1612 h 56351"/>
                      <a:gd name="csX15" fmla="*/ 3264 w 45342"/>
                      <a:gd name="csY15" fmla="*/ 3019 h 56351"/>
                      <a:gd name="csX16" fmla="*/ -1596 w 45342"/>
                      <a:gd name="csY16" fmla="*/ 15408 h 56351"/>
                      <a:gd name="csX17" fmla="*/ 4460 w 45342"/>
                      <a:gd name="csY17" fmla="*/ 29055 h 56351"/>
                      <a:gd name="csX18" fmla="*/ 22554 w 45342"/>
                      <a:gd name="csY18" fmla="*/ 33656 h 56351"/>
                      <a:gd name="csX19" fmla="*/ 34929 w 45342"/>
                      <a:gd name="csY19" fmla="*/ 33656 h 56351"/>
                      <a:gd name="csX20" fmla="*/ 34929 w 45342"/>
                      <a:gd name="csY20" fmla="*/ 34530 h 56351"/>
                      <a:gd name="csX21" fmla="*/ 30927 w 45342"/>
                      <a:gd name="csY21" fmla="*/ 43945 h 56351"/>
                      <a:gd name="csX22" fmla="*/ 19687 w 45342"/>
                      <a:gd name="csY22" fmla="*/ 47272 h 56351"/>
                      <a:gd name="csX23" fmla="*/ 10717 w 45342"/>
                      <a:gd name="csY23" fmla="*/ 46168 h 56351"/>
                      <a:gd name="csX24" fmla="*/ 2344 w 45342"/>
                      <a:gd name="csY24" fmla="*/ 42856 h 56351"/>
                      <a:gd name="csX25" fmla="*/ 2344 w 45342"/>
                      <a:gd name="csY25" fmla="*/ 51013 h 56351"/>
                      <a:gd name="csX26" fmla="*/ 11729 w 45342"/>
                      <a:gd name="csY26" fmla="*/ 53804 h 56351"/>
                      <a:gd name="csX27" fmla="*/ 20592 w 45342"/>
                      <a:gd name="csY27" fmla="*/ 54740 h 56351"/>
                      <a:gd name="csX28" fmla="*/ 37996 w 45342"/>
                      <a:gd name="csY28" fmla="*/ 48698 h 56351"/>
                      <a:gd name="csX29" fmla="*/ 43746 w 45342"/>
                      <a:gd name="csY29" fmla="*/ 30405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5342" h="56351">
                        <a:moveTo>
                          <a:pt x="26158" y="26755"/>
                        </a:moveTo>
                        <a:cubicBezTo>
                          <a:pt x="19033" y="26755"/>
                          <a:pt x="14095" y="25943"/>
                          <a:pt x="11345" y="24317"/>
                        </a:cubicBezTo>
                        <a:cubicBezTo>
                          <a:pt x="8595" y="22692"/>
                          <a:pt x="7221" y="19911"/>
                          <a:pt x="7221" y="15976"/>
                        </a:cubicBezTo>
                        <a:cubicBezTo>
                          <a:pt x="7221" y="12848"/>
                          <a:pt x="8253" y="10364"/>
                          <a:pt x="10318" y="8523"/>
                        </a:cubicBezTo>
                        <a:cubicBezTo>
                          <a:pt x="12383" y="6694"/>
                          <a:pt x="15184" y="5779"/>
                          <a:pt x="18721" y="5779"/>
                        </a:cubicBezTo>
                        <a:cubicBezTo>
                          <a:pt x="23618" y="5779"/>
                          <a:pt x="27543" y="7511"/>
                          <a:pt x="30497" y="10977"/>
                        </a:cubicBezTo>
                        <a:cubicBezTo>
                          <a:pt x="33452" y="14442"/>
                          <a:pt x="34929" y="19048"/>
                          <a:pt x="34929" y="24793"/>
                        </a:cubicBezTo>
                        <a:lnTo>
                          <a:pt x="34929" y="26755"/>
                        </a:lnTo>
                        <a:lnTo>
                          <a:pt x="26158" y="26755"/>
                        </a:lnTo>
                        <a:close/>
                        <a:moveTo>
                          <a:pt x="43746" y="30405"/>
                        </a:moveTo>
                        <a:lnTo>
                          <a:pt x="43746" y="-217"/>
                        </a:lnTo>
                        <a:lnTo>
                          <a:pt x="34929" y="-217"/>
                        </a:lnTo>
                        <a:lnTo>
                          <a:pt x="34929" y="7925"/>
                        </a:lnTo>
                        <a:cubicBezTo>
                          <a:pt x="32915" y="4675"/>
                          <a:pt x="30405" y="2272"/>
                          <a:pt x="27400" y="719"/>
                        </a:cubicBezTo>
                        <a:cubicBezTo>
                          <a:pt x="24394" y="-835"/>
                          <a:pt x="20719" y="-1612"/>
                          <a:pt x="16375" y="-1612"/>
                        </a:cubicBezTo>
                        <a:cubicBezTo>
                          <a:pt x="10885" y="-1612"/>
                          <a:pt x="6515" y="-69"/>
                          <a:pt x="3264" y="3019"/>
                        </a:cubicBezTo>
                        <a:cubicBezTo>
                          <a:pt x="24" y="6106"/>
                          <a:pt x="-1596" y="10236"/>
                          <a:pt x="-1596" y="15408"/>
                        </a:cubicBezTo>
                        <a:cubicBezTo>
                          <a:pt x="-1596" y="21440"/>
                          <a:pt x="423" y="25989"/>
                          <a:pt x="4460" y="29055"/>
                        </a:cubicBezTo>
                        <a:cubicBezTo>
                          <a:pt x="8509" y="32122"/>
                          <a:pt x="14540" y="33656"/>
                          <a:pt x="22554" y="33656"/>
                        </a:cubicBezTo>
                        <a:lnTo>
                          <a:pt x="34929" y="33656"/>
                        </a:lnTo>
                        <a:lnTo>
                          <a:pt x="34929" y="34530"/>
                        </a:lnTo>
                        <a:cubicBezTo>
                          <a:pt x="34929" y="38588"/>
                          <a:pt x="33595" y="41726"/>
                          <a:pt x="30927" y="43945"/>
                        </a:cubicBezTo>
                        <a:cubicBezTo>
                          <a:pt x="28259" y="46163"/>
                          <a:pt x="24512" y="47272"/>
                          <a:pt x="19687" y="47272"/>
                        </a:cubicBezTo>
                        <a:cubicBezTo>
                          <a:pt x="16620" y="47272"/>
                          <a:pt x="13630" y="46904"/>
                          <a:pt x="10717" y="46168"/>
                        </a:cubicBezTo>
                        <a:cubicBezTo>
                          <a:pt x="7813" y="45432"/>
                          <a:pt x="5023" y="44328"/>
                          <a:pt x="2344" y="42856"/>
                        </a:cubicBezTo>
                        <a:lnTo>
                          <a:pt x="2344" y="51013"/>
                        </a:lnTo>
                        <a:cubicBezTo>
                          <a:pt x="5565" y="52261"/>
                          <a:pt x="8693" y="53191"/>
                          <a:pt x="11729" y="53804"/>
                        </a:cubicBezTo>
                        <a:cubicBezTo>
                          <a:pt x="14765" y="54428"/>
                          <a:pt x="17719" y="54740"/>
                          <a:pt x="20592" y="54740"/>
                        </a:cubicBezTo>
                        <a:cubicBezTo>
                          <a:pt x="28361" y="54740"/>
                          <a:pt x="34162" y="52726"/>
                          <a:pt x="37996" y="48698"/>
                        </a:cubicBezTo>
                        <a:cubicBezTo>
                          <a:pt x="41829" y="44681"/>
                          <a:pt x="43746" y="38583"/>
                          <a:pt x="43746" y="30405"/>
                        </a:cubicBezTo>
                        <a:close/>
                      </a:path>
                    </a:pathLst>
                  </a:custGeom>
                  <a:solidFill>
                    <a:srgbClr val="000000"/>
                  </a:solidFill>
                  <a:ln w="15" cap="flat">
                    <a:noFill/>
                    <a:prstDash val="solid"/>
                    <a:round/>
                  </a:ln>
                </p:spPr>
                <p:txBody>
                  <a:bodyPr/>
                  <a:lstStyle/>
                  <a:p>
                    <a:endParaRPr lang="nb-NO"/>
                  </a:p>
                </p:txBody>
              </p:sp>
              <p:sp>
                <p:nvSpPr>
                  <p:cNvPr id="188" name="Friform 187">
                    <a:extLst>
                      <a:ext uri="{FF2B5EF4-FFF2-40B4-BE49-F238E27FC236}">
                        <a16:creationId xmlns:a16="http://schemas.microsoft.com/office/drawing/2014/main" id="{897EA998-CB2D-C590-6EF8-071D4B4CE818}"/>
                      </a:ext>
                    </a:extLst>
                  </p:cNvPr>
                  <p:cNvSpPr/>
                  <p:nvPr/>
                </p:nvSpPr>
                <p:spPr>
                  <a:xfrm flipV="1">
                    <a:off x="5807521" y="2878072"/>
                    <a:ext cx="78355" cy="54956"/>
                  </a:xfrm>
                  <a:custGeom>
                    <a:avLst/>
                    <a:gdLst>
                      <a:gd name="csX0" fmla="*/ 39260 w 78355"/>
                      <a:gd name="csY0" fmla="*/ 41706 h 54956"/>
                      <a:gd name="csX1" fmla="*/ 47172 w 78355"/>
                      <a:gd name="csY1" fmla="*/ 50477 h 54956"/>
                      <a:gd name="csX2" fmla="*/ 57998 w 78355"/>
                      <a:gd name="csY2" fmla="*/ 53299 h 54956"/>
                      <a:gd name="csX3" fmla="*/ 70940 w 78355"/>
                      <a:gd name="csY3" fmla="*/ 47426 h 54956"/>
                      <a:gd name="csX4" fmla="*/ 75494 w 78355"/>
                      <a:gd name="csY4" fmla="*/ 30743 h 54956"/>
                      <a:gd name="csX5" fmla="*/ 75494 w 78355"/>
                      <a:gd name="csY5" fmla="*/ -1658 h 54956"/>
                      <a:gd name="csX6" fmla="*/ 66631 w 78355"/>
                      <a:gd name="csY6" fmla="*/ -1658 h 54956"/>
                      <a:gd name="csX7" fmla="*/ 66631 w 78355"/>
                      <a:gd name="csY7" fmla="*/ 30451 h 54956"/>
                      <a:gd name="csX8" fmla="*/ 63886 w 78355"/>
                      <a:gd name="csY8" fmla="*/ 41890 h 54956"/>
                      <a:gd name="csX9" fmla="*/ 55560 w 78355"/>
                      <a:gd name="csY9" fmla="*/ 45632 h 54956"/>
                      <a:gd name="csX10" fmla="*/ 44719 w 78355"/>
                      <a:gd name="csY10" fmla="*/ 41078 h 54956"/>
                      <a:gd name="csX11" fmla="*/ 40748 w 78355"/>
                      <a:gd name="csY11" fmla="*/ 28673 h 54956"/>
                      <a:gd name="csX12" fmla="*/ 40748 w 78355"/>
                      <a:gd name="csY12" fmla="*/ -1658 h 54956"/>
                      <a:gd name="csX13" fmla="*/ 31885 w 78355"/>
                      <a:gd name="csY13" fmla="*/ -1658 h 54956"/>
                      <a:gd name="csX14" fmla="*/ 31885 w 78355"/>
                      <a:gd name="csY14" fmla="*/ 30451 h 54956"/>
                      <a:gd name="csX15" fmla="*/ 29155 w 78355"/>
                      <a:gd name="csY15" fmla="*/ 41921 h 54956"/>
                      <a:gd name="csX16" fmla="*/ 20722 w 78355"/>
                      <a:gd name="csY16" fmla="*/ 45632 h 54956"/>
                      <a:gd name="csX17" fmla="*/ 9973 w 78355"/>
                      <a:gd name="csY17" fmla="*/ 41062 h 54956"/>
                      <a:gd name="csX18" fmla="*/ 6001 w 78355"/>
                      <a:gd name="csY18" fmla="*/ 28673 h 54956"/>
                      <a:gd name="csX19" fmla="*/ 6001 w 78355"/>
                      <a:gd name="csY19" fmla="*/ -1658 h 54956"/>
                      <a:gd name="csX20" fmla="*/ -2862 w 78355"/>
                      <a:gd name="csY20" fmla="*/ -1658 h 54956"/>
                      <a:gd name="csX21" fmla="*/ -2862 w 78355"/>
                      <a:gd name="csY21" fmla="*/ 52011 h 54956"/>
                      <a:gd name="csX22" fmla="*/ 6001 w 78355"/>
                      <a:gd name="csY22" fmla="*/ 52011 h 54956"/>
                      <a:gd name="csX23" fmla="*/ 6001 w 78355"/>
                      <a:gd name="csY23" fmla="*/ 43669 h 54956"/>
                      <a:gd name="csX24" fmla="*/ 13239 w 78355"/>
                      <a:gd name="csY24" fmla="*/ 50953 h 54956"/>
                      <a:gd name="csX25" fmla="*/ 23252 w 78355"/>
                      <a:gd name="csY25" fmla="*/ 53299 h 54956"/>
                      <a:gd name="csX26" fmla="*/ 33203 w 78355"/>
                      <a:gd name="csY26" fmla="*/ 50324 h 54956"/>
                      <a:gd name="csX27" fmla="*/ 39260 w 78355"/>
                      <a:gd name="csY27" fmla="*/ 41706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78355" h="54956">
                        <a:moveTo>
                          <a:pt x="39260" y="41706"/>
                        </a:moveTo>
                        <a:cubicBezTo>
                          <a:pt x="41468" y="45673"/>
                          <a:pt x="44106" y="48596"/>
                          <a:pt x="47172" y="50477"/>
                        </a:cubicBezTo>
                        <a:cubicBezTo>
                          <a:pt x="50239" y="52358"/>
                          <a:pt x="53848" y="53299"/>
                          <a:pt x="57998" y="53299"/>
                        </a:cubicBezTo>
                        <a:cubicBezTo>
                          <a:pt x="63590" y="53299"/>
                          <a:pt x="67904" y="51341"/>
                          <a:pt x="70940" y="47426"/>
                        </a:cubicBezTo>
                        <a:cubicBezTo>
                          <a:pt x="73976" y="43521"/>
                          <a:pt x="75494" y="37960"/>
                          <a:pt x="75494" y="30743"/>
                        </a:cubicBezTo>
                        <a:lnTo>
                          <a:pt x="75494" y="-1658"/>
                        </a:lnTo>
                        <a:lnTo>
                          <a:pt x="66631" y="-1658"/>
                        </a:lnTo>
                        <a:lnTo>
                          <a:pt x="66631" y="30451"/>
                        </a:lnTo>
                        <a:cubicBezTo>
                          <a:pt x="66631" y="35593"/>
                          <a:pt x="65716" y="39406"/>
                          <a:pt x="63886" y="41890"/>
                        </a:cubicBezTo>
                        <a:cubicBezTo>
                          <a:pt x="62067" y="44385"/>
                          <a:pt x="59291" y="45632"/>
                          <a:pt x="55560" y="45632"/>
                        </a:cubicBezTo>
                        <a:cubicBezTo>
                          <a:pt x="50991" y="45632"/>
                          <a:pt x="47377" y="44114"/>
                          <a:pt x="44719" y="41078"/>
                        </a:cubicBezTo>
                        <a:cubicBezTo>
                          <a:pt x="42071" y="38052"/>
                          <a:pt x="40748" y="33917"/>
                          <a:pt x="40748" y="28673"/>
                        </a:cubicBezTo>
                        <a:lnTo>
                          <a:pt x="40748" y="-1658"/>
                        </a:lnTo>
                        <a:lnTo>
                          <a:pt x="31885" y="-1658"/>
                        </a:lnTo>
                        <a:lnTo>
                          <a:pt x="31885" y="30451"/>
                        </a:lnTo>
                        <a:cubicBezTo>
                          <a:pt x="31885" y="35624"/>
                          <a:pt x="30975" y="39447"/>
                          <a:pt x="29155" y="41921"/>
                        </a:cubicBezTo>
                        <a:cubicBezTo>
                          <a:pt x="27336" y="44395"/>
                          <a:pt x="24524" y="45632"/>
                          <a:pt x="20722" y="45632"/>
                        </a:cubicBezTo>
                        <a:cubicBezTo>
                          <a:pt x="16213" y="45632"/>
                          <a:pt x="12630" y="44109"/>
                          <a:pt x="9973" y="41062"/>
                        </a:cubicBezTo>
                        <a:cubicBezTo>
                          <a:pt x="7325" y="38016"/>
                          <a:pt x="6001" y="33886"/>
                          <a:pt x="6001" y="28673"/>
                        </a:cubicBezTo>
                        <a:lnTo>
                          <a:pt x="6001" y="-1658"/>
                        </a:lnTo>
                        <a:lnTo>
                          <a:pt x="-2862" y="-1658"/>
                        </a:lnTo>
                        <a:lnTo>
                          <a:pt x="-2862" y="52011"/>
                        </a:lnTo>
                        <a:lnTo>
                          <a:pt x="6001" y="52011"/>
                        </a:lnTo>
                        <a:lnTo>
                          <a:pt x="6001" y="43669"/>
                        </a:lnTo>
                        <a:cubicBezTo>
                          <a:pt x="8015" y="46961"/>
                          <a:pt x="10428" y="49388"/>
                          <a:pt x="13239" y="50953"/>
                        </a:cubicBezTo>
                        <a:cubicBezTo>
                          <a:pt x="16050" y="52517"/>
                          <a:pt x="19388" y="53299"/>
                          <a:pt x="23252" y="53299"/>
                        </a:cubicBezTo>
                        <a:cubicBezTo>
                          <a:pt x="27157" y="53299"/>
                          <a:pt x="30474" y="52307"/>
                          <a:pt x="33203" y="50324"/>
                        </a:cubicBezTo>
                        <a:cubicBezTo>
                          <a:pt x="35933" y="48351"/>
                          <a:pt x="37952" y="45478"/>
                          <a:pt x="39260" y="41706"/>
                        </a:cubicBezTo>
                        <a:close/>
                      </a:path>
                    </a:pathLst>
                  </a:custGeom>
                  <a:solidFill>
                    <a:srgbClr val="000000"/>
                  </a:solidFill>
                  <a:ln w="15" cap="flat">
                    <a:noFill/>
                    <a:prstDash val="solid"/>
                    <a:round/>
                  </a:ln>
                </p:spPr>
                <p:txBody>
                  <a:bodyPr/>
                  <a:lstStyle/>
                  <a:p>
                    <a:endParaRPr lang="nb-NO"/>
                  </a:p>
                </p:txBody>
              </p:sp>
              <p:sp>
                <p:nvSpPr>
                  <p:cNvPr id="189" name="Friform 188">
                    <a:extLst>
                      <a:ext uri="{FF2B5EF4-FFF2-40B4-BE49-F238E27FC236}">
                        <a16:creationId xmlns:a16="http://schemas.microsoft.com/office/drawing/2014/main" id="{3C037E4F-B8BC-F16A-4DF7-85B63C788BE1}"/>
                      </a:ext>
                    </a:extLst>
                  </p:cNvPr>
                  <p:cNvSpPr/>
                  <p:nvPr/>
                </p:nvSpPr>
                <p:spPr>
                  <a:xfrm flipV="1">
                    <a:off x="5900097" y="2878072"/>
                    <a:ext cx="45342" cy="56351"/>
                  </a:xfrm>
                  <a:custGeom>
                    <a:avLst/>
                    <a:gdLst>
                      <a:gd name="csX0" fmla="*/ 26174 w 45342"/>
                      <a:gd name="csY0" fmla="*/ 26755 h 56351"/>
                      <a:gd name="csX1" fmla="*/ 11361 w 45342"/>
                      <a:gd name="csY1" fmla="*/ 24317 h 56351"/>
                      <a:gd name="csX2" fmla="*/ 7236 w 45342"/>
                      <a:gd name="csY2" fmla="*/ 15976 h 56351"/>
                      <a:gd name="csX3" fmla="*/ 10334 w 45342"/>
                      <a:gd name="csY3" fmla="*/ 8523 h 56351"/>
                      <a:gd name="csX4" fmla="*/ 18737 w 45342"/>
                      <a:gd name="csY4" fmla="*/ 5779 h 56351"/>
                      <a:gd name="csX5" fmla="*/ 30513 w 45342"/>
                      <a:gd name="csY5" fmla="*/ 10977 h 56351"/>
                      <a:gd name="csX6" fmla="*/ 34945 w 45342"/>
                      <a:gd name="csY6" fmla="*/ 24793 h 56351"/>
                      <a:gd name="csX7" fmla="*/ 34945 w 45342"/>
                      <a:gd name="csY7" fmla="*/ 26755 h 56351"/>
                      <a:gd name="csX8" fmla="*/ 26174 w 45342"/>
                      <a:gd name="csY8" fmla="*/ 26755 h 56351"/>
                      <a:gd name="csX9" fmla="*/ 43762 w 45342"/>
                      <a:gd name="csY9" fmla="*/ 30405 h 56351"/>
                      <a:gd name="csX10" fmla="*/ 43762 w 45342"/>
                      <a:gd name="csY10" fmla="*/ -217 h 56351"/>
                      <a:gd name="csX11" fmla="*/ 34945 w 45342"/>
                      <a:gd name="csY11" fmla="*/ -217 h 56351"/>
                      <a:gd name="csX12" fmla="*/ 34945 w 45342"/>
                      <a:gd name="csY12" fmla="*/ 7925 h 56351"/>
                      <a:gd name="csX13" fmla="*/ 27416 w 45342"/>
                      <a:gd name="csY13" fmla="*/ 719 h 56351"/>
                      <a:gd name="csX14" fmla="*/ 16391 w 45342"/>
                      <a:gd name="csY14" fmla="*/ -1612 h 56351"/>
                      <a:gd name="csX15" fmla="*/ 3280 w 45342"/>
                      <a:gd name="csY15" fmla="*/ 3019 h 56351"/>
                      <a:gd name="csX16" fmla="*/ -1581 w 45342"/>
                      <a:gd name="csY16" fmla="*/ 15408 h 56351"/>
                      <a:gd name="csX17" fmla="*/ 4476 w 45342"/>
                      <a:gd name="csY17" fmla="*/ 29055 h 56351"/>
                      <a:gd name="csX18" fmla="*/ 22570 w 45342"/>
                      <a:gd name="csY18" fmla="*/ 33656 h 56351"/>
                      <a:gd name="csX19" fmla="*/ 34945 w 45342"/>
                      <a:gd name="csY19" fmla="*/ 33656 h 56351"/>
                      <a:gd name="csX20" fmla="*/ 34945 w 45342"/>
                      <a:gd name="csY20" fmla="*/ 34530 h 56351"/>
                      <a:gd name="csX21" fmla="*/ 30942 w 45342"/>
                      <a:gd name="csY21" fmla="*/ 43945 h 56351"/>
                      <a:gd name="csX22" fmla="*/ 19703 w 45342"/>
                      <a:gd name="csY22" fmla="*/ 47272 h 56351"/>
                      <a:gd name="csX23" fmla="*/ 10733 w 45342"/>
                      <a:gd name="csY23" fmla="*/ 46168 h 56351"/>
                      <a:gd name="csX24" fmla="*/ 2360 w 45342"/>
                      <a:gd name="csY24" fmla="*/ 42856 h 56351"/>
                      <a:gd name="csX25" fmla="*/ 2360 w 45342"/>
                      <a:gd name="csY25" fmla="*/ 51013 h 56351"/>
                      <a:gd name="csX26" fmla="*/ 11745 w 45342"/>
                      <a:gd name="csY26" fmla="*/ 53804 h 56351"/>
                      <a:gd name="csX27" fmla="*/ 20608 w 45342"/>
                      <a:gd name="csY27" fmla="*/ 54740 h 56351"/>
                      <a:gd name="csX28" fmla="*/ 38011 w 45342"/>
                      <a:gd name="csY28" fmla="*/ 48698 h 56351"/>
                      <a:gd name="csX29" fmla="*/ 43762 w 45342"/>
                      <a:gd name="csY29" fmla="*/ 30405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5342" h="56351">
                        <a:moveTo>
                          <a:pt x="26174" y="26755"/>
                        </a:moveTo>
                        <a:cubicBezTo>
                          <a:pt x="19049" y="26755"/>
                          <a:pt x="14111" y="25943"/>
                          <a:pt x="11361" y="24317"/>
                        </a:cubicBezTo>
                        <a:cubicBezTo>
                          <a:pt x="8611" y="22692"/>
                          <a:pt x="7236" y="19911"/>
                          <a:pt x="7236" y="15976"/>
                        </a:cubicBezTo>
                        <a:cubicBezTo>
                          <a:pt x="7236" y="12848"/>
                          <a:pt x="8269" y="10364"/>
                          <a:pt x="10334" y="8523"/>
                        </a:cubicBezTo>
                        <a:cubicBezTo>
                          <a:pt x="12399" y="6694"/>
                          <a:pt x="15200" y="5779"/>
                          <a:pt x="18737" y="5779"/>
                        </a:cubicBezTo>
                        <a:cubicBezTo>
                          <a:pt x="23633" y="5779"/>
                          <a:pt x="27559" y="7511"/>
                          <a:pt x="30513" y="10977"/>
                        </a:cubicBezTo>
                        <a:cubicBezTo>
                          <a:pt x="33467" y="14442"/>
                          <a:pt x="34945" y="19048"/>
                          <a:pt x="34945" y="24793"/>
                        </a:cubicBezTo>
                        <a:lnTo>
                          <a:pt x="34945" y="26755"/>
                        </a:lnTo>
                        <a:lnTo>
                          <a:pt x="26174" y="26755"/>
                        </a:lnTo>
                        <a:close/>
                        <a:moveTo>
                          <a:pt x="43762" y="30405"/>
                        </a:moveTo>
                        <a:lnTo>
                          <a:pt x="43762" y="-217"/>
                        </a:lnTo>
                        <a:lnTo>
                          <a:pt x="34945" y="-217"/>
                        </a:lnTo>
                        <a:lnTo>
                          <a:pt x="34945" y="7925"/>
                        </a:lnTo>
                        <a:cubicBezTo>
                          <a:pt x="32931" y="4675"/>
                          <a:pt x="30421" y="2272"/>
                          <a:pt x="27416" y="719"/>
                        </a:cubicBezTo>
                        <a:cubicBezTo>
                          <a:pt x="24410" y="-835"/>
                          <a:pt x="20735" y="-1612"/>
                          <a:pt x="16391" y="-1612"/>
                        </a:cubicBezTo>
                        <a:cubicBezTo>
                          <a:pt x="10901" y="-1612"/>
                          <a:pt x="6531" y="-69"/>
                          <a:pt x="3280" y="3019"/>
                        </a:cubicBezTo>
                        <a:cubicBezTo>
                          <a:pt x="40" y="6106"/>
                          <a:pt x="-1581" y="10236"/>
                          <a:pt x="-1581" y="15408"/>
                        </a:cubicBezTo>
                        <a:cubicBezTo>
                          <a:pt x="-1581" y="21440"/>
                          <a:pt x="438" y="25989"/>
                          <a:pt x="4476" y="29055"/>
                        </a:cubicBezTo>
                        <a:cubicBezTo>
                          <a:pt x="8524" y="32122"/>
                          <a:pt x="14556" y="33656"/>
                          <a:pt x="22570" y="33656"/>
                        </a:cubicBezTo>
                        <a:lnTo>
                          <a:pt x="34945" y="33656"/>
                        </a:lnTo>
                        <a:lnTo>
                          <a:pt x="34945" y="34530"/>
                        </a:lnTo>
                        <a:cubicBezTo>
                          <a:pt x="34945" y="38588"/>
                          <a:pt x="33611" y="41726"/>
                          <a:pt x="30942" y="43945"/>
                        </a:cubicBezTo>
                        <a:cubicBezTo>
                          <a:pt x="28274" y="46163"/>
                          <a:pt x="24528" y="47272"/>
                          <a:pt x="19703" y="47272"/>
                        </a:cubicBezTo>
                        <a:cubicBezTo>
                          <a:pt x="16636" y="47272"/>
                          <a:pt x="13646" y="46904"/>
                          <a:pt x="10733" y="46168"/>
                        </a:cubicBezTo>
                        <a:cubicBezTo>
                          <a:pt x="7829" y="45432"/>
                          <a:pt x="5039" y="44328"/>
                          <a:pt x="2360" y="42856"/>
                        </a:cubicBezTo>
                        <a:lnTo>
                          <a:pt x="2360" y="51013"/>
                        </a:lnTo>
                        <a:cubicBezTo>
                          <a:pt x="5580" y="52261"/>
                          <a:pt x="8708" y="53191"/>
                          <a:pt x="11745" y="53804"/>
                        </a:cubicBezTo>
                        <a:cubicBezTo>
                          <a:pt x="14781" y="54428"/>
                          <a:pt x="17735" y="54740"/>
                          <a:pt x="20608" y="54740"/>
                        </a:cubicBezTo>
                        <a:cubicBezTo>
                          <a:pt x="28377" y="54740"/>
                          <a:pt x="34178" y="52726"/>
                          <a:pt x="38011" y="48698"/>
                        </a:cubicBezTo>
                        <a:cubicBezTo>
                          <a:pt x="41845" y="44681"/>
                          <a:pt x="43762" y="38583"/>
                          <a:pt x="43762" y="30405"/>
                        </a:cubicBezTo>
                        <a:close/>
                      </a:path>
                    </a:pathLst>
                  </a:custGeom>
                  <a:solidFill>
                    <a:srgbClr val="000000"/>
                  </a:solidFill>
                  <a:ln w="15" cap="flat">
                    <a:noFill/>
                    <a:prstDash val="solid"/>
                    <a:round/>
                  </a:ln>
                </p:spPr>
                <p:txBody>
                  <a:bodyPr/>
                  <a:lstStyle/>
                  <a:p>
                    <a:endParaRPr lang="nb-NO"/>
                  </a:p>
                </p:txBody>
              </p:sp>
              <p:sp>
                <p:nvSpPr>
                  <p:cNvPr id="190" name="Friform 189">
                    <a:extLst>
                      <a:ext uri="{FF2B5EF4-FFF2-40B4-BE49-F238E27FC236}">
                        <a16:creationId xmlns:a16="http://schemas.microsoft.com/office/drawing/2014/main" id="{E2581869-37B0-F957-BFB3-33D1CDF0F41F}"/>
                      </a:ext>
                    </a:extLst>
                  </p:cNvPr>
                  <p:cNvSpPr/>
                  <p:nvPr/>
                </p:nvSpPr>
                <p:spPr>
                  <a:xfrm flipV="1">
                    <a:off x="5963255" y="2878072"/>
                    <a:ext cx="31434" cy="54956"/>
                  </a:xfrm>
                  <a:custGeom>
                    <a:avLst/>
                    <a:gdLst>
                      <a:gd name="csX0" fmla="*/ 30116 w 31434"/>
                      <a:gd name="csY0" fmla="*/ 43776 h 54956"/>
                      <a:gd name="csX1" fmla="*/ 26881 w 31434"/>
                      <a:gd name="csY1" fmla="*/ 45034 h 54956"/>
                      <a:gd name="csX2" fmla="*/ 23032 w 31434"/>
                      <a:gd name="csY2" fmla="*/ 45448 h 54956"/>
                      <a:gd name="csX3" fmla="*/ 11547 w 31434"/>
                      <a:gd name="csY3" fmla="*/ 40587 h 54956"/>
                      <a:gd name="csX4" fmla="*/ 7545 w 31434"/>
                      <a:gd name="csY4" fmla="*/ 26618 h 54956"/>
                      <a:gd name="csX5" fmla="*/ 7545 w 31434"/>
                      <a:gd name="csY5" fmla="*/ -1658 h 54956"/>
                      <a:gd name="csX6" fmla="*/ -1318 w 31434"/>
                      <a:gd name="csY6" fmla="*/ -1658 h 54956"/>
                      <a:gd name="csX7" fmla="*/ -1318 w 31434"/>
                      <a:gd name="csY7" fmla="*/ 52011 h 54956"/>
                      <a:gd name="csX8" fmla="*/ 7545 w 31434"/>
                      <a:gd name="csY8" fmla="*/ 52011 h 54956"/>
                      <a:gd name="csX9" fmla="*/ 7545 w 31434"/>
                      <a:gd name="csY9" fmla="*/ 43669 h 54956"/>
                      <a:gd name="csX10" fmla="*/ 14782 w 31434"/>
                      <a:gd name="csY10" fmla="*/ 50922 h 54956"/>
                      <a:gd name="csX11" fmla="*/ 25623 w 31434"/>
                      <a:gd name="csY11" fmla="*/ 53299 h 54956"/>
                      <a:gd name="csX12" fmla="*/ 27632 w 31434"/>
                      <a:gd name="csY12" fmla="*/ 53176 h 54956"/>
                      <a:gd name="csX13" fmla="*/ 30070 w 31434"/>
                      <a:gd name="csY13" fmla="*/ 52823 h 54956"/>
                      <a:gd name="csX14" fmla="*/ 30116 w 31434"/>
                      <a:gd name="csY14" fmla="*/ 43776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116" y="43776"/>
                        </a:moveTo>
                        <a:cubicBezTo>
                          <a:pt x="29124" y="44349"/>
                          <a:pt x="28046" y="44768"/>
                          <a:pt x="26881" y="45034"/>
                        </a:cubicBezTo>
                        <a:cubicBezTo>
                          <a:pt x="25715" y="45310"/>
                          <a:pt x="24432" y="45448"/>
                          <a:pt x="23032" y="45448"/>
                        </a:cubicBezTo>
                        <a:cubicBezTo>
                          <a:pt x="18043" y="45448"/>
                          <a:pt x="14215" y="43827"/>
                          <a:pt x="11547" y="40587"/>
                        </a:cubicBezTo>
                        <a:cubicBezTo>
                          <a:pt x="8879" y="37346"/>
                          <a:pt x="7545" y="32690"/>
                          <a:pt x="7545" y="26618"/>
                        </a:cubicBezTo>
                        <a:lnTo>
                          <a:pt x="7545" y="-1658"/>
                        </a:lnTo>
                        <a:lnTo>
                          <a:pt x="-1318" y="-1658"/>
                        </a:lnTo>
                        <a:lnTo>
                          <a:pt x="-1318" y="52011"/>
                        </a:lnTo>
                        <a:lnTo>
                          <a:pt x="7545" y="52011"/>
                        </a:lnTo>
                        <a:lnTo>
                          <a:pt x="7545" y="43669"/>
                        </a:lnTo>
                        <a:cubicBezTo>
                          <a:pt x="9405" y="46930"/>
                          <a:pt x="11818" y="49348"/>
                          <a:pt x="14782" y="50922"/>
                        </a:cubicBezTo>
                        <a:cubicBezTo>
                          <a:pt x="17757" y="52506"/>
                          <a:pt x="21371" y="53299"/>
                          <a:pt x="25623" y="53299"/>
                        </a:cubicBezTo>
                        <a:cubicBezTo>
                          <a:pt x="26226" y="53299"/>
                          <a:pt x="26896" y="53258"/>
                          <a:pt x="27632" y="53176"/>
                        </a:cubicBezTo>
                        <a:cubicBezTo>
                          <a:pt x="28368" y="53104"/>
                          <a:pt x="29181" y="52987"/>
                          <a:pt x="30070" y="52823"/>
                        </a:cubicBezTo>
                        <a:lnTo>
                          <a:pt x="30116" y="43776"/>
                        </a:lnTo>
                        <a:close/>
                      </a:path>
                    </a:pathLst>
                  </a:custGeom>
                  <a:solidFill>
                    <a:srgbClr val="000000"/>
                  </a:solidFill>
                  <a:ln w="15" cap="flat">
                    <a:noFill/>
                    <a:prstDash val="solid"/>
                    <a:round/>
                  </a:ln>
                </p:spPr>
                <p:txBody>
                  <a:bodyPr/>
                  <a:lstStyle/>
                  <a:p>
                    <a:endParaRPr lang="nb-NO"/>
                  </a:p>
                </p:txBody>
              </p:sp>
              <p:sp>
                <p:nvSpPr>
                  <p:cNvPr id="191" name="Friform 190">
                    <a:extLst>
                      <a:ext uri="{FF2B5EF4-FFF2-40B4-BE49-F238E27FC236}">
                        <a16:creationId xmlns:a16="http://schemas.microsoft.com/office/drawing/2014/main" id="{3E544598-2685-8FE9-52BE-4F5D693ABB54}"/>
                      </a:ext>
                    </a:extLst>
                  </p:cNvPr>
                  <p:cNvSpPr/>
                  <p:nvPr/>
                </p:nvSpPr>
                <p:spPr>
                  <a:xfrm flipV="1">
                    <a:off x="6003602" y="2858460"/>
                    <a:ext cx="48025" cy="75963"/>
                  </a:xfrm>
                  <a:custGeom>
                    <a:avLst/>
                    <a:gdLst>
                      <a:gd name="csX0" fmla="*/ 37017 w 48025"/>
                      <a:gd name="csY0" fmla="*/ 25931 h 75963"/>
                      <a:gd name="csX1" fmla="*/ 33015 w 48025"/>
                      <a:gd name="csY1" fmla="*/ 41188 h 75963"/>
                      <a:gd name="csX2" fmla="*/ 22020 w 48025"/>
                      <a:gd name="csY2" fmla="*/ 46723 h 75963"/>
                      <a:gd name="csX3" fmla="*/ 11011 w 48025"/>
                      <a:gd name="csY3" fmla="*/ 41188 h 75963"/>
                      <a:gd name="csX4" fmla="*/ 7009 w 48025"/>
                      <a:gd name="csY4" fmla="*/ 25931 h 75963"/>
                      <a:gd name="csX5" fmla="*/ 11011 w 48025"/>
                      <a:gd name="csY5" fmla="*/ 10674 h 75963"/>
                      <a:gd name="csX6" fmla="*/ 22020 w 48025"/>
                      <a:gd name="csY6" fmla="*/ 5138 h 75963"/>
                      <a:gd name="csX7" fmla="*/ 33015 w 48025"/>
                      <a:gd name="csY7" fmla="*/ 10674 h 75963"/>
                      <a:gd name="csX8" fmla="*/ 37017 w 48025"/>
                      <a:gd name="csY8" fmla="*/ 25931 h 75963"/>
                      <a:gd name="csX9" fmla="*/ 7009 w 48025"/>
                      <a:gd name="csY9" fmla="*/ 44669 h 75963"/>
                      <a:gd name="csX10" fmla="*/ 14032 w 48025"/>
                      <a:gd name="csY10" fmla="*/ 51768 h 75963"/>
                      <a:gd name="csX11" fmla="*/ 24167 w 48025"/>
                      <a:gd name="csY11" fmla="*/ 54099 h 75963"/>
                      <a:gd name="csX12" fmla="*/ 40053 w 48025"/>
                      <a:gd name="csY12" fmla="*/ 46340 h 75963"/>
                      <a:gd name="csX13" fmla="*/ 46171 w 48025"/>
                      <a:gd name="csY13" fmla="*/ 25931 h 75963"/>
                      <a:gd name="csX14" fmla="*/ 40053 w 48025"/>
                      <a:gd name="csY14" fmla="*/ 5506 h 75963"/>
                      <a:gd name="csX15" fmla="*/ 24167 w 48025"/>
                      <a:gd name="csY15" fmla="*/ -2253 h 75963"/>
                      <a:gd name="csX16" fmla="*/ 14032 w 48025"/>
                      <a:gd name="csY16" fmla="*/ 78 h 75963"/>
                      <a:gd name="csX17" fmla="*/ 7009 w 48025"/>
                      <a:gd name="csY17" fmla="*/ 7193 h 75963"/>
                      <a:gd name="csX18" fmla="*/ 7009 w 48025"/>
                      <a:gd name="csY18" fmla="*/ -857 h 75963"/>
                      <a:gd name="csX19" fmla="*/ -1854 w 48025"/>
                      <a:gd name="csY19" fmla="*/ -857 h 75963"/>
                      <a:gd name="csX20" fmla="*/ -1854 w 48025"/>
                      <a:gd name="csY20" fmla="*/ 73711 h 75963"/>
                      <a:gd name="csX21" fmla="*/ 7009 w 48025"/>
                      <a:gd name="csY21" fmla="*/ 73711 h 75963"/>
                      <a:gd name="csX22" fmla="*/ 7009 w 48025"/>
                      <a:gd name="csY22" fmla="*/ 44669 h 75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8025" h="75963">
                        <a:moveTo>
                          <a:pt x="37017" y="25931"/>
                        </a:moveTo>
                        <a:cubicBezTo>
                          <a:pt x="37017" y="32412"/>
                          <a:pt x="35683" y="37498"/>
                          <a:pt x="33015" y="41188"/>
                        </a:cubicBezTo>
                        <a:cubicBezTo>
                          <a:pt x="30347" y="44878"/>
                          <a:pt x="26682" y="46723"/>
                          <a:pt x="22020" y="46723"/>
                        </a:cubicBezTo>
                        <a:cubicBezTo>
                          <a:pt x="17349" y="46723"/>
                          <a:pt x="13679" y="44878"/>
                          <a:pt x="11011" y="41188"/>
                        </a:cubicBezTo>
                        <a:cubicBezTo>
                          <a:pt x="8343" y="37498"/>
                          <a:pt x="7009" y="32412"/>
                          <a:pt x="7009" y="25931"/>
                        </a:cubicBezTo>
                        <a:cubicBezTo>
                          <a:pt x="7009" y="19450"/>
                          <a:pt x="8343" y="14364"/>
                          <a:pt x="11011" y="10674"/>
                        </a:cubicBezTo>
                        <a:cubicBezTo>
                          <a:pt x="13679" y="6983"/>
                          <a:pt x="17349" y="5138"/>
                          <a:pt x="22020" y="5138"/>
                        </a:cubicBezTo>
                        <a:cubicBezTo>
                          <a:pt x="26682" y="5138"/>
                          <a:pt x="30347" y="6983"/>
                          <a:pt x="33015" y="10674"/>
                        </a:cubicBezTo>
                        <a:cubicBezTo>
                          <a:pt x="35683" y="14364"/>
                          <a:pt x="37017" y="19450"/>
                          <a:pt x="37017" y="25931"/>
                        </a:cubicBezTo>
                        <a:close/>
                        <a:moveTo>
                          <a:pt x="7009" y="44669"/>
                        </a:moveTo>
                        <a:cubicBezTo>
                          <a:pt x="8869" y="47858"/>
                          <a:pt x="11210" y="50225"/>
                          <a:pt x="14032" y="51768"/>
                        </a:cubicBezTo>
                        <a:cubicBezTo>
                          <a:pt x="16863" y="53322"/>
                          <a:pt x="20242" y="54099"/>
                          <a:pt x="24167" y="54099"/>
                        </a:cubicBezTo>
                        <a:cubicBezTo>
                          <a:pt x="30689" y="54099"/>
                          <a:pt x="35984" y="51513"/>
                          <a:pt x="40053" y="46340"/>
                        </a:cubicBezTo>
                        <a:cubicBezTo>
                          <a:pt x="44132" y="41168"/>
                          <a:pt x="46171" y="34364"/>
                          <a:pt x="46171" y="25931"/>
                        </a:cubicBezTo>
                        <a:cubicBezTo>
                          <a:pt x="46171" y="17497"/>
                          <a:pt x="44132" y="10689"/>
                          <a:pt x="40053" y="5506"/>
                        </a:cubicBezTo>
                        <a:cubicBezTo>
                          <a:pt x="35984" y="334"/>
                          <a:pt x="30689" y="-2253"/>
                          <a:pt x="24167" y="-2253"/>
                        </a:cubicBezTo>
                        <a:cubicBezTo>
                          <a:pt x="20242" y="-2253"/>
                          <a:pt x="16863" y="-1476"/>
                          <a:pt x="14032" y="78"/>
                        </a:cubicBezTo>
                        <a:cubicBezTo>
                          <a:pt x="11210" y="1632"/>
                          <a:pt x="8869" y="4004"/>
                          <a:pt x="7009" y="7193"/>
                        </a:cubicBezTo>
                        <a:lnTo>
                          <a:pt x="7009" y="-857"/>
                        </a:lnTo>
                        <a:lnTo>
                          <a:pt x="-1854" y="-857"/>
                        </a:lnTo>
                        <a:lnTo>
                          <a:pt x="-1854" y="73711"/>
                        </a:lnTo>
                        <a:lnTo>
                          <a:pt x="7009" y="73711"/>
                        </a:lnTo>
                        <a:lnTo>
                          <a:pt x="7009" y="44669"/>
                        </a:lnTo>
                        <a:close/>
                      </a:path>
                    </a:pathLst>
                  </a:custGeom>
                  <a:solidFill>
                    <a:srgbClr val="000000"/>
                  </a:solidFill>
                  <a:ln w="15" cap="flat">
                    <a:noFill/>
                    <a:prstDash val="solid"/>
                    <a:round/>
                  </a:ln>
                </p:spPr>
                <p:txBody>
                  <a:bodyPr/>
                  <a:lstStyle/>
                  <a:p>
                    <a:endParaRPr lang="nb-NO"/>
                  </a:p>
                </p:txBody>
              </p:sp>
              <p:sp>
                <p:nvSpPr>
                  <p:cNvPr id="192" name="Friform 191">
                    <a:extLst>
                      <a:ext uri="{FF2B5EF4-FFF2-40B4-BE49-F238E27FC236}">
                        <a16:creationId xmlns:a16="http://schemas.microsoft.com/office/drawing/2014/main" id="{EE20398F-C2F7-BFC3-2AF8-8C920D66D84C}"/>
                      </a:ext>
                    </a:extLst>
                  </p:cNvPr>
                  <p:cNvSpPr/>
                  <p:nvPr/>
                </p:nvSpPr>
                <p:spPr>
                  <a:xfrm flipV="1">
                    <a:off x="6062399" y="2878072"/>
                    <a:ext cx="49742" cy="56351"/>
                  </a:xfrm>
                  <a:custGeom>
                    <a:avLst/>
                    <a:gdLst>
                      <a:gd name="csX0" fmla="*/ 48067 w 49742"/>
                      <a:gd name="csY0" fmla="*/ 28825 h 56351"/>
                      <a:gd name="csX1" fmla="*/ 48067 w 49742"/>
                      <a:gd name="csY1" fmla="*/ 24517 h 56351"/>
                      <a:gd name="csX2" fmla="*/ 7524 w 49742"/>
                      <a:gd name="csY2" fmla="*/ 24517 h 56351"/>
                      <a:gd name="csX3" fmla="*/ 13014 w 49742"/>
                      <a:gd name="csY3" fmla="*/ 10640 h 56351"/>
                      <a:gd name="csX4" fmla="*/ 26691 w 49742"/>
                      <a:gd name="csY4" fmla="*/ 5871 h 56351"/>
                      <a:gd name="csX5" fmla="*/ 36536 w 49742"/>
                      <a:gd name="csY5" fmla="*/ 7113 h 56351"/>
                      <a:gd name="csX6" fmla="*/ 46012 w 49742"/>
                      <a:gd name="csY6" fmla="*/ 10854 h 56351"/>
                      <a:gd name="csX7" fmla="*/ 46012 w 49742"/>
                      <a:gd name="csY7" fmla="*/ 2513 h 56351"/>
                      <a:gd name="csX8" fmla="*/ 36275 w 49742"/>
                      <a:gd name="csY8" fmla="*/ -554 h 56351"/>
                      <a:gd name="csX9" fmla="*/ 26170 w 49742"/>
                      <a:gd name="csY9" fmla="*/ -1612 h 56351"/>
                      <a:gd name="csX10" fmla="*/ 5822 w 49742"/>
                      <a:gd name="csY10" fmla="*/ 5855 h 56351"/>
                      <a:gd name="csX11" fmla="*/ -1676 w 49742"/>
                      <a:gd name="csY11" fmla="*/ 26096 h 56351"/>
                      <a:gd name="csX12" fmla="*/ 5439 w 49742"/>
                      <a:gd name="csY12" fmla="*/ 46996 h 56351"/>
                      <a:gd name="csX13" fmla="*/ 24637 w 49742"/>
                      <a:gd name="csY13" fmla="*/ 54740 h 56351"/>
                      <a:gd name="csX14" fmla="*/ 41764 w 49742"/>
                      <a:gd name="csY14" fmla="*/ 47763 h 56351"/>
                      <a:gd name="csX15" fmla="*/ 48067 w 49742"/>
                      <a:gd name="csY15" fmla="*/ 28825 h 56351"/>
                      <a:gd name="csX16" fmla="*/ 39250 w 49742"/>
                      <a:gd name="csY16" fmla="*/ 31417 h 56351"/>
                      <a:gd name="csX17" fmla="*/ 35202 w 49742"/>
                      <a:gd name="csY17" fmla="*/ 42948 h 56351"/>
                      <a:gd name="csX18" fmla="*/ 24729 w 49742"/>
                      <a:gd name="csY18" fmla="*/ 47272 h 56351"/>
                      <a:gd name="csX19" fmla="*/ 12922 w 49742"/>
                      <a:gd name="csY19" fmla="*/ 43101 h 56351"/>
                      <a:gd name="csX20" fmla="*/ 7815 w 49742"/>
                      <a:gd name="csY20" fmla="*/ 31356 h 56351"/>
                      <a:gd name="csX21" fmla="*/ 39250 w 49742"/>
                      <a:gd name="csY21" fmla="*/ 31417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8067" y="28825"/>
                        </a:moveTo>
                        <a:lnTo>
                          <a:pt x="48067" y="24517"/>
                        </a:lnTo>
                        <a:lnTo>
                          <a:pt x="7524" y="24517"/>
                        </a:lnTo>
                        <a:cubicBezTo>
                          <a:pt x="7912" y="18444"/>
                          <a:pt x="9742" y="13819"/>
                          <a:pt x="13014" y="10640"/>
                        </a:cubicBezTo>
                        <a:cubicBezTo>
                          <a:pt x="16285" y="7460"/>
                          <a:pt x="20844" y="5871"/>
                          <a:pt x="26691" y="5871"/>
                        </a:cubicBezTo>
                        <a:cubicBezTo>
                          <a:pt x="30075" y="5871"/>
                          <a:pt x="33356" y="6285"/>
                          <a:pt x="36536" y="7113"/>
                        </a:cubicBezTo>
                        <a:cubicBezTo>
                          <a:pt x="39715" y="7941"/>
                          <a:pt x="42874" y="9188"/>
                          <a:pt x="46012" y="10854"/>
                        </a:cubicBezTo>
                        <a:lnTo>
                          <a:pt x="46012" y="2513"/>
                        </a:lnTo>
                        <a:cubicBezTo>
                          <a:pt x="42843" y="1173"/>
                          <a:pt x="39597" y="151"/>
                          <a:pt x="36275" y="-554"/>
                        </a:cubicBezTo>
                        <a:cubicBezTo>
                          <a:pt x="32953" y="-1259"/>
                          <a:pt x="29584" y="-1612"/>
                          <a:pt x="26170" y="-1612"/>
                        </a:cubicBezTo>
                        <a:cubicBezTo>
                          <a:pt x="17603" y="-1612"/>
                          <a:pt x="10821" y="877"/>
                          <a:pt x="5822" y="5855"/>
                        </a:cubicBezTo>
                        <a:cubicBezTo>
                          <a:pt x="823" y="10844"/>
                          <a:pt x="-1676" y="17591"/>
                          <a:pt x="-1676" y="26096"/>
                        </a:cubicBezTo>
                        <a:cubicBezTo>
                          <a:pt x="-1676" y="34877"/>
                          <a:pt x="695" y="41844"/>
                          <a:pt x="5439" y="46996"/>
                        </a:cubicBezTo>
                        <a:cubicBezTo>
                          <a:pt x="10182" y="52158"/>
                          <a:pt x="16581" y="54740"/>
                          <a:pt x="24637" y="54740"/>
                        </a:cubicBezTo>
                        <a:cubicBezTo>
                          <a:pt x="31854" y="54740"/>
                          <a:pt x="37563" y="52414"/>
                          <a:pt x="41764" y="47763"/>
                        </a:cubicBezTo>
                        <a:cubicBezTo>
                          <a:pt x="45966" y="43122"/>
                          <a:pt x="48067" y="36809"/>
                          <a:pt x="48067" y="28825"/>
                        </a:cubicBezTo>
                        <a:close/>
                        <a:moveTo>
                          <a:pt x="39250" y="31417"/>
                        </a:moveTo>
                        <a:cubicBezTo>
                          <a:pt x="39188" y="36232"/>
                          <a:pt x="37839" y="40075"/>
                          <a:pt x="35202" y="42948"/>
                        </a:cubicBezTo>
                        <a:cubicBezTo>
                          <a:pt x="32564" y="45831"/>
                          <a:pt x="29073" y="47272"/>
                          <a:pt x="24729" y="47272"/>
                        </a:cubicBezTo>
                        <a:cubicBezTo>
                          <a:pt x="19812" y="47272"/>
                          <a:pt x="15876" y="45882"/>
                          <a:pt x="12922" y="43101"/>
                        </a:cubicBezTo>
                        <a:cubicBezTo>
                          <a:pt x="9967" y="40321"/>
                          <a:pt x="8265" y="36405"/>
                          <a:pt x="7815" y="31356"/>
                        </a:cubicBezTo>
                        <a:lnTo>
                          <a:pt x="39250" y="31417"/>
                        </a:lnTo>
                        <a:close/>
                      </a:path>
                    </a:pathLst>
                  </a:custGeom>
                  <a:solidFill>
                    <a:srgbClr val="000000"/>
                  </a:solidFill>
                  <a:ln w="15" cap="flat">
                    <a:noFill/>
                    <a:prstDash val="solid"/>
                    <a:round/>
                  </a:ln>
                </p:spPr>
                <p:txBody>
                  <a:bodyPr/>
                  <a:lstStyle/>
                  <a:p>
                    <a:endParaRPr lang="nb-NO"/>
                  </a:p>
                </p:txBody>
              </p:sp>
              <p:sp>
                <p:nvSpPr>
                  <p:cNvPr id="193" name="Friform 192">
                    <a:extLst>
                      <a:ext uri="{FF2B5EF4-FFF2-40B4-BE49-F238E27FC236}">
                        <a16:creationId xmlns:a16="http://schemas.microsoft.com/office/drawing/2014/main" id="{144A564D-9E75-157B-0ACC-E45531B3D9B6}"/>
                      </a:ext>
                    </a:extLst>
                  </p:cNvPr>
                  <p:cNvSpPr/>
                  <p:nvPr/>
                </p:nvSpPr>
                <p:spPr>
                  <a:xfrm flipV="1">
                    <a:off x="6126609" y="2858460"/>
                    <a:ext cx="8816" cy="74568"/>
                  </a:xfrm>
                  <a:custGeom>
                    <a:avLst/>
                    <a:gdLst>
                      <a:gd name="csX0" fmla="*/ -587 w 8816"/>
                      <a:gd name="csY0" fmla="*/ 51370 h 74568"/>
                      <a:gd name="csX1" fmla="*/ 8230 w 8816"/>
                      <a:gd name="csY1" fmla="*/ 51370 h 74568"/>
                      <a:gd name="csX2" fmla="*/ 8230 w 8816"/>
                      <a:gd name="csY2" fmla="*/ -2298 h 74568"/>
                      <a:gd name="csX3" fmla="*/ -587 w 8816"/>
                      <a:gd name="csY3" fmla="*/ -2298 h 74568"/>
                      <a:gd name="csX4" fmla="*/ -587 w 8816"/>
                      <a:gd name="csY4" fmla="*/ 51370 h 74568"/>
                      <a:gd name="csX5" fmla="*/ -587 w 8816"/>
                      <a:gd name="csY5" fmla="*/ 72270 h 74568"/>
                      <a:gd name="csX6" fmla="*/ 8230 w 8816"/>
                      <a:gd name="csY6" fmla="*/ 72270 h 74568"/>
                      <a:gd name="csX7" fmla="*/ 8230 w 8816"/>
                      <a:gd name="csY7" fmla="*/ 61092 h 74568"/>
                      <a:gd name="csX8" fmla="*/ -587 w 8816"/>
                      <a:gd name="csY8" fmla="*/ 61092 h 74568"/>
                      <a:gd name="csX9" fmla="*/ -587 w 8816"/>
                      <a:gd name="csY9" fmla="*/ 7227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587" y="51370"/>
                        </a:moveTo>
                        <a:lnTo>
                          <a:pt x="8230" y="51370"/>
                        </a:lnTo>
                        <a:lnTo>
                          <a:pt x="8230" y="-2298"/>
                        </a:lnTo>
                        <a:lnTo>
                          <a:pt x="-587" y="-2298"/>
                        </a:lnTo>
                        <a:lnTo>
                          <a:pt x="-587" y="51370"/>
                        </a:lnTo>
                        <a:close/>
                        <a:moveTo>
                          <a:pt x="-587" y="72270"/>
                        </a:moveTo>
                        <a:lnTo>
                          <a:pt x="8230" y="72270"/>
                        </a:lnTo>
                        <a:lnTo>
                          <a:pt x="8230" y="61092"/>
                        </a:lnTo>
                        <a:lnTo>
                          <a:pt x="-587" y="61092"/>
                        </a:lnTo>
                        <a:lnTo>
                          <a:pt x="-587" y="72270"/>
                        </a:lnTo>
                        <a:close/>
                      </a:path>
                    </a:pathLst>
                  </a:custGeom>
                  <a:solidFill>
                    <a:srgbClr val="000000"/>
                  </a:solidFill>
                  <a:ln w="15" cap="flat">
                    <a:noFill/>
                    <a:prstDash val="solid"/>
                    <a:round/>
                  </a:ln>
                </p:spPr>
                <p:txBody>
                  <a:bodyPr/>
                  <a:lstStyle/>
                  <a:p>
                    <a:endParaRPr lang="nb-NO"/>
                  </a:p>
                </p:txBody>
              </p:sp>
              <p:sp>
                <p:nvSpPr>
                  <p:cNvPr id="194" name="Friform 193">
                    <a:extLst>
                      <a:ext uri="{FF2B5EF4-FFF2-40B4-BE49-F238E27FC236}">
                        <a16:creationId xmlns:a16="http://schemas.microsoft.com/office/drawing/2014/main" id="{53FB083B-B19A-3434-BA10-224BF5F63749}"/>
                      </a:ext>
                    </a:extLst>
                  </p:cNvPr>
                  <p:cNvSpPr/>
                  <p:nvPr/>
                </p:nvSpPr>
                <p:spPr>
                  <a:xfrm flipV="1">
                    <a:off x="6150041" y="2858460"/>
                    <a:ext cx="47964" cy="75963"/>
                  </a:xfrm>
                  <a:custGeom>
                    <a:avLst/>
                    <a:gdLst>
                      <a:gd name="csX0" fmla="*/ 37538 w 47964"/>
                      <a:gd name="csY0" fmla="*/ 44669 h 75963"/>
                      <a:gd name="csX1" fmla="*/ 37538 w 47964"/>
                      <a:gd name="csY1" fmla="*/ 73711 h 75963"/>
                      <a:gd name="csX2" fmla="*/ 46355 w 47964"/>
                      <a:gd name="csY2" fmla="*/ 73711 h 75963"/>
                      <a:gd name="csX3" fmla="*/ 46355 w 47964"/>
                      <a:gd name="csY3" fmla="*/ -857 h 75963"/>
                      <a:gd name="csX4" fmla="*/ 37538 w 47964"/>
                      <a:gd name="csY4" fmla="*/ -857 h 75963"/>
                      <a:gd name="csX5" fmla="*/ 37538 w 47964"/>
                      <a:gd name="csY5" fmla="*/ 7193 h 75963"/>
                      <a:gd name="csX6" fmla="*/ 30515 w 47964"/>
                      <a:gd name="csY6" fmla="*/ 78 h 75963"/>
                      <a:gd name="csX7" fmla="*/ 20333 w 47964"/>
                      <a:gd name="csY7" fmla="*/ -2253 h 75963"/>
                      <a:gd name="csX8" fmla="*/ 4493 w 47964"/>
                      <a:gd name="csY8" fmla="*/ 5506 h 75963"/>
                      <a:gd name="csX9" fmla="*/ -1609 w 47964"/>
                      <a:gd name="csY9" fmla="*/ 25931 h 75963"/>
                      <a:gd name="csX10" fmla="*/ 4493 w 47964"/>
                      <a:gd name="csY10" fmla="*/ 46340 h 75963"/>
                      <a:gd name="csX11" fmla="*/ 20333 w 47964"/>
                      <a:gd name="csY11" fmla="*/ 54099 h 75963"/>
                      <a:gd name="csX12" fmla="*/ 30515 w 47964"/>
                      <a:gd name="csY12" fmla="*/ 51768 h 75963"/>
                      <a:gd name="csX13" fmla="*/ 37538 w 47964"/>
                      <a:gd name="csY13" fmla="*/ 44669 h 75963"/>
                      <a:gd name="csX14" fmla="*/ 7499 w 47964"/>
                      <a:gd name="csY14" fmla="*/ 25931 h 75963"/>
                      <a:gd name="csX15" fmla="*/ 11501 w 47964"/>
                      <a:gd name="csY15" fmla="*/ 10674 h 75963"/>
                      <a:gd name="csX16" fmla="*/ 22495 w 47964"/>
                      <a:gd name="csY16" fmla="*/ 5138 h 75963"/>
                      <a:gd name="csX17" fmla="*/ 33505 w 47964"/>
                      <a:gd name="csY17" fmla="*/ 10674 h 75963"/>
                      <a:gd name="csX18" fmla="*/ 37538 w 47964"/>
                      <a:gd name="csY18" fmla="*/ 25931 h 75963"/>
                      <a:gd name="csX19" fmla="*/ 33505 w 47964"/>
                      <a:gd name="csY19" fmla="*/ 41188 h 75963"/>
                      <a:gd name="csX20" fmla="*/ 22495 w 47964"/>
                      <a:gd name="csY20" fmla="*/ 46723 h 75963"/>
                      <a:gd name="csX21" fmla="*/ 11501 w 47964"/>
                      <a:gd name="csY21" fmla="*/ 41188 h 75963"/>
                      <a:gd name="csX22" fmla="*/ 7499 w 47964"/>
                      <a:gd name="csY22" fmla="*/ 25931 h 75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7964" h="75963">
                        <a:moveTo>
                          <a:pt x="37538" y="44669"/>
                        </a:moveTo>
                        <a:lnTo>
                          <a:pt x="37538" y="73711"/>
                        </a:lnTo>
                        <a:lnTo>
                          <a:pt x="46355" y="73711"/>
                        </a:lnTo>
                        <a:lnTo>
                          <a:pt x="46355" y="-857"/>
                        </a:lnTo>
                        <a:lnTo>
                          <a:pt x="37538" y="-857"/>
                        </a:lnTo>
                        <a:lnTo>
                          <a:pt x="37538" y="7193"/>
                        </a:lnTo>
                        <a:cubicBezTo>
                          <a:pt x="35688" y="4004"/>
                          <a:pt x="33347" y="1632"/>
                          <a:pt x="30515" y="78"/>
                        </a:cubicBezTo>
                        <a:cubicBezTo>
                          <a:pt x="27694" y="-1476"/>
                          <a:pt x="24300" y="-2253"/>
                          <a:pt x="20333" y="-2253"/>
                        </a:cubicBezTo>
                        <a:cubicBezTo>
                          <a:pt x="13852" y="-2253"/>
                          <a:pt x="8572" y="334"/>
                          <a:pt x="4493" y="5506"/>
                        </a:cubicBezTo>
                        <a:cubicBezTo>
                          <a:pt x="425" y="10689"/>
                          <a:pt x="-1609" y="17497"/>
                          <a:pt x="-1609" y="25931"/>
                        </a:cubicBezTo>
                        <a:cubicBezTo>
                          <a:pt x="-1609" y="34364"/>
                          <a:pt x="425" y="41168"/>
                          <a:pt x="4493" y="46340"/>
                        </a:cubicBezTo>
                        <a:cubicBezTo>
                          <a:pt x="8572" y="51513"/>
                          <a:pt x="13852" y="54099"/>
                          <a:pt x="20333" y="54099"/>
                        </a:cubicBezTo>
                        <a:cubicBezTo>
                          <a:pt x="24300" y="54099"/>
                          <a:pt x="27694" y="53322"/>
                          <a:pt x="30515" y="51768"/>
                        </a:cubicBezTo>
                        <a:cubicBezTo>
                          <a:pt x="33347" y="50225"/>
                          <a:pt x="35688" y="47858"/>
                          <a:pt x="37538" y="44669"/>
                        </a:cubicBezTo>
                        <a:close/>
                        <a:moveTo>
                          <a:pt x="7499" y="25931"/>
                        </a:moveTo>
                        <a:cubicBezTo>
                          <a:pt x="7499" y="19450"/>
                          <a:pt x="8833" y="14364"/>
                          <a:pt x="11501" y="10674"/>
                        </a:cubicBezTo>
                        <a:cubicBezTo>
                          <a:pt x="14169" y="6983"/>
                          <a:pt x="17834" y="5138"/>
                          <a:pt x="22495" y="5138"/>
                        </a:cubicBezTo>
                        <a:cubicBezTo>
                          <a:pt x="27157" y="5138"/>
                          <a:pt x="30827" y="6983"/>
                          <a:pt x="33505" y="10674"/>
                        </a:cubicBezTo>
                        <a:cubicBezTo>
                          <a:pt x="36194" y="14364"/>
                          <a:pt x="37538" y="19450"/>
                          <a:pt x="37538" y="25931"/>
                        </a:cubicBezTo>
                        <a:cubicBezTo>
                          <a:pt x="37538" y="32412"/>
                          <a:pt x="36194" y="37498"/>
                          <a:pt x="33505" y="41188"/>
                        </a:cubicBezTo>
                        <a:cubicBezTo>
                          <a:pt x="30827" y="44878"/>
                          <a:pt x="27157" y="46723"/>
                          <a:pt x="22495" y="46723"/>
                        </a:cubicBezTo>
                        <a:cubicBezTo>
                          <a:pt x="17834" y="46723"/>
                          <a:pt x="14169" y="44878"/>
                          <a:pt x="11501" y="41188"/>
                        </a:cubicBezTo>
                        <a:cubicBezTo>
                          <a:pt x="8833" y="37498"/>
                          <a:pt x="7499" y="32412"/>
                          <a:pt x="7499" y="25931"/>
                        </a:cubicBezTo>
                        <a:close/>
                      </a:path>
                    </a:pathLst>
                  </a:custGeom>
                  <a:solidFill>
                    <a:srgbClr val="000000"/>
                  </a:solidFill>
                  <a:ln w="15" cap="flat">
                    <a:noFill/>
                    <a:prstDash val="solid"/>
                    <a:round/>
                  </a:ln>
                </p:spPr>
                <p:txBody>
                  <a:bodyPr/>
                  <a:lstStyle/>
                  <a:p>
                    <a:endParaRPr lang="nb-NO"/>
                  </a:p>
                </p:txBody>
              </p:sp>
            </p:grpSp>
          </p:grpSp>
          <p:grpSp>
            <p:nvGrpSpPr>
              <p:cNvPr id="195" name="Grafikk 9">
                <a:extLst>
                  <a:ext uri="{FF2B5EF4-FFF2-40B4-BE49-F238E27FC236}">
                    <a16:creationId xmlns:a16="http://schemas.microsoft.com/office/drawing/2014/main" id="{1172D5B1-F11F-6596-7DF2-AE8D33FB8518}"/>
                  </a:ext>
                </a:extLst>
              </p:cNvPr>
              <p:cNvGrpSpPr/>
              <p:nvPr/>
            </p:nvGrpSpPr>
            <p:grpSpPr>
              <a:xfrm>
                <a:off x="4112857" y="3292064"/>
                <a:ext cx="2162772" cy="106569"/>
                <a:chOff x="4112857" y="3292064"/>
                <a:chExt cx="2162772" cy="106569"/>
              </a:xfrm>
              <a:solidFill>
                <a:srgbClr val="000000"/>
              </a:solidFill>
            </p:grpSpPr>
            <p:sp>
              <p:nvSpPr>
                <p:cNvPr id="196" name="Friform 195">
                  <a:extLst>
                    <a:ext uri="{FF2B5EF4-FFF2-40B4-BE49-F238E27FC236}">
                      <a16:creationId xmlns:a16="http://schemas.microsoft.com/office/drawing/2014/main" id="{DA2598B7-3502-2D28-B458-3FDFFD0D8955}"/>
                    </a:ext>
                  </a:extLst>
                </p:cNvPr>
                <p:cNvSpPr/>
                <p:nvPr/>
              </p:nvSpPr>
              <p:spPr>
                <a:xfrm>
                  <a:off x="6241281" y="3335145"/>
                  <a:ext cx="34347" cy="9813"/>
                </a:xfrm>
                <a:custGeom>
                  <a:avLst/>
                  <a:gdLst>
                    <a:gd name="csX0" fmla="*/ 34666 w 34347"/>
                    <a:gd name="csY0" fmla="*/ 178 h 9813"/>
                    <a:gd name="csX1" fmla="*/ 318 w 34347"/>
                    <a:gd name="csY1" fmla="*/ 178 h 9813"/>
                  </a:gdLst>
                  <a:ahLst/>
                  <a:cxnLst>
                    <a:cxn ang="0">
                      <a:pos x="csX0" y="csY0"/>
                    </a:cxn>
                    <a:cxn ang="0">
                      <a:pos x="csX1" y="csY1"/>
                    </a:cxn>
                  </a:cxnLst>
                  <a:rect l="l" t="t" r="r" b="b"/>
                  <a:pathLst>
                    <a:path w="34347" h="9813">
                      <a:moveTo>
                        <a:pt x="34666" y="178"/>
                      </a:moveTo>
                      <a:lnTo>
                        <a:pt x="318" y="178"/>
                      </a:lnTo>
                    </a:path>
                  </a:pathLst>
                </a:custGeom>
                <a:solidFill>
                  <a:srgbClr val="000000"/>
                </a:solidFill>
                <a:ln w="7851" cap="flat">
                  <a:solidFill>
                    <a:srgbClr val="000000"/>
                  </a:solidFill>
                  <a:prstDash val="solid"/>
                  <a:round/>
                </a:ln>
              </p:spPr>
              <p:txBody>
                <a:bodyPr/>
                <a:lstStyle/>
                <a:p>
                  <a:endParaRPr lang="nb-NO"/>
                </a:p>
              </p:txBody>
            </p:sp>
            <p:grpSp>
              <p:nvGrpSpPr>
                <p:cNvPr id="197" name="Grafikk 9">
                  <a:extLst>
                    <a:ext uri="{FF2B5EF4-FFF2-40B4-BE49-F238E27FC236}">
                      <a16:creationId xmlns:a16="http://schemas.microsoft.com/office/drawing/2014/main" id="{0D2C3595-EE16-2D51-6BB8-4D5E454A7715}"/>
                    </a:ext>
                  </a:extLst>
                </p:cNvPr>
                <p:cNvGrpSpPr/>
                <p:nvPr/>
              </p:nvGrpSpPr>
              <p:grpSpPr>
                <a:xfrm>
                  <a:off x="4112857" y="3292064"/>
                  <a:ext cx="2091140" cy="106569"/>
                  <a:chOff x="4112857" y="3292064"/>
                  <a:chExt cx="2091140" cy="106569"/>
                </a:xfrm>
                <a:solidFill>
                  <a:srgbClr val="000000"/>
                </a:solidFill>
              </p:grpSpPr>
              <p:sp>
                <p:nvSpPr>
                  <p:cNvPr id="198" name="Friform 197">
                    <a:extLst>
                      <a:ext uri="{FF2B5EF4-FFF2-40B4-BE49-F238E27FC236}">
                        <a16:creationId xmlns:a16="http://schemas.microsoft.com/office/drawing/2014/main" id="{4F4AE61A-2073-8BB1-0494-C5C09B20E273}"/>
                      </a:ext>
                    </a:extLst>
                  </p:cNvPr>
                  <p:cNvSpPr/>
                  <p:nvPr/>
                </p:nvSpPr>
                <p:spPr>
                  <a:xfrm flipV="1">
                    <a:off x="4112857" y="3306678"/>
                    <a:ext cx="46093" cy="71547"/>
                  </a:xfrm>
                  <a:custGeom>
                    <a:avLst/>
                    <a:gdLst>
                      <a:gd name="csX0" fmla="*/ -2031 w 46093"/>
                      <a:gd name="csY0" fmla="*/ 69393 h 71547"/>
                      <a:gd name="csX1" fmla="*/ 43204 w 46093"/>
                      <a:gd name="csY1" fmla="*/ 69393 h 71547"/>
                      <a:gd name="csX2" fmla="*/ 43204 w 46093"/>
                      <a:gd name="csY2" fmla="*/ 61236 h 71547"/>
                      <a:gd name="csX3" fmla="*/ 7645 w 46093"/>
                      <a:gd name="csY3" fmla="*/ 61236 h 71547"/>
                      <a:gd name="csX4" fmla="*/ 7645 w 46093"/>
                      <a:gd name="csY4" fmla="*/ 40060 h 71547"/>
                      <a:gd name="csX5" fmla="*/ 41716 w 46093"/>
                      <a:gd name="csY5" fmla="*/ 40060 h 71547"/>
                      <a:gd name="csX6" fmla="*/ 41716 w 46093"/>
                      <a:gd name="csY6" fmla="*/ 31917 h 71547"/>
                      <a:gd name="csX7" fmla="*/ 7645 w 46093"/>
                      <a:gd name="csY7" fmla="*/ 31917 h 71547"/>
                      <a:gd name="csX8" fmla="*/ 7645 w 46093"/>
                      <a:gd name="csY8" fmla="*/ 5988 h 71547"/>
                      <a:gd name="csX9" fmla="*/ 44062 w 46093"/>
                      <a:gd name="csY9" fmla="*/ 5988 h 71547"/>
                      <a:gd name="csX10" fmla="*/ 44062 w 46093"/>
                      <a:gd name="csY10" fmla="*/ -2154 h 71547"/>
                      <a:gd name="csX11" fmla="*/ -2031 w 46093"/>
                      <a:gd name="csY11" fmla="*/ -2154 h 71547"/>
                      <a:gd name="csX12" fmla="*/ -2031 w 46093"/>
                      <a:gd name="csY12" fmla="*/ 69393 h 715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6093" h="71547">
                        <a:moveTo>
                          <a:pt x="-2031" y="69393"/>
                        </a:moveTo>
                        <a:lnTo>
                          <a:pt x="43204" y="69393"/>
                        </a:lnTo>
                        <a:lnTo>
                          <a:pt x="43204" y="61236"/>
                        </a:lnTo>
                        <a:lnTo>
                          <a:pt x="7645" y="61236"/>
                        </a:lnTo>
                        <a:lnTo>
                          <a:pt x="7645" y="40060"/>
                        </a:lnTo>
                        <a:lnTo>
                          <a:pt x="41716" y="40060"/>
                        </a:lnTo>
                        <a:lnTo>
                          <a:pt x="41716" y="31917"/>
                        </a:lnTo>
                        <a:lnTo>
                          <a:pt x="7645" y="31917"/>
                        </a:lnTo>
                        <a:lnTo>
                          <a:pt x="7645" y="5988"/>
                        </a:lnTo>
                        <a:lnTo>
                          <a:pt x="44062" y="5988"/>
                        </a:lnTo>
                        <a:lnTo>
                          <a:pt x="44062" y="-2154"/>
                        </a:lnTo>
                        <a:lnTo>
                          <a:pt x="-2031" y="-2154"/>
                        </a:lnTo>
                        <a:lnTo>
                          <a:pt x="-2031" y="69393"/>
                        </a:lnTo>
                        <a:close/>
                      </a:path>
                    </a:pathLst>
                  </a:custGeom>
                  <a:solidFill>
                    <a:srgbClr val="000000"/>
                  </a:solidFill>
                  <a:ln w="15" cap="flat">
                    <a:noFill/>
                    <a:prstDash val="solid"/>
                    <a:round/>
                  </a:ln>
                </p:spPr>
                <p:txBody>
                  <a:bodyPr/>
                  <a:lstStyle/>
                  <a:p>
                    <a:endParaRPr lang="nb-NO"/>
                  </a:p>
                </p:txBody>
              </p:sp>
              <p:sp>
                <p:nvSpPr>
                  <p:cNvPr id="199" name="Friform 198">
                    <a:extLst>
                      <a:ext uri="{FF2B5EF4-FFF2-40B4-BE49-F238E27FC236}">
                        <a16:creationId xmlns:a16="http://schemas.microsoft.com/office/drawing/2014/main" id="{ED6A8D60-BF5C-C5FD-8D81-FE0B168D7AAA}"/>
                      </a:ext>
                    </a:extLst>
                  </p:cNvPr>
                  <p:cNvSpPr/>
                  <p:nvPr/>
                </p:nvSpPr>
                <p:spPr>
                  <a:xfrm flipV="1">
                    <a:off x="4168162" y="3324557"/>
                    <a:ext cx="52226" cy="53668"/>
                  </a:xfrm>
                  <a:custGeom>
                    <a:avLst/>
                    <a:gdLst>
                      <a:gd name="csX0" fmla="*/ -1788 w 52226"/>
                      <a:gd name="csY0" fmla="*/ 52098 h 53668"/>
                      <a:gd name="csX1" fmla="*/ 7550 w 52226"/>
                      <a:gd name="csY1" fmla="*/ 52098 h 53668"/>
                      <a:gd name="csX2" fmla="*/ 24325 w 52226"/>
                      <a:gd name="csY2" fmla="*/ 7063 h 53668"/>
                      <a:gd name="csX3" fmla="*/ 41101 w 52226"/>
                      <a:gd name="csY3" fmla="*/ 52098 h 53668"/>
                      <a:gd name="csX4" fmla="*/ 50439 w 52226"/>
                      <a:gd name="csY4" fmla="*/ 52098 h 53668"/>
                      <a:gd name="csX5" fmla="*/ 30306 w 52226"/>
                      <a:gd name="csY5" fmla="*/ -1570 h 53668"/>
                      <a:gd name="csX6" fmla="*/ 18330 w 52226"/>
                      <a:gd name="csY6" fmla="*/ -1570 h 53668"/>
                      <a:gd name="csX7" fmla="*/ -1788 w 52226"/>
                      <a:gd name="csY7" fmla="*/ 52098 h 53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2226" h="53668">
                        <a:moveTo>
                          <a:pt x="-1788" y="52098"/>
                        </a:moveTo>
                        <a:lnTo>
                          <a:pt x="7550" y="52098"/>
                        </a:lnTo>
                        <a:lnTo>
                          <a:pt x="24325" y="7063"/>
                        </a:lnTo>
                        <a:lnTo>
                          <a:pt x="41101" y="52098"/>
                        </a:lnTo>
                        <a:lnTo>
                          <a:pt x="50439" y="52098"/>
                        </a:lnTo>
                        <a:lnTo>
                          <a:pt x="30306" y="-1570"/>
                        </a:lnTo>
                        <a:lnTo>
                          <a:pt x="18330" y="-1570"/>
                        </a:lnTo>
                        <a:lnTo>
                          <a:pt x="-1788" y="52098"/>
                        </a:lnTo>
                        <a:close/>
                      </a:path>
                    </a:pathLst>
                  </a:custGeom>
                  <a:solidFill>
                    <a:srgbClr val="000000"/>
                  </a:solidFill>
                  <a:ln w="15" cap="flat">
                    <a:noFill/>
                    <a:prstDash val="solid"/>
                    <a:round/>
                  </a:ln>
                </p:spPr>
                <p:txBody>
                  <a:bodyPr/>
                  <a:lstStyle/>
                  <a:p>
                    <a:endParaRPr lang="nb-NO"/>
                  </a:p>
                </p:txBody>
              </p:sp>
              <p:sp>
                <p:nvSpPr>
                  <p:cNvPr id="200" name="Friform 199">
                    <a:extLst>
                      <a:ext uri="{FF2B5EF4-FFF2-40B4-BE49-F238E27FC236}">
                        <a16:creationId xmlns:a16="http://schemas.microsoft.com/office/drawing/2014/main" id="{569DAC3C-F1A6-18FB-1E0B-3AC5432BF739}"/>
                      </a:ext>
                    </a:extLst>
                  </p:cNvPr>
                  <p:cNvSpPr/>
                  <p:nvPr/>
                </p:nvSpPr>
                <p:spPr>
                  <a:xfrm flipV="1">
                    <a:off x="4232219" y="3323269"/>
                    <a:ext cx="44958" cy="54956"/>
                  </a:xfrm>
                  <a:custGeom>
                    <a:avLst/>
                    <a:gdLst>
                      <a:gd name="csX0" fmla="*/ 43024 w 44958"/>
                      <a:gd name="csY0" fmla="*/ 30788 h 54956"/>
                      <a:gd name="csX1" fmla="*/ 43024 w 44958"/>
                      <a:gd name="csY1" fmla="*/ -1612 h 54956"/>
                      <a:gd name="csX2" fmla="*/ 34207 w 44958"/>
                      <a:gd name="csY2" fmla="*/ -1612 h 54956"/>
                      <a:gd name="csX3" fmla="*/ 34207 w 44958"/>
                      <a:gd name="csY3" fmla="*/ 30497 h 54956"/>
                      <a:gd name="csX4" fmla="*/ 31232 w 44958"/>
                      <a:gd name="csY4" fmla="*/ 41890 h 54956"/>
                      <a:gd name="csX5" fmla="*/ 22323 w 44958"/>
                      <a:gd name="csY5" fmla="*/ 45677 h 54956"/>
                      <a:gd name="csX6" fmla="*/ 11053 w 44958"/>
                      <a:gd name="csY6" fmla="*/ 41123 h 54956"/>
                      <a:gd name="csX7" fmla="*/ 6928 w 44958"/>
                      <a:gd name="csY7" fmla="*/ 28718 h 54956"/>
                      <a:gd name="csX8" fmla="*/ 6928 w 44958"/>
                      <a:gd name="csY8" fmla="*/ -1612 h 54956"/>
                      <a:gd name="csX9" fmla="*/ -1935 w 44958"/>
                      <a:gd name="csY9" fmla="*/ -1612 h 54956"/>
                      <a:gd name="csX10" fmla="*/ -1935 w 44958"/>
                      <a:gd name="csY10" fmla="*/ 52056 h 54956"/>
                      <a:gd name="csX11" fmla="*/ 6928 w 44958"/>
                      <a:gd name="csY11" fmla="*/ 52056 h 54956"/>
                      <a:gd name="csX12" fmla="*/ 6928 w 44958"/>
                      <a:gd name="csY12" fmla="*/ 43714 h 54956"/>
                      <a:gd name="csX13" fmla="*/ 14380 w 44958"/>
                      <a:gd name="csY13" fmla="*/ 50952 h 54956"/>
                      <a:gd name="csX14" fmla="*/ 24286 w 44958"/>
                      <a:gd name="csY14" fmla="*/ 53344 h 54956"/>
                      <a:gd name="csX15" fmla="*/ 38270 w 44958"/>
                      <a:gd name="csY15" fmla="*/ 47624 h 54956"/>
                      <a:gd name="csX16" fmla="*/ 43024 w 44958"/>
                      <a:gd name="csY16" fmla="*/ 30788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024" y="30788"/>
                        </a:moveTo>
                        <a:lnTo>
                          <a:pt x="43024" y="-1612"/>
                        </a:lnTo>
                        <a:lnTo>
                          <a:pt x="34207" y="-1612"/>
                        </a:lnTo>
                        <a:lnTo>
                          <a:pt x="34207" y="30497"/>
                        </a:lnTo>
                        <a:cubicBezTo>
                          <a:pt x="34207" y="35577"/>
                          <a:pt x="33215" y="39375"/>
                          <a:pt x="31232" y="41890"/>
                        </a:cubicBezTo>
                        <a:cubicBezTo>
                          <a:pt x="29249" y="44415"/>
                          <a:pt x="26279" y="45677"/>
                          <a:pt x="22323" y="45677"/>
                        </a:cubicBezTo>
                        <a:cubicBezTo>
                          <a:pt x="17559" y="45677"/>
                          <a:pt x="13803" y="44159"/>
                          <a:pt x="11053" y="41123"/>
                        </a:cubicBezTo>
                        <a:cubicBezTo>
                          <a:pt x="8303" y="38097"/>
                          <a:pt x="6928" y="33962"/>
                          <a:pt x="6928" y="28718"/>
                        </a:cubicBezTo>
                        <a:lnTo>
                          <a:pt x="6928" y="-1612"/>
                        </a:lnTo>
                        <a:lnTo>
                          <a:pt x="-1935" y="-1612"/>
                        </a:lnTo>
                        <a:lnTo>
                          <a:pt x="-1935" y="52056"/>
                        </a:lnTo>
                        <a:lnTo>
                          <a:pt x="6928" y="52056"/>
                        </a:lnTo>
                        <a:lnTo>
                          <a:pt x="6928" y="43714"/>
                        </a:lnTo>
                        <a:cubicBezTo>
                          <a:pt x="9044" y="46945"/>
                          <a:pt x="11528" y="49357"/>
                          <a:pt x="14380" y="50952"/>
                        </a:cubicBezTo>
                        <a:cubicBezTo>
                          <a:pt x="17243" y="52547"/>
                          <a:pt x="20544" y="53344"/>
                          <a:pt x="24286" y="53344"/>
                        </a:cubicBezTo>
                        <a:cubicBezTo>
                          <a:pt x="30450" y="53344"/>
                          <a:pt x="35111" y="51437"/>
                          <a:pt x="38270" y="47624"/>
                        </a:cubicBezTo>
                        <a:cubicBezTo>
                          <a:pt x="41439" y="43811"/>
                          <a:pt x="43024" y="38199"/>
                          <a:pt x="43024" y="30788"/>
                        </a:cubicBezTo>
                        <a:close/>
                      </a:path>
                    </a:pathLst>
                  </a:custGeom>
                  <a:solidFill>
                    <a:srgbClr val="000000"/>
                  </a:solidFill>
                  <a:ln w="15" cap="flat">
                    <a:noFill/>
                    <a:prstDash val="solid"/>
                    <a:round/>
                  </a:ln>
                </p:spPr>
                <p:txBody>
                  <a:bodyPr/>
                  <a:lstStyle/>
                  <a:p>
                    <a:endParaRPr lang="nb-NO"/>
                  </a:p>
                </p:txBody>
              </p:sp>
              <p:sp>
                <p:nvSpPr>
                  <p:cNvPr id="201" name="Friform 200">
                    <a:extLst>
                      <a:ext uri="{FF2B5EF4-FFF2-40B4-BE49-F238E27FC236}">
                        <a16:creationId xmlns:a16="http://schemas.microsoft.com/office/drawing/2014/main" id="{1257147E-82F4-0764-6E65-6EF5F2CE46AE}"/>
                      </a:ext>
                    </a:extLst>
                  </p:cNvPr>
                  <p:cNvSpPr/>
                  <p:nvPr/>
                </p:nvSpPr>
                <p:spPr>
                  <a:xfrm flipV="1">
                    <a:off x="4290921" y="3323269"/>
                    <a:ext cx="49742" cy="56351"/>
                  </a:xfrm>
                  <a:custGeom>
                    <a:avLst/>
                    <a:gdLst>
                      <a:gd name="csX0" fmla="*/ 47886 w 49742"/>
                      <a:gd name="csY0" fmla="*/ 28871 h 56351"/>
                      <a:gd name="csX1" fmla="*/ 47886 w 49742"/>
                      <a:gd name="csY1" fmla="*/ 24562 h 56351"/>
                      <a:gd name="csX2" fmla="*/ 7344 w 49742"/>
                      <a:gd name="csY2" fmla="*/ 24562 h 56351"/>
                      <a:gd name="csX3" fmla="*/ 12833 w 49742"/>
                      <a:gd name="csY3" fmla="*/ 10685 h 56351"/>
                      <a:gd name="csX4" fmla="*/ 26511 w 49742"/>
                      <a:gd name="csY4" fmla="*/ 5916 h 56351"/>
                      <a:gd name="csX5" fmla="*/ 36355 w 49742"/>
                      <a:gd name="csY5" fmla="*/ 7158 h 56351"/>
                      <a:gd name="csX6" fmla="*/ 45831 w 49742"/>
                      <a:gd name="csY6" fmla="*/ 10900 h 56351"/>
                      <a:gd name="csX7" fmla="*/ 45831 w 49742"/>
                      <a:gd name="csY7" fmla="*/ 2558 h 56351"/>
                      <a:gd name="csX8" fmla="*/ 36094 w 49742"/>
                      <a:gd name="csY8" fmla="*/ -509 h 56351"/>
                      <a:gd name="csX9" fmla="*/ 25989 w 49742"/>
                      <a:gd name="csY9" fmla="*/ -1567 h 56351"/>
                      <a:gd name="csX10" fmla="*/ 5641 w 49742"/>
                      <a:gd name="csY10" fmla="*/ 5901 h 56351"/>
                      <a:gd name="csX11" fmla="*/ -1857 w 49742"/>
                      <a:gd name="csY11" fmla="*/ 26141 h 56351"/>
                      <a:gd name="csX12" fmla="*/ 5258 w 49742"/>
                      <a:gd name="csY12" fmla="*/ 47041 h 56351"/>
                      <a:gd name="csX13" fmla="*/ 24456 w 49742"/>
                      <a:gd name="csY13" fmla="*/ 54785 h 56351"/>
                      <a:gd name="csX14" fmla="*/ 41584 w 49742"/>
                      <a:gd name="csY14" fmla="*/ 47808 h 56351"/>
                      <a:gd name="csX15" fmla="*/ 47886 w 49742"/>
                      <a:gd name="csY15" fmla="*/ 28871 h 56351"/>
                      <a:gd name="csX16" fmla="*/ 39069 w 49742"/>
                      <a:gd name="csY16" fmla="*/ 31462 h 56351"/>
                      <a:gd name="csX17" fmla="*/ 35021 w 49742"/>
                      <a:gd name="csY17" fmla="*/ 42993 h 56351"/>
                      <a:gd name="csX18" fmla="*/ 24548 w 49742"/>
                      <a:gd name="csY18" fmla="*/ 47317 h 56351"/>
                      <a:gd name="csX19" fmla="*/ 12741 w 49742"/>
                      <a:gd name="csY19" fmla="*/ 43147 h 56351"/>
                      <a:gd name="csX20" fmla="*/ 7635 w 49742"/>
                      <a:gd name="csY20" fmla="*/ 31401 h 56351"/>
                      <a:gd name="csX21" fmla="*/ 39069 w 49742"/>
                      <a:gd name="csY21" fmla="*/ 31462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886" y="28871"/>
                        </a:moveTo>
                        <a:lnTo>
                          <a:pt x="47886" y="24562"/>
                        </a:lnTo>
                        <a:lnTo>
                          <a:pt x="7344" y="24562"/>
                        </a:lnTo>
                        <a:cubicBezTo>
                          <a:pt x="7732" y="18490"/>
                          <a:pt x="9562" y="13864"/>
                          <a:pt x="12833" y="10685"/>
                        </a:cubicBezTo>
                        <a:cubicBezTo>
                          <a:pt x="16104" y="7506"/>
                          <a:pt x="20663" y="5916"/>
                          <a:pt x="26511" y="5916"/>
                        </a:cubicBezTo>
                        <a:cubicBezTo>
                          <a:pt x="29894" y="5916"/>
                          <a:pt x="33176" y="6330"/>
                          <a:pt x="36355" y="7158"/>
                        </a:cubicBezTo>
                        <a:cubicBezTo>
                          <a:pt x="39534" y="7986"/>
                          <a:pt x="42693" y="9233"/>
                          <a:pt x="45831" y="10900"/>
                        </a:cubicBezTo>
                        <a:lnTo>
                          <a:pt x="45831" y="2558"/>
                        </a:lnTo>
                        <a:cubicBezTo>
                          <a:pt x="42662" y="1219"/>
                          <a:pt x="39417" y="197"/>
                          <a:pt x="36094" y="-509"/>
                        </a:cubicBezTo>
                        <a:cubicBezTo>
                          <a:pt x="32772" y="-1214"/>
                          <a:pt x="29404" y="-1567"/>
                          <a:pt x="25989" y="-1567"/>
                        </a:cubicBezTo>
                        <a:cubicBezTo>
                          <a:pt x="17423" y="-1567"/>
                          <a:pt x="10640" y="922"/>
                          <a:pt x="5641" y="5901"/>
                        </a:cubicBezTo>
                        <a:cubicBezTo>
                          <a:pt x="643" y="10889"/>
                          <a:pt x="-1857" y="17636"/>
                          <a:pt x="-1857" y="26141"/>
                        </a:cubicBezTo>
                        <a:cubicBezTo>
                          <a:pt x="-1857" y="34923"/>
                          <a:pt x="515" y="41889"/>
                          <a:pt x="5258" y="47041"/>
                        </a:cubicBezTo>
                        <a:cubicBezTo>
                          <a:pt x="10001" y="52204"/>
                          <a:pt x="16401" y="54785"/>
                          <a:pt x="24456" y="54785"/>
                        </a:cubicBezTo>
                        <a:cubicBezTo>
                          <a:pt x="31673" y="54785"/>
                          <a:pt x="37382" y="52459"/>
                          <a:pt x="41584" y="47808"/>
                        </a:cubicBezTo>
                        <a:cubicBezTo>
                          <a:pt x="45785" y="43167"/>
                          <a:pt x="47886" y="36855"/>
                          <a:pt x="47886" y="28871"/>
                        </a:cubicBezTo>
                        <a:close/>
                        <a:moveTo>
                          <a:pt x="39069" y="31462"/>
                        </a:moveTo>
                        <a:cubicBezTo>
                          <a:pt x="39008" y="36277"/>
                          <a:pt x="37658" y="40121"/>
                          <a:pt x="35021" y="42993"/>
                        </a:cubicBezTo>
                        <a:cubicBezTo>
                          <a:pt x="32384" y="45876"/>
                          <a:pt x="28893" y="47317"/>
                          <a:pt x="24548" y="47317"/>
                        </a:cubicBezTo>
                        <a:cubicBezTo>
                          <a:pt x="19631" y="47317"/>
                          <a:pt x="15695" y="45927"/>
                          <a:pt x="12741" y="43147"/>
                        </a:cubicBezTo>
                        <a:cubicBezTo>
                          <a:pt x="9787" y="40366"/>
                          <a:pt x="8085" y="36451"/>
                          <a:pt x="7635" y="31401"/>
                        </a:cubicBezTo>
                        <a:lnTo>
                          <a:pt x="39069" y="31462"/>
                        </a:lnTo>
                        <a:close/>
                      </a:path>
                    </a:pathLst>
                  </a:custGeom>
                  <a:solidFill>
                    <a:srgbClr val="000000"/>
                  </a:solidFill>
                  <a:ln w="15" cap="flat">
                    <a:noFill/>
                    <a:prstDash val="solid"/>
                    <a:round/>
                  </a:ln>
                </p:spPr>
                <p:txBody>
                  <a:bodyPr/>
                  <a:lstStyle/>
                  <a:p>
                    <a:endParaRPr lang="nb-NO"/>
                  </a:p>
                </p:txBody>
              </p:sp>
              <p:sp>
                <p:nvSpPr>
                  <p:cNvPr id="202" name="Friform 201">
                    <a:extLst>
                      <a:ext uri="{FF2B5EF4-FFF2-40B4-BE49-F238E27FC236}">
                        <a16:creationId xmlns:a16="http://schemas.microsoft.com/office/drawing/2014/main" id="{092C95C5-4ACF-D3FE-0D3F-14B7C2466A82}"/>
                      </a:ext>
                    </a:extLst>
                  </p:cNvPr>
                  <p:cNvSpPr/>
                  <p:nvPr/>
                </p:nvSpPr>
                <p:spPr>
                  <a:xfrm flipV="1">
                    <a:off x="4345885" y="3378225"/>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203" name="Friform 202">
                    <a:extLst>
                      <a:ext uri="{FF2B5EF4-FFF2-40B4-BE49-F238E27FC236}">
                        <a16:creationId xmlns:a16="http://schemas.microsoft.com/office/drawing/2014/main" id="{E71B15B2-5327-BADB-21B0-C8E665BE2E49}"/>
                      </a:ext>
                    </a:extLst>
                  </p:cNvPr>
                  <p:cNvSpPr/>
                  <p:nvPr/>
                </p:nvSpPr>
                <p:spPr>
                  <a:xfrm flipV="1">
                    <a:off x="4379717" y="3309315"/>
                    <a:ext cx="33489" cy="68910"/>
                  </a:xfrm>
                  <a:custGeom>
                    <a:avLst/>
                    <a:gdLst>
                      <a:gd name="csX0" fmla="*/ 14196 w 33489"/>
                      <a:gd name="csY0" fmla="*/ 66842 h 68910"/>
                      <a:gd name="csX1" fmla="*/ 14196 w 33489"/>
                      <a:gd name="csY1" fmla="*/ 51600 h 68910"/>
                      <a:gd name="csX2" fmla="*/ 32351 w 33489"/>
                      <a:gd name="csY2" fmla="*/ 51600 h 68910"/>
                      <a:gd name="csX3" fmla="*/ 32351 w 33489"/>
                      <a:gd name="csY3" fmla="*/ 44746 h 68910"/>
                      <a:gd name="csX4" fmla="*/ 14196 w 33489"/>
                      <a:gd name="csY4" fmla="*/ 44746 h 68910"/>
                      <a:gd name="csX5" fmla="*/ 14196 w 33489"/>
                      <a:gd name="csY5" fmla="*/ 15612 h 68910"/>
                      <a:gd name="csX6" fmla="*/ 15990 w 33489"/>
                      <a:gd name="csY6" fmla="*/ 7178 h 68910"/>
                      <a:gd name="csX7" fmla="*/ 23305 w 33489"/>
                      <a:gd name="csY7" fmla="*/ 5307 h 68910"/>
                      <a:gd name="csX8" fmla="*/ 32351 w 33489"/>
                      <a:gd name="csY8" fmla="*/ 5307 h 68910"/>
                      <a:gd name="csX9" fmla="*/ 32351 w 33489"/>
                      <a:gd name="csY9" fmla="*/ -2068 h 68910"/>
                      <a:gd name="csX10" fmla="*/ 23305 w 33489"/>
                      <a:gd name="csY10" fmla="*/ -2068 h 68910"/>
                      <a:gd name="csX11" fmla="*/ 9213 w 33489"/>
                      <a:gd name="csY11" fmla="*/ 1735 h 68910"/>
                      <a:gd name="csX12" fmla="*/ 5333 w 33489"/>
                      <a:gd name="csY12" fmla="*/ 15612 h 68910"/>
                      <a:gd name="csX13" fmla="*/ 5333 w 33489"/>
                      <a:gd name="csY13" fmla="*/ 44746 h 68910"/>
                      <a:gd name="csX14" fmla="*/ -1138 w 33489"/>
                      <a:gd name="csY14" fmla="*/ 44746 h 68910"/>
                      <a:gd name="csX15" fmla="*/ -1138 w 33489"/>
                      <a:gd name="csY15" fmla="*/ 51600 h 68910"/>
                      <a:gd name="csX16" fmla="*/ 5333 w 33489"/>
                      <a:gd name="csY16" fmla="*/ 51600 h 68910"/>
                      <a:gd name="csX17" fmla="*/ 5333 w 33489"/>
                      <a:gd name="csY17" fmla="*/ 66842 h 68910"/>
                      <a:gd name="csX18" fmla="*/ 14196 w 33489"/>
                      <a:gd name="csY18" fmla="*/ 66842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196" y="66842"/>
                        </a:moveTo>
                        <a:lnTo>
                          <a:pt x="14196" y="51600"/>
                        </a:lnTo>
                        <a:lnTo>
                          <a:pt x="32351" y="51600"/>
                        </a:lnTo>
                        <a:lnTo>
                          <a:pt x="32351" y="44746"/>
                        </a:lnTo>
                        <a:lnTo>
                          <a:pt x="14196" y="44746"/>
                        </a:lnTo>
                        <a:lnTo>
                          <a:pt x="14196" y="15612"/>
                        </a:lnTo>
                        <a:cubicBezTo>
                          <a:pt x="14196" y="11237"/>
                          <a:pt x="14794" y="8425"/>
                          <a:pt x="15990" y="7178"/>
                        </a:cubicBezTo>
                        <a:cubicBezTo>
                          <a:pt x="17186" y="5931"/>
                          <a:pt x="19624" y="5307"/>
                          <a:pt x="23305" y="5307"/>
                        </a:cubicBezTo>
                        <a:lnTo>
                          <a:pt x="32351" y="5307"/>
                        </a:lnTo>
                        <a:lnTo>
                          <a:pt x="32351" y="-2068"/>
                        </a:lnTo>
                        <a:lnTo>
                          <a:pt x="23305" y="-2068"/>
                        </a:lnTo>
                        <a:cubicBezTo>
                          <a:pt x="16496" y="-2068"/>
                          <a:pt x="11799" y="-800"/>
                          <a:pt x="9213" y="1735"/>
                        </a:cubicBezTo>
                        <a:cubicBezTo>
                          <a:pt x="6626" y="4280"/>
                          <a:pt x="5333" y="8906"/>
                          <a:pt x="5333" y="15612"/>
                        </a:cubicBezTo>
                        <a:lnTo>
                          <a:pt x="5333" y="44746"/>
                        </a:lnTo>
                        <a:lnTo>
                          <a:pt x="-1138" y="44746"/>
                        </a:lnTo>
                        <a:lnTo>
                          <a:pt x="-1138" y="51600"/>
                        </a:lnTo>
                        <a:lnTo>
                          <a:pt x="5333" y="51600"/>
                        </a:lnTo>
                        <a:lnTo>
                          <a:pt x="5333" y="66842"/>
                        </a:lnTo>
                        <a:lnTo>
                          <a:pt x="14196" y="66842"/>
                        </a:lnTo>
                        <a:close/>
                      </a:path>
                    </a:pathLst>
                  </a:custGeom>
                  <a:solidFill>
                    <a:srgbClr val="000000"/>
                  </a:solidFill>
                  <a:ln w="15" cap="flat">
                    <a:noFill/>
                    <a:prstDash val="solid"/>
                    <a:round/>
                  </a:ln>
                </p:spPr>
                <p:txBody>
                  <a:bodyPr/>
                  <a:lstStyle/>
                  <a:p>
                    <a:endParaRPr lang="nb-NO"/>
                  </a:p>
                </p:txBody>
              </p:sp>
              <p:sp>
                <p:nvSpPr>
                  <p:cNvPr id="204" name="Friform 203">
                    <a:extLst>
                      <a:ext uri="{FF2B5EF4-FFF2-40B4-BE49-F238E27FC236}">
                        <a16:creationId xmlns:a16="http://schemas.microsoft.com/office/drawing/2014/main" id="{9707CAF8-7D9A-CDCD-15FF-FE452BA446B2}"/>
                      </a:ext>
                    </a:extLst>
                  </p:cNvPr>
                  <p:cNvSpPr/>
                  <p:nvPr/>
                </p:nvSpPr>
                <p:spPr>
                  <a:xfrm flipV="1">
                    <a:off x="4424804" y="3303657"/>
                    <a:ext cx="8816" cy="74568"/>
                  </a:xfrm>
                  <a:custGeom>
                    <a:avLst/>
                    <a:gdLst>
                      <a:gd name="csX0" fmla="*/ -761 w 8816"/>
                      <a:gd name="csY0" fmla="*/ 51415 h 74568"/>
                      <a:gd name="csX1" fmla="*/ 8056 w 8816"/>
                      <a:gd name="csY1" fmla="*/ 51415 h 74568"/>
                      <a:gd name="csX2" fmla="*/ 8056 w 8816"/>
                      <a:gd name="csY2" fmla="*/ -2253 h 74568"/>
                      <a:gd name="csX3" fmla="*/ -761 w 8816"/>
                      <a:gd name="csY3" fmla="*/ -2253 h 74568"/>
                      <a:gd name="csX4" fmla="*/ -761 w 8816"/>
                      <a:gd name="csY4" fmla="*/ 51415 h 74568"/>
                      <a:gd name="csX5" fmla="*/ -761 w 8816"/>
                      <a:gd name="csY5" fmla="*/ 72315 h 74568"/>
                      <a:gd name="csX6" fmla="*/ 8056 w 8816"/>
                      <a:gd name="csY6" fmla="*/ 72315 h 74568"/>
                      <a:gd name="csX7" fmla="*/ 8056 w 8816"/>
                      <a:gd name="csY7" fmla="*/ 61137 h 74568"/>
                      <a:gd name="csX8" fmla="*/ -761 w 8816"/>
                      <a:gd name="csY8" fmla="*/ 61137 h 74568"/>
                      <a:gd name="csX9" fmla="*/ -761 w 8816"/>
                      <a:gd name="csY9" fmla="*/ 72315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761" y="51415"/>
                        </a:moveTo>
                        <a:lnTo>
                          <a:pt x="8056" y="51415"/>
                        </a:lnTo>
                        <a:lnTo>
                          <a:pt x="8056" y="-2253"/>
                        </a:lnTo>
                        <a:lnTo>
                          <a:pt x="-761" y="-2253"/>
                        </a:lnTo>
                        <a:lnTo>
                          <a:pt x="-761" y="51415"/>
                        </a:lnTo>
                        <a:close/>
                        <a:moveTo>
                          <a:pt x="-761" y="72315"/>
                        </a:moveTo>
                        <a:lnTo>
                          <a:pt x="8056" y="72315"/>
                        </a:lnTo>
                        <a:lnTo>
                          <a:pt x="8056" y="61137"/>
                        </a:lnTo>
                        <a:lnTo>
                          <a:pt x="-761" y="61137"/>
                        </a:lnTo>
                        <a:lnTo>
                          <a:pt x="-761" y="72315"/>
                        </a:lnTo>
                        <a:close/>
                      </a:path>
                    </a:pathLst>
                  </a:custGeom>
                  <a:solidFill>
                    <a:srgbClr val="000000"/>
                  </a:solidFill>
                  <a:ln w="15" cap="flat">
                    <a:noFill/>
                    <a:prstDash val="solid"/>
                    <a:round/>
                  </a:ln>
                </p:spPr>
                <p:txBody>
                  <a:bodyPr/>
                  <a:lstStyle/>
                  <a:p>
                    <a:endParaRPr lang="nb-NO"/>
                  </a:p>
                </p:txBody>
              </p:sp>
              <p:sp>
                <p:nvSpPr>
                  <p:cNvPr id="205" name="Friform 204">
                    <a:extLst>
                      <a:ext uri="{FF2B5EF4-FFF2-40B4-BE49-F238E27FC236}">
                        <a16:creationId xmlns:a16="http://schemas.microsoft.com/office/drawing/2014/main" id="{84DEB46B-9AC7-C152-F8EA-09714F8D63AB}"/>
                      </a:ext>
                    </a:extLst>
                  </p:cNvPr>
                  <p:cNvSpPr/>
                  <p:nvPr/>
                </p:nvSpPr>
                <p:spPr>
                  <a:xfrm flipV="1">
                    <a:off x="4452070" y="3303657"/>
                    <a:ext cx="8816" cy="74568"/>
                  </a:xfrm>
                  <a:custGeom>
                    <a:avLst/>
                    <a:gdLst>
                      <a:gd name="csX0" fmla="*/ -758 w 8816"/>
                      <a:gd name="csY0" fmla="*/ 72315 h 74568"/>
                      <a:gd name="csX1" fmla="*/ 8059 w 8816"/>
                      <a:gd name="csY1" fmla="*/ 72315 h 74568"/>
                      <a:gd name="csX2" fmla="*/ 8059 w 8816"/>
                      <a:gd name="csY2" fmla="*/ -2253 h 74568"/>
                      <a:gd name="csX3" fmla="*/ -758 w 8816"/>
                      <a:gd name="csY3" fmla="*/ -2253 h 74568"/>
                      <a:gd name="csX4" fmla="*/ -758 w 8816"/>
                      <a:gd name="csY4" fmla="*/ 72315 h 74568"/>
                    </a:gdLst>
                    <a:ahLst/>
                    <a:cxnLst>
                      <a:cxn ang="0">
                        <a:pos x="csX0" y="csY0"/>
                      </a:cxn>
                      <a:cxn ang="0">
                        <a:pos x="csX1" y="csY1"/>
                      </a:cxn>
                      <a:cxn ang="0">
                        <a:pos x="csX2" y="csY2"/>
                      </a:cxn>
                      <a:cxn ang="0">
                        <a:pos x="csX3" y="csY3"/>
                      </a:cxn>
                      <a:cxn ang="0">
                        <a:pos x="csX4" y="csY4"/>
                      </a:cxn>
                    </a:cxnLst>
                    <a:rect l="l" t="t" r="r" b="b"/>
                    <a:pathLst>
                      <a:path w="8816" h="74568">
                        <a:moveTo>
                          <a:pt x="-758" y="72315"/>
                        </a:moveTo>
                        <a:lnTo>
                          <a:pt x="8059" y="72315"/>
                        </a:lnTo>
                        <a:lnTo>
                          <a:pt x="8059" y="-2253"/>
                        </a:lnTo>
                        <a:lnTo>
                          <a:pt x="-758" y="-2253"/>
                        </a:lnTo>
                        <a:lnTo>
                          <a:pt x="-758" y="72315"/>
                        </a:lnTo>
                        <a:close/>
                      </a:path>
                    </a:pathLst>
                  </a:custGeom>
                  <a:solidFill>
                    <a:srgbClr val="000000"/>
                  </a:solidFill>
                  <a:ln w="15" cap="flat">
                    <a:noFill/>
                    <a:prstDash val="solid"/>
                    <a:round/>
                  </a:ln>
                </p:spPr>
                <p:txBody>
                  <a:bodyPr/>
                  <a:lstStyle/>
                  <a:p>
                    <a:endParaRPr lang="nb-NO"/>
                  </a:p>
                </p:txBody>
              </p:sp>
              <p:sp>
                <p:nvSpPr>
                  <p:cNvPr id="206" name="Friform 205">
                    <a:extLst>
                      <a:ext uri="{FF2B5EF4-FFF2-40B4-BE49-F238E27FC236}">
                        <a16:creationId xmlns:a16="http://schemas.microsoft.com/office/drawing/2014/main" id="{69CB08CD-84D7-D0EA-E00F-745591A5B075}"/>
                      </a:ext>
                    </a:extLst>
                  </p:cNvPr>
                  <p:cNvSpPr/>
                  <p:nvPr/>
                </p:nvSpPr>
                <p:spPr>
                  <a:xfrm flipV="1">
                    <a:off x="4470089" y="3378225"/>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207" name="Friform 206">
                    <a:extLst>
                      <a:ext uri="{FF2B5EF4-FFF2-40B4-BE49-F238E27FC236}">
                        <a16:creationId xmlns:a16="http://schemas.microsoft.com/office/drawing/2014/main" id="{05630DD2-A3C6-C0D5-A047-19EB194A3C57}"/>
                      </a:ext>
                    </a:extLst>
                  </p:cNvPr>
                  <p:cNvSpPr/>
                  <p:nvPr/>
                </p:nvSpPr>
                <p:spPr>
                  <a:xfrm flipV="1">
                    <a:off x="4507172" y="3292064"/>
                    <a:ext cx="45342" cy="87556"/>
                  </a:xfrm>
                  <a:custGeom>
                    <a:avLst/>
                    <a:gdLst>
                      <a:gd name="csX0" fmla="*/ 26032 w 45342"/>
                      <a:gd name="csY0" fmla="*/ 25782 h 87556"/>
                      <a:gd name="csX1" fmla="*/ 11219 w 45342"/>
                      <a:gd name="csY1" fmla="*/ 23344 h 87556"/>
                      <a:gd name="csX2" fmla="*/ 7094 w 45342"/>
                      <a:gd name="csY2" fmla="*/ 15002 h 87556"/>
                      <a:gd name="csX3" fmla="*/ 10192 w 45342"/>
                      <a:gd name="csY3" fmla="*/ 7550 h 87556"/>
                      <a:gd name="csX4" fmla="*/ 18595 w 45342"/>
                      <a:gd name="csY4" fmla="*/ 4805 h 87556"/>
                      <a:gd name="csX5" fmla="*/ 30371 w 45342"/>
                      <a:gd name="csY5" fmla="*/ 10003 h 87556"/>
                      <a:gd name="csX6" fmla="*/ 34803 w 45342"/>
                      <a:gd name="csY6" fmla="*/ 23819 h 87556"/>
                      <a:gd name="csX7" fmla="*/ 34803 w 45342"/>
                      <a:gd name="csY7" fmla="*/ 25782 h 87556"/>
                      <a:gd name="csX8" fmla="*/ 26032 w 45342"/>
                      <a:gd name="csY8" fmla="*/ 25782 h 87556"/>
                      <a:gd name="csX9" fmla="*/ 43620 w 45342"/>
                      <a:gd name="csY9" fmla="*/ 29431 h 87556"/>
                      <a:gd name="csX10" fmla="*/ 43620 w 45342"/>
                      <a:gd name="csY10" fmla="*/ -1191 h 87556"/>
                      <a:gd name="csX11" fmla="*/ 34803 w 45342"/>
                      <a:gd name="csY11" fmla="*/ -1191 h 87556"/>
                      <a:gd name="csX12" fmla="*/ 34803 w 45342"/>
                      <a:gd name="csY12" fmla="*/ 6952 h 87556"/>
                      <a:gd name="csX13" fmla="*/ 27274 w 45342"/>
                      <a:gd name="csY13" fmla="*/ -255 h 87556"/>
                      <a:gd name="csX14" fmla="*/ 16249 w 45342"/>
                      <a:gd name="csY14" fmla="*/ -2586 h 87556"/>
                      <a:gd name="csX15" fmla="*/ 3138 w 45342"/>
                      <a:gd name="csY15" fmla="*/ 2045 h 87556"/>
                      <a:gd name="csX16" fmla="*/ -1722 w 45342"/>
                      <a:gd name="csY16" fmla="*/ 14435 h 87556"/>
                      <a:gd name="csX17" fmla="*/ 4334 w 45342"/>
                      <a:gd name="csY17" fmla="*/ 28082 h 87556"/>
                      <a:gd name="csX18" fmla="*/ 22428 w 45342"/>
                      <a:gd name="csY18" fmla="*/ 32682 h 87556"/>
                      <a:gd name="csX19" fmla="*/ 34803 w 45342"/>
                      <a:gd name="csY19" fmla="*/ 32682 h 87556"/>
                      <a:gd name="csX20" fmla="*/ 34803 w 45342"/>
                      <a:gd name="csY20" fmla="*/ 33556 h 87556"/>
                      <a:gd name="csX21" fmla="*/ 30801 w 45342"/>
                      <a:gd name="csY21" fmla="*/ 42971 h 87556"/>
                      <a:gd name="csX22" fmla="*/ 19561 w 45342"/>
                      <a:gd name="csY22" fmla="*/ 46298 h 87556"/>
                      <a:gd name="csX23" fmla="*/ 10591 w 45342"/>
                      <a:gd name="csY23" fmla="*/ 45194 h 87556"/>
                      <a:gd name="csX24" fmla="*/ 2218 w 45342"/>
                      <a:gd name="csY24" fmla="*/ 41882 h 87556"/>
                      <a:gd name="csX25" fmla="*/ 2218 w 45342"/>
                      <a:gd name="csY25" fmla="*/ 50040 h 87556"/>
                      <a:gd name="csX26" fmla="*/ 11603 w 45342"/>
                      <a:gd name="csY26" fmla="*/ 52830 h 87556"/>
                      <a:gd name="csX27" fmla="*/ 20466 w 45342"/>
                      <a:gd name="csY27" fmla="*/ 53766 h 87556"/>
                      <a:gd name="csX28" fmla="*/ 37869 w 45342"/>
                      <a:gd name="csY28" fmla="*/ 47724 h 87556"/>
                      <a:gd name="csX29" fmla="*/ 43620 w 45342"/>
                      <a:gd name="csY29" fmla="*/ 29431 h 87556"/>
                      <a:gd name="csX30" fmla="*/ 28132 w 45342"/>
                      <a:gd name="csY30" fmla="*/ 71844 h 87556"/>
                      <a:gd name="csX31" fmla="*/ 26016 w 45342"/>
                      <a:gd name="csY31" fmla="*/ 76951 h 87556"/>
                      <a:gd name="csX32" fmla="*/ 20849 w 45342"/>
                      <a:gd name="csY32" fmla="*/ 79067 h 87556"/>
                      <a:gd name="csX33" fmla="*/ 15651 w 45342"/>
                      <a:gd name="csY33" fmla="*/ 76981 h 87556"/>
                      <a:gd name="csX34" fmla="*/ 13565 w 45342"/>
                      <a:gd name="csY34" fmla="*/ 71844 h 87556"/>
                      <a:gd name="csX35" fmla="*/ 15651 w 45342"/>
                      <a:gd name="csY35" fmla="*/ 66631 h 87556"/>
                      <a:gd name="csX36" fmla="*/ 20849 w 45342"/>
                      <a:gd name="csY36" fmla="*/ 64561 h 87556"/>
                      <a:gd name="csX37" fmla="*/ 26016 w 45342"/>
                      <a:gd name="csY37" fmla="*/ 66662 h 87556"/>
                      <a:gd name="csX38" fmla="*/ 28132 w 45342"/>
                      <a:gd name="csY38" fmla="*/ 71844 h 87556"/>
                      <a:gd name="csX39" fmla="*/ 33975 w 45342"/>
                      <a:gd name="csY39" fmla="*/ 71844 h 87556"/>
                      <a:gd name="csX40" fmla="*/ 30157 w 45342"/>
                      <a:gd name="csY40" fmla="*/ 62491 h 87556"/>
                      <a:gd name="csX41" fmla="*/ 20849 w 45342"/>
                      <a:gd name="csY41" fmla="*/ 58657 h 87556"/>
                      <a:gd name="csX42" fmla="*/ 11526 w 45342"/>
                      <a:gd name="csY42" fmla="*/ 62491 h 87556"/>
                      <a:gd name="csX43" fmla="*/ 7723 w 45342"/>
                      <a:gd name="csY43" fmla="*/ 71844 h 87556"/>
                      <a:gd name="csX44" fmla="*/ 11526 w 45342"/>
                      <a:gd name="csY44" fmla="*/ 81152 h 87556"/>
                      <a:gd name="csX45" fmla="*/ 20849 w 45342"/>
                      <a:gd name="csY45" fmla="*/ 84970 h 87556"/>
                      <a:gd name="csX46" fmla="*/ 30157 w 45342"/>
                      <a:gd name="csY46" fmla="*/ 81152 h 87556"/>
                      <a:gd name="csX47" fmla="*/ 33975 w 45342"/>
                      <a:gd name="csY47" fmla="*/ 71844 h 87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45342" h="87556">
                        <a:moveTo>
                          <a:pt x="26032" y="25782"/>
                        </a:moveTo>
                        <a:cubicBezTo>
                          <a:pt x="18907" y="25782"/>
                          <a:pt x="13969" y="24969"/>
                          <a:pt x="11219" y="23344"/>
                        </a:cubicBezTo>
                        <a:cubicBezTo>
                          <a:pt x="8469" y="21718"/>
                          <a:pt x="7094" y="18938"/>
                          <a:pt x="7094" y="15002"/>
                        </a:cubicBezTo>
                        <a:cubicBezTo>
                          <a:pt x="7094" y="11874"/>
                          <a:pt x="8127" y="9390"/>
                          <a:pt x="10192" y="7550"/>
                        </a:cubicBezTo>
                        <a:cubicBezTo>
                          <a:pt x="12257" y="5720"/>
                          <a:pt x="15058" y="4805"/>
                          <a:pt x="18595" y="4805"/>
                        </a:cubicBezTo>
                        <a:cubicBezTo>
                          <a:pt x="23491" y="4805"/>
                          <a:pt x="27417" y="6538"/>
                          <a:pt x="30371" y="10003"/>
                        </a:cubicBezTo>
                        <a:cubicBezTo>
                          <a:pt x="33326" y="13469"/>
                          <a:pt x="34803" y="18074"/>
                          <a:pt x="34803" y="23819"/>
                        </a:cubicBezTo>
                        <a:lnTo>
                          <a:pt x="34803" y="25782"/>
                        </a:lnTo>
                        <a:lnTo>
                          <a:pt x="26032" y="25782"/>
                        </a:lnTo>
                        <a:close/>
                        <a:moveTo>
                          <a:pt x="43620" y="29431"/>
                        </a:moveTo>
                        <a:lnTo>
                          <a:pt x="43620" y="-1191"/>
                        </a:lnTo>
                        <a:lnTo>
                          <a:pt x="34803" y="-1191"/>
                        </a:lnTo>
                        <a:lnTo>
                          <a:pt x="34803" y="6952"/>
                        </a:lnTo>
                        <a:cubicBezTo>
                          <a:pt x="32789" y="3701"/>
                          <a:pt x="30279" y="1299"/>
                          <a:pt x="27274" y="-255"/>
                        </a:cubicBezTo>
                        <a:cubicBezTo>
                          <a:pt x="24268" y="-1809"/>
                          <a:pt x="20593" y="-2586"/>
                          <a:pt x="16249" y="-2586"/>
                        </a:cubicBezTo>
                        <a:cubicBezTo>
                          <a:pt x="10759" y="-2586"/>
                          <a:pt x="6389" y="-1042"/>
                          <a:pt x="3138" y="2045"/>
                        </a:cubicBezTo>
                        <a:cubicBezTo>
                          <a:pt x="-102" y="5132"/>
                          <a:pt x="-1722" y="9262"/>
                          <a:pt x="-1722" y="14435"/>
                        </a:cubicBezTo>
                        <a:cubicBezTo>
                          <a:pt x="-1722" y="20466"/>
                          <a:pt x="297" y="25015"/>
                          <a:pt x="4334" y="28082"/>
                        </a:cubicBezTo>
                        <a:cubicBezTo>
                          <a:pt x="8383" y="31148"/>
                          <a:pt x="14414" y="32682"/>
                          <a:pt x="22428" y="32682"/>
                        </a:cubicBezTo>
                        <a:lnTo>
                          <a:pt x="34803" y="32682"/>
                        </a:lnTo>
                        <a:lnTo>
                          <a:pt x="34803" y="33556"/>
                        </a:lnTo>
                        <a:cubicBezTo>
                          <a:pt x="34803" y="37614"/>
                          <a:pt x="33469" y="40753"/>
                          <a:pt x="30801" y="42971"/>
                        </a:cubicBezTo>
                        <a:cubicBezTo>
                          <a:pt x="28132" y="45189"/>
                          <a:pt x="24386" y="46298"/>
                          <a:pt x="19561" y="46298"/>
                        </a:cubicBezTo>
                        <a:cubicBezTo>
                          <a:pt x="16494" y="46298"/>
                          <a:pt x="13504" y="45930"/>
                          <a:pt x="10591" y="45194"/>
                        </a:cubicBezTo>
                        <a:cubicBezTo>
                          <a:pt x="7687" y="44458"/>
                          <a:pt x="4897" y="43354"/>
                          <a:pt x="2218" y="41882"/>
                        </a:cubicBezTo>
                        <a:lnTo>
                          <a:pt x="2218" y="50040"/>
                        </a:lnTo>
                        <a:cubicBezTo>
                          <a:pt x="5438" y="51287"/>
                          <a:pt x="8567" y="52217"/>
                          <a:pt x="11603" y="52830"/>
                        </a:cubicBezTo>
                        <a:cubicBezTo>
                          <a:pt x="14639" y="53454"/>
                          <a:pt x="17593" y="53766"/>
                          <a:pt x="20466" y="53766"/>
                        </a:cubicBezTo>
                        <a:cubicBezTo>
                          <a:pt x="28235" y="53766"/>
                          <a:pt x="34036" y="51752"/>
                          <a:pt x="37869" y="47724"/>
                        </a:cubicBezTo>
                        <a:cubicBezTo>
                          <a:pt x="41703" y="43707"/>
                          <a:pt x="43620" y="37609"/>
                          <a:pt x="43620" y="29431"/>
                        </a:cubicBezTo>
                        <a:close/>
                        <a:moveTo>
                          <a:pt x="28132" y="71844"/>
                        </a:moveTo>
                        <a:cubicBezTo>
                          <a:pt x="28132" y="73848"/>
                          <a:pt x="27427" y="75550"/>
                          <a:pt x="26016" y="76951"/>
                        </a:cubicBezTo>
                        <a:cubicBezTo>
                          <a:pt x="24616" y="78361"/>
                          <a:pt x="22893" y="79067"/>
                          <a:pt x="20849" y="79067"/>
                        </a:cubicBezTo>
                        <a:cubicBezTo>
                          <a:pt x="18774" y="79067"/>
                          <a:pt x="17041" y="78371"/>
                          <a:pt x="15651" y="76981"/>
                        </a:cubicBezTo>
                        <a:cubicBezTo>
                          <a:pt x="14260" y="75601"/>
                          <a:pt x="13565" y="73889"/>
                          <a:pt x="13565" y="71844"/>
                        </a:cubicBezTo>
                        <a:cubicBezTo>
                          <a:pt x="13565" y="69759"/>
                          <a:pt x="14260" y="68021"/>
                          <a:pt x="15651" y="66631"/>
                        </a:cubicBezTo>
                        <a:cubicBezTo>
                          <a:pt x="17041" y="65251"/>
                          <a:pt x="18774" y="64561"/>
                          <a:pt x="20849" y="64561"/>
                        </a:cubicBezTo>
                        <a:cubicBezTo>
                          <a:pt x="22893" y="64561"/>
                          <a:pt x="24616" y="65261"/>
                          <a:pt x="26016" y="66662"/>
                        </a:cubicBezTo>
                        <a:cubicBezTo>
                          <a:pt x="27427" y="68072"/>
                          <a:pt x="28132" y="69800"/>
                          <a:pt x="28132" y="71844"/>
                        </a:cubicBezTo>
                        <a:close/>
                        <a:moveTo>
                          <a:pt x="33975" y="71844"/>
                        </a:moveTo>
                        <a:cubicBezTo>
                          <a:pt x="33975" y="68164"/>
                          <a:pt x="32702" y="65046"/>
                          <a:pt x="30157" y="62491"/>
                        </a:cubicBezTo>
                        <a:cubicBezTo>
                          <a:pt x="27621" y="59935"/>
                          <a:pt x="24519" y="58657"/>
                          <a:pt x="20849" y="58657"/>
                        </a:cubicBezTo>
                        <a:cubicBezTo>
                          <a:pt x="17179" y="58657"/>
                          <a:pt x="14071" y="59935"/>
                          <a:pt x="11526" y="62491"/>
                        </a:cubicBezTo>
                        <a:cubicBezTo>
                          <a:pt x="8991" y="65046"/>
                          <a:pt x="7723" y="68164"/>
                          <a:pt x="7723" y="71844"/>
                        </a:cubicBezTo>
                        <a:cubicBezTo>
                          <a:pt x="7723" y="75514"/>
                          <a:pt x="8991" y="78617"/>
                          <a:pt x="11526" y="81152"/>
                        </a:cubicBezTo>
                        <a:cubicBezTo>
                          <a:pt x="14071" y="83697"/>
                          <a:pt x="17179" y="84970"/>
                          <a:pt x="20849" y="84970"/>
                        </a:cubicBezTo>
                        <a:cubicBezTo>
                          <a:pt x="24519" y="84970"/>
                          <a:pt x="27621" y="83697"/>
                          <a:pt x="30157" y="81152"/>
                        </a:cubicBezTo>
                        <a:cubicBezTo>
                          <a:pt x="32702" y="78617"/>
                          <a:pt x="33975" y="75514"/>
                          <a:pt x="33975" y="71844"/>
                        </a:cubicBezTo>
                        <a:close/>
                      </a:path>
                    </a:pathLst>
                  </a:custGeom>
                  <a:solidFill>
                    <a:srgbClr val="000000"/>
                  </a:solidFill>
                  <a:ln w="15" cap="flat">
                    <a:noFill/>
                    <a:prstDash val="solid"/>
                    <a:round/>
                  </a:ln>
                </p:spPr>
                <p:txBody>
                  <a:bodyPr/>
                  <a:lstStyle/>
                  <a:p>
                    <a:endParaRPr lang="nb-NO"/>
                  </a:p>
                </p:txBody>
              </p:sp>
              <p:sp>
                <p:nvSpPr>
                  <p:cNvPr id="208" name="Friform 207">
                    <a:extLst>
                      <a:ext uri="{FF2B5EF4-FFF2-40B4-BE49-F238E27FC236}">
                        <a16:creationId xmlns:a16="http://schemas.microsoft.com/office/drawing/2014/main" id="{13B47014-3FD2-4309-AF24-FD4FC5270169}"/>
                      </a:ext>
                    </a:extLst>
                  </p:cNvPr>
                  <p:cNvSpPr/>
                  <p:nvPr/>
                </p:nvSpPr>
                <p:spPr>
                  <a:xfrm flipV="1">
                    <a:off x="4561421" y="3378225"/>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209" name="Friform 208">
                    <a:extLst>
                      <a:ext uri="{FF2B5EF4-FFF2-40B4-BE49-F238E27FC236}">
                        <a16:creationId xmlns:a16="http://schemas.microsoft.com/office/drawing/2014/main" id="{BA2ED589-9325-C062-3947-B7830DC7627E}"/>
                      </a:ext>
                    </a:extLst>
                  </p:cNvPr>
                  <p:cNvSpPr/>
                  <p:nvPr/>
                </p:nvSpPr>
                <p:spPr>
                  <a:xfrm flipV="1">
                    <a:off x="4594870" y="3303657"/>
                    <a:ext cx="34163" cy="74568"/>
                  </a:xfrm>
                  <a:custGeom>
                    <a:avLst/>
                    <a:gdLst>
                      <a:gd name="csX0" fmla="*/ 33051 w 34163"/>
                      <a:gd name="csY0" fmla="*/ 72315 h 74568"/>
                      <a:gd name="csX1" fmla="*/ 33051 w 34163"/>
                      <a:gd name="csY1" fmla="*/ 64971 h 74568"/>
                      <a:gd name="csX2" fmla="*/ 24618 w 34163"/>
                      <a:gd name="csY2" fmla="*/ 64971 h 74568"/>
                      <a:gd name="csX3" fmla="*/ 18024 w 34163"/>
                      <a:gd name="csY3" fmla="*/ 63054 h 74568"/>
                      <a:gd name="csX4" fmla="*/ 16184 w 34163"/>
                      <a:gd name="csY4" fmla="*/ 56154 h 74568"/>
                      <a:gd name="csX5" fmla="*/ 16184 w 34163"/>
                      <a:gd name="csY5" fmla="*/ 51415 h 74568"/>
                      <a:gd name="csX6" fmla="*/ 30705 w 34163"/>
                      <a:gd name="csY6" fmla="*/ 51415 h 74568"/>
                      <a:gd name="csX7" fmla="*/ 30705 w 34163"/>
                      <a:gd name="csY7" fmla="*/ 44561 h 74568"/>
                      <a:gd name="csX8" fmla="*/ 16184 w 34163"/>
                      <a:gd name="csY8" fmla="*/ 44561 h 74568"/>
                      <a:gd name="csX9" fmla="*/ 16184 w 34163"/>
                      <a:gd name="csY9" fmla="*/ -2253 h 74568"/>
                      <a:gd name="csX10" fmla="*/ 7321 w 34163"/>
                      <a:gd name="csY10" fmla="*/ -2253 h 74568"/>
                      <a:gd name="csX11" fmla="*/ 7321 w 34163"/>
                      <a:gd name="csY11" fmla="*/ 44561 h 74568"/>
                      <a:gd name="csX12" fmla="*/ -1113 w 34163"/>
                      <a:gd name="csY12" fmla="*/ 44561 h 74568"/>
                      <a:gd name="csX13" fmla="*/ -1113 w 34163"/>
                      <a:gd name="csY13" fmla="*/ 51415 h 74568"/>
                      <a:gd name="csX14" fmla="*/ 7321 w 34163"/>
                      <a:gd name="csY14" fmla="*/ 51415 h 74568"/>
                      <a:gd name="csX15" fmla="*/ 7321 w 34163"/>
                      <a:gd name="csY15" fmla="*/ 55157 h 74568"/>
                      <a:gd name="csX16" fmla="*/ 11492 w 34163"/>
                      <a:gd name="csY16" fmla="*/ 68206 h 74568"/>
                      <a:gd name="csX17" fmla="*/ 24710 w 34163"/>
                      <a:gd name="csY17" fmla="*/ 72315 h 74568"/>
                      <a:gd name="csX18" fmla="*/ 33051 w 34163"/>
                      <a:gd name="csY18" fmla="*/ 72315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4163" h="74568">
                        <a:moveTo>
                          <a:pt x="33051" y="72315"/>
                        </a:moveTo>
                        <a:lnTo>
                          <a:pt x="33051" y="64971"/>
                        </a:lnTo>
                        <a:lnTo>
                          <a:pt x="24618" y="64971"/>
                        </a:lnTo>
                        <a:cubicBezTo>
                          <a:pt x="21459" y="64971"/>
                          <a:pt x="19261" y="64332"/>
                          <a:pt x="18024" y="63054"/>
                        </a:cubicBezTo>
                        <a:cubicBezTo>
                          <a:pt x="16797" y="61776"/>
                          <a:pt x="16184" y="59476"/>
                          <a:pt x="16184" y="56154"/>
                        </a:cubicBezTo>
                        <a:lnTo>
                          <a:pt x="16184" y="51415"/>
                        </a:lnTo>
                        <a:lnTo>
                          <a:pt x="30705" y="51415"/>
                        </a:lnTo>
                        <a:lnTo>
                          <a:pt x="30705" y="44561"/>
                        </a:lnTo>
                        <a:lnTo>
                          <a:pt x="16184" y="44561"/>
                        </a:lnTo>
                        <a:lnTo>
                          <a:pt x="16184" y="-2253"/>
                        </a:lnTo>
                        <a:lnTo>
                          <a:pt x="7321" y="-2253"/>
                        </a:lnTo>
                        <a:lnTo>
                          <a:pt x="7321" y="44561"/>
                        </a:lnTo>
                        <a:lnTo>
                          <a:pt x="-1113" y="44561"/>
                        </a:lnTo>
                        <a:lnTo>
                          <a:pt x="-1113" y="51415"/>
                        </a:lnTo>
                        <a:lnTo>
                          <a:pt x="7321" y="51415"/>
                        </a:lnTo>
                        <a:lnTo>
                          <a:pt x="7321" y="55157"/>
                        </a:lnTo>
                        <a:cubicBezTo>
                          <a:pt x="7321" y="61127"/>
                          <a:pt x="8711" y="65477"/>
                          <a:pt x="11492" y="68206"/>
                        </a:cubicBezTo>
                        <a:cubicBezTo>
                          <a:pt x="14272" y="70946"/>
                          <a:pt x="18678" y="72315"/>
                          <a:pt x="24710" y="72315"/>
                        </a:cubicBezTo>
                        <a:lnTo>
                          <a:pt x="33051" y="72315"/>
                        </a:lnTo>
                        <a:close/>
                      </a:path>
                    </a:pathLst>
                  </a:custGeom>
                  <a:solidFill>
                    <a:srgbClr val="000000"/>
                  </a:solidFill>
                  <a:ln w="15" cap="flat">
                    <a:noFill/>
                    <a:prstDash val="solid"/>
                    <a:round/>
                  </a:ln>
                </p:spPr>
                <p:txBody>
                  <a:bodyPr/>
                  <a:lstStyle/>
                  <a:p>
                    <a:endParaRPr lang="nb-NO"/>
                  </a:p>
                </p:txBody>
              </p:sp>
              <p:sp>
                <p:nvSpPr>
                  <p:cNvPr id="210" name="Friform 209">
                    <a:extLst>
                      <a:ext uri="{FF2B5EF4-FFF2-40B4-BE49-F238E27FC236}">
                        <a16:creationId xmlns:a16="http://schemas.microsoft.com/office/drawing/2014/main" id="{106A34A0-B48A-A904-A0A8-D41AD05F8140}"/>
                      </a:ext>
                    </a:extLst>
                  </p:cNvPr>
                  <p:cNvSpPr/>
                  <p:nvPr/>
                </p:nvSpPr>
                <p:spPr>
                  <a:xfrm flipV="1">
                    <a:off x="4636073" y="3323269"/>
                    <a:ext cx="31434" cy="54956"/>
                  </a:xfrm>
                  <a:custGeom>
                    <a:avLst/>
                    <a:gdLst>
                      <a:gd name="csX0" fmla="*/ 29981 w 31434"/>
                      <a:gd name="csY0" fmla="*/ 43822 h 54956"/>
                      <a:gd name="csX1" fmla="*/ 26745 w 31434"/>
                      <a:gd name="csY1" fmla="*/ 45079 h 54956"/>
                      <a:gd name="csX2" fmla="*/ 22897 w 31434"/>
                      <a:gd name="csY2" fmla="*/ 45493 h 54956"/>
                      <a:gd name="csX3" fmla="*/ 11412 w 31434"/>
                      <a:gd name="csY3" fmla="*/ 40632 h 54956"/>
                      <a:gd name="csX4" fmla="*/ 7409 w 31434"/>
                      <a:gd name="csY4" fmla="*/ 26663 h 54956"/>
                      <a:gd name="csX5" fmla="*/ 7409 w 31434"/>
                      <a:gd name="csY5" fmla="*/ -1612 h 54956"/>
                      <a:gd name="csX6" fmla="*/ -1454 w 31434"/>
                      <a:gd name="csY6" fmla="*/ -1612 h 54956"/>
                      <a:gd name="csX7" fmla="*/ -1454 w 31434"/>
                      <a:gd name="csY7" fmla="*/ 52056 h 54956"/>
                      <a:gd name="csX8" fmla="*/ 7409 w 31434"/>
                      <a:gd name="csY8" fmla="*/ 52056 h 54956"/>
                      <a:gd name="csX9" fmla="*/ 7409 w 31434"/>
                      <a:gd name="csY9" fmla="*/ 43714 h 54956"/>
                      <a:gd name="csX10" fmla="*/ 14647 w 31434"/>
                      <a:gd name="csY10" fmla="*/ 50967 h 54956"/>
                      <a:gd name="csX11" fmla="*/ 25488 w 31434"/>
                      <a:gd name="csY11" fmla="*/ 53344 h 54956"/>
                      <a:gd name="csX12" fmla="*/ 27497 w 31434"/>
                      <a:gd name="csY12" fmla="*/ 53221 h 54956"/>
                      <a:gd name="csX13" fmla="*/ 29935 w 31434"/>
                      <a:gd name="csY13" fmla="*/ 52869 h 54956"/>
                      <a:gd name="csX14" fmla="*/ 29981 w 31434"/>
                      <a:gd name="csY14" fmla="*/ 43822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29981" y="43822"/>
                        </a:moveTo>
                        <a:cubicBezTo>
                          <a:pt x="28989" y="44394"/>
                          <a:pt x="27911" y="44813"/>
                          <a:pt x="26745" y="45079"/>
                        </a:cubicBezTo>
                        <a:cubicBezTo>
                          <a:pt x="25580" y="45355"/>
                          <a:pt x="24297" y="45493"/>
                          <a:pt x="22897" y="45493"/>
                        </a:cubicBezTo>
                        <a:cubicBezTo>
                          <a:pt x="17908" y="45493"/>
                          <a:pt x="14080" y="43873"/>
                          <a:pt x="11412" y="40632"/>
                        </a:cubicBezTo>
                        <a:cubicBezTo>
                          <a:pt x="8743" y="37392"/>
                          <a:pt x="7409" y="32735"/>
                          <a:pt x="7409" y="26663"/>
                        </a:cubicBezTo>
                        <a:lnTo>
                          <a:pt x="7409" y="-1612"/>
                        </a:lnTo>
                        <a:lnTo>
                          <a:pt x="-1454" y="-1612"/>
                        </a:lnTo>
                        <a:lnTo>
                          <a:pt x="-1454" y="52056"/>
                        </a:lnTo>
                        <a:lnTo>
                          <a:pt x="7409" y="52056"/>
                        </a:lnTo>
                        <a:lnTo>
                          <a:pt x="7409" y="43714"/>
                        </a:lnTo>
                        <a:cubicBezTo>
                          <a:pt x="9270" y="46975"/>
                          <a:pt x="11682" y="49393"/>
                          <a:pt x="14647" y="50967"/>
                        </a:cubicBezTo>
                        <a:cubicBezTo>
                          <a:pt x="17622" y="52552"/>
                          <a:pt x="21235" y="53344"/>
                          <a:pt x="25488" y="53344"/>
                        </a:cubicBezTo>
                        <a:cubicBezTo>
                          <a:pt x="26091" y="53344"/>
                          <a:pt x="26761" y="53303"/>
                          <a:pt x="27497" y="53221"/>
                        </a:cubicBezTo>
                        <a:cubicBezTo>
                          <a:pt x="28233" y="53150"/>
                          <a:pt x="29045" y="53032"/>
                          <a:pt x="29935" y="52869"/>
                        </a:cubicBezTo>
                        <a:lnTo>
                          <a:pt x="29981" y="43822"/>
                        </a:lnTo>
                        <a:close/>
                      </a:path>
                    </a:pathLst>
                  </a:custGeom>
                  <a:solidFill>
                    <a:srgbClr val="000000"/>
                  </a:solidFill>
                  <a:ln w="15" cap="flat">
                    <a:noFill/>
                    <a:prstDash val="solid"/>
                    <a:round/>
                  </a:ln>
                </p:spPr>
                <p:txBody>
                  <a:bodyPr/>
                  <a:lstStyle/>
                  <a:p>
                    <a:endParaRPr lang="nb-NO"/>
                  </a:p>
                </p:txBody>
              </p:sp>
              <p:sp>
                <p:nvSpPr>
                  <p:cNvPr id="211" name="Friform 210">
                    <a:extLst>
                      <a:ext uri="{FF2B5EF4-FFF2-40B4-BE49-F238E27FC236}">
                        <a16:creationId xmlns:a16="http://schemas.microsoft.com/office/drawing/2014/main" id="{AC37D120-6F6D-D543-41B1-08264FB1166B}"/>
                      </a:ext>
                    </a:extLst>
                  </p:cNvPr>
                  <p:cNvSpPr/>
                  <p:nvPr/>
                </p:nvSpPr>
                <p:spPr>
                  <a:xfrm flipV="1">
                    <a:off x="4670716" y="3323269"/>
                    <a:ext cx="49742" cy="56351"/>
                  </a:xfrm>
                  <a:custGeom>
                    <a:avLst/>
                    <a:gdLst>
                      <a:gd name="csX0" fmla="*/ 47925 w 49742"/>
                      <a:gd name="csY0" fmla="*/ 28871 h 56351"/>
                      <a:gd name="csX1" fmla="*/ 47925 w 49742"/>
                      <a:gd name="csY1" fmla="*/ 24562 h 56351"/>
                      <a:gd name="csX2" fmla="*/ 7382 w 49742"/>
                      <a:gd name="csY2" fmla="*/ 24562 h 56351"/>
                      <a:gd name="csX3" fmla="*/ 12872 w 49742"/>
                      <a:gd name="csY3" fmla="*/ 10685 h 56351"/>
                      <a:gd name="csX4" fmla="*/ 26549 w 49742"/>
                      <a:gd name="csY4" fmla="*/ 5916 h 56351"/>
                      <a:gd name="csX5" fmla="*/ 36394 w 49742"/>
                      <a:gd name="csY5" fmla="*/ 7158 h 56351"/>
                      <a:gd name="csX6" fmla="*/ 45870 w 49742"/>
                      <a:gd name="csY6" fmla="*/ 10900 h 56351"/>
                      <a:gd name="csX7" fmla="*/ 45870 w 49742"/>
                      <a:gd name="csY7" fmla="*/ 2558 h 56351"/>
                      <a:gd name="csX8" fmla="*/ 36133 w 49742"/>
                      <a:gd name="csY8" fmla="*/ -509 h 56351"/>
                      <a:gd name="csX9" fmla="*/ 26028 w 49742"/>
                      <a:gd name="csY9" fmla="*/ -1567 h 56351"/>
                      <a:gd name="csX10" fmla="*/ 5680 w 49742"/>
                      <a:gd name="csY10" fmla="*/ 5901 h 56351"/>
                      <a:gd name="csX11" fmla="*/ -1818 w 49742"/>
                      <a:gd name="csY11" fmla="*/ 26141 h 56351"/>
                      <a:gd name="csX12" fmla="*/ 5297 w 49742"/>
                      <a:gd name="csY12" fmla="*/ 47041 h 56351"/>
                      <a:gd name="csX13" fmla="*/ 24495 w 49742"/>
                      <a:gd name="csY13" fmla="*/ 54785 h 56351"/>
                      <a:gd name="csX14" fmla="*/ 41623 w 49742"/>
                      <a:gd name="csY14" fmla="*/ 47808 h 56351"/>
                      <a:gd name="csX15" fmla="*/ 47925 w 49742"/>
                      <a:gd name="csY15" fmla="*/ 28871 h 56351"/>
                      <a:gd name="csX16" fmla="*/ 39108 w 49742"/>
                      <a:gd name="csY16" fmla="*/ 31462 h 56351"/>
                      <a:gd name="csX17" fmla="*/ 35060 w 49742"/>
                      <a:gd name="csY17" fmla="*/ 42993 h 56351"/>
                      <a:gd name="csX18" fmla="*/ 24587 w 49742"/>
                      <a:gd name="csY18" fmla="*/ 47317 h 56351"/>
                      <a:gd name="csX19" fmla="*/ 12780 w 49742"/>
                      <a:gd name="csY19" fmla="*/ 43147 h 56351"/>
                      <a:gd name="csX20" fmla="*/ 7674 w 49742"/>
                      <a:gd name="csY20" fmla="*/ 31401 h 56351"/>
                      <a:gd name="csX21" fmla="*/ 39108 w 49742"/>
                      <a:gd name="csY21" fmla="*/ 31462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25" y="28871"/>
                        </a:moveTo>
                        <a:lnTo>
                          <a:pt x="47925" y="24562"/>
                        </a:lnTo>
                        <a:lnTo>
                          <a:pt x="7382" y="24562"/>
                        </a:lnTo>
                        <a:cubicBezTo>
                          <a:pt x="7771" y="18490"/>
                          <a:pt x="9601" y="13864"/>
                          <a:pt x="12872" y="10685"/>
                        </a:cubicBezTo>
                        <a:cubicBezTo>
                          <a:pt x="16143" y="7506"/>
                          <a:pt x="20702" y="5916"/>
                          <a:pt x="26549" y="5916"/>
                        </a:cubicBezTo>
                        <a:cubicBezTo>
                          <a:pt x="29933" y="5916"/>
                          <a:pt x="33215" y="6330"/>
                          <a:pt x="36394" y="7158"/>
                        </a:cubicBezTo>
                        <a:cubicBezTo>
                          <a:pt x="39573" y="7986"/>
                          <a:pt x="42732" y="9233"/>
                          <a:pt x="45870" y="10900"/>
                        </a:cubicBezTo>
                        <a:lnTo>
                          <a:pt x="45870" y="2558"/>
                        </a:lnTo>
                        <a:cubicBezTo>
                          <a:pt x="42701" y="1219"/>
                          <a:pt x="39455" y="197"/>
                          <a:pt x="36133" y="-509"/>
                        </a:cubicBezTo>
                        <a:cubicBezTo>
                          <a:pt x="32811" y="-1214"/>
                          <a:pt x="29442" y="-1567"/>
                          <a:pt x="26028" y="-1567"/>
                        </a:cubicBezTo>
                        <a:cubicBezTo>
                          <a:pt x="17462" y="-1567"/>
                          <a:pt x="10679" y="922"/>
                          <a:pt x="5680" y="5901"/>
                        </a:cubicBezTo>
                        <a:cubicBezTo>
                          <a:pt x="681" y="10889"/>
                          <a:pt x="-1818" y="17636"/>
                          <a:pt x="-1818" y="26141"/>
                        </a:cubicBezTo>
                        <a:cubicBezTo>
                          <a:pt x="-1818" y="34923"/>
                          <a:pt x="554" y="41889"/>
                          <a:pt x="5297" y="47041"/>
                        </a:cubicBezTo>
                        <a:cubicBezTo>
                          <a:pt x="10040" y="52204"/>
                          <a:pt x="16439" y="54785"/>
                          <a:pt x="24495" y="54785"/>
                        </a:cubicBezTo>
                        <a:cubicBezTo>
                          <a:pt x="31712" y="54785"/>
                          <a:pt x="37421" y="52459"/>
                          <a:pt x="41623" y="47808"/>
                        </a:cubicBezTo>
                        <a:cubicBezTo>
                          <a:pt x="45824" y="43167"/>
                          <a:pt x="47925" y="36855"/>
                          <a:pt x="47925" y="28871"/>
                        </a:cubicBezTo>
                        <a:close/>
                        <a:moveTo>
                          <a:pt x="39108" y="31462"/>
                        </a:moveTo>
                        <a:cubicBezTo>
                          <a:pt x="39047" y="36277"/>
                          <a:pt x="37697" y="40121"/>
                          <a:pt x="35060" y="42993"/>
                        </a:cubicBezTo>
                        <a:cubicBezTo>
                          <a:pt x="32422" y="45876"/>
                          <a:pt x="28931" y="47317"/>
                          <a:pt x="24587" y="47317"/>
                        </a:cubicBezTo>
                        <a:cubicBezTo>
                          <a:pt x="19670" y="47317"/>
                          <a:pt x="15734" y="45927"/>
                          <a:pt x="12780" y="43147"/>
                        </a:cubicBezTo>
                        <a:cubicBezTo>
                          <a:pt x="9825" y="40366"/>
                          <a:pt x="8123" y="36451"/>
                          <a:pt x="7674" y="31401"/>
                        </a:cubicBezTo>
                        <a:lnTo>
                          <a:pt x="39108" y="31462"/>
                        </a:lnTo>
                        <a:close/>
                      </a:path>
                    </a:pathLst>
                  </a:custGeom>
                  <a:solidFill>
                    <a:srgbClr val="000000"/>
                  </a:solidFill>
                  <a:ln w="15" cap="flat">
                    <a:noFill/>
                    <a:prstDash val="solid"/>
                    <a:round/>
                  </a:ln>
                </p:spPr>
                <p:txBody>
                  <a:bodyPr/>
                  <a:lstStyle/>
                  <a:p>
                    <a:endParaRPr lang="nb-NO"/>
                  </a:p>
                </p:txBody>
              </p:sp>
              <p:sp>
                <p:nvSpPr>
                  <p:cNvPr id="212" name="Friform 211">
                    <a:extLst>
                      <a:ext uri="{FF2B5EF4-FFF2-40B4-BE49-F238E27FC236}">
                        <a16:creationId xmlns:a16="http://schemas.microsoft.com/office/drawing/2014/main" id="{07BE870C-D5E7-4075-8DD3-5B3F44006756}"/>
                      </a:ext>
                    </a:extLst>
                  </p:cNvPr>
                  <p:cNvSpPr/>
                  <p:nvPr/>
                </p:nvSpPr>
                <p:spPr>
                  <a:xfrm flipV="1">
                    <a:off x="4734589" y="3323269"/>
                    <a:ext cx="78355" cy="54956"/>
                  </a:xfrm>
                  <a:custGeom>
                    <a:avLst/>
                    <a:gdLst>
                      <a:gd name="csX0" fmla="*/ 39151 w 78355"/>
                      <a:gd name="csY0" fmla="*/ 41752 h 54956"/>
                      <a:gd name="csX1" fmla="*/ 47063 w 78355"/>
                      <a:gd name="csY1" fmla="*/ 50523 h 54956"/>
                      <a:gd name="csX2" fmla="*/ 57889 w 78355"/>
                      <a:gd name="csY2" fmla="*/ 53344 h 54956"/>
                      <a:gd name="csX3" fmla="*/ 70831 w 78355"/>
                      <a:gd name="csY3" fmla="*/ 47471 h 54956"/>
                      <a:gd name="csX4" fmla="*/ 75385 w 78355"/>
                      <a:gd name="csY4" fmla="*/ 30788 h 54956"/>
                      <a:gd name="csX5" fmla="*/ 75385 w 78355"/>
                      <a:gd name="csY5" fmla="*/ -1612 h 54956"/>
                      <a:gd name="csX6" fmla="*/ 66522 w 78355"/>
                      <a:gd name="csY6" fmla="*/ -1612 h 54956"/>
                      <a:gd name="csX7" fmla="*/ 66522 w 78355"/>
                      <a:gd name="csY7" fmla="*/ 30497 h 54956"/>
                      <a:gd name="csX8" fmla="*/ 63777 w 78355"/>
                      <a:gd name="csY8" fmla="*/ 41936 h 54956"/>
                      <a:gd name="csX9" fmla="*/ 55451 w 78355"/>
                      <a:gd name="csY9" fmla="*/ 45677 h 54956"/>
                      <a:gd name="csX10" fmla="*/ 44610 w 78355"/>
                      <a:gd name="csY10" fmla="*/ 41123 h 54956"/>
                      <a:gd name="csX11" fmla="*/ 40638 w 78355"/>
                      <a:gd name="csY11" fmla="*/ 28718 h 54956"/>
                      <a:gd name="csX12" fmla="*/ 40638 w 78355"/>
                      <a:gd name="csY12" fmla="*/ -1612 h 54956"/>
                      <a:gd name="csX13" fmla="*/ 31775 w 78355"/>
                      <a:gd name="csY13" fmla="*/ -1612 h 54956"/>
                      <a:gd name="csX14" fmla="*/ 31775 w 78355"/>
                      <a:gd name="csY14" fmla="*/ 30497 h 54956"/>
                      <a:gd name="csX15" fmla="*/ 29046 w 78355"/>
                      <a:gd name="csY15" fmla="*/ 41966 h 54956"/>
                      <a:gd name="csX16" fmla="*/ 20612 w 78355"/>
                      <a:gd name="csY16" fmla="*/ 45677 h 54956"/>
                      <a:gd name="csX17" fmla="*/ 9863 w 78355"/>
                      <a:gd name="csY17" fmla="*/ 41108 h 54956"/>
                      <a:gd name="csX18" fmla="*/ 5892 w 78355"/>
                      <a:gd name="csY18" fmla="*/ 28718 h 54956"/>
                      <a:gd name="csX19" fmla="*/ 5892 w 78355"/>
                      <a:gd name="csY19" fmla="*/ -1612 h 54956"/>
                      <a:gd name="csX20" fmla="*/ -2971 w 78355"/>
                      <a:gd name="csY20" fmla="*/ -1612 h 54956"/>
                      <a:gd name="csX21" fmla="*/ -2971 w 78355"/>
                      <a:gd name="csY21" fmla="*/ 52056 h 54956"/>
                      <a:gd name="csX22" fmla="*/ 5892 w 78355"/>
                      <a:gd name="csY22" fmla="*/ 52056 h 54956"/>
                      <a:gd name="csX23" fmla="*/ 5892 w 78355"/>
                      <a:gd name="csY23" fmla="*/ 43714 h 54956"/>
                      <a:gd name="csX24" fmla="*/ 13129 w 78355"/>
                      <a:gd name="csY24" fmla="*/ 50998 h 54956"/>
                      <a:gd name="csX25" fmla="*/ 23142 w 78355"/>
                      <a:gd name="csY25" fmla="*/ 53344 h 54956"/>
                      <a:gd name="csX26" fmla="*/ 33094 w 78355"/>
                      <a:gd name="csY26" fmla="*/ 50369 h 54956"/>
                      <a:gd name="csX27" fmla="*/ 39151 w 78355"/>
                      <a:gd name="csY27" fmla="*/ 41752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78355" h="54956">
                        <a:moveTo>
                          <a:pt x="39151" y="41752"/>
                        </a:moveTo>
                        <a:cubicBezTo>
                          <a:pt x="41359" y="45718"/>
                          <a:pt x="43996" y="48642"/>
                          <a:pt x="47063" y="50523"/>
                        </a:cubicBezTo>
                        <a:cubicBezTo>
                          <a:pt x="50130" y="52404"/>
                          <a:pt x="53738" y="53344"/>
                          <a:pt x="57889" y="53344"/>
                        </a:cubicBezTo>
                        <a:cubicBezTo>
                          <a:pt x="63481" y="53344"/>
                          <a:pt x="67794" y="51386"/>
                          <a:pt x="70831" y="47471"/>
                        </a:cubicBezTo>
                        <a:cubicBezTo>
                          <a:pt x="73867" y="43566"/>
                          <a:pt x="75385" y="38005"/>
                          <a:pt x="75385" y="30788"/>
                        </a:cubicBezTo>
                        <a:lnTo>
                          <a:pt x="75385" y="-1612"/>
                        </a:lnTo>
                        <a:lnTo>
                          <a:pt x="66522" y="-1612"/>
                        </a:lnTo>
                        <a:lnTo>
                          <a:pt x="66522" y="30497"/>
                        </a:lnTo>
                        <a:cubicBezTo>
                          <a:pt x="66522" y="35639"/>
                          <a:pt x="65607" y="39452"/>
                          <a:pt x="63777" y="41936"/>
                        </a:cubicBezTo>
                        <a:cubicBezTo>
                          <a:pt x="61957" y="44430"/>
                          <a:pt x="59182" y="45677"/>
                          <a:pt x="55451" y="45677"/>
                        </a:cubicBezTo>
                        <a:cubicBezTo>
                          <a:pt x="50881" y="45677"/>
                          <a:pt x="47268" y="44159"/>
                          <a:pt x="44610" y="41123"/>
                        </a:cubicBezTo>
                        <a:cubicBezTo>
                          <a:pt x="41962" y="38097"/>
                          <a:pt x="40638" y="33962"/>
                          <a:pt x="40638" y="28718"/>
                        </a:cubicBezTo>
                        <a:lnTo>
                          <a:pt x="40638" y="-1612"/>
                        </a:lnTo>
                        <a:lnTo>
                          <a:pt x="31775" y="-1612"/>
                        </a:lnTo>
                        <a:lnTo>
                          <a:pt x="31775" y="30497"/>
                        </a:lnTo>
                        <a:cubicBezTo>
                          <a:pt x="31775" y="35669"/>
                          <a:pt x="30866" y="39492"/>
                          <a:pt x="29046" y="41966"/>
                        </a:cubicBezTo>
                        <a:cubicBezTo>
                          <a:pt x="27226" y="44440"/>
                          <a:pt x="24415" y="45677"/>
                          <a:pt x="20612" y="45677"/>
                        </a:cubicBezTo>
                        <a:cubicBezTo>
                          <a:pt x="16104" y="45677"/>
                          <a:pt x="12521" y="44154"/>
                          <a:pt x="9863" y="41108"/>
                        </a:cubicBezTo>
                        <a:cubicBezTo>
                          <a:pt x="7216" y="38061"/>
                          <a:pt x="5892" y="33931"/>
                          <a:pt x="5892" y="28718"/>
                        </a:cubicBezTo>
                        <a:lnTo>
                          <a:pt x="5892" y="-1612"/>
                        </a:lnTo>
                        <a:lnTo>
                          <a:pt x="-2971" y="-1612"/>
                        </a:lnTo>
                        <a:lnTo>
                          <a:pt x="-2971" y="52056"/>
                        </a:lnTo>
                        <a:lnTo>
                          <a:pt x="5892" y="52056"/>
                        </a:lnTo>
                        <a:lnTo>
                          <a:pt x="5892" y="43714"/>
                        </a:lnTo>
                        <a:cubicBezTo>
                          <a:pt x="7906" y="47006"/>
                          <a:pt x="10318" y="49434"/>
                          <a:pt x="13129" y="50998"/>
                        </a:cubicBezTo>
                        <a:cubicBezTo>
                          <a:pt x="15941" y="52562"/>
                          <a:pt x="19278" y="53344"/>
                          <a:pt x="23142" y="53344"/>
                        </a:cubicBezTo>
                        <a:cubicBezTo>
                          <a:pt x="27047" y="53344"/>
                          <a:pt x="30365" y="52352"/>
                          <a:pt x="33094" y="50369"/>
                        </a:cubicBezTo>
                        <a:cubicBezTo>
                          <a:pt x="35823" y="48396"/>
                          <a:pt x="37842" y="45524"/>
                          <a:pt x="39151" y="41752"/>
                        </a:cubicBezTo>
                        <a:close/>
                      </a:path>
                    </a:pathLst>
                  </a:custGeom>
                  <a:solidFill>
                    <a:srgbClr val="000000"/>
                  </a:solidFill>
                  <a:ln w="15" cap="flat">
                    <a:noFill/>
                    <a:prstDash val="solid"/>
                    <a:round/>
                  </a:ln>
                </p:spPr>
                <p:txBody>
                  <a:bodyPr/>
                  <a:lstStyle/>
                  <a:p>
                    <a:endParaRPr lang="nb-NO"/>
                  </a:p>
                </p:txBody>
              </p:sp>
              <p:sp>
                <p:nvSpPr>
                  <p:cNvPr id="213" name="Friform 212">
                    <a:extLst>
                      <a:ext uri="{FF2B5EF4-FFF2-40B4-BE49-F238E27FC236}">
                        <a16:creationId xmlns:a16="http://schemas.microsoft.com/office/drawing/2014/main" id="{BC4A5283-AA57-6D67-D991-1B829C60A9C8}"/>
                      </a:ext>
                    </a:extLst>
                  </p:cNvPr>
                  <p:cNvSpPr/>
                  <p:nvPr/>
                </p:nvSpPr>
                <p:spPr>
                  <a:xfrm flipV="1">
                    <a:off x="4830186" y="3323269"/>
                    <a:ext cx="78355" cy="54956"/>
                  </a:xfrm>
                  <a:custGeom>
                    <a:avLst/>
                    <a:gdLst>
                      <a:gd name="csX0" fmla="*/ 39161 w 78355"/>
                      <a:gd name="csY0" fmla="*/ 41752 h 54956"/>
                      <a:gd name="csX1" fmla="*/ 47073 w 78355"/>
                      <a:gd name="csY1" fmla="*/ 50523 h 54956"/>
                      <a:gd name="csX2" fmla="*/ 57899 w 78355"/>
                      <a:gd name="csY2" fmla="*/ 53344 h 54956"/>
                      <a:gd name="csX3" fmla="*/ 70840 w 78355"/>
                      <a:gd name="csY3" fmla="*/ 47471 h 54956"/>
                      <a:gd name="csX4" fmla="*/ 75394 w 78355"/>
                      <a:gd name="csY4" fmla="*/ 30788 h 54956"/>
                      <a:gd name="csX5" fmla="*/ 75394 w 78355"/>
                      <a:gd name="csY5" fmla="*/ -1612 h 54956"/>
                      <a:gd name="csX6" fmla="*/ 66531 w 78355"/>
                      <a:gd name="csY6" fmla="*/ -1612 h 54956"/>
                      <a:gd name="csX7" fmla="*/ 66531 w 78355"/>
                      <a:gd name="csY7" fmla="*/ 30497 h 54956"/>
                      <a:gd name="csX8" fmla="*/ 63787 w 78355"/>
                      <a:gd name="csY8" fmla="*/ 41936 h 54956"/>
                      <a:gd name="csX9" fmla="*/ 55460 w 78355"/>
                      <a:gd name="csY9" fmla="*/ 45677 h 54956"/>
                      <a:gd name="csX10" fmla="*/ 44619 w 78355"/>
                      <a:gd name="csY10" fmla="*/ 41123 h 54956"/>
                      <a:gd name="csX11" fmla="*/ 40648 w 78355"/>
                      <a:gd name="csY11" fmla="*/ 28718 h 54956"/>
                      <a:gd name="csX12" fmla="*/ 40648 w 78355"/>
                      <a:gd name="csY12" fmla="*/ -1612 h 54956"/>
                      <a:gd name="csX13" fmla="*/ 31785 w 78355"/>
                      <a:gd name="csY13" fmla="*/ -1612 h 54956"/>
                      <a:gd name="csX14" fmla="*/ 31785 w 78355"/>
                      <a:gd name="csY14" fmla="*/ 30497 h 54956"/>
                      <a:gd name="csX15" fmla="*/ 29056 w 78355"/>
                      <a:gd name="csY15" fmla="*/ 41966 h 54956"/>
                      <a:gd name="csX16" fmla="*/ 20622 w 78355"/>
                      <a:gd name="csY16" fmla="*/ 45677 h 54956"/>
                      <a:gd name="csX17" fmla="*/ 9873 w 78355"/>
                      <a:gd name="csY17" fmla="*/ 41108 h 54956"/>
                      <a:gd name="csX18" fmla="*/ 5902 w 78355"/>
                      <a:gd name="csY18" fmla="*/ 28718 h 54956"/>
                      <a:gd name="csX19" fmla="*/ 5902 w 78355"/>
                      <a:gd name="csY19" fmla="*/ -1612 h 54956"/>
                      <a:gd name="csX20" fmla="*/ -2961 w 78355"/>
                      <a:gd name="csY20" fmla="*/ -1612 h 54956"/>
                      <a:gd name="csX21" fmla="*/ -2961 w 78355"/>
                      <a:gd name="csY21" fmla="*/ 52056 h 54956"/>
                      <a:gd name="csX22" fmla="*/ 5902 w 78355"/>
                      <a:gd name="csY22" fmla="*/ 52056 h 54956"/>
                      <a:gd name="csX23" fmla="*/ 5902 w 78355"/>
                      <a:gd name="csY23" fmla="*/ 43714 h 54956"/>
                      <a:gd name="csX24" fmla="*/ 13139 w 78355"/>
                      <a:gd name="csY24" fmla="*/ 50998 h 54956"/>
                      <a:gd name="csX25" fmla="*/ 23152 w 78355"/>
                      <a:gd name="csY25" fmla="*/ 53344 h 54956"/>
                      <a:gd name="csX26" fmla="*/ 33104 w 78355"/>
                      <a:gd name="csY26" fmla="*/ 50369 h 54956"/>
                      <a:gd name="csX27" fmla="*/ 39161 w 78355"/>
                      <a:gd name="csY27" fmla="*/ 41752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78355" h="54956">
                        <a:moveTo>
                          <a:pt x="39161" y="41752"/>
                        </a:moveTo>
                        <a:cubicBezTo>
                          <a:pt x="41369" y="45718"/>
                          <a:pt x="44006" y="48642"/>
                          <a:pt x="47073" y="50523"/>
                        </a:cubicBezTo>
                        <a:cubicBezTo>
                          <a:pt x="50140" y="52404"/>
                          <a:pt x="53748" y="53344"/>
                          <a:pt x="57899" y="53344"/>
                        </a:cubicBezTo>
                        <a:cubicBezTo>
                          <a:pt x="63490" y="53344"/>
                          <a:pt x="67804" y="51386"/>
                          <a:pt x="70840" y="47471"/>
                        </a:cubicBezTo>
                        <a:cubicBezTo>
                          <a:pt x="73876" y="43566"/>
                          <a:pt x="75394" y="38005"/>
                          <a:pt x="75394" y="30788"/>
                        </a:cubicBezTo>
                        <a:lnTo>
                          <a:pt x="75394" y="-1612"/>
                        </a:lnTo>
                        <a:lnTo>
                          <a:pt x="66531" y="-1612"/>
                        </a:lnTo>
                        <a:lnTo>
                          <a:pt x="66531" y="30497"/>
                        </a:lnTo>
                        <a:cubicBezTo>
                          <a:pt x="66531" y="35639"/>
                          <a:pt x="65617" y="39452"/>
                          <a:pt x="63787" y="41936"/>
                        </a:cubicBezTo>
                        <a:cubicBezTo>
                          <a:pt x="61967" y="44430"/>
                          <a:pt x="59192" y="45677"/>
                          <a:pt x="55460" y="45677"/>
                        </a:cubicBezTo>
                        <a:cubicBezTo>
                          <a:pt x="50891" y="45677"/>
                          <a:pt x="47277" y="44159"/>
                          <a:pt x="44619" y="41123"/>
                        </a:cubicBezTo>
                        <a:cubicBezTo>
                          <a:pt x="41972" y="38097"/>
                          <a:pt x="40648" y="33962"/>
                          <a:pt x="40648" y="28718"/>
                        </a:cubicBezTo>
                        <a:lnTo>
                          <a:pt x="40648" y="-1612"/>
                        </a:lnTo>
                        <a:lnTo>
                          <a:pt x="31785" y="-1612"/>
                        </a:lnTo>
                        <a:lnTo>
                          <a:pt x="31785" y="30497"/>
                        </a:lnTo>
                        <a:cubicBezTo>
                          <a:pt x="31785" y="35669"/>
                          <a:pt x="30875" y="39492"/>
                          <a:pt x="29056" y="41966"/>
                        </a:cubicBezTo>
                        <a:cubicBezTo>
                          <a:pt x="27236" y="44440"/>
                          <a:pt x="24425" y="45677"/>
                          <a:pt x="20622" y="45677"/>
                        </a:cubicBezTo>
                        <a:cubicBezTo>
                          <a:pt x="16114" y="45677"/>
                          <a:pt x="12531" y="44154"/>
                          <a:pt x="9873" y="41108"/>
                        </a:cubicBezTo>
                        <a:cubicBezTo>
                          <a:pt x="7225" y="38061"/>
                          <a:pt x="5902" y="33931"/>
                          <a:pt x="5902" y="28718"/>
                        </a:cubicBezTo>
                        <a:lnTo>
                          <a:pt x="5902" y="-1612"/>
                        </a:lnTo>
                        <a:lnTo>
                          <a:pt x="-2961" y="-1612"/>
                        </a:lnTo>
                        <a:lnTo>
                          <a:pt x="-2961" y="52056"/>
                        </a:lnTo>
                        <a:lnTo>
                          <a:pt x="5902" y="52056"/>
                        </a:lnTo>
                        <a:lnTo>
                          <a:pt x="5902" y="43714"/>
                        </a:lnTo>
                        <a:cubicBezTo>
                          <a:pt x="7915" y="47006"/>
                          <a:pt x="10328" y="49434"/>
                          <a:pt x="13139" y="50998"/>
                        </a:cubicBezTo>
                        <a:cubicBezTo>
                          <a:pt x="15950" y="52562"/>
                          <a:pt x="19288" y="53344"/>
                          <a:pt x="23152" y="53344"/>
                        </a:cubicBezTo>
                        <a:cubicBezTo>
                          <a:pt x="27057" y="53344"/>
                          <a:pt x="30374" y="52352"/>
                          <a:pt x="33104" y="50369"/>
                        </a:cubicBezTo>
                        <a:cubicBezTo>
                          <a:pt x="35833" y="48396"/>
                          <a:pt x="37852" y="45524"/>
                          <a:pt x="39161" y="41752"/>
                        </a:cubicBezTo>
                        <a:close/>
                      </a:path>
                    </a:pathLst>
                  </a:custGeom>
                  <a:solidFill>
                    <a:srgbClr val="000000"/>
                  </a:solidFill>
                  <a:ln w="15" cap="flat">
                    <a:noFill/>
                    <a:prstDash val="solid"/>
                    <a:round/>
                  </a:ln>
                </p:spPr>
                <p:txBody>
                  <a:bodyPr/>
                  <a:lstStyle/>
                  <a:p>
                    <a:endParaRPr lang="nb-NO"/>
                  </a:p>
                </p:txBody>
              </p:sp>
              <p:sp>
                <p:nvSpPr>
                  <p:cNvPr id="214" name="Friform 213">
                    <a:extLst>
                      <a:ext uri="{FF2B5EF4-FFF2-40B4-BE49-F238E27FC236}">
                        <a16:creationId xmlns:a16="http://schemas.microsoft.com/office/drawing/2014/main" id="{FDCD7A7F-0D3E-323F-312E-F4B2A52A37AD}"/>
                      </a:ext>
                    </a:extLst>
                  </p:cNvPr>
                  <p:cNvSpPr/>
                  <p:nvPr/>
                </p:nvSpPr>
                <p:spPr>
                  <a:xfrm flipV="1">
                    <a:off x="4922287" y="3323269"/>
                    <a:ext cx="49742" cy="56351"/>
                  </a:xfrm>
                  <a:custGeom>
                    <a:avLst/>
                    <a:gdLst>
                      <a:gd name="csX0" fmla="*/ 47950 w 49742"/>
                      <a:gd name="csY0" fmla="*/ 28871 h 56351"/>
                      <a:gd name="csX1" fmla="*/ 47950 w 49742"/>
                      <a:gd name="csY1" fmla="*/ 24562 h 56351"/>
                      <a:gd name="csX2" fmla="*/ 7408 w 49742"/>
                      <a:gd name="csY2" fmla="*/ 24562 h 56351"/>
                      <a:gd name="csX3" fmla="*/ 12897 w 49742"/>
                      <a:gd name="csY3" fmla="*/ 10685 h 56351"/>
                      <a:gd name="csX4" fmla="*/ 26575 w 49742"/>
                      <a:gd name="csY4" fmla="*/ 5916 h 56351"/>
                      <a:gd name="csX5" fmla="*/ 36419 w 49742"/>
                      <a:gd name="csY5" fmla="*/ 7158 h 56351"/>
                      <a:gd name="csX6" fmla="*/ 45896 w 49742"/>
                      <a:gd name="csY6" fmla="*/ 10900 h 56351"/>
                      <a:gd name="csX7" fmla="*/ 45896 w 49742"/>
                      <a:gd name="csY7" fmla="*/ 2558 h 56351"/>
                      <a:gd name="csX8" fmla="*/ 36159 w 49742"/>
                      <a:gd name="csY8" fmla="*/ -509 h 56351"/>
                      <a:gd name="csX9" fmla="*/ 26054 w 49742"/>
                      <a:gd name="csY9" fmla="*/ -1567 h 56351"/>
                      <a:gd name="csX10" fmla="*/ 5706 w 49742"/>
                      <a:gd name="csY10" fmla="*/ 5901 h 56351"/>
                      <a:gd name="csX11" fmla="*/ -1792 w 49742"/>
                      <a:gd name="csY11" fmla="*/ 26141 h 56351"/>
                      <a:gd name="csX12" fmla="*/ 5322 w 49742"/>
                      <a:gd name="csY12" fmla="*/ 47041 h 56351"/>
                      <a:gd name="csX13" fmla="*/ 24520 w 49742"/>
                      <a:gd name="csY13" fmla="*/ 54785 h 56351"/>
                      <a:gd name="csX14" fmla="*/ 41648 w 49742"/>
                      <a:gd name="csY14" fmla="*/ 47808 h 56351"/>
                      <a:gd name="csX15" fmla="*/ 47950 w 49742"/>
                      <a:gd name="csY15" fmla="*/ 28871 h 56351"/>
                      <a:gd name="csX16" fmla="*/ 39134 w 49742"/>
                      <a:gd name="csY16" fmla="*/ 31462 h 56351"/>
                      <a:gd name="csX17" fmla="*/ 35085 w 49742"/>
                      <a:gd name="csY17" fmla="*/ 42993 h 56351"/>
                      <a:gd name="csX18" fmla="*/ 24612 w 49742"/>
                      <a:gd name="csY18" fmla="*/ 47317 h 56351"/>
                      <a:gd name="csX19" fmla="*/ 12805 w 49742"/>
                      <a:gd name="csY19" fmla="*/ 43147 h 56351"/>
                      <a:gd name="csX20" fmla="*/ 7699 w 49742"/>
                      <a:gd name="csY20" fmla="*/ 31401 h 56351"/>
                      <a:gd name="csX21" fmla="*/ 39134 w 49742"/>
                      <a:gd name="csY21" fmla="*/ 31462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50" y="28871"/>
                        </a:moveTo>
                        <a:lnTo>
                          <a:pt x="47950" y="24562"/>
                        </a:lnTo>
                        <a:lnTo>
                          <a:pt x="7408" y="24562"/>
                        </a:lnTo>
                        <a:cubicBezTo>
                          <a:pt x="7796" y="18490"/>
                          <a:pt x="9626" y="13864"/>
                          <a:pt x="12897" y="10685"/>
                        </a:cubicBezTo>
                        <a:cubicBezTo>
                          <a:pt x="16169" y="7506"/>
                          <a:pt x="20728" y="5916"/>
                          <a:pt x="26575" y="5916"/>
                        </a:cubicBezTo>
                        <a:cubicBezTo>
                          <a:pt x="29959" y="5916"/>
                          <a:pt x="33240" y="6330"/>
                          <a:pt x="36419" y="7158"/>
                        </a:cubicBezTo>
                        <a:cubicBezTo>
                          <a:pt x="39599" y="7986"/>
                          <a:pt x="42757" y="9233"/>
                          <a:pt x="45896" y="10900"/>
                        </a:cubicBezTo>
                        <a:lnTo>
                          <a:pt x="45896" y="2558"/>
                        </a:lnTo>
                        <a:cubicBezTo>
                          <a:pt x="42727" y="1219"/>
                          <a:pt x="39481" y="197"/>
                          <a:pt x="36159" y="-509"/>
                        </a:cubicBezTo>
                        <a:cubicBezTo>
                          <a:pt x="32836" y="-1214"/>
                          <a:pt x="29468" y="-1567"/>
                          <a:pt x="26054" y="-1567"/>
                        </a:cubicBezTo>
                        <a:cubicBezTo>
                          <a:pt x="17487" y="-1567"/>
                          <a:pt x="10705" y="922"/>
                          <a:pt x="5706" y="5901"/>
                        </a:cubicBezTo>
                        <a:cubicBezTo>
                          <a:pt x="707" y="10889"/>
                          <a:pt x="-1792" y="17636"/>
                          <a:pt x="-1792" y="26141"/>
                        </a:cubicBezTo>
                        <a:cubicBezTo>
                          <a:pt x="-1792" y="34923"/>
                          <a:pt x="579" y="41889"/>
                          <a:pt x="5322" y="47041"/>
                        </a:cubicBezTo>
                        <a:cubicBezTo>
                          <a:pt x="10066" y="52204"/>
                          <a:pt x="16465" y="54785"/>
                          <a:pt x="24520" y="54785"/>
                        </a:cubicBezTo>
                        <a:cubicBezTo>
                          <a:pt x="31738" y="54785"/>
                          <a:pt x="37447" y="52459"/>
                          <a:pt x="41648" y="47808"/>
                        </a:cubicBezTo>
                        <a:cubicBezTo>
                          <a:pt x="45850" y="43167"/>
                          <a:pt x="47950" y="36855"/>
                          <a:pt x="47950" y="28871"/>
                        </a:cubicBezTo>
                        <a:close/>
                        <a:moveTo>
                          <a:pt x="39134" y="31462"/>
                        </a:moveTo>
                        <a:cubicBezTo>
                          <a:pt x="39072" y="36277"/>
                          <a:pt x="37723" y="40121"/>
                          <a:pt x="35085" y="42993"/>
                        </a:cubicBezTo>
                        <a:cubicBezTo>
                          <a:pt x="32448" y="45876"/>
                          <a:pt x="28957" y="47317"/>
                          <a:pt x="24612" y="47317"/>
                        </a:cubicBezTo>
                        <a:cubicBezTo>
                          <a:pt x="19695" y="47317"/>
                          <a:pt x="15760" y="45927"/>
                          <a:pt x="12805" y="43147"/>
                        </a:cubicBezTo>
                        <a:cubicBezTo>
                          <a:pt x="9851" y="40366"/>
                          <a:pt x="8149" y="36451"/>
                          <a:pt x="7699" y="31401"/>
                        </a:cubicBezTo>
                        <a:lnTo>
                          <a:pt x="39134" y="31462"/>
                        </a:lnTo>
                        <a:close/>
                      </a:path>
                    </a:pathLst>
                  </a:custGeom>
                  <a:solidFill>
                    <a:srgbClr val="000000"/>
                  </a:solidFill>
                  <a:ln w="15" cap="flat">
                    <a:noFill/>
                    <a:prstDash val="solid"/>
                    <a:round/>
                  </a:ln>
                </p:spPr>
                <p:txBody>
                  <a:bodyPr/>
                  <a:lstStyle/>
                  <a:p>
                    <a:endParaRPr lang="nb-NO"/>
                  </a:p>
                </p:txBody>
              </p:sp>
              <p:sp>
                <p:nvSpPr>
                  <p:cNvPr id="215" name="Friform 214">
                    <a:extLst>
                      <a:ext uri="{FF2B5EF4-FFF2-40B4-BE49-F238E27FC236}">
                        <a16:creationId xmlns:a16="http://schemas.microsoft.com/office/drawing/2014/main" id="{332D57AE-CD7A-65F2-DE94-F9BCE60595FF}"/>
                      </a:ext>
                    </a:extLst>
                  </p:cNvPr>
                  <p:cNvSpPr/>
                  <p:nvPr/>
                </p:nvSpPr>
                <p:spPr>
                  <a:xfrm flipV="1">
                    <a:off x="4977251" y="3378225"/>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216" name="Friform 215">
                    <a:extLst>
                      <a:ext uri="{FF2B5EF4-FFF2-40B4-BE49-F238E27FC236}">
                        <a16:creationId xmlns:a16="http://schemas.microsoft.com/office/drawing/2014/main" id="{0175E915-45D7-A8CC-4667-BE20CC2F1C1B}"/>
                      </a:ext>
                    </a:extLst>
                  </p:cNvPr>
                  <p:cNvSpPr/>
                  <p:nvPr/>
                </p:nvSpPr>
                <p:spPr>
                  <a:xfrm flipV="1">
                    <a:off x="5017354" y="3323269"/>
                    <a:ext cx="44958" cy="54956"/>
                  </a:xfrm>
                  <a:custGeom>
                    <a:avLst/>
                    <a:gdLst>
                      <a:gd name="csX0" fmla="*/ 43104 w 44958"/>
                      <a:gd name="csY0" fmla="*/ 30788 h 54956"/>
                      <a:gd name="csX1" fmla="*/ 43104 w 44958"/>
                      <a:gd name="csY1" fmla="*/ -1612 h 54956"/>
                      <a:gd name="csX2" fmla="*/ 34287 w 44958"/>
                      <a:gd name="csY2" fmla="*/ -1612 h 54956"/>
                      <a:gd name="csX3" fmla="*/ 34287 w 44958"/>
                      <a:gd name="csY3" fmla="*/ 30497 h 54956"/>
                      <a:gd name="csX4" fmla="*/ 31312 w 44958"/>
                      <a:gd name="csY4" fmla="*/ 41890 h 54956"/>
                      <a:gd name="csX5" fmla="*/ 22403 w 44958"/>
                      <a:gd name="csY5" fmla="*/ 45677 h 54956"/>
                      <a:gd name="csX6" fmla="*/ 11133 w 44958"/>
                      <a:gd name="csY6" fmla="*/ 41123 h 54956"/>
                      <a:gd name="csX7" fmla="*/ 7008 w 44958"/>
                      <a:gd name="csY7" fmla="*/ 28718 h 54956"/>
                      <a:gd name="csX8" fmla="*/ 7008 w 44958"/>
                      <a:gd name="csY8" fmla="*/ -1612 h 54956"/>
                      <a:gd name="csX9" fmla="*/ -1855 w 44958"/>
                      <a:gd name="csY9" fmla="*/ -1612 h 54956"/>
                      <a:gd name="csX10" fmla="*/ -1855 w 44958"/>
                      <a:gd name="csY10" fmla="*/ 52056 h 54956"/>
                      <a:gd name="csX11" fmla="*/ 7008 w 44958"/>
                      <a:gd name="csY11" fmla="*/ 52056 h 54956"/>
                      <a:gd name="csX12" fmla="*/ 7008 w 44958"/>
                      <a:gd name="csY12" fmla="*/ 43714 h 54956"/>
                      <a:gd name="csX13" fmla="*/ 14460 w 44958"/>
                      <a:gd name="csY13" fmla="*/ 50952 h 54956"/>
                      <a:gd name="csX14" fmla="*/ 24366 w 44958"/>
                      <a:gd name="csY14" fmla="*/ 53344 h 54956"/>
                      <a:gd name="csX15" fmla="*/ 38350 w 44958"/>
                      <a:gd name="csY15" fmla="*/ 47624 h 54956"/>
                      <a:gd name="csX16" fmla="*/ 43104 w 44958"/>
                      <a:gd name="csY16" fmla="*/ 30788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104" y="30788"/>
                        </a:moveTo>
                        <a:lnTo>
                          <a:pt x="43104" y="-1612"/>
                        </a:lnTo>
                        <a:lnTo>
                          <a:pt x="34287" y="-1612"/>
                        </a:lnTo>
                        <a:lnTo>
                          <a:pt x="34287" y="30497"/>
                        </a:lnTo>
                        <a:cubicBezTo>
                          <a:pt x="34287" y="35577"/>
                          <a:pt x="33295" y="39375"/>
                          <a:pt x="31312" y="41890"/>
                        </a:cubicBezTo>
                        <a:cubicBezTo>
                          <a:pt x="29329" y="44415"/>
                          <a:pt x="26359" y="45677"/>
                          <a:pt x="22403" y="45677"/>
                        </a:cubicBezTo>
                        <a:cubicBezTo>
                          <a:pt x="17639" y="45677"/>
                          <a:pt x="13883" y="44159"/>
                          <a:pt x="11133" y="41123"/>
                        </a:cubicBezTo>
                        <a:cubicBezTo>
                          <a:pt x="8383" y="38097"/>
                          <a:pt x="7008" y="33962"/>
                          <a:pt x="7008" y="28718"/>
                        </a:cubicBezTo>
                        <a:lnTo>
                          <a:pt x="7008" y="-1612"/>
                        </a:lnTo>
                        <a:lnTo>
                          <a:pt x="-1855" y="-1612"/>
                        </a:lnTo>
                        <a:lnTo>
                          <a:pt x="-1855" y="52056"/>
                        </a:lnTo>
                        <a:lnTo>
                          <a:pt x="7008" y="52056"/>
                        </a:lnTo>
                        <a:lnTo>
                          <a:pt x="7008" y="43714"/>
                        </a:lnTo>
                        <a:cubicBezTo>
                          <a:pt x="9124" y="46945"/>
                          <a:pt x="11608" y="49357"/>
                          <a:pt x="14460" y="50952"/>
                        </a:cubicBezTo>
                        <a:cubicBezTo>
                          <a:pt x="17323" y="52547"/>
                          <a:pt x="20624" y="53344"/>
                          <a:pt x="24366" y="53344"/>
                        </a:cubicBezTo>
                        <a:cubicBezTo>
                          <a:pt x="30530" y="53344"/>
                          <a:pt x="35192" y="51437"/>
                          <a:pt x="38350" y="47624"/>
                        </a:cubicBezTo>
                        <a:cubicBezTo>
                          <a:pt x="41519" y="43811"/>
                          <a:pt x="43104" y="38199"/>
                          <a:pt x="43104" y="30788"/>
                        </a:cubicBezTo>
                        <a:close/>
                      </a:path>
                    </a:pathLst>
                  </a:custGeom>
                  <a:solidFill>
                    <a:srgbClr val="000000"/>
                  </a:solidFill>
                  <a:ln w="15" cap="flat">
                    <a:noFill/>
                    <a:prstDash val="solid"/>
                    <a:round/>
                  </a:ln>
                </p:spPr>
                <p:txBody>
                  <a:bodyPr/>
                  <a:lstStyle/>
                  <a:p>
                    <a:endParaRPr lang="nb-NO"/>
                  </a:p>
                </p:txBody>
              </p:sp>
              <p:sp>
                <p:nvSpPr>
                  <p:cNvPr id="217" name="Friform 216">
                    <a:extLst>
                      <a:ext uri="{FF2B5EF4-FFF2-40B4-BE49-F238E27FC236}">
                        <a16:creationId xmlns:a16="http://schemas.microsoft.com/office/drawing/2014/main" id="{3EF9D9FA-F9A2-7533-C8D0-43009343DDEC}"/>
                      </a:ext>
                    </a:extLst>
                  </p:cNvPr>
                  <p:cNvSpPr/>
                  <p:nvPr/>
                </p:nvSpPr>
                <p:spPr>
                  <a:xfrm flipV="1">
                    <a:off x="5073572" y="3324557"/>
                    <a:ext cx="52226" cy="74077"/>
                  </a:xfrm>
                  <a:custGeom>
                    <a:avLst/>
                    <a:gdLst>
                      <a:gd name="csX0" fmla="*/ 26948 w 52226"/>
                      <a:gd name="csY0" fmla="*/ 14522 h 74077"/>
                      <a:gd name="csX1" fmla="*/ 19664 w 52226"/>
                      <a:gd name="csY1" fmla="*/ 2025 h 74077"/>
                      <a:gd name="csX2" fmla="*/ 10188 w 52226"/>
                      <a:gd name="csY2" fmla="*/ -904 h 74077"/>
                      <a:gd name="csX3" fmla="*/ 3134 w 52226"/>
                      <a:gd name="csY3" fmla="*/ -904 h 74077"/>
                      <a:gd name="csX4" fmla="*/ 3134 w 52226"/>
                      <a:gd name="csY4" fmla="*/ 6472 h 74077"/>
                      <a:gd name="csX5" fmla="*/ 8317 w 52226"/>
                      <a:gd name="csY5" fmla="*/ 6472 h 74077"/>
                      <a:gd name="csX6" fmla="*/ 13960 w 52226"/>
                      <a:gd name="csY6" fmla="*/ 8205 h 74077"/>
                      <a:gd name="csX7" fmla="*/ 18422 w 52226"/>
                      <a:gd name="csY7" fmla="*/ 16347 h 74077"/>
                      <a:gd name="csX8" fmla="*/ 20001 w 52226"/>
                      <a:gd name="csY8" fmla="*/ 20364 h 74077"/>
                      <a:gd name="csX9" fmla="*/ -1696 w 52226"/>
                      <a:gd name="csY9" fmla="*/ 73174 h 74077"/>
                      <a:gd name="csX10" fmla="*/ 7642 w 52226"/>
                      <a:gd name="csY10" fmla="*/ 73174 h 74077"/>
                      <a:gd name="csX11" fmla="*/ 24418 w 52226"/>
                      <a:gd name="csY11" fmla="*/ 31205 h 74077"/>
                      <a:gd name="csX12" fmla="*/ 41193 w 52226"/>
                      <a:gd name="csY12" fmla="*/ 73174 h 74077"/>
                      <a:gd name="csX13" fmla="*/ 50531 w 52226"/>
                      <a:gd name="csY13" fmla="*/ 73174 h 74077"/>
                      <a:gd name="csX14" fmla="*/ 26948 w 52226"/>
                      <a:gd name="csY14" fmla="*/ 14522 h 740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2226" h="74077">
                        <a:moveTo>
                          <a:pt x="26948" y="14522"/>
                        </a:moveTo>
                        <a:cubicBezTo>
                          <a:pt x="24464" y="8133"/>
                          <a:pt x="22036" y="3967"/>
                          <a:pt x="19664" y="2025"/>
                        </a:cubicBezTo>
                        <a:cubicBezTo>
                          <a:pt x="17303" y="72"/>
                          <a:pt x="14144" y="-904"/>
                          <a:pt x="10188" y="-904"/>
                        </a:cubicBezTo>
                        <a:lnTo>
                          <a:pt x="3134" y="-904"/>
                        </a:lnTo>
                        <a:lnTo>
                          <a:pt x="3134" y="6472"/>
                        </a:lnTo>
                        <a:lnTo>
                          <a:pt x="8317" y="6472"/>
                        </a:lnTo>
                        <a:cubicBezTo>
                          <a:pt x="10740" y="6472"/>
                          <a:pt x="12621" y="7049"/>
                          <a:pt x="13960" y="8205"/>
                        </a:cubicBezTo>
                        <a:cubicBezTo>
                          <a:pt x="15309" y="9349"/>
                          <a:pt x="16797" y="12064"/>
                          <a:pt x="18422" y="16347"/>
                        </a:cubicBezTo>
                        <a:lnTo>
                          <a:pt x="20001" y="20364"/>
                        </a:lnTo>
                        <a:lnTo>
                          <a:pt x="-1696" y="73174"/>
                        </a:lnTo>
                        <a:lnTo>
                          <a:pt x="7642" y="73174"/>
                        </a:lnTo>
                        <a:lnTo>
                          <a:pt x="24418" y="31205"/>
                        </a:lnTo>
                        <a:lnTo>
                          <a:pt x="41193" y="73174"/>
                        </a:lnTo>
                        <a:lnTo>
                          <a:pt x="50531" y="73174"/>
                        </a:lnTo>
                        <a:lnTo>
                          <a:pt x="26948" y="14522"/>
                        </a:lnTo>
                        <a:close/>
                      </a:path>
                    </a:pathLst>
                  </a:custGeom>
                  <a:solidFill>
                    <a:srgbClr val="000000"/>
                  </a:solidFill>
                  <a:ln w="15" cap="flat">
                    <a:noFill/>
                    <a:prstDash val="solid"/>
                    <a:round/>
                  </a:ln>
                </p:spPr>
                <p:txBody>
                  <a:bodyPr/>
                  <a:lstStyle/>
                  <a:p>
                    <a:endParaRPr lang="nb-NO"/>
                  </a:p>
                </p:txBody>
              </p:sp>
              <p:sp>
                <p:nvSpPr>
                  <p:cNvPr id="218" name="Friform 217">
                    <a:extLst>
                      <a:ext uri="{FF2B5EF4-FFF2-40B4-BE49-F238E27FC236}">
                        <a16:creationId xmlns:a16="http://schemas.microsoft.com/office/drawing/2014/main" id="{B2E33954-CD8D-52F3-D779-41D3A4C81A0B}"/>
                      </a:ext>
                    </a:extLst>
                  </p:cNvPr>
                  <p:cNvSpPr/>
                  <p:nvPr/>
                </p:nvSpPr>
                <p:spPr>
                  <a:xfrm flipV="1">
                    <a:off x="5134133" y="3323269"/>
                    <a:ext cx="49742" cy="56351"/>
                  </a:xfrm>
                  <a:custGeom>
                    <a:avLst/>
                    <a:gdLst>
                      <a:gd name="csX0" fmla="*/ 47972 w 49742"/>
                      <a:gd name="csY0" fmla="*/ 28871 h 56351"/>
                      <a:gd name="csX1" fmla="*/ 47972 w 49742"/>
                      <a:gd name="csY1" fmla="*/ 24562 h 56351"/>
                      <a:gd name="csX2" fmla="*/ 7429 w 49742"/>
                      <a:gd name="csY2" fmla="*/ 24562 h 56351"/>
                      <a:gd name="csX3" fmla="*/ 12919 w 49742"/>
                      <a:gd name="csY3" fmla="*/ 10685 h 56351"/>
                      <a:gd name="csX4" fmla="*/ 26597 w 49742"/>
                      <a:gd name="csY4" fmla="*/ 5916 h 56351"/>
                      <a:gd name="csX5" fmla="*/ 36441 w 49742"/>
                      <a:gd name="csY5" fmla="*/ 7158 h 56351"/>
                      <a:gd name="csX6" fmla="*/ 45917 w 49742"/>
                      <a:gd name="csY6" fmla="*/ 10900 h 56351"/>
                      <a:gd name="csX7" fmla="*/ 45917 w 49742"/>
                      <a:gd name="csY7" fmla="*/ 2558 h 56351"/>
                      <a:gd name="csX8" fmla="*/ 36180 w 49742"/>
                      <a:gd name="csY8" fmla="*/ -509 h 56351"/>
                      <a:gd name="csX9" fmla="*/ 26075 w 49742"/>
                      <a:gd name="csY9" fmla="*/ -1567 h 56351"/>
                      <a:gd name="csX10" fmla="*/ 5727 w 49742"/>
                      <a:gd name="csY10" fmla="*/ 5901 h 56351"/>
                      <a:gd name="csX11" fmla="*/ -1771 w 49742"/>
                      <a:gd name="csY11" fmla="*/ 26141 h 56351"/>
                      <a:gd name="csX12" fmla="*/ 5344 w 49742"/>
                      <a:gd name="csY12" fmla="*/ 47041 h 56351"/>
                      <a:gd name="csX13" fmla="*/ 24542 w 49742"/>
                      <a:gd name="csY13" fmla="*/ 54785 h 56351"/>
                      <a:gd name="csX14" fmla="*/ 41670 w 49742"/>
                      <a:gd name="csY14" fmla="*/ 47808 h 56351"/>
                      <a:gd name="csX15" fmla="*/ 47972 w 49742"/>
                      <a:gd name="csY15" fmla="*/ 28871 h 56351"/>
                      <a:gd name="csX16" fmla="*/ 39155 w 49742"/>
                      <a:gd name="csY16" fmla="*/ 31462 h 56351"/>
                      <a:gd name="csX17" fmla="*/ 35107 w 49742"/>
                      <a:gd name="csY17" fmla="*/ 42993 h 56351"/>
                      <a:gd name="csX18" fmla="*/ 24634 w 49742"/>
                      <a:gd name="csY18" fmla="*/ 47317 h 56351"/>
                      <a:gd name="csX19" fmla="*/ 12827 w 49742"/>
                      <a:gd name="csY19" fmla="*/ 43147 h 56351"/>
                      <a:gd name="csX20" fmla="*/ 7721 w 49742"/>
                      <a:gd name="csY20" fmla="*/ 31401 h 56351"/>
                      <a:gd name="csX21" fmla="*/ 39155 w 49742"/>
                      <a:gd name="csY21" fmla="*/ 31462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72" y="28871"/>
                        </a:moveTo>
                        <a:lnTo>
                          <a:pt x="47972" y="24562"/>
                        </a:lnTo>
                        <a:lnTo>
                          <a:pt x="7429" y="24562"/>
                        </a:lnTo>
                        <a:cubicBezTo>
                          <a:pt x="7818" y="18490"/>
                          <a:pt x="9648" y="13864"/>
                          <a:pt x="12919" y="10685"/>
                        </a:cubicBezTo>
                        <a:cubicBezTo>
                          <a:pt x="16190" y="7506"/>
                          <a:pt x="20749" y="5916"/>
                          <a:pt x="26597" y="5916"/>
                        </a:cubicBezTo>
                        <a:cubicBezTo>
                          <a:pt x="29980" y="5916"/>
                          <a:pt x="33262" y="6330"/>
                          <a:pt x="36441" y="7158"/>
                        </a:cubicBezTo>
                        <a:cubicBezTo>
                          <a:pt x="39620" y="7986"/>
                          <a:pt x="42779" y="9233"/>
                          <a:pt x="45917" y="10900"/>
                        </a:cubicBezTo>
                        <a:lnTo>
                          <a:pt x="45917" y="2558"/>
                        </a:lnTo>
                        <a:cubicBezTo>
                          <a:pt x="42748" y="1219"/>
                          <a:pt x="39503" y="197"/>
                          <a:pt x="36180" y="-509"/>
                        </a:cubicBezTo>
                        <a:cubicBezTo>
                          <a:pt x="32858" y="-1214"/>
                          <a:pt x="29490" y="-1567"/>
                          <a:pt x="26075" y="-1567"/>
                        </a:cubicBezTo>
                        <a:cubicBezTo>
                          <a:pt x="17509" y="-1567"/>
                          <a:pt x="10726" y="922"/>
                          <a:pt x="5727" y="5901"/>
                        </a:cubicBezTo>
                        <a:cubicBezTo>
                          <a:pt x="729" y="10889"/>
                          <a:pt x="-1771" y="17636"/>
                          <a:pt x="-1771" y="26141"/>
                        </a:cubicBezTo>
                        <a:cubicBezTo>
                          <a:pt x="-1771" y="34923"/>
                          <a:pt x="601" y="41889"/>
                          <a:pt x="5344" y="47041"/>
                        </a:cubicBezTo>
                        <a:cubicBezTo>
                          <a:pt x="10087" y="52204"/>
                          <a:pt x="16487" y="54785"/>
                          <a:pt x="24542" y="54785"/>
                        </a:cubicBezTo>
                        <a:cubicBezTo>
                          <a:pt x="31759" y="54785"/>
                          <a:pt x="37468" y="52459"/>
                          <a:pt x="41670" y="47808"/>
                        </a:cubicBezTo>
                        <a:cubicBezTo>
                          <a:pt x="45871" y="43167"/>
                          <a:pt x="47972" y="36855"/>
                          <a:pt x="47972" y="28871"/>
                        </a:cubicBezTo>
                        <a:close/>
                        <a:moveTo>
                          <a:pt x="39155" y="31462"/>
                        </a:moveTo>
                        <a:cubicBezTo>
                          <a:pt x="39094" y="36277"/>
                          <a:pt x="37744" y="40121"/>
                          <a:pt x="35107" y="42993"/>
                        </a:cubicBezTo>
                        <a:cubicBezTo>
                          <a:pt x="32470" y="45876"/>
                          <a:pt x="28979" y="47317"/>
                          <a:pt x="24634" y="47317"/>
                        </a:cubicBezTo>
                        <a:cubicBezTo>
                          <a:pt x="19717" y="47317"/>
                          <a:pt x="15781" y="45927"/>
                          <a:pt x="12827" y="43147"/>
                        </a:cubicBezTo>
                        <a:cubicBezTo>
                          <a:pt x="9873" y="40366"/>
                          <a:pt x="8171" y="36451"/>
                          <a:pt x="7721" y="31401"/>
                        </a:cubicBezTo>
                        <a:lnTo>
                          <a:pt x="39155" y="31462"/>
                        </a:lnTo>
                        <a:close/>
                      </a:path>
                    </a:pathLst>
                  </a:custGeom>
                  <a:solidFill>
                    <a:srgbClr val="000000"/>
                  </a:solidFill>
                  <a:ln w="15" cap="flat">
                    <a:noFill/>
                    <a:prstDash val="solid"/>
                    <a:round/>
                  </a:ln>
                </p:spPr>
                <p:txBody>
                  <a:bodyPr/>
                  <a:lstStyle/>
                  <a:p>
                    <a:endParaRPr lang="nb-NO"/>
                  </a:p>
                </p:txBody>
              </p:sp>
              <p:sp>
                <p:nvSpPr>
                  <p:cNvPr id="219" name="Friform 218">
                    <a:extLst>
                      <a:ext uri="{FF2B5EF4-FFF2-40B4-BE49-F238E27FC236}">
                        <a16:creationId xmlns:a16="http://schemas.microsoft.com/office/drawing/2014/main" id="{FA196B03-1773-64BB-CF2C-4F35CD5D77EB}"/>
                      </a:ext>
                    </a:extLst>
                  </p:cNvPr>
                  <p:cNvSpPr/>
                  <p:nvPr/>
                </p:nvSpPr>
                <p:spPr>
                  <a:xfrm flipV="1">
                    <a:off x="5189097" y="3378225"/>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220" name="Friform 219">
                    <a:extLst>
                      <a:ext uri="{FF2B5EF4-FFF2-40B4-BE49-F238E27FC236}">
                        <a16:creationId xmlns:a16="http://schemas.microsoft.com/office/drawing/2014/main" id="{5A5579F2-6CF2-B2C8-0009-A06546F1B4B2}"/>
                      </a:ext>
                    </a:extLst>
                  </p:cNvPr>
                  <p:cNvSpPr/>
                  <p:nvPr/>
                </p:nvSpPr>
                <p:spPr>
                  <a:xfrm flipV="1">
                    <a:off x="5229538" y="3303657"/>
                    <a:ext cx="8816" cy="74568"/>
                  </a:xfrm>
                  <a:custGeom>
                    <a:avLst/>
                    <a:gdLst>
                      <a:gd name="csX0" fmla="*/ -679 w 8816"/>
                      <a:gd name="csY0" fmla="*/ 51415 h 74568"/>
                      <a:gd name="csX1" fmla="*/ 8138 w 8816"/>
                      <a:gd name="csY1" fmla="*/ 51415 h 74568"/>
                      <a:gd name="csX2" fmla="*/ 8138 w 8816"/>
                      <a:gd name="csY2" fmla="*/ -2253 h 74568"/>
                      <a:gd name="csX3" fmla="*/ -679 w 8816"/>
                      <a:gd name="csY3" fmla="*/ -2253 h 74568"/>
                      <a:gd name="csX4" fmla="*/ -679 w 8816"/>
                      <a:gd name="csY4" fmla="*/ 51415 h 74568"/>
                      <a:gd name="csX5" fmla="*/ -679 w 8816"/>
                      <a:gd name="csY5" fmla="*/ 72315 h 74568"/>
                      <a:gd name="csX6" fmla="*/ 8138 w 8816"/>
                      <a:gd name="csY6" fmla="*/ 72315 h 74568"/>
                      <a:gd name="csX7" fmla="*/ 8138 w 8816"/>
                      <a:gd name="csY7" fmla="*/ 61137 h 74568"/>
                      <a:gd name="csX8" fmla="*/ -679 w 8816"/>
                      <a:gd name="csY8" fmla="*/ 61137 h 74568"/>
                      <a:gd name="csX9" fmla="*/ -679 w 8816"/>
                      <a:gd name="csY9" fmla="*/ 72315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679" y="51415"/>
                        </a:moveTo>
                        <a:lnTo>
                          <a:pt x="8138" y="51415"/>
                        </a:lnTo>
                        <a:lnTo>
                          <a:pt x="8138" y="-2253"/>
                        </a:lnTo>
                        <a:lnTo>
                          <a:pt x="-679" y="-2253"/>
                        </a:lnTo>
                        <a:lnTo>
                          <a:pt x="-679" y="51415"/>
                        </a:lnTo>
                        <a:close/>
                        <a:moveTo>
                          <a:pt x="-679" y="72315"/>
                        </a:moveTo>
                        <a:lnTo>
                          <a:pt x="8138" y="72315"/>
                        </a:lnTo>
                        <a:lnTo>
                          <a:pt x="8138" y="61137"/>
                        </a:lnTo>
                        <a:lnTo>
                          <a:pt x="-679" y="61137"/>
                        </a:lnTo>
                        <a:lnTo>
                          <a:pt x="-679" y="72315"/>
                        </a:lnTo>
                        <a:close/>
                      </a:path>
                    </a:pathLst>
                  </a:custGeom>
                  <a:solidFill>
                    <a:srgbClr val="000000"/>
                  </a:solidFill>
                  <a:ln w="15" cap="flat">
                    <a:noFill/>
                    <a:prstDash val="solid"/>
                    <a:round/>
                  </a:ln>
                </p:spPr>
                <p:txBody>
                  <a:bodyPr/>
                  <a:lstStyle/>
                  <a:p>
                    <a:endParaRPr lang="nb-NO"/>
                  </a:p>
                </p:txBody>
              </p:sp>
              <p:sp>
                <p:nvSpPr>
                  <p:cNvPr id="221" name="Friform 220">
                    <a:extLst>
                      <a:ext uri="{FF2B5EF4-FFF2-40B4-BE49-F238E27FC236}">
                        <a16:creationId xmlns:a16="http://schemas.microsoft.com/office/drawing/2014/main" id="{27A7A5DD-CCF0-4561-3D5D-0C995E62D8D4}"/>
                      </a:ext>
                    </a:extLst>
                  </p:cNvPr>
                  <p:cNvSpPr/>
                  <p:nvPr/>
                </p:nvSpPr>
                <p:spPr>
                  <a:xfrm flipV="1">
                    <a:off x="5252970" y="3303657"/>
                    <a:ext cx="47964" cy="75963"/>
                  </a:xfrm>
                  <a:custGeom>
                    <a:avLst/>
                    <a:gdLst>
                      <a:gd name="csX0" fmla="*/ 37446 w 47964"/>
                      <a:gd name="csY0" fmla="*/ 44714 h 75963"/>
                      <a:gd name="csX1" fmla="*/ 37446 w 47964"/>
                      <a:gd name="csY1" fmla="*/ 73756 h 75963"/>
                      <a:gd name="csX2" fmla="*/ 46263 w 47964"/>
                      <a:gd name="csY2" fmla="*/ 73756 h 75963"/>
                      <a:gd name="csX3" fmla="*/ 46263 w 47964"/>
                      <a:gd name="csY3" fmla="*/ -812 h 75963"/>
                      <a:gd name="csX4" fmla="*/ 37446 w 47964"/>
                      <a:gd name="csY4" fmla="*/ -812 h 75963"/>
                      <a:gd name="csX5" fmla="*/ 37446 w 47964"/>
                      <a:gd name="csY5" fmla="*/ 7238 h 75963"/>
                      <a:gd name="csX6" fmla="*/ 30424 w 47964"/>
                      <a:gd name="csY6" fmla="*/ 123 h 75963"/>
                      <a:gd name="csX7" fmla="*/ 20242 w 47964"/>
                      <a:gd name="csY7" fmla="*/ -2207 h 75963"/>
                      <a:gd name="csX8" fmla="*/ 4402 w 47964"/>
                      <a:gd name="csY8" fmla="*/ 5552 h 75963"/>
                      <a:gd name="csX9" fmla="*/ -1701 w 47964"/>
                      <a:gd name="csY9" fmla="*/ 25976 h 75963"/>
                      <a:gd name="csX10" fmla="*/ 4402 w 47964"/>
                      <a:gd name="csY10" fmla="*/ 46386 h 75963"/>
                      <a:gd name="csX11" fmla="*/ 20242 w 47964"/>
                      <a:gd name="csY11" fmla="*/ 54144 h 75963"/>
                      <a:gd name="csX12" fmla="*/ 30424 w 47964"/>
                      <a:gd name="csY12" fmla="*/ 51814 h 75963"/>
                      <a:gd name="csX13" fmla="*/ 37446 w 47964"/>
                      <a:gd name="csY13" fmla="*/ 44714 h 75963"/>
                      <a:gd name="csX14" fmla="*/ 7407 w 47964"/>
                      <a:gd name="csY14" fmla="*/ 25976 h 75963"/>
                      <a:gd name="csX15" fmla="*/ 11410 w 47964"/>
                      <a:gd name="csY15" fmla="*/ 10719 h 75963"/>
                      <a:gd name="csX16" fmla="*/ 22404 w 47964"/>
                      <a:gd name="csY16" fmla="*/ 5184 h 75963"/>
                      <a:gd name="csX17" fmla="*/ 33414 w 47964"/>
                      <a:gd name="csY17" fmla="*/ 10719 h 75963"/>
                      <a:gd name="csX18" fmla="*/ 37446 w 47964"/>
                      <a:gd name="csY18" fmla="*/ 25976 h 75963"/>
                      <a:gd name="csX19" fmla="*/ 33414 w 47964"/>
                      <a:gd name="csY19" fmla="*/ 41233 h 75963"/>
                      <a:gd name="csX20" fmla="*/ 22404 w 47964"/>
                      <a:gd name="csY20" fmla="*/ 46769 h 75963"/>
                      <a:gd name="csX21" fmla="*/ 11410 w 47964"/>
                      <a:gd name="csY21" fmla="*/ 41233 h 75963"/>
                      <a:gd name="csX22" fmla="*/ 7407 w 47964"/>
                      <a:gd name="csY22" fmla="*/ 25976 h 75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7964" h="75963">
                        <a:moveTo>
                          <a:pt x="37446" y="44714"/>
                        </a:moveTo>
                        <a:lnTo>
                          <a:pt x="37446" y="73756"/>
                        </a:lnTo>
                        <a:lnTo>
                          <a:pt x="46263" y="73756"/>
                        </a:lnTo>
                        <a:lnTo>
                          <a:pt x="46263" y="-812"/>
                        </a:lnTo>
                        <a:lnTo>
                          <a:pt x="37446" y="-812"/>
                        </a:lnTo>
                        <a:lnTo>
                          <a:pt x="37446" y="7238"/>
                        </a:lnTo>
                        <a:cubicBezTo>
                          <a:pt x="35596" y="4049"/>
                          <a:pt x="33255" y="1677"/>
                          <a:pt x="30424" y="123"/>
                        </a:cubicBezTo>
                        <a:cubicBezTo>
                          <a:pt x="27602" y="-1430"/>
                          <a:pt x="24208" y="-2207"/>
                          <a:pt x="20242" y="-2207"/>
                        </a:cubicBezTo>
                        <a:cubicBezTo>
                          <a:pt x="13761" y="-2207"/>
                          <a:pt x="8481" y="379"/>
                          <a:pt x="4402" y="5552"/>
                        </a:cubicBezTo>
                        <a:cubicBezTo>
                          <a:pt x="333" y="10734"/>
                          <a:pt x="-1701" y="17543"/>
                          <a:pt x="-1701" y="25976"/>
                        </a:cubicBezTo>
                        <a:cubicBezTo>
                          <a:pt x="-1701" y="34410"/>
                          <a:pt x="333" y="41213"/>
                          <a:pt x="4402" y="46386"/>
                        </a:cubicBezTo>
                        <a:cubicBezTo>
                          <a:pt x="8481" y="51558"/>
                          <a:pt x="13761" y="54144"/>
                          <a:pt x="20242" y="54144"/>
                        </a:cubicBezTo>
                        <a:cubicBezTo>
                          <a:pt x="24208" y="54144"/>
                          <a:pt x="27602" y="53368"/>
                          <a:pt x="30424" y="51814"/>
                        </a:cubicBezTo>
                        <a:cubicBezTo>
                          <a:pt x="33255" y="50270"/>
                          <a:pt x="35596" y="47904"/>
                          <a:pt x="37446" y="44714"/>
                        </a:cubicBezTo>
                        <a:close/>
                        <a:moveTo>
                          <a:pt x="7407" y="25976"/>
                        </a:moveTo>
                        <a:cubicBezTo>
                          <a:pt x="7407" y="19495"/>
                          <a:pt x="8742" y="14409"/>
                          <a:pt x="11410" y="10719"/>
                        </a:cubicBezTo>
                        <a:cubicBezTo>
                          <a:pt x="14078" y="7029"/>
                          <a:pt x="17742" y="5184"/>
                          <a:pt x="22404" y="5184"/>
                        </a:cubicBezTo>
                        <a:cubicBezTo>
                          <a:pt x="27065" y="5184"/>
                          <a:pt x="30735" y="7029"/>
                          <a:pt x="33414" y="10719"/>
                        </a:cubicBezTo>
                        <a:cubicBezTo>
                          <a:pt x="36102" y="14409"/>
                          <a:pt x="37446" y="19495"/>
                          <a:pt x="37446" y="25976"/>
                        </a:cubicBezTo>
                        <a:cubicBezTo>
                          <a:pt x="37446" y="32457"/>
                          <a:pt x="36102" y="37543"/>
                          <a:pt x="33414" y="41233"/>
                        </a:cubicBezTo>
                        <a:cubicBezTo>
                          <a:pt x="30735" y="44924"/>
                          <a:pt x="27065" y="46769"/>
                          <a:pt x="22404" y="46769"/>
                        </a:cubicBezTo>
                        <a:cubicBezTo>
                          <a:pt x="17742" y="46769"/>
                          <a:pt x="14078" y="44924"/>
                          <a:pt x="11410" y="41233"/>
                        </a:cubicBezTo>
                        <a:cubicBezTo>
                          <a:pt x="8742" y="37543"/>
                          <a:pt x="7407" y="32457"/>
                          <a:pt x="7407" y="25976"/>
                        </a:cubicBezTo>
                        <a:close/>
                      </a:path>
                    </a:pathLst>
                  </a:custGeom>
                  <a:solidFill>
                    <a:srgbClr val="000000"/>
                  </a:solidFill>
                  <a:ln w="15" cap="flat">
                    <a:noFill/>
                    <a:prstDash val="solid"/>
                    <a:round/>
                  </a:ln>
                </p:spPr>
                <p:txBody>
                  <a:bodyPr/>
                  <a:lstStyle/>
                  <a:p>
                    <a:endParaRPr lang="nb-NO"/>
                  </a:p>
                </p:txBody>
              </p:sp>
              <p:sp>
                <p:nvSpPr>
                  <p:cNvPr id="222" name="Friform 221">
                    <a:extLst>
                      <a:ext uri="{FF2B5EF4-FFF2-40B4-BE49-F238E27FC236}">
                        <a16:creationId xmlns:a16="http://schemas.microsoft.com/office/drawing/2014/main" id="{27C897A9-A270-82A5-B7DB-7C595DE0D8DA}"/>
                      </a:ext>
                    </a:extLst>
                  </p:cNvPr>
                  <p:cNvSpPr/>
                  <p:nvPr/>
                </p:nvSpPr>
                <p:spPr>
                  <a:xfrm flipV="1">
                    <a:off x="5315263" y="3323269"/>
                    <a:ext cx="49742" cy="56351"/>
                  </a:xfrm>
                  <a:custGeom>
                    <a:avLst/>
                    <a:gdLst>
                      <a:gd name="csX0" fmla="*/ 47990 w 49742"/>
                      <a:gd name="csY0" fmla="*/ 28871 h 56351"/>
                      <a:gd name="csX1" fmla="*/ 47990 w 49742"/>
                      <a:gd name="csY1" fmla="*/ 24562 h 56351"/>
                      <a:gd name="csX2" fmla="*/ 7448 w 49742"/>
                      <a:gd name="csY2" fmla="*/ 24562 h 56351"/>
                      <a:gd name="csX3" fmla="*/ 12937 w 49742"/>
                      <a:gd name="csY3" fmla="*/ 10685 h 56351"/>
                      <a:gd name="csX4" fmla="*/ 26615 w 49742"/>
                      <a:gd name="csY4" fmla="*/ 5916 h 56351"/>
                      <a:gd name="csX5" fmla="*/ 36459 w 49742"/>
                      <a:gd name="csY5" fmla="*/ 7158 h 56351"/>
                      <a:gd name="csX6" fmla="*/ 45936 w 49742"/>
                      <a:gd name="csY6" fmla="*/ 10900 h 56351"/>
                      <a:gd name="csX7" fmla="*/ 45936 w 49742"/>
                      <a:gd name="csY7" fmla="*/ 2558 h 56351"/>
                      <a:gd name="csX8" fmla="*/ 36199 w 49742"/>
                      <a:gd name="csY8" fmla="*/ -509 h 56351"/>
                      <a:gd name="csX9" fmla="*/ 26094 w 49742"/>
                      <a:gd name="csY9" fmla="*/ -1567 h 56351"/>
                      <a:gd name="csX10" fmla="*/ 5746 w 49742"/>
                      <a:gd name="csY10" fmla="*/ 5901 h 56351"/>
                      <a:gd name="csX11" fmla="*/ -1752 w 49742"/>
                      <a:gd name="csY11" fmla="*/ 26141 h 56351"/>
                      <a:gd name="csX12" fmla="*/ 5363 w 49742"/>
                      <a:gd name="csY12" fmla="*/ 47041 h 56351"/>
                      <a:gd name="csX13" fmla="*/ 24560 w 49742"/>
                      <a:gd name="csY13" fmla="*/ 54785 h 56351"/>
                      <a:gd name="csX14" fmla="*/ 41688 w 49742"/>
                      <a:gd name="csY14" fmla="*/ 47808 h 56351"/>
                      <a:gd name="csX15" fmla="*/ 47990 w 49742"/>
                      <a:gd name="csY15" fmla="*/ 28871 h 56351"/>
                      <a:gd name="csX16" fmla="*/ 39174 w 49742"/>
                      <a:gd name="csY16" fmla="*/ 31462 h 56351"/>
                      <a:gd name="csX17" fmla="*/ 35125 w 49742"/>
                      <a:gd name="csY17" fmla="*/ 42993 h 56351"/>
                      <a:gd name="csX18" fmla="*/ 24652 w 49742"/>
                      <a:gd name="csY18" fmla="*/ 47317 h 56351"/>
                      <a:gd name="csX19" fmla="*/ 12845 w 49742"/>
                      <a:gd name="csY19" fmla="*/ 43147 h 56351"/>
                      <a:gd name="csX20" fmla="*/ 7739 w 49742"/>
                      <a:gd name="csY20" fmla="*/ 31401 h 56351"/>
                      <a:gd name="csX21" fmla="*/ 39174 w 49742"/>
                      <a:gd name="csY21" fmla="*/ 31462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90" y="28871"/>
                        </a:moveTo>
                        <a:lnTo>
                          <a:pt x="47990" y="24562"/>
                        </a:lnTo>
                        <a:lnTo>
                          <a:pt x="7448" y="24562"/>
                        </a:lnTo>
                        <a:cubicBezTo>
                          <a:pt x="7836" y="18490"/>
                          <a:pt x="9666" y="13864"/>
                          <a:pt x="12937" y="10685"/>
                        </a:cubicBezTo>
                        <a:cubicBezTo>
                          <a:pt x="16209" y="7506"/>
                          <a:pt x="20768" y="5916"/>
                          <a:pt x="26615" y="5916"/>
                        </a:cubicBezTo>
                        <a:cubicBezTo>
                          <a:pt x="29999" y="5916"/>
                          <a:pt x="33280" y="6330"/>
                          <a:pt x="36459" y="7158"/>
                        </a:cubicBezTo>
                        <a:cubicBezTo>
                          <a:pt x="39639" y="7986"/>
                          <a:pt x="42797" y="9233"/>
                          <a:pt x="45936" y="10900"/>
                        </a:cubicBezTo>
                        <a:lnTo>
                          <a:pt x="45936" y="2558"/>
                        </a:lnTo>
                        <a:cubicBezTo>
                          <a:pt x="42767" y="1219"/>
                          <a:pt x="39521" y="197"/>
                          <a:pt x="36199" y="-509"/>
                        </a:cubicBezTo>
                        <a:cubicBezTo>
                          <a:pt x="32876" y="-1214"/>
                          <a:pt x="29508" y="-1567"/>
                          <a:pt x="26094" y="-1567"/>
                        </a:cubicBezTo>
                        <a:cubicBezTo>
                          <a:pt x="17527" y="-1567"/>
                          <a:pt x="10745" y="922"/>
                          <a:pt x="5746" y="5901"/>
                        </a:cubicBezTo>
                        <a:cubicBezTo>
                          <a:pt x="747" y="10889"/>
                          <a:pt x="-1752" y="17636"/>
                          <a:pt x="-1752" y="26141"/>
                        </a:cubicBezTo>
                        <a:cubicBezTo>
                          <a:pt x="-1752" y="34923"/>
                          <a:pt x="619" y="41889"/>
                          <a:pt x="5363" y="47041"/>
                        </a:cubicBezTo>
                        <a:cubicBezTo>
                          <a:pt x="10106" y="52204"/>
                          <a:pt x="16505" y="54785"/>
                          <a:pt x="24560" y="54785"/>
                        </a:cubicBezTo>
                        <a:cubicBezTo>
                          <a:pt x="31778" y="54785"/>
                          <a:pt x="37487" y="52459"/>
                          <a:pt x="41688" y="47808"/>
                        </a:cubicBezTo>
                        <a:cubicBezTo>
                          <a:pt x="45890" y="43167"/>
                          <a:pt x="47990" y="36855"/>
                          <a:pt x="47990" y="28871"/>
                        </a:cubicBezTo>
                        <a:close/>
                        <a:moveTo>
                          <a:pt x="39174" y="31462"/>
                        </a:moveTo>
                        <a:cubicBezTo>
                          <a:pt x="39112" y="36277"/>
                          <a:pt x="37763" y="40121"/>
                          <a:pt x="35125" y="42993"/>
                        </a:cubicBezTo>
                        <a:cubicBezTo>
                          <a:pt x="32488" y="45876"/>
                          <a:pt x="28997" y="47317"/>
                          <a:pt x="24652" y="47317"/>
                        </a:cubicBezTo>
                        <a:cubicBezTo>
                          <a:pt x="19735" y="47317"/>
                          <a:pt x="15800" y="45927"/>
                          <a:pt x="12845" y="43147"/>
                        </a:cubicBezTo>
                        <a:cubicBezTo>
                          <a:pt x="9891" y="40366"/>
                          <a:pt x="8189" y="36451"/>
                          <a:pt x="7739" y="31401"/>
                        </a:cubicBezTo>
                        <a:lnTo>
                          <a:pt x="39174" y="31462"/>
                        </a:lnTo>
                        <a:close/>
                      </a:path>
                    </a:pathLst>
                  </a:custGeom>
                  <a:solidFill>
                    <a:srgbClr val="000000"/>
                  </a:solidFill>
                  <a:ln w="15" cap="flat">
                    <a:noFill/>
                    <a:prstDash val="solid"/>
                    <a:round/>
                  </a:ln>
                </p:spPr>
                <p:txBody>
                  <a:bodyPr/>
                  <a:lstStyle/>
                  <a:p>
                    <a:endParaRPr lang="nb-NO"/>
                  </a:p>
                </p:txBody>
              </p:sp>
              <p:sp>
                <p:nvSpPr>
                  <p:cNvPr id="223" name="Friform 222">
                    <a:extLst>
                      <a:ext uri="{FF2B5EF4-FFF2-40B4-BE49-F238E27FC236}">
                        <a16:creationId xmlns:a16="http://schemas.microsoft.com/office/drawing/2014/main" id="{0FD036D5-AF47-551E-E5E6-A8384B0D26BC}"/>
                      </a:ext>
                    </a:extLst>
                  </p:cNvPr>
                  <p:cNvSpPr/>
                  <p:nvPr/>
                </p:nvSpPr>
                <p:spPr>
                  <a:xfrm flipV="1">
                    <a:off x="5375640" y="3323269"/>
                    <a:ext cx="49742" cy="56351"/>
                  </a:xfrm>
                  <a:custGeom>
                    <a:avLst/>
                    <a:gdLst>
                      <a:gd name="csX0" fmla="*/ 47997 w 49742"/>
                      <a:gd name="csY0" fmla="*/ 28871 h 56351"/>
                      <a:gd name="csX1" fmla="*/ 47997 w 49742"/>
                      <a:gd name="csY1" fmla="*/ 24562 h 56351"/>
                      <a:gd name="csX2" fmla="*/ 7454 w 49742"/>
                      <a:gd name="csY2" fmla="*/ 24562 h 56351"/>
                      <a:gd name="csX3" fmla="*/ 12944 w 49742"/>
                      <a:gd name="csY3" fmla="*/ 10685 h 56351"/>
                      <a:gd name="csX4" fmla="*/ 26621 w 49742"/>
                      <a:gd name="csY4" fmla="*/ 5916 h 56351"/>
                      <a:gd name="csX5" fmla="*/ 36466 w 49742"/>
                      <a:gd name="csY5" fmla="*/ 7158 h 56351"/>
                      <a:gd name="csX6" fmla="*/ 45942 w 49742"/>
                      <a:gd name="csY6" fmla="*/ 10900 h 56351"/>
                      <a:gd name="csX7" fmla="*/ 45942 w 49742"/>
                      <a:gd name="csY7" fmla="*/ 2558 h 56351"/>
                      <a:gd name="csX8" fmla="*/ 36205 w 49742"/>
                      <a:gd name="csY8" fmla="*/ -509 h 56351"/>
                      <a:gd name="csX9" fmla="*/ 26100 w 49742"/>
                      <a:gd name="csY9" fmla="*/ -1567 h 56351"/>
                      <a:gd name="csX10" fmla="*/ 5752 w 49742"/>
                      <a:gd name="csY10" fmla="*/ 5901 h 56351"/>
                      <a:gd name="csX11" fmla="*/ -1746 w 49742"/>
                      <a:gd name="csY11" fmla="*/ 26141 h 56351"/>
                      <a:gd name="csX12" fmla="*/ 5369 w 49742"/>
                      <a:gd name="csY12" fmla="*/ 47041 h 56351"/>
                      <a:gd name="csX13" fmla="*/ 24567 w 49742"/>
                      <a:gd name="csY13" fmla="*/ 54785 h 56351"/>
                      <a:gd name="csX14" fmla="*/ 41694 w 49742"/>
                      <a:gd name="csY14" fmla="*/ 47808 h 56351"/>
                      <a:gd name="csX15" fmla="*/ 47997 w 49742"/>
                      <a:gd name="csY15" fmla="*/ 28871 h 56351"/>
                      <a:gd name="csX16" fmla="*/ 39180 w 49742"/>
                      <a:gd name="csY16" fmla="*/ 31462 h 56351"/>
                      <a:gd name="csX17" fmla="*/ 35132 w 49742"/>
                      <a:gd name="csY17" fmla="*/ 42993 h 56351"/>
                      <a:gd name="csX18" fmla="*/ 24659 w 49742"/>
                      <a:gd name="csY18" fmla="*/ 47317 h 56351"/>
                      <a:gd name="csX19" fmla="*/ 12852 w 49742"/>
                      <a:gd name="csY19" fmla="*/ 43147 h 56351"/>
                      <a:gd name="csX20" fmla="*/ 7745 w 49742"/>
                      <a:gd name="csY20" fmla="*/ 31401 h 56351"/>
                      <a:gd name="csX21" fmla="*/ 39180 w 49742"/>
                      <a:gd name="csY21" fmla="*/ 31462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97" y="28871"/>
                        </a:moveTo>
                        <a:lnTo>
                          <a:pt x="47997" y="24562"/>
                        </a:lnTo>
                        <a:lnTo>
                          <a:pt x="7454" y="24562"/>
                        </a:lnTo>
                        <a:cubicBezTo>
                          <a:pt x="7843" y="18490"/>
                          <a:pt x="9672" y="13864"/>
                          <a:pt x="12944" y="10685"/>
                        </a:cubicBezTo>
                        <a:cubicBezTo>
                          <a:pt x="16215" y="7506"/>
                          <a:pt x="20774" y="5916"/>
                          <a:pt x="26621" y="5916"/>
                        </a:cubicBezTo>
                        <a:cubicBezTo>
                          <a:pt x="30005" y="5916"/>
                          <a:pt x="33286" y="6330"/>
                          <a:pt x="36466" y="7158"/>
                        </a:cubicBezTo>
                        <a:cubicBezTo>
                          <a:pt x="39645" y="7986"/>
                          <a:pt x="42804" y="9233"/>
                          <a:pt x="45942" y="10900"/>
                        </a:cubicBezTo>
                        <a:lnTo>
                          <a:pt x="45942" y="2558"/>
                        </a:lnTo>
                        <a:cubicBezTo>
                          <a:pt x="42773" y="1219"/>
                          <a:pt x="39527" y="197"/>
                          <a:pt x="36205" y="-509"/>
                        </a:cubicBezTo>
                        <a:cubicBezTo>
                          <a:pt x="32883" y="-1214"/>
                          <a:pt x="29514" y="-1567"/>
                          <a:pt x="26100" y="-1567"/>
                        </a:cubicBezTo>
                        <a:cubicBezTo>
                          <a:pt x="17533" y="-1567"/>
                          <a:pt x="10751" y="922"/>
                          <a:pt x="5752" y="5901"/>
                        </a:cubicBezTo>
                        <a:cubicBezTo>
                          <a:pt x="753" y="10889"/>
                          <a:pt x="-1746" y="17636"/>
                          <a:pt x="-1746" y="26141"/>
                        </a:cubicBezTo>
                        <a:cubicBezTo>
                          <a:pt x="-1746" y="34923"/>
                          <a:pt x="625" y="41889"/>
                          <a:pt x="5369" y="47041"/>
                        </a:cubicBezTo>
                        <a:cubicBezTo>
                          <a:pt x="10112" y="52204"/>
                          <a:pt x="16511" y="54785"/>
                          <a:pt x="24567" y="54785"/>
                        </a:cubicBezTo>
                        <a:cubicBezTo>
                          <a:pt x="31784" y="54785"/>
                          <a:pt x="37493" y="52459"/>
                          <a:pt x="41694" y="47808"/>
                        </a:cubicBezTo>
                        <a:cubicBezTo>
                          <a:pt x="45896" y="43167"/>
                          <a:pt x="47997" y="36855"/>
                          <a:pt x="47997" y="28871"/>
                        </a:cubicBezTo>
                        <a:close/>
                        <a:moveTo>
                          <a:pt x="39180" y="31462"/>
                        </a:moveTo>
                        <a:cubicBezTo>
                          <a:pt x="39118" y="36277"/>
                          <a:pt x="37769" y="40121"/>
                          <a:pt x="35132" y="42993"/>
                        </a:cubicBezTo>
                        <a:cubicBezTo>
                          <a:pt x="32494" y="45876"/>
                          <a:pt x="29003" y="47317"/>
                          <a:pt x="24659" y="47317"/>
                        </a:cubicBezTo>
                        <a:cubicBezTo>
                          <a:pt x="19742" y="47317"/>
                          <a:pt x="15806" y="45927"/>
                          <a:pt x="12852" y="43147"/>
                        </a:cubicBezTo>
                        <a:cubicBezTo>
                          <a:pt x="9897" y="40366"/>
                          <a:pt x="8195" y="36451"/>
                          <a:pt x="7745" y="31401"/>
                        </a:cubicBezTo>
                        <a:lnTo>
                          <a:pt x="39180" y="31462"/>
                        </a:lnTo>
                        <a:close/>
                      </a:path>
                    </a:pathLst>
                  </a:custGeom>
                  <a:solidFill>
                    <a:srgbClr val="000000"/>
                  </a:solidFill>
                  <a:ln w="15" cap="flat">
                    <a:noFill/>
                    <a:prstDash val="solid"/>
                    <a:round/>
                  </a:ln>
                </p:spPr>
                <p:txBody>
                  <a:bodyPr/>
                  <a:lstStyle/>
                  <a:p>
                    <a:endParaRPr lang="nb-NO"/>
                  </a:p>
                </p:txBody>
              </p:sp>
              <p:sp>
                <p:nvSpPr>
                  <p:cNvPr id="224" name="Friform 223">
                    <a:extLst>
                      <a:ext uri="{FF2B5EF4-FFF2-40B4-BE49-F238E27FC236}">
                        <a16:creationId xmlns:a16="http://schemas.microsoft.com/office/drawing/2014/main" id="{562A0F8E-6018-A244-3FC0-99ABC2D401AE}"/>
                      </a:ext>
                    </a:extLst>
                  </p:cNvPr>
                  <p:cNvSpPr/>
                  <p:nvPr/>
                </p:nvSpPr>
                <p:spPr>
                  <a:xfrm flipV="1">
                    <a:off x="5439513" y="3323269"/>
                    <a:ext cx="31434" cy="54956"/>
                  </a:xfrm>
                  <a:custGeom>
                    <a:avLst/>
                    <a:gdLst>
                      <a:gd name="csX0" fmla="*/ 30063 w 31434"/>
                      <a:gd name="csY0" fmla="*/ 43822 h 54956"/>
                      <a:gd name="csX1" fmla="*/ 26827 w 31434"/>
                      <a:gd name="csY1" fmla="*/ 45079 h 54956"/>
                      <a:gd name="csX2" fmla="*/ 22978 w 31434"/>
                      <a:gd name="csY2" fmla="*/ 45493 h 54956"/>
                      <a:gd name="csX3" fmla="*/ 11493 w 31434"/>
                      <a:gd name="csY3" fmla="*/ 40632 h 54956"/>
                      <a:gd name="csX4" fmla="*/ 7491 w 31434"/>
                      <a:gd name="csY4" fmla="*/ 26663 h 54956"/>
                      <a:gd name="csX5" fmla="*/ 7491 w 31434"/>
                      <a:gd name="csY5" fmla="*/ -1612 h 54956"/>
                      <a:gd name="csX6" fmla="*/ -1372 w 31434"/>
                      <a:gd name="csY6" fmla="*/ -1612 h 54956"/>
                      <a:gd name="csX7" fmla="*/ -1372 w 31434"/>
                      <a:gd name="csY7" fmla="*/ 52056 h 54956"/>
                      <a:gd name="csX8" fmla="*/ 7491 w 31434"/>
                      <a:gd name="csY8" fmla="*/ 52056 h 54956"/>
                      <a:gd name="csX9" fmla="*/ 7491 w 31434"/>
                      <a:gd name="csY9" fmla="*/ 43714 h 54956"/>
                      <a:gd name="csX10" fmla="*/ 14729 w 31434"/>
                      <a:gd name="csY10" fmla="*/ 50967 h 54956"/>
                      <a:gd name="csX11" fmla="*/ 25570 w 31434"/>
                      <a:gd name="csY11" fmla="*/ 53344 h 54956"/>
                      <a:gd name="csX12" fmla="*/ 27579 w 31434"/>
                      <a:gd name="csY12" fmla="*/ 53221 h 54956"/>
                      <a:gd name="csX13" fmla="*/ 30017 w 31434"/>
                      <a:gd name="csY13" fmla="*/ 52869 h 54956"/>
                      <a:gd name="csX14" fmla="*/ 30063 w 31434"/>
                      <a:gd name="csY14" fmla="*/ 43822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063" y="43822"/>
                        </a:moveTo>
                        <a:cubicBezTo>
                          <a:pt x="29071" y="44394"/>
                          <a:pt x="27993" y="44813"/>
                          <a:pt x="26827" y="45079"/>
                        </a:cubicBezTo>
                        <a:cubicBezTo>
                          <a:pt x="25662" y="45355"/>
                          <a:pt x="24379" y="45493"/>
                          <a:pt x="22978" y="45493"/>
                        </a:cubicBezTo>
                        <a:cubicBezTo>
                          <a:pt x="17990" y="45493"/>
                          <a:pt x="14161" y="43873"/>
                          <a:pt x="11493" y="40632"/>
                        </a:cubicBezTo>
                        <a:cubicBezTo>
                          <a:pt x="8825" y="37392"/>
                          <a:pt x="7491" y="32735"/>
                          <a:pt x="7491" y="26663"/>
                        </a:cubicBezTo>
                        <a:lnTo>
                          <a:pt x="7491" y="-1612"/>
                        </a:lnTo>
                        <a:lnTo>
                          <a:pt x="-1372" y="-1612"/>
                        </a:lnTo>
                        <a:lnTo>
                          <a:pt x="-1372" y="52056"/>
                        </a:lnTo>
                        <a:lnTo>
                          <a:pt x="7491" y="52056"/>
                        </a:lnTo>
                        <a:lnTo>
                          <a:pt x="7491" y="43714"/>
                        </a:lnTo>
                        <a:cubicBezTo>
                          <a:pt x="9352" y="46975"/>
                          <a:pt x="11764" y="49393"/>
                          <a:pt x="14729" y="50967"/>
                        </a:cubicBezTo>
                        <a:cubicBezTo>
                          <a:pt x="17704" y="52552"/>
                          <a:pt x="21317" y="53344"/>
                          <a:pt x="25570" y="53344"/>
                        </a:cubicBezTo>
                        <a:cubicBezTo>
                          <a:pt x="26173" y="53344"/>
                          <a:pt x="26843" y="53303"/>
                          <a:pt x="27579" y="53221"/>
                        </a:cubicBezTo>
                        <a:cubicBezTo>
                          <a:pt x="28315" y="53150"/>
                          <a:pt x="29127" y="53032"/>
                          <a:pt x="30017" y="52869"/>
                        </a:cubicBezTo>
                        <a:lnTo>
                          <a:pt x="30063" y="43822"/>
                        </a:lnTo>
                        <a:close/>
                      </a:path>
                    </a:pathLst>
                  </a:custGeom>
                  <a:solidFill>
                    <a:srgbClr val="000000"/>
                  </a:solidFill>
                  <a:ln w="15" cap="flat">
                    <a:noFill/>
                    <a:prstDash val="solid"/>
                    <a:round/>
                  </a:ln>
                </p:spPr>
                <p:txBody>
                  <a:bodyPr/>
                  <a:lstStyle/>
                  <a:p>
                    <a:endParaRPr lang="nb-NO"/>
                  </a:p>
                </p:txBody>
              </p:sp>
              <p:sp>
                <p:nvSpPr>
                  <p:cNvPr id="225" name="Friform 224">
                    <a:extLst>
                      <a:ext uri="{FF2B5EF4-FFF2-40B4-BE49-F238E27FC236}">
                        <a16:creationId xmlns:a16="http://schemas.microsoft.com/office/drawing/2014/main" id="{465D75E8-35F5-7BB0-5360-530EDE4F6429}"/>
                      </a:ext>
                    </a:extLst>
                  </p:cNvPr>
                  <p:cNvSpPr/>
                  <p:nvPr/>
                </p:nvSpPr>
                <p:spPr>
                  <a:xfrm flipV="1">
                    <a:off x="5470951" y="3378225"/>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226" name="Friform 225">
                    <a:extLst>
                      <a:ext uri="{FF2B5EF4-FFF2-40B4-BE49-F238E27FC236}">
                        <a16:creationId xmlns:a16="http://schemas.microsoft.com/office/drawing/2014/main" id="{1B3AA1A0-9769-E871-A7FC-AC57CF0B33AA}"/>
                      </a:ext>
                    </a:extLst>
                  </p:cNvPr>
                  <p:cNvSpPr/>
                  <p:nvPr/>
                </p:nvSpPr>
                <p:spPr>
                  <a:xfrm flipV="1">
                    <a:off x="5507559" y="3323269"/>
                    <a:ext cx="49267" cy="56351"/>
                  </a:xfrm>
                  <a:custGeom>
                    <a:avLst/>
                    <a:gdLst>
                      <a:gd name="csX0" fmla="*/ 22909 w 49267"/>
                      <a:gd name="csY0" fmla="*/ 47317 h 56351"/>
                      <a:gd name="csX1" fmla="*/ 11700 w 49267"/>
                      <a:gd name="csY1" fmla="*/ 41782 h 56351"/>
                      <a:gd name="csX2" fmla="*/ 7575 w 49267"/>
                      <a:gd name="csY2" fmla="*/ 26617 h 56351"/>
                      <a:gd name="csX3" fmla="*/ 11669 w 49267"/>
                      <a:gd name="csY3" fmla="*/ 11452 h 56351"/>
                      <a:gd name="csX4" fmla="*/ 22909 w 49267"/>
                      <a:gd name="csY4" fmla="*/ 5916 h 56351"/>
                      <a:gd name="csX5" fmla="*/ 34072 w 49267"/>
                      <a:gd name="csY5" fmla="*/ 11467 h 56351"/>
                      <a:gd name="csX6" fmla="*/ 38197 w 49267"/>
                      <a:gd name="csY6" fmla="*/ 26617 h 56351"/>
                      <a:gd name="csX7" fmla="*/ 34072 w 49267"/>
                      <a:gd name="csY7" fmla="*/ 41736 h 56351"/>
                      <a:gd name="csX8" fmla="*/ 22909 w 49267"/>
                      <a:gd name="csY8" fmla="*/ 47317 h 56351"/>
                      <a:gd name="csX9" fmla="*/ 22909 w 49267"/>
                      <a:gd name="csY9" fmla="*/ 54785 h 56351"/>
                      <a:gd name="csX10" fmla="*/ 40972 w 49267"/>
                      <a:gd name="csY10" fmla="*/ 47302 h 56351"/>
                      <a:gd name="csX11" fmla="*/ 47550 w 49267"/>
                      <a:gd name="csY11" fmla="*/ 26617 h 56351"/>
                      <a:gd name="csX12" fmla="*/ 40972 w 49267"/>
                      <a:gd name="csY12" fmla="*/ 5931 h 56351"/>
                      <a:gd name="csX13" fmla="*/ 22909 w 49267"/>
                      <a:gd name="csY13" fmla="*/ -1567 h 56351"/>
                      <a:gd name="csX14" fmla="*/ 4815 w 49267"/>
                      <a:gd name="csY14" fmla="*/ 5931 h 56351"/>
                      <a:gd name="csX15" fmla="*/ -1717 w 49267"/>
                      <a:gd name="csY15" fmla="*/ 26617 h 56351"/>
                      <a:gd name="csX16" fmla="*/ 4815 w 49267"/>
                      <a:gd name="csY16" fmla="*/ 47302 h 56351"/>
                      <a:gd name="csX17" fmla="*/ 22909 w 49267"/>
                      <a:gd name="csY17" fmla="*/ 54785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267" h="56351">
                        <a:moveTo>
                          <a:pt x="22909" y="47317"/>
                        </a:moveTo>
                        <a:cubicBezTo>
                          <a:pt x="18186" y="47317"/>
                          <a:pt x="14450" y="45472"/>
                          <a:pt x="11700" y="41782"/>
                        </a:cubicBezTo>
                        <a:cubicBezTo>
                          <a:pt x="8950" y="38092"/>
                          <a:pt x="7575" y="33036"/>
                          <a:pt x="7575" y="26617"/>
                        </a:cubicBezTo>
                        <a:cubicBezTo>
                          <a:pt x="7575" y="20197"/>
                          <a:pt x="8940" y="15142"/>
                          <a:pt x="11669" y="11452"/>
                        </a:cubicBezTo>
                        <a:cubicBezTo>
                          <a:pt x="14409" y="7761"/>
                          <a:pt x="18155" y="5916"/>
                          <a:pt x="22909" y="5916"/>
                        </a:cubicBezTo>
                        <a:cubicBezTo>
                          <a:pt x="27611" y="5916"/>
                          <a:pt x="31332" y="7766"/>
                          <a:pt x="34072" y="11467"/>
                        </a:cubicBezTo>
                        <a:cubicBezTo>
                          <a:pt x="36822" y="15178"/>
                          <a:pt x="38197" y="20228"/>
                          <a:pt x="38197" y="26617"/>
                        </a:cubicBezTo>
                        <a:cubicBezTo>
                          <a:pt x="38197" y="32975"/>
                          <a:pt x="36822" y="38015"/>
                          <a:pt x="34072" y="41736"/>
                        </a:cubicBezTo>
                        <a:cubicBezTo>
                          <a:pt x="31332" y="45457"/>
                          <a:pt x="27611" y="47317"/>
                          <a:pt x="22909" y="47317"/>
                        </a:cubicBezTo>
                        <a:close/>
                        <a:moveTo>
                          <a:pt x="22909" y="54785"/>
                        </a:moveTo>
                        <a:cubicBezTo>
                          <a:pt x="30576" y="54785"/>
                          <a:pt x="36597" y="52291"/>
                          <a:pt x="40972" y="47302"/>
                        </a:cubicBezTo>
                        <a:cubicBezTo>
                          <a:pt x="45357" y="42324"/>
                          <a:pt x="47550" y="35429"/>
                          <a:pt x="47550" y="26617"/>
                        </a:cubicBezTo>
                        <a:cubicBezTo>
                          <a:pt x="47550" y="17836"/>
                          <a:pt x="45357" y="10940"/>
                          <a:pt x="40972" y="5931"/>
                        </a:cubicBezTo>
                        <a:cubicBezTo>
                          <a:pt x="36597" y="933"/>
                          <a:pt x="30576" y="-1567"/>
                          <a:pt x="22909" y="-1567"/>
                        </a:cubicBezTo>
                        <a:cubicBezTo>
                          <a:pt x="15211" y="-1567"/>
                          <a:pt x="9180" y="933"/>
                          <a:pt x="4815" y="5931"/>
                        </a:cubicBezTo>
                        <a:cubicBezTo>
                          <a:pt x="460" y="10940"/>
                          <a:pt x="-1717" y="17836"/>
                          <a:pt x="-1717" y="26617"/>
                        </a:cubicBezTo>
                        <a:cubicBezTo>
                          <a:pt x="-1717" y="35429"/>
                          <a:pt x="460" y="42324"/>
                          <a:pt x="4815" y="47302"/>
                        </a:cubicBezTo>
                        <a:cubicBezTo>
                          <a:pt x="9180" y="52291"/>
                          <a:pt x="15211" y="54785"/>
                          <a:pt x="22909" y="54785"/>
                        </a:cubicBezTo>
                        <a:close/>
                      </a:path>
                    </a:pathLst>
                  </a:custGeom>
                  <a:solidFill>
                    <a:srgbClr val="000000"/>
                  </a:solidFill>
                  <a:ln w="15" cap="flat">
                    <a:noFill/>
                    <a:prstDash val="solid"/>
                    <a:round/>
                  </a:ln>
                </p:spPr>
                <p:txBody>
                  <a:bodyPr/>
                  <a:lstStyle/>
                  <a:p>
                    <a:endParaRPr lang="nb-NO"/>
                  </a:p>
                </p:txBody>
              </p:sp>
              <p:sp>
                <p:nvSpPr>
                  <p:cNvPr id="227" name="Friform 226">
                    <a:extLst>
                      <a:ext uri="{FF2B5EF4-FFF2-40B4-BE49-F238E27FC236}">
                        <a16:creationId xmlns:a16="http://schemas.microsoft.com/office/drawing/2014/main" id="{DD66E60D-D89D-7DB8-5558-65066AFB9C33}"/>
                      </a:ext>
                    </a:extLst>
                  </p:cNvPr>
                  <p:cNvSpPr/>
                  <p:nvPr/>
                </p:nvSpPr>
                <p:spPr>
                  <a:xfrm flipV="1">
                    <a:off x="5567600" y="3323269"/>
                    <a:ext cx="47964" cy="75365"/>
                  </a:xfrm>
                  <a:custGeom>
                    <a:avLst/>
                    <a:gdLst>
                      <a:gd name="csX0" fmla="*/ 37478 w 47964"/>
                      <a:gd name="csY0" fmla="*/ 46926 h 75365"/>
                      <a:gd name="csX1" fmla="*/ 33522 w 47964"/>
                      <a:gd name="csY1" fmla="*/ 61769 h 75365"/>
                      <a:gd name="csX2" fmla="*/ 22436 w 47964"/>
                      <a:gd name="csY2" fmla="*/ 67044 h 75365"/>
                      <a:gd name="csX3" fmla="*/ 11396 w 47964"/>
                      <a:gd name="csY3" fmla="*/ 61769 h 75365"/>
                      <a:gd name="csX4" fmla="*/ 7440 w 47964"/>
                      <a:gd name="csY4" fmla="*/ 46926 h 75365"/>
                      <a:gd name="csX5" fmla="*/ 11396 w 47964"/>
                      <a:gd name="csY5" fmla="*/ 32114 h 75365"/>
                      <a:gd name="csX6" fmla="*/ 22436 w 47964"/>
                      <a:gd name="csY6" fmla="*/ 26839 h 75365"/>
                      <a:gd name="csX7" fmla="*/ 33522 w 47964"/>
                      <a:gd name="csY7" fmla="*/ 32114 h 75365"/>
                      <a:gd name="csX8" fmla="*/ 37478 w 47964"/>
                      <a:gd name="csY8" fmla="*/ 46926 h 75365"/>
                      <a:gd name="csX9" fmla="*/ 46295 w 47964"/>
                      <a:gd name="csY9" fmla="*/ 26118 h 75365"/>
                      <a:gd name="csX10" fmla="*/ 40208 w 47964"/>
                      <a:gd name="csY10" fmla="*/ 5740 h 75365"/>
                      <a:gd name="csX11" fmla="*/ 21577 w 47964"/>
                      <a:gd name="csY11" fmla="*/ -946 h 75365"/>
                      <a:gd name="csX12" fmla="*/ 12806 w 47964"/>
                      <a:gd name="csY12" fmla="*/ -256 h 75365"/>
                      <a:gd name="csX13" fmla="*/ 4802 w 47964"/>
                      <a:gd name="csY13" fmla="*/ 1876 h 75365"/>
                      <a:gd name="csX14" fmla="*/ 4802 w 47964"/>
                      <a:gd name="csY14" fmla="*/ 10447 h 75365"/>
                      <a:gd name="csX15" fmla="*/ 12469 w 47964"/>
                      <a:gd name="csY15" fmla="*/ 7350 h 75365"/>
                      <a:gd name="csX16" fmla="*/ 20182 w 47964"/>
                      <a:gd name="csY16" fmla="*/ 6338 h 75365"/>
                      <a:gd name="csX17" fmla="*/ 33170 w 47964"/>
                      <a:gd name="csY17" fmla="*/ 10861 h 75365"/>
                      <a:gd name="csX18" fmla="*/ 37478 w 47964"/>
                      <a:gd name="csY18" fmla="*/ 24539 h 75365"/>
                      <a:gd name="csX19" fmla="*/ 37478 w 47964"/>
                      <a:gd name="csY19" fmla="*/ 28909 h 75365"/>
                      <a:gd name="csX20" fmla="*/ 30486 w 47964"/>
                      <a:gd name="csY20" fmla="*/ 21810 h 75365"/>
                      <a:gd name="csX21" fmla="*/ 20274 w 47964"/>
                      <a:gd name="csY21" fmla="*/ 19463 h 75365"/>
                      <a:gd name="csX22" fmla="*/ 4373 w 47964"/>
                      <a:gd name="csY22" fmla="*/ 26977 h 75365"/>
                      <a:gd name="csX23" fmla="*/ -1669 w 47964"/>
                      <a:gd name="csY23" fmla="*/ 46926 h 75365"/>
                      <a:gd name="csX24" fmla="*/ 4373 w 47964"/>
                      <a:gd name="csY24" fmla="*/ 66891 h 75365"/>
                      <a:gd name="csX25" fmla="*/ 20274 w 47964"/>
                      <a:gd name="csY25" fmla="*/ 74420 h 75365"/>
                      <a:gd name="csX26" fmla="*/ 30486 w 47964"/>
                      <a:gd name="csY26" fmla="*/ 72074 h 75365"/>
                      <a:gd name="csX27" fmla="*/ 37478 w 47964"/>
                      <a:gd name="csY27" fmla="*/ 64990 h 75365"/>
                      <a:gd name="csX28" fmla="*/ 37478 w 47964"/>
                      <a:gd name="csY28" fmla="*/ 73132 h 75365"/>
                      <a:gd name="csX29" fmla="*/ 46295 w 47964"/>
                      <a:gd name="csY29" fmla="*/ 73132 h 75365"/>
                      <a:gd name="csX30" fmla="*/ 46295 w 47964"/>
                      <a:gd name="csY30" fmla="*/ 26118 h 75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7964" h="75365">
                        <a:moveTo>
                          <a:pt x="37478" y="46926"/>
                        </a:moveTo>
                        <a:cubicBezTo>
                          <a:pt x="37478" y="53315"/>
                          <a:pt x="36160" y="58263"/>
                          <a:pt x="33522" y="61769"/>
                        </a:cubicBezTo>
                        <a:cubicBezTo>
                          <a:pt x="30895" y="65286"/>
                          <a:pt x="27200" y="67044"/>
                          <a:pt x="22436" y="67044"/>
                        </a:cubicBezTo>
                        <a:cubicBezTo>
                          <a:pt x="17713" y="67044"/>
                          <a:pt x="14033" y="65286"/>
                          <a:pt x="11396" y="61769"/>
                        </a:cubicBezTo>
                        <a:cubicBezTo>
                          <a:pt x="8758" y="58263"/>
                          <a:pt x="7440" y="53315"/>
                          <a:pt x="7440" y="46926"/>
                        </a:cubicBezTo>
                        <a:cubicBezTo>
                          <a:pt x="7440" y="40568"/>
                          <a:pt x="8758" y="35630"/>
                          <a:pt x="11396" y="32114"/>
                        </a:cubicBezTo>
                        <a:cubicBezTo>
                          <a:pt x="14033" y="28597"/>
                          <a:pt x="17713" y="26839"/>
                          <a:pt x="22436" y="26839"/>
                        </a:cubicBezTo>
                        <a:cubicBezTo>
                          <a:pt x="27200" y="26839"/>
                          <a:pt x="30895" y="28597"/>
                          <a:pt x="33522" y="32114"/>
                        </a:cubicBezTo>
                        <a:cubicBezTo>
                          <a:pt x="36160" y="35630"/>
                          <a:pt x="37478" y="40568"/>
                          <a:pt x="37478" y="46926"/>
                        </a:cubicBezTo>
                        <a:close/>
                        <a:moveTo>
                          <a:pt x="46295" y="26118"/>
                        </a:moveTo>
                        <a:cubicBezTo>
                          <a:pt x="46295" y="16990"/>
                          <a:pt x="44266" y="10197"/>
                          <a:pt x="40208" y="5740"/>
                        </a:cubicBezTo>
                        <a:cubicBezTo>
                          <a:pt x="36160" y="1283"/>
                          <a:pt x="29950" y="-946"/>
                          <a:pt x="21577" y="-946"/>
                        </a:cubicBezTo>
                        <a:cubicBezTo>
                          <a:pt x="18480" y="-946"/>
                          <a:pt x="15556" y="-716"/>
                          <a:pt x="12806" y="-256"/>
                        </a:cubicBezTo>
                        <a:cubicBezTo>
                          <a:pt x="10056" y="204"/>
                          <a:pt x="7388" y="915"/>
                          <a:pt x="4802" y="1876"/>
                        </a:cubicBezTo>
                        <a:lnTo>
                          <a:pt x="4802" y="10447"/>
                        </a:lnTo>
                        <a:cubicBezTo>
                          <a:pt x="7388" y="9047"/>
                          <a:pt x="9944" y="8014"/>
                          <a:pt x="12469" y="7350"/>
                        </a:cubicBezTo>
                        <a:cubicBezTo>
                          <a:pt x="14994" y="6675"/>
                          <a:pt x="17565" y="6338"/>
                          <a:pt x="20182" y="6338"/>
                        </a:cubicBezTo>
                        <a:cubicBezTo>
                          <a:pt x="25968" y="6338"/>
                          <a:pt x="30297" y="7846"/>
                          <a:pt x="33170" y="10861"/>
                        </a:cubicBezTo>
                        <a:cubicBezTo>
                          <a:pt x="36042" y="13877"/>
                          <a:pt x="37478" y="18436"/>
                          <a:pt x="37478" y="24539"/>
                        </a:cubicBezTo>
                        <a:lnTo>
                          <a:pt x="37478" y="28909"/>
                        </a:lnTo>
                        <a:cubicBezTo>
                          <a:pt x="35659" y="25740"/>
                          <a:pt x="33328" y="23374"/>
                          <a:pt x="30486" y="21810"/>
                        </a:cubicBezTo>
                        <a:cubicBezTo>
                          <a:pt x="27644" y="20245"/>
                          <a:pt x="24240" y="19463"/>
                          <a:pt x="20274" y="19463"/>
                        </a:cubicBezTo>
                        <a:cubicBezTo>
                          <a:pt x="13701" y="19463"/>
                          <a:pt x="8400" y="21968"/>
                          <a:pt x="4373" y="26977"/>
                        </a:cubicBezTo>
                        <a:cubicBezTo>
                          <a:pt x="345" y="31996"/>
                          <a:pt x="-1669" y="38646"/>
                          <a:pt x="-1669" y="46926"/>
                        </a:cubicBezTo>
                        <a:cubicBezTo>
                          <a:pt x="-1669" y="55227"/>
                          <a:pt x="345" y="61882"/>
                          <a:pt x="4373" y="66891"/>
                        </a:cubicBezTo>
                        <a:cubicBezTo>
                          <a:pt x="8400" y="71910"/>
                          <a:pt x="13701" y="74420"/>
                          <a:pt x="20274" y="74420"/>
                        </a:cubicBezTo>
                        <a:cubicBezTo>
                          <a:pt x="24240" y="74420"/>
                          <a:pt x="27644" y="73638"/>
                          <a:pt x="30486" y="72074"/>
                        </a:cubicBezTo>
                        <a:cubicBezTo>
                          <a:pt x="33328" y="70510"/>
                          <a:pt x="35659" y="68148"/>
                          <a:pt x="37478" y="64990"/>
                        </a:cubicBezTo>
                        <a:lnTo>
                          <a:pt x="37478" y="73132"/>
                        </a:lnTo>
                        <a:lnTo>
                          <a:pt x="46295" y="73132"/>
                        </a:lnTo>
                        <a:lnTo>
                          <a:pt x="46295" y="26118"/>
                        </a:lnTo>
                        <a:close/>
                      </a:path>
                    </a:pathLst>
                  </a:custGeom>
                  <a:solidFill>
                    <a:srgbClr val="000000"/>
                  </a:solidFill>
                  <a:ln w="15" cap="flat">
                    <a:noFill/>
                    <a:prstDash val="solid"/>
                    <a:round/>
                  </a:ln>
                </p:spPr>
                <p:txBody>
                  <a:bodyPr/>
                  <a:lstStyle/>
                  <a:p>
                    <a:endParaRPr lang="nb-NO"/>
                  </a:p>
                </p:txBody>
              </p:sp>
              <p:sp>
                <p:nvSpPr>
                  <p:cNvPr id="228" name="Friform 227">
                    <a:extLst>
                      <a:ext uri="{FF2B5EF4-FFF2-40B4-BE49-F238E27FC236}">
                        <a16:creationId xmlns:a16="http://schemas.microsoft.com/office/drawing/2014/main" id="{5DF73517-E10C-08DB-F462-0E86722FD670}"/>
                      </a:ext>
                    </a:extLst>
                  </p:cNvPr>
                  <p:cNvSpPr/>
                  <p:nvPr/>
                </p:nvSpPr>
                <p:spPr>
                  <a:xfrm flipV="1">
                    <a:off x="5624481" y="3378225"/>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229" name="Friform 228">
                    <a:extLst>
                      <a:ext uri="{FF2B5EF4-FFF2-40B4-BE49-F238E27FC236}">
                        <a16:creationId xmlns:a16="http://schemas.microsoft.com/office/drawing/2014/main" id="{7416860B-0131-A313-1695-581A402D5497}"/>
                      </a:ext>
                    </a:extLst>
                  </p:cNvPr>
                  <p:cNvSpPr/>
                  <p:nvPr/>
                </p:nvSpPr>
                <p:spPr>
                  <a:xfrm flipV="1">
                    <a:off x="5664922" y="3303657"/>
                    <a:ext cx="8816" cy="74568"/>
                  </a:xfrm>
                  <a:custGeom>
                    <a:avLst/>
                    <a:gdLst>
                      <a:gd name="csX0" fmla="*/ -634 w 8816"/>
                      <a:gd name="csY0" fmla="*/ 72315 h 74568"/>
                      <a:gd name="csX1" fmla="*/ 8183 w 8816"/>
                      <a:gd name="csY1" fmla="*/ 72315 h 74568"/>
                      <a:gd name="csX2" fmla="*/ 8183 w 8816"/>
                      <a:gd name="csY2" fmla="*/ -2253 h 74568"/>
                      <a:gd name="csX3" fmla="*/ -634 w 8816"/>
                      <a:gd name="csY3" fmla="*/ -2253 h 74568"/>
                      <a:gd name="csX4" fmla="*/ -634 w 8816"/>
                      <a:gd name="csY4" fmla="*/ 72315 h 74568"/>
                    </a:gdLst>
                    <a:ahLst/>
                    <a:cxnLst>
                      <a:cxn ang="0">
                        <a:pos x="csX0" y="csY0"/>
                      </a:cxn>
                      <a:cxn ang="0">
                        <a:pos x="csX1" y="csY1"/>
                      </a:cxn>
                      <a:cxn ang="0">
                        <a:pos x="csX2" y="csY2"/>
                      </a:cxn>
                      <a:cxn ang="0">
                        <a:pos x="csX3" y="csY3"/>
                      </a:cxn>
                      <a:cxn ang="0">
                        <a:pos x="csX4" y="csY4"/>
                      </a:cxn>
                    </a:cxnLst>
                    <a:rect l="l" t="t" r="r" b="b"/>
                    <a:pathLst>
                      <a:path w="8816" h="74568">
                        <a:moveTo>
                          <a:pt x="-634" y="72315"/>
                        </a:moveTo>
                        <a:lnTo>
                          <a:pt x="8183" y="72315"/>
                        </a:lnTo>
                        <a:lnTo>
                          <a:pt x="8183" y="-2253"/>
                        </a:lnTo>
                        <a:lnTo>
                          <a:pt x="-634" y="-2253"/>
                        </a:lnTo>
                        <a:lnTo>
                          <a:pt x="-634" y="72315"/>
                        </a:lnTo>
                        <a:close/>
                      </a:path>
                    </a:pathLst>
                  </a:custGeom>
                  <a:solidFill>
                    <a:srgbClr val="000000"/>
                  </a:solidFill>
                  <a:ln w="15" cap="flat">
                    <a:noFill/>
                    <a:prstDash val="solid"/>
                    <a:round/>
                  </a:ln>
                </p:spPr>
                <p:txBody>
                  <a:bodyPr/>
                  <a:lstStyle/>
                  <a:p>
                    <a:endParaRPr lang="nb-NO"/>
                  </a:p>
                </p:txBody>
              </p:sp>
              <p:sp>
                <p:nvSpPr>
                  <p:cNvPr id="230" name="Friform 229">
                    <a:extLst>
                      <a:ext uri="{FF2B5EF4-FFF2-40B4-BE49-F238E27FC236}">
                        <a16:creationId xmlns:a16="http://schemas.microsoft.com/office/drawing/2014/main" id="{906E1EAB-8838-2531-C6E8-D08A50067F11}"/>
                      </a:ext>
                    </a:extLst>
                  </p:cNvPr>
                  <p:cNvSpPr/>
                  <p:nvPr/>
                </p:nvSpPr>
                <p:spPr>
                  <a:xfrm flipV="1">
                    <a:off x="5686391" y="3320141"/>
                    <a:ext cx="53100" cy="62592"/>
                  </a:xfrm>
                  <a:custGeom>
                    <a:avLst/>
                    <a:gdLst>
                      <a:gd name="csX0" fmla="*/ 38218 w 53100"/>
                      <a:gd name="csY0" fmla="*/ 41321 h 62592"/>
                      <a:gd name="csX1" fmla="*/ 14880 w 53100"/>
                      <a:gd name="csY1" fmla="*/ 12954 h 62592"/>
                      <a:gd name="csX2" fmla="*/ 19311 w 53100"/>
                      <a:gd name="csY2" fmla="*/ 9979 h 62592"/>
                      <a:gd name="csX3" fmla="*/ 24893 w 53100"/>
                      <a:gd name="csY3" fmla="*/ 9028 h 62592"/>
                      <a:gd name="csX4" fmla="*/ 36056 w 53100"/>
                      <a:gd name="csY4" fmla="*/ 14579 h 62592"/>
                      <a:gd name="csX5" fmla="*/ 40181 w 53100"/>
                      <a:gd name="csY5" fmla="*/ 29729 h 62592"/>
                      <a:gd name="csX6" fmla="*/ 39705 w 53100"/>
                      <a:gd name="csY6" fmla="*/ 36307 h 62592"/>
                      <a:gd name="csX7" fmla="*/ 38218 w 53100"/>
                      <a:gd name="csY7" fmla="*/ 41321 h 62592"/>
                      <a:gd name="csX8" fmla="*/ 34814 w 53100"/>
                      <a:gd name="csY8" fmla="*/ 46504 h 62592"/>
                      <a:gd name="csX9" fmla="*/ 30336 w 53100"/>
                      <a:gd name="csY9" fmla="*/ 49448 h 62592"/>
                      <a:gd name="csX10" fmla="*/ 24893 w 53100"/>
                      <a:gd name="csY10" fmla="*/ 50430 h 62592"/>
                      <a:gd name="csX11" fmla="*/ 13607 w 53100"/>
                      <a:gd name="csY11" fmla="*/ 44802 h 62592"/>
                      <a:gd name="csX12" fmla="*/ 9559 w 53100"/>
                      <a:gd name="csY12" fmla="*/ 29054 h 62592"/>
                      <a:gd name="csX13" fmla="*/ 10019 w 53100"/>
                      <a:gd name="csY13" fmla="*/ 22967 h 62592"/>
                      <a:gd name="csX14" fmla="*/ 11430 w 53100"/>
                      <a:gd name="csY14" fmla="*/ 18137 h 62592"/>
                      <a:gd name="csX15" fmla="*/ 34814 w 53100"/>
                      <a:gd name="csY15" fmla="*/ 46504 h 62592"/>
                      <a:gd name="csX16" fmla="*/ 5450 w 53100"/>
                      <a:gd name="csY16" fmla="*/ 10899 h 62592"/>
                      <a:gd name="csX17" fmla="*/ 1555 w 53100"/>
                      <a:gd name="csY17" fmla="*/ 19302 h 62592"/>
                      <a:gd name="csX18" fmla="*/ 267 w 53100"/>
                      <a:gd name="csY18" fmla="*/ 29729 h 62592"/>
                      <a:gd name="csX19" fmla="*/ 6799 w 53100"/>
                      <a:gd name="csY19" fmla="*/ 50414 h 62592"/>
                      <a:gd name="csX20" fmla="*/ 24893 w 53100"/>
                      <a:gd name="csY20" fmla="*/ 57897 h 62592"/>
                      <a:gd name="csX21" fmla="*/ 33158 w 53100"/>
                      <a:gd name="csY21" fmla="*/ 56670 h 62592"/>
                      <a:gd name="csX22" fmla="*/ 40181 w 53100"/>
                      <a:gd name="csY22" fmla="*/ 52975 h 62592"/>
                      <a:gd name="csX23" fmla="*/ 46851 w 53100"/>
                      <a:gd name="csY23" fmla="*/ 61025 h 62592"/>
                      <a:gd name="csX24" fmla="*/ 51405 w 53100"/>
                      <a:gd name="csY24" fmla="*/ 57238 h 62592"/>
                      <a:gd name="csX25" fmla="*/ 44398 w 53100"/>
                      <a:gd name="csY25" fmla="*/ 48651 h 62592"/>
                      <a:gd name="csX26" fmla="*/ 48231 w 53100"/>
                      <a:gd name="csY26" fmla="*/ 40217 h 62592"/>
                      <a:gd name="csX27" fmla="*/ 49534 w 53100"/>
                      <a:gd name="csY27" fmla="*/ 29729 h 62592"/>
                      <a:gd name="csX28" fmla="*/ 42956 w 53100"/>
                      <a:gd name="csY28" fmla="*/ 9044 h 62592"/>
                      <a:gd name="csX29" fmla="*/ 24893 w 53100"/>
                      <a:gd name="csY29" fmla="*/ 1545 h 62592"/>
                      <a:gd name="csX30" fmla="*/ 16429 w 53100"/>
                      <a:gd name="csY30" fmla="*/ 2803 h 62592"/>
                      <a:gd name="csX31" fmla="*/ 9559 w 53100"/>
                      <a:gd name="csY31" fmla="*/ 6483 h 62592"/>
                      <a:gd name="csX32" fmla="*/ 2904 w 53100"/>
                      <a:gd name="csY32" fmla="*/ -1567 h 62592"/>
                      <a:gd name="csX33" fmla="*/ -1696 w 53100"/>
                      <a:gd name="csY33" fmla="*/ 2174 h 62592"/>
                      <a:gd name="csX34" fmla="*/ 5450 w 53100"/>
                      <a:gd name="csY34" fmla="*/ 10899 h 625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53100" h="62592">
                        <a:moveTo>
                          <a:pt x="38218" y="41321"/>
                        </a:moveTo>
                        <a:lnTo>
                          <a:pt x="14880" y="12954"/>
                        </a:lnTo>
                        <a:cubicBezTo>
                          <a:pt x="16188" y="11615"/>
                          <a:pt x="17666" y="10623"/>
                          <a:pt x="19311" y="9979"/>
                        </a:cubicBezTo>
                        <a:cubicBezTo>
                          <a:pt x="20957" y="9345"/>
                          <a:pt x="22818" y="9028"/>
                          <a:pt x="24893" y="9028"/>
                        </a:cubicBezTo>
                        <a:cubicBezTo>
                          <a:pt x="29595" y="9028"/>
                          <a:pt x="33316" y="10879"/>
                          <a:pt x="36056" y="14579"/>
                        </a:cubicBezTo>
                        <a:cubicBezTo>
                          <a:pt x="38806" y="18290"/>
                          <a:pt x="40181" y="23340"/>
                          <a:pt x="40181" y="29729"/>
                        </a:cubicBezTo>
                        <a:cubicBezTo>
                          <a:pt x="40181" y="32254"/>
                          <a:pt x="40022" y="34447"/>
                          <a:pt x="39705" y="36307"/>
                        </a:cubicBezTo>
                        <a:cubicBezTo>
                          <a:pt x="39388" y="38178"/>
                          <a:pt x="38893" y="39849"/>
                          <a:pt x="38218" y="41321"/>
                        </a:cubicBezTo>
                        <a:close/>
                        <a:moveTo>
                          <a:pt x="34814" y="46504"/>
                        </a:moveTo>
                        <a:cubicBezTo>
                          <a:pt x="33475" y="47813"/>
                          <a:pt x="31982" y="48794"/>
                          <a:pt x="30336" y="49448"/>
                        </a:cubicBezTo>
                        <a:cubicBezTo>
                          <a:pt x="28691" y="50103"/>
                          <a:pt x="26876" y="50430"/>
                          <a:pt x="24893" y="50430"/>
                        </a:cubicBezTo>
                        <a:cubicBezTo>
                          <a:pt x="20078" y="50430"/>
                          <a:pt x="16316" y="48554"/>
                          <a:pt x="13607" y="44802"/>
                        </a:cubicBezTo>
                        <a:cubicBezTo>
                          <a:pt x="10909" y="41050"/>
                          <a:pt x="9559" y="35801"/>
                          <a:pt x="9559" y="29054"/>
                        </a:cubicBezTo>
                        <a:cubicBezTo>
                          <a:pt x="9559" y="26754"/>
                          <a:pt x="9712" y="24725"/>
                          <a:pt x="10019" y="22967"/>
                        </a:cubicBezTo>
                        <a:cubicBezTo>
                          <a:pt x="10326" y="21209"/>
                          <a:pt x="10796" y="19598"/>
                          <a:pt x="11430" y="18137"/>
                        </a:cubicBezTo>
                        <a:lnTo>
                          <a:pt x="34814" y="46504"/>
                        </a:lnTo>
                        <a:close/>
                        <a:moveTo>
                          <a:pt x="5450" y="10899"/>
                        </a:moveTo>
                        <a:cubicBezTo>
                          <a:pt x="3722" y="13352"/>
                          <a:pt x="2424" y="16153"/>
                          <a:pt x="1555" y="19302"/>
                        </a:cubicBezTo>
                        <a:cubicBezTo>
                          <a:pt x="696" y="22451"/>
                          <a:pt x="267" y="25926"/>
                          <a:pt x="267" y="29729"/>
                        </a:cubicBezTo>
                        <a:cubicBezTo>
                          <a:pt x="267" y="38541"/>
                          <a:pt x="2444" y="45436"/>
                          <a:pt x="6799" y="50414"/>
                        </a:cubicBezTo>
                        <a:cubicBezTo>
                          <a:pt x="11164" y="55403"/>
                          <a:pt x="17195" y="57897"/>
                          <a:pt x="24893" y="57897"/>
                        </a:cubicBezTo>
                        <a:cubicBezTo>
                          <a:pt x="27868" y="57897"/>
                          <a:pt x="30623" y="57488"/>
                          <a:pt x="33158" y="56670"/>
                        </a:cubicBezTo>
                        <a:cubicBezTo>
                          <a:pt x="35703" y="55863"/>
                          <a:pt x="38044" y="54631"/>
                          <a:pt x="40181" y="52975"/>
                        </a:cubicBezTo>
                        <a:lnTo>
                          <a:pt x="46851" y="61025"/>
                        </a:lnTo>
                        <a:lnTo>
                          <a:pt x="51405" y="57238"/>
                        </a:lnTo>
                        <a:lnTo>
                          <a:pt x="44398" y="48651"/>
                        </a:lnTo>
                        <a:cubicBezTo>
                          <a:pt x="46094" y="46197"/>
                          <a:pt x="47372" y="43386"/>
                          <a:pt x="48231" y="40217"/>
                        </a:cubicBezTo>
                        <a:cubicBezTo>
                          <a:pt x="49100" y="37059"/>
                          <a:pt x="49534" y="33562"/>
                          <a:pt x="49534" y="29729"/>
                        </a:cubicBezTo>
                        <a:cubicBezTo>
                          <a:pt x="49534" y="20948"/>
                          <a:pt x="47342" y="14053"/>
                          <a:pt x="42956" y="9044"/>
                        </a:cubicBezTo>
                        <a:cubicBezTo>
                          <a:pt x="38581" y="4045"/>
                          <a:pt x="32560" y="1545"/>
                          <a:pt x="24893" y="1545"/>
                        </a:cubicBezTo>
                        <a:cubicBezTo>
                          <a:pt x="21826" y="1545"/>
                          <a:pt x="19005" y="1965"/>
                          <a:pt x="16429" y="2803"/>
                        </a:cubicBezTo>
                        <a:cubicBezTo>
                          <a:pt x="13863" y="3631"/>
                          <a:pt x="11573" y="4858"/>
                          <a:pt x="9559" y="6483"/>
                        </a:cubicBezTo>
                        <a:lnTo>
                          <a:pt x="2904" y="-1567"/>
                        </a:lnTo>
                        <a:lnTo>
                          <a:pt x="-1696" y="2174"/>
                        </a:lnTo>
                        <a:lnTo>
                          <a:pt x="5450" y="10899"/>
                        </a:lnTo>
                        <a:close/>
                      </a:path>
                    </a:pathLst>
                  </a:custGeom>
                  <a:solidFill>
                    <a:srgbClr val="000000"/>
                  </a:solidFill>
                  <a:ln w="15" cap="flat">
                    <a:noFill/>
                    <a:prstDash val="solid"/>
                    <a:round/>
                  </a:ln>
                </p:spPr>
                <p:txBody>
                  <a:bodyPr/>
                  <a:lstStyle/>
                  <a:p>
                    <a:endParaRPr lang="nb-NO"/>
                  </a:p>
                </p:txBody>
              </p:sp>
              <p:sp>
                <p:nvSpPr>
                  <p:cNvPr id="231" name="Friform 230">
                    <a:extLst>
                      <a:ext uri="{FF2B5EF4-FFF2-40B4-BE49-F238E27FC236}">
                        <a16:creationId xmlns:a16="http://schemas.microsoft.com/office/drawing/2014/main" id="{CF5B1C67-B03C-08FE-C297-8FB9884275E1}"/>
                      </a:ext>
                    </a:extLst>
                  </p:cNvPr>
                  <p:cNvSpPr/>
                  <p:nvPr/>
                </p:nvSpPr>
                <p:spPr>
                  <a:xfrm flipV="1">
                    <a:off x="5748303" y="3323269"/>
                    <a:ext cx="41017" cy="56351"/>
                  </a:xfrm>
                  <a:custGeom>
                    <a:avLst/>
                    <a:gdLst>
                      <a:gd name="csX0" fmla="*/ 36717 w 41017"/>
                      <a:gd name="csY0" fmla="*/ 51918 h 56351"/>
                      <a:gd name="csX1" fmla="*/ 36717 w 41017"/>
                      <a:gd name="csY1" fmla="*/ 43576 h 56351"/>
                      <a:gd name="csX2" fmla="*/ 28958 w 41017"/>
                      <a:gd name="csY2" fmla="*/ 46443 h 56351"/>
                      <a:gd name="csX3" fmla="*/ 20616 w 41017"/>
                      <a:gd name="csY3" fmla="*/ 47409 h 56351"/>
                      <a:gd name="csX4" fmla="*/ 10772 w 41017"/>
                      <a:gd name="csY4" fmla="*/ 45401 h 56351"/>
                      <a:gd name="csX5" fmla="*/ 7491 w 41017"/>
                      <a:gd name="csY5" fmla="*/ 39359 h 56351"/>
                      <a:gd name="csX6" fmla="*/ 9837 w 41017"/>
                      <a:gd name="csY6" fmla="*/ 34544 h 56351"/>
                      <a:gd name="csX7" fmla="*/ 19282 w 41017"/>
                      <a:gd name="csY7" fmla="*/ 31217 h 56351"/>
                      <a:gd name="csX8" fmla="*/ 22303 w 41017"/>
                      <a:gd name="csY8" fmla="*/ 30542 h 56351"/>
                      <a:gd name="csX9" fmla="*/ 35644 w 41017"/>
                      <a:gd name="csY9" fmla="*/ 24869 h 56351"/>
                      <a:gd name="csX10" fmla="*/ 39600 w 41017"/>
                      <a:gd name="csY10" fmla="*/ 14641 h 56351"/>
                      <a:gd name="csX11" fmla="*/ 33681 w 41017"/>
                      <a:gd name="csY11" fmla="*/ 2788 h 56351"/>
                      <a:gd name="csX12" fmla="*/ 17412 w 41017"/>
                      <a:gd name="csY12" fmla="*/ -1567 h 56351"/>
                      <a:gd name="csX13" fmla="*/ 8426 w 41017"/>
                      <a:gd name="csY13" fmla="*/ -723 h 56351"/>
                      <a:gd name="csX14" fmla="*/ -1418 w 41017"/>
                      <a:gd name="csY14" fmla="*/ 1791 h 56351"/>
                      <a:gd name="csX15" fmla="*/ -1418 w 41017"/>
                      <a:gd name="csY15" fmla="*/ 10900 h 56351"/>
                      <a:gd name="csX16" fmla="*/ 8211 w 41017"/>
                      <a:gd name="csY16" fmla="*/ 7081 h 56351"/>
                      <a:gd name="csX17" fmla="*/ 17611 w 41017"/>
                      <a:gd name="csY17" fmla="*/ 5824 h 56351"/>
                      <a:gd name="csX18" fmla="*/ 27179 w 41017"/>
                      <a:gd name="csY18" fmla="*/ 7955 h 56351"/>
                      <a:gd name="csX19" fmla="*/ 30537 w 41017"/>
                      <a:gd name="csY19" fmla="*/ 13966 h 56351"/>
                      <a:gd name="csX20" fmla="*/ 28115 w 41017"/>
                      <a:gd name="csY20" fmla="*/ 19471 h 56351"/>
                      <a:gd name="csX21" fmla="*/ 17504 w 41017"/>
                      <a:gd name="csY21" fmla="*/ 23167 h 56351"/>
                      <a:gd name="csX22" fmla="*/ 14437 w 41017"/>
                      <a:gd name="csY22" fmla="*/ 23887 h 56351"/>
                      <a:gd name="csX23" fmla="*/ 2599 w 41017"/>
                      <a:gd name="csY23" fmla="*/ 29177 h 56351"/>
                      <a:gd name="csX24" fmla="*/ -1035 w 41017"/>
                      <a:gd name="csY24" fmla="*/ 38976 h 56351"/>
                      <a:gd name="csX25" fmla="*/ 4332 w 41017"/>
                      <a:gd name="csY25" fmla="*/ 50660 h 56351"/>
                      <a:gd name="csX26" fmla="*/ 19574 w 41017"/>
                      <a:gd name="csY26" fmla="*/ 54785 h 56351"/>
                      <a:gd name="csX27" fmla="*/ 28759 w 41017"/>
                      <a:gd name="csY27" fmla="*/ 54064 h 56351"/>
                      <a:gd name="csX28" fmla="*/ 36717 w 41017"/>
                      <a:gd name="csY28" fmla="*/ 51918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717" y="51918"/>
                        </a:moveTo>
                        <a:lnTo>
                          <a:pt x="36717" y="43576"/>
                        </a:lnTo>
                        <a:cubicBezTo>
                          <a:pt x="34233" y="44854"/>
                          <a:pt x="31647" y="45810"/>
                          <a:pt x="28958" y="46443"/>
                        </a:cubicBezTo>
                        <a:cubicBezTo>
                          <a:pt x="26280" y="47087"/>
                          <a:pt x="23499" y="47409"/>
                          <a:pt x="20616" y="47409"/>
                        </a:cubicBezTo>
                        <a:cubicBezTo>
                          <a:pt x="16241" y="47409"/>
                          <a:pt x="12960" y="46740"/>
                          <a:pt x="10772" y="45401"/>
                        </a:cubicBezTo>
                        <a:cubicBezTo>
                          <a:pt x="8585" y="44061"/>
                          <a:pt x="7491" y="42048"/>
                          <a:pt x="7491" y="39359"/>
                        </a:cubicBezTo>
                        <a:cubicBezTo>
                          <a:pt x="7491" y="37315"/>
                          <a:pt x="8273" y="35710"/>
                          <a:pt x="9837" y="34544"/>
                        </a:cubicBezTo>
                        <a:cubicBezTo>
                          <a:pt x="11401" y="33379"/>
                          <a:pt x="14549" y="32270"/>
                          <a:pt x="19282" y="31217"/>
                        </a:cubicBezTo>
                        <a:lnTo>
                          <a:pt x="22303" y="30542"/>
                        </a:lnTo>
                        <a:cubicBezTo>
                          <a:pt x="28559" y="29203"/>
                          <a:pt x="33006" y="27312"/>
                          <a:pt x="35644" y="24869"/>
                        </a:cubicBezTo>
                        <a:cubicBezTo>
                          <a:pt x="38281" y="22425"/>
                          <a:pt x="39600" y="19016"/>
                          <a:pt x="39600" y="14641"/>
                        </a:cubicBezTo>
                        <a:cubicBezTo>
                          <a:pt x="39600" y="9652"/>
                          <a:pt x="37627" y="5701"/>
                          <a:pt x="33681" y="2788"/>
                        </a:cubicBezTo>
                        <a:cubicBezTo>
                          <a:pt x="29735" y="-115"/>
                          <a:pt x="24312" y="-1567"/>
                          <a:pt x="17412" y="-1567"/>
                        </a:cubicBezTo>
                        <a:cubicBezTo>
                          <a:pt x="14539" y="-1567"/>
                          <a:pt x="11544" y="-1286"/>
                          <a:pt x="8426" y="-723"/>
                        </a:cubicBezTo>
                        <a:cubicBezTo>
                          <a:pt x="5308" y="-161"/>
                          <a:pt x="2027" y="677"/>
                          <a:pt x="-1418" y="1791"/>
                        </a:cubicBezTo>
                        <a:lnTo>
                          <a:pt x="-1418" y="10900"/>
                        </a:lnTo>
                        <a:cubicBezTo>
                          <a:pt x="1843" y="9203"/>
                          <a:pt x="5053" y="7930"/>
                          <a:pt x="8211" y="7081"/>
                        </a:cubicBezTo>
                        <a:cubicBezTo>
                          <a:pt x="11370" y="6243"/>
                          <a:pt x="14503" y="5824"/>
                          <a:pt x="17611" y="5824"/>
                        </a:cubicBezTo>
                        <a:cubicBezTo>
                          <a:pt x="21761" y="5824"/>
                          <a:pt x="24951" y="6535"/>
                          <a:pt x="27179" y="7955"/>
                        </a:cubicBezTo>
                        <a:cubicBezTo>
                          <a:pt x="29418" y="9376"/>
                          <a:pt x="30537" y="11380"/>
                          <a:pt x="30537" y="13966"/>
                        </a:cubicBezTo>
                        <a:cubicBezTo>
                          <a:pt x="30537" y="16358"/>
                          <a:pt x="29730" y="18193"/>
                          <a:pt x="28115" y="19471"/>
                        </a:cubicBezTo>
                        <a:cubicBezTo>
                          <a:pt x="26510" y="20749"/>
                          <a:pt x="22973" y="21981"/>
                          <a:pt x="17504" y="23167"/>
                        </a:cubicBezTo>
                        <a:lnTo>
                          <a:pt x="14437" y="23887"/>
                        </a:lnTo>
                        <a:cubicBezTo>
                          <a:pt x="8978" y="25032"/>
                          <a:pt x="5032" y="26796"/>
                          <a:pt x="2599" y="29177"/>
                        </a:cubicBezTo>
                        <a:cubicBezTo>
                          <a:pt x="177" y="31559"/>
                          <a:pt x="-1035" y="34825"/>
                          <a:pt x="-1035" y="38976"/>
                        </a:cubicBezTo>
                        <a:cubicBezTo>
                          <a:pt x="-1035" y="44026"/>
                          <a:pt x="754" y="47920"/>
                          <a:pt x="4332" y="50660"/>
                        </a:cubicBezTo>
                        <a:cubicBezTo>
                          <a:pt x="7910" y="53410"/>
                          <a:pt x="12990" y="54785"/>
                          <a:pt x="19574" y="54785"/>
                        </a:cubicBezTo>
                        <a:cubicBezTo>
                          <a:pt x="22825" y="54785"/>
                          <a:pt x="25886" y="54545"/>
                          <a:pt x="28759" y="54064"/>
                        </a:cubicBezTo>
                        <a:cubicBezTo>
                          <a:pt x="31641" y="53594"/>
                          <a:pt x="34294" y="52878"/>
                          <a:pt x="36717" y="51918"/>
                        </a:cubicBezTo>
                        <a:close/>
                      </a:path>
                    </a:pathLst>
                  </a:custGeom>
                  <a:solidFill>
                    <a:srgbClr val="000000"/>
                  </a:solidFill>
                  <a:ln w="15" cap="flat">
                    <a:noFill/>
                    <a:prstDash val="solid"/>
                    <a:round/>
                  </a:ln>
                </p:spPr>
                <p:txBody>
                  <a:bodyPr/>
                  <a:lstStyle/>
                  <a:p>
                    <a:endParaRPr lang="nb-NO"/>
                  </a:p>
                </p:txBody>
              </p:sp>
              <p:sp>
                <p:nvSpPr>
                  <p:cNvPr id="232" name="Friform 231">
                    <a:extLst>
                      <a:ext uri="{FF2B5EF4-FFF2-40B4-BE49-F238E27FC236}">
                        <a16:creationId xmlns:a16="http://schemas.microsoft.com/office/drawing/2014/main" id="{91ACBF91-0376-33D6-6D95-F5A2B09C47E4}"/>
                      </a:ext>
                    </a:extLst>
                  </p:cNvPr>
                  <p:cNvSpPr/>
                  <p:nvPr/>
                </p:nvSpPr>
                <p:spPr>
                  <a:xfrm flipV="1">
                    <a:off x="5803020" y="3323269"/>
                    <a:ext cx="44958" cy="54956"/>
                  </a:xfrm>
                  <a:custGeom>
                    <a:avLst/>
                    <a:gdLst>
                      <a:gd name="csX0" fmla="*/ 43184 w 44958"/>
                      <a:gd name="csY0" fmla="*/ 30788 h 54956"/>
                      <a:gd name="csX1" fmla="*/ 43184 w 44958"/>
                      <a:gd name="csY1" fmla="*/ -1612 h 54956"/>
                      <a:gd name="csX2" fmla="*/ 34367 w 44958"/>
                      <a:gd name="csY2" fmla="*/ -1612 h 54956"/>
                      <a:gd name="csX3" fmla="*/ 34367 w 44958"/>
                      <a:gd name="csY3" fmla="*/ 30497 h 54956"/>
                      <a:gd name="csX4" fmla="*/ 31392 w 44958"/>
                      <a:gd name="csY4" fmla="*/ 41890 h 54956"/>
                      <a:gd name="csX5" fmla="*/ 22483 w 44958"/>
                      <a:gd name="csY5" fmla="*/ 45677 h 54956"/>
                      <a:gd name="csX6" fmla="*/ 11213 w 44958"/>
                      <a:gd name="csY6" fmla="*/ 41123 h 54956"/>
                      <a:gd name="csX7" fmla="*/ 7088 w 44958"/>
                      <a:gd name="csY7" fmla="*/ 28718 h 54956"/>
                      <a:gd name="csX8" fmla="*/ 7088 w 44958"/>
                      <a:gd name="csY8" fmla="*/ -1612 h 54956"/>
                      <a:gd name="csX9" fmla="*/ -1775 w 44958"/>
                      <a:gd name="csY9" fmla="*/ -1612 h 54956"/>
                      <a:gd name="csX10" fmla="*/ -1775 w 44958"/>
                      <a:gd name="csY10" fmla="*/ 52056 h 54956"/>
                      <a:gd name="csX11" fmla="*/ 7088 w 44958"/>
                      <a:gd name="csY11" fmla="*/ 52056 h 54956"/>
                      <a:gd name="csX12" fmla="*/ 7088 w 44958"/>
                      <a:gd name="csY12" fmla="*/ 43714 h 54956"/>
                      <a:gd name="csX13" fmla="*/ 14540 w 44958"/>
                      <a:gd name="csY13" fmla="*/ 50952 h 54956"/>
                      <a:gd name="csX14" fmla="*/ 24446 w 44958"/>
                      <a:gd name="csY14" fmla="*/ 53344 h 54956"/>
                      <a:gd name="csX15" fmla="*/ 38430 w 44958"/>
                      <a:gd name="csY15" fmla="*/ 47624 h 54956"/>
                      <a:gd name="csX16" fmla="*/ 43184 w 44958"/>
                      <a:gd name="csY16" fmla="*/ 30788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184" y="30788"/>
                        </a:moveTo>
                        <a:lnTo>
                          <a:pt x="43184" y="-1612"/>
                        </a:lnTo>
                        <a:lnTo>
                          <a:pt x="34367" y="-1612"/>
                        </a:lnTo>
                        <a:lnTo>
                          <a:pt x="34367" y="30497"/>
                        </a:lnTo>
                        <a:cubicBezTo>
                          <a:pt x="34367" y="35577"/>
                          <a:pt x="33375" y="39375"/>
                          <a:pt x="31392" y="41890"/>
                        </a:cubicBezTo>
                        <a:cubicBezTo>
                          <a:pt x="29409" y="44415"/>
                          <a:pt x="26439" y="45677"/>
                          <a:pt x="22483" y="45677"/>
                        </a:cubicBezTo>
                        <a:cubicBezTo>
                          <a:pt x="17719" y="45677"/>
                          <a:pt x="13963" y="44159"/>
                          <a:pt x="11213" y="41123"/>
                        </a:cubicBezTo>
                        <a:cubicBezTo>
                          <a:pt x="8463" y="38097"/>
                          <a:pt x="7088" y="33962"/>
                          <a:pt x="7088" y="28718"/>
                        </a:cubicBezTo>
                        <a:lnTo>
                          <a:pt x="7088" y="-1612"/>
                        </a:lnTo>
                        <a:lnTo>
                          <a:pt x="-1775" y="-1612"/>
                        </a:lnTo>
                        <a:lnTo>
                          <a:pt x="-1775" y="52056"/>
                        </a:lnTo>
                        <a:lnTo>
                          <a:pt x="7088" y="52056"/>
                        </a:lnTo>
                        <a:lnTo>
                          <a:pt x="7088" y="43714"/>
                        </a:lnTo>
                        <a:cubicBezTo>
                          <a:pt x="9204" y="46945"/>
                          <a:pt x="11688" y="49357"/>
                          <a:pt x="14540" y="50952"/>
                        </a:cubicBezTo>
                        <a:cubicBezTo>
                          <a:pt x="17403" y="52547"/>
                          <a:pt x="20704" y="53344"/>
                          <a:pt x="24446" y="53344"/>
                        </a:cubicBezTo>
                        <a:cubicBezTo>
                          <a:pt x="30610" y="53344"/>
                          <a:pt x="35272" y="51437"/>
                          <a:pt x="38430" y="47624"/>
                        </a:cubicBezTo>
                        <a:cubicBezTo>
                          <a:pt x="41599" y="43811"/>
                          <a:pt x="43184" y="38199"/>
                          <a:pt x="43184" y="30788"/>
                        </a:cubicBezTo>
                        <a:close/>
                      </a:path>
                    </a:pathLst>
                  </a:custGeom>
                  <a:solidFill>
                    <a:srgbClr val="000000"/>
                  </a:solidFill>
                  <a:ln w="15" cap="flat">
                    <a:noFill/>
                    <a:prstDash val="solid"/>
                    <a:round/>
                  </a:ln>
                </p:spPr>
                <p:txBody>
                  <a:bodyPr/>
                  <a:lstStyle/>
                  <a:p>
                    <a:endParaRPr lang="nb-NO"/>
                  </a:p>
                </p:txBody>
              </p:sp>
              <p:sp>
                <p:nvSpPr>
                  <p:cNvPr id="233" name="Friform 232">
                    <a:extLst>
                      <a:ext uri="{FF2B5EF4-FFF2-40B4-BE49-F238E27FC236}">
                        <a16:creationId xmlns:a16="http://schemas.microsoft.com/office/drawing/2014/main" id="{EAAF45DA-B015-EAFC-7FD9-959D0D2FEDA2}"/>
                      </a:ext>
                    </a:extLst>
                  </p:cNvPr>
                  <p:cNvSpPr/>
                  <p:nvPr/>
                </p:nvSpPr>
                <p:spPr>
                  <a:xfrm flipV="1">
                    <a:off x="5865555" y="3303657"/>
                    <a:ext cx="8816" cy="74568"/>
                  </a:xfrm>
                  <a:custGeom>
                    <a:avLst/>
                    <a:gdLst>
                      <a:gd name="csX0" fmla="*/ -614 w 8816"/>
                      <a:gd name="csY0" fmla="*/ 51415 h 74568"/>
                      <a:gd name="csX1" fmla="*/ 8203 w 8816"/>
                      <a:gd name="csY1" fmla="*/ 51415 h 74568"/>
                      <a:gd name="csX2" fmla="*/ 8203 w 8816"/>
                      <a:gd name="csY2" fmla="*/ -2253 h 74568"/>
                      <a:gd name="csX3" fmla="*/ -614 w 8816"/>
                      <a:gd name="csY3" fmla="*/ -2253 h 74568"/>
                      <a:gd name="csX4" fmla="*/ -614 w 8816"/>
                      <a:gd name="csY4" fmla="*/ 51415 h 74568"/>
                      <a:gd name="csX5" fmla="*/ -614 w 8816"/>
                      <a:gd name="csY5" fmla="*/ 72315 h 74568"/>
                      <a:gd name="csX6" fmla="*/ 8203 w 8816"/>
                      <a:gd name="csY6" fmla="*/ 72315 h 74568"/>
                      <a:gd name="csX7" fmla="*/ 8203 w 8816"/>
                      <a:gd name="csY7" fmla="*/ 61137 h 74568"/>
                      <a:gd name="csX8" fmla="*/ -614 w 8816"/>
                      <a:gd name="csY8" fmla="*/ 61137 h 74568"/>
                      <a:gd name="csX9" fmla="*/ -614 w 8816"/>
                      <a:gd name="csY9" fmla="*/ 72315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614" y="51415"/>
                        </a:moveTo>
                        <a:lnTo>
                          <a:pt x="8203" y="51415"/>
                        </a:lnTo>
                        <a:lnTo>
                          <a:pt x="8203" y="-2253"/>
                        </a:lnTo>
                        <a:lnTo>
                          <a:pt x="-614" y="-2253"/>
                        </a:lnTo>
                        <a:lnTo>
                          <a:pt x="-614" y="51415"/>
                        </a:lnTo>
                        <a:close/>
                        <a:moveTo>
                          <a:pt x="-614" y="72315"/>
                        </a:moveTo>
                        <a:lnTo>
                          <a:pt x="8203" y="72315"/>
                        </a:lnTo>
                        <a:lnTo>
                          <a:pt x="8203" y="61137"/>
                        </a:lnTo>
                        <a:lnTo>
                          <a:pt x="-614" y="61137"/>
                        </a:lnTo>
                        <a:lnTo>
                          <a:pt x="-614" y="72315"/>
                        </a:lnTo>
                        <a:close/>
                      </a:path>
                    </a:pathLst>
                  </a:custGeom>
                  <a:solidFill>
                    <a:srgbClr val="000000"/>
                  </a:solidFill>
                  <a:ln w="15" cap="flat">
                    <a:noFill/>
                    <a:prstDash val="solid"/>
                    <a:round/>
                  </a:ln>
                </p:spPr>
                <p:txBody>
                  <a:bodyPr/>
                  <a:lstStyle/>
                  <a:p>
                    <a:endParaRPr lang="nb-NO"/>
                  </a:p>
                </p:txBody>
              </p:sp>
              <p:sp>
                <p:nvSpPr>
                  <p:cNvPr id="234" name="Friform 233">
                    <a:extLst>
                      <a:ext uri="{FF2B5EF4-FFF2-40B4-BE49-F238E27FC236}">
                        <a16:creationId xmlns:a16="http://schemas.microsoft.com/office/drawing/2014/main" id="{3A619BD7-3058-EA39-7F7D-EA9DD0D44734}"/>
                      </a:ext>
                    </a:extLst>
                  </p:cNvPr>
                  <p:cNvSpPr/>
                  <p:nvPr/>
                </p:nvSpPr>
                <p:spPr>
                  <a:xfrm flipV="1">
                    <a:off x="5892483" y="3323269"/>
                    <a:ext cx="44958" cy="54956"/>
                  </a:xfrm>
                  <a:custGeom>
                    <a:avLst/>
                    <a:gdLst>
                      <a:gd name="csX0" fmla="*/ 43193 w 44958"/>
                      <a:gd name="csY0" fmla="*/ 30788 h 54956"/>
                      <a:gd name="csX1" fmla="*/ 43193 w 44958"/>
                      <a:gd name="csY1" fmla="*/ -1612 h 54956"/>
                      <a:gd name="csX2" fmla="*/ 34376 w 44958"/>
                      <a:gd name="csY2" fmla="*/ -1612 h 54956"/>
                      <a:gd name="csX3" fmla="*/ 34376 w 44958"/>
                      <a:gd name="csY3" fmla="*/ 30497 h 54956"/>
                      <a:gd name="csX4" fmla="*/ 31401 w 44958"/>
                      <a:gd name="csY4" fmla="*/ 41890 h 54956"/>
                      <a:gd name="csX5" fmla="*/ 22492 w 44958"/>
                      <a:gd name="csY5" fmla="*/ 45677 h 54956"/>
                      <a:gd name="csX6" fmla="*/ 11222 w 44958"/>
                      <a:gd name="csY6" fmla="*/ 41123 h 54956"/>
                      <a:gd name="csX7" fmla="*/ 7097 w 44958"/>
                      <a:gd name="csY7" fmla="*/ 28718 h 54956"/>
                      <a:gd name="csX8" fmla="*/ 7097 w 44958"/>
                      <a:gd name="csY8" fmla="*/ -1612 h 54956"/>
                      <a:gd name="csX9" fmla="*/ -1766 w 44958"/>
                      <a:gd name="csY9" fmla="*/ -1612 h 54956"/>
                      <a:gd name="csX10" fmla="*/ -1766 w 44958"/>
                      <a:gd name="csY10" fmla="*/ 52056 h 54956"/>
                      <a:gd name="csX11" fmla="*/ 7097 w 44958"/>
                      <a:gd name="csY11" fmla="*/ 52056 h 54956"/>
                      <a:gd name="csX12" fmla="*/ 7097 w 44958"/>
                      <a:gd name="csY12" fmla="*/ 43714 h 54956"/>
                      <a:gd name="csX13" fmla="*/ 14549 w 44958"/>
                      <a:gd name="csY13" fmla="*/ 50952 h 54956"/>
                      <a:gd name="csX14" fmla="*/ 24455 w 44958"/>
                      <a:gd name="csY14" fmla="*/ 53344 h 54956"/>
                      <a:gd name="csX15" fmla="*/ 38439 w 44958"/>
                      <a:gd name="csY15" fmla="*/ 47624 h 54956"/>
                      <a:gd name="csX16" fmla="*/ 43193 w 44958"/>
                      <a:gd name="csY16" fmla="*/ 30788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193" y="30788"/>
                        </a:moveTo>
                        <a:lnTo>
                          <a:pt x="43193" y="-1612"/>
                        </a:lnTo>
                        <a:lnTo>
                          <a:pt x="34376" y="-1612"/>
                        </a:lnTo>
                        <a:lnTo>
                          <a:pt x="34376" y="30497"/>
                        </a:lnTo>
                        <a:cubicBezTo>
                          <a:pt x="34376" y="35577"/>
                          <a:pt x="33384" y="39375"/>
                          <a:pt x="31401" y="41890"/>
                        </a:cubicBezTo>
                        <a:cubicBezTo>
                          <a:pt x="29418" y="44415"/>
                          <a:pt x="26448" y="45677"/>
                          <a:pt x="22492" y="45677"/>
                        </a:cubicBezTo>
                        <a:cubicBezTo>
                          <a:pt x="17729" y="45677"/>
                          <a:pt x="13972" y="44159"/>
                          <a:pt x="11222" y="41123"/>
                        </a:cubicBezTo>
                        <a:cubicBezTo>
                          <a:pt x="8472" y="38097"/>
                          <a:pt x="7097" y="33962"/>
                          <a:pt x="7097" y="28718"/>
                        </a:cubicBezTo>
                        <a:lnTo>
                          <a:pt x="7097" y="-1612"/>
                        </a:lnTo>
                        <a:lnTo>
                          <a:pt x="-1766" y="-1612"/>
                        </a:lnTo>
                        <a:lnTo>
                          <a:pt x="-1766" y="52056"/>
                        </a:lnTo>
                        <a:lnTo>
                          <a:pt x="7097" y="52056"/>
                        </a:lnTo>
                        <a:lnTo>
                          <a:pt x="7097" y="43714"/>
                        </a:lnTo>
                        <a:cubicBezTo>
                          <a:pt x="9213" y="46945"/>
                          <a:pt x="11697" y="49357"/>
                          <a:pt x="14549" y="50952"/>
                        </a:cubicBezTo>
                        <a:cubicBezTo>
                          <a:pt x="17412" y="52547"/>
                          <a:pt x="20714" y="53344"/>
                          <a:pt x="24455" y="53344"/>
                        </a:cubicBezTo>
                        <a:cubicBezTo>
                          <a:pt x="30619" y="53344"/>
                          <a:pt x="35281" y="51437"/>
                          <a:pt x="38439" y="47624"/>
                        </a:cubicBezTo>
                        <a:cubicBezTo>
                          <a:pt x="41608" y="43811"/>
                          <a:pt x="43193" y="38199"/>
                          <a:pt x="43193" y="30788"/>
                        </a:cubicBezTo>
                        <a:close/>
                      </a:path>
                    </a:pathLst>
                  </a:custGeom>
                  <a:solidFill>
                    <a:srgbClr val="000000"/>
                  </a:solidFill>
                  <a:ln w="15" cap="flat">
                    <a:noFill/>
                    <a:prstDash val="solid"/>
                    <a:round/>
                  </a:ln>
                </p:spPr>
                <p:txBody>
                  <a:bodyPr/>
                  <a:lstStyle/>
                  <a:p>
                    <a:endParaRPr lang="nb-NO"/>
                  </a:p>
                </p:txBody>
              </p:sp>
              <p:sp>
                <p:nvSpPr>
                  <p:cNvPr id="235" name="Friform 234">
                    <a:extLst>
                      <a:ext uri="{FF2B5EF4-FFF2-40B4-BE49-F238E27FC236}">
                        <a16:creationId xmlns:a16="http://schemas.microsoft.com/office/drawing/2014/main" id="{AB098821-FAD8-CFC2-31AF-43C5155D9393}"/>
                      </a:ext>
                    </a:extLst>
                  </p:cNvPr>
                  <p:cNvSpPr/>
                  <p:nvPr/>
                </p:nvSpPr>
                <p:spPr>
                  <a:xfrm flipV="1">
                    <a:off x="5951185" y="3323269"/>
                    <a:ext cx="47964" cy="75365"/>
                  </a:xfrm>
                  <a:custGeom>
                    <a:avLst/>
                    <a:gdLst>
                      <a:gd name="csX0" fmla="*/ 37518 w 47964"/>
                      <a:gd name="csY0" fmla="*/ 46926 h 75365"/>
                      <a:gd name="csX1" fmla="*/ 33561 w 47964"/>
                      <a:gd name="csY1" fmla="*/ 61769 h 75365"/>
                      <a:gd name="csX2" fmla="*/ 22475 w 47964"/>
                      <a:gd name="csY2" fmla="*/ 67044 h 75365"/>
                      <a:gd name="csX3" fmla="*/ 11435 w 47964"/>
                      <a:gd name="csY3" fmla="*/ 61769 h 75365"/>
                      <a:gd name="csX4" fmla="*/ 7479 w 47964"/>
                      <a:gd name="csY4" fmla="*/ 46926 h 75365"/>
                      <a:gd name="csX5" fmla="*/ 11435 w 47964"/>
                      <a:gd name="csY5" fmla="*/ 32114 h 75365"/>
                      <a:gd name="csX6" fmla="*/ 22475 w 47964"/>
                      <a:gd name="csY6" fmla="*/ 26839 h 75365"/>
                      <a:gd name="csX7" fmla="*/ 33561 w 47964"/>
                      <a:gd name="csY7" fmla="*/ 32114 h 75365"/>
                      <a:gd name="csX8" fmla="*/ 37518 w 47964"/>
                      <a:gd name="csY8" fmla="*/ 46926 h 75365"/>
                      <a:gd name="csX9" fmla="*/ 46334 w 47964"/>
                      <a:gd name="csY9" fmla="*/ 26118 h 75365"/>
                      <a:gd name="csX10" fmla="*/ 40247 w 47964"/>
                      <a:gd name="csY10" fmla="*/ 5740 h 75365"/>
                      <a:gd name="csX11" fmla="*/ 21616 w 47964"/>
                      <a:gd name="csY11" fmla="*/ -946 h 75365"/>
                      <a:gd name="csX12" fmla="*/ 12845 w 47964"/>
                      <a:gd name="csY12" fmla="*/ -256 h 75365"/>
                      <a:gd name="csX13" fmla="*/ 4841 w 47964"/>
                      <a:gd name="csY13" fmla="*/ 1876 h 75365"/>
                      <a:gd name="csX14" fmla="*/ 4841 w 47964"/>
                      <a:gd name="csY14" fmla="*/ 10447 h 75365"/>
                      <a:gd name="csX15" fmla="*/ 12508 w 47964"/>
                      <a:gd name="csY15" fmla="*/ 7350 h 75365"/>
                      <a:gd name="csX16" fmla="*/ 20221 w 47964"/>
                      <a:gd name="csY16" fmla="*/ 6338 h 75365"/>
                      <a:gd name="csX17" fmla="*/ 33209 w 47964"/>
                      <a:gd name="csY17" fmla="*/ 10861 h 75365"/>
                      <a:gd name="csX18" fmla="*/ 37518 w 47964"/>
                      <a:gd name="csY18" fmla="*/ 24539 h 75365"/>
                      <a:gd name="csX19" fmla="*/ 37518 w 47964"/>
                      <a:gd name="csY19" fmla="*/ 28909 h 75365"/>
                      <a:gd name="csX20" fmla="*/ 30525 w 47964"/>
                      <a:gd name="csY20" fmla="*/ 21810 h 75365"/>
                      <a:gd name="csX21" fmla="*/ 20313 w 47964"/>
                      <a:gd name="csY21" fmla="*/ 19463 h 75365"/>
                      <a:gd name="csX22" fmla="*/ 4412 w 47964"/>
                      <a:gd name="csY22" fmla="*/ 26977 h 75365"/>
                      <a:gd name="csX23" fmla="*/ -1630 w 47964"/>
                      <a:gd name="csY23" fmla="*/ 46926 h 75365"/>
                      <a:gd name="csX24" fmla="*/ 4412 w 47964"/>
                      <a:gd name="csY24" fmla="*/ 66891 h 75365"/>
                      <a:gd name="csX25" fmla="*/ 20313 w 47964"/>
                      <a:gd name="csY25" fmla="*/ 74420 h 75365"/>
                      <a:gd name="csX26" fmla="*/ 30525 w 47964"/>
                      <a:gd name="csY26" fmla="*/ 72074 h 75365"/>
                      <a:gd name="csX27" fmla="*/ 37518 w 47964"/>
                      <a:gd name="csY27" fmla="*/ 64990 h 75365"/>
                      <a:gd name="csX28" fmla="*/ 37518 w 47964"/>
                      <a:gd name="csY28" fmla="*/ 73132 h 75365"/>
                      <a:gd name="csX29" fmla="*/ 46334 w 47964"/>
                      <a:gd name="csY29" fmla="*/ 73132 h 75365"/>
                      <a:gd name="csX30" fmla="*/ 46334 w 47964"/>
                      <a:gd name="csY30" fmla="*/ 26118 h 75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7964" h="75365">
                        <a:moveTo>
                          <a:pt x="37518" y="46926"/>
                        </a:moveTo>
                        <a:cubicBezTo>
                          <a:pt x="37518" y="53315"/>
                          <a:pt x="36199" y="58263"/>
                          <a:pt x="33561" y="61769"/>
                        </a:cubicBezTo>
                        <a:cubicBezTo>
                          <a:pt x="30934" y="65286"/>
                          <a:pt x="27239" y="67044"/>
                          <a:pt x="22475" y="67044"/>
                        </a:cubicBezTo>
                        <a:cubicBezTo>
                          <a:pt x="17752" y="67044"/>
                          <a:pt x="14072" y="65286"/>
                          <a:pt x="11435" y="61769"/>
                        </a:cubicBezTo>
                        <a:cubicBezTo>
                          <a:pt x="8797" y="58263"/>
                          <a:pt x="7479" y="53315"/>
                          <a:pt x="7479" y="46926"/>
                        </a:cubicBezTo>
                        <a:cubicBezTo>
                          <a:pt x="7479" y="40568"/>
                          <a:pt x="8797" y="35630"/>
                          <a:pt x="11435" y="32114"/>
                        </a:cubicBezTo>
                        <a:cubicBezTo>
                          <a:pt x="14072" y="28597"/>
                          <a:pt x="17752" y="26839"/>
                          <a:pt x="22475" y="26839"/>
                        </a:cubicBezTo>
                        <a:cubicBezTo>
                          <a:pt x="27239" y="26839"/>
                          <a:pt x="30934" y="28597"/>
                          <a:pt x="33561" y="32114"/>
                        </a:cubicBezTo>
                        <a:cubicBezTo>
                          <a:pt x="36199" y="35630"/>
                          <a:pt x="37518" y="40568"/>
                          <a:pt x="37518" y="46926"/>
                        </a:cubicBezTo>
                        <a:close/>
                        <a:moveTo>
                          <a:pt x="46334" y="26118"/>
                        </a:moveTo>
                        <a:cubicBezTo>
                          <a:pt x="46334" y="16990"/>
                          <a:pt x="44305" y="10197"/>
                          <a:pt x="40247" y="5740"/>
                        </a:cubicBezTo>
                        <a:cubicBezTo>
                          <a:pt x="36199" y="1283"/>
                          <a:pt x="29989" y="-946"/>
                          <a:pt x="21616" y="-946"/>
                        </a:cubicBezTo>
                        <a:cubicBezTo>
                          <a:pt x="18519" y="-946"/>
                          <a:pt x="15595" y="-716"/>
                          <a:pt x="12845" y="-256"/>
                        </a:cubicBezTo>
                        <a:cubicBezTo>
                          <a:pt x="10096" y="204"/>
                          <a:pt x="7428" y="915"/>
                          <a:pt x="4841" y="1876"/>
                        </a:cubicBezTo>
                        <a:lnTo>
                          <a:pt x="4841" y="10447"/>
                        </a:lnTo>
                        <a:cubicBezTo>
                          <a:pt x="7428" y="9047"/>
                          <a:pt x="9983" y="8014"/>
                          <a:pt x="12508" y="7350"/>
                        </a:cubicBezTo>
                        <a:cubicBezTo>
                          <a:pt x="15033" y="6675"/>
                          <a:pt x="17604" y="6338"/>
                          <a:pt x="20221" y="6338"/>
                        </a:cubicBezTo>
                        <a:cubicBezTo>
                          <a:pt x="26007" y="6338"/>
                          <a:pt x="30336" y="7846"/>
                          <a:pt x="33209" y="10861"/>
                        </a:cubicBezTo>
                        <a:cubicBezTo>
                          <a:pt x="36081" y="13877"/>
                          <a:pt x="37518" y="18436"/>
                          <a:pt x="37518" y="24539"/>
                        </a:cubicBezTo>
                        <a:lnTo>
                          <a:pt x="37518" y="28909"/>
                        </a:lnTo>
                        <a:cubicBezTo>
                          <a:pt x="35698" y="25740"/>
                          <a:pt x="33367" y="23374"/>
                          <a:pt x="30525" y="21810"/>
                        </a:cubicBezTo>
                        <a:cubicBezTo>
                          <a:pt x="27683" y="20245"/>
                          <a:pt x="24279" y="19463"/>
                          <a:pt x="20313" y="19463"/>
                        </a:cubicBezTo>
                        <a:cubicBezTo>
                          <a:pt x="13740" y="19463"/>
                          <a:pt x="8440" y="21968"/>
                          <a:pt x="4412" y="26977"/>
                        </a:cubicBezTo>
                        <a:cubicBezTo>
                          <a:pt x="384" y="31996"/>
                          <a:pt x="-1630" y="38646"/>
                          <a:pt x="-1630" y="46926"/>
                        </a:cubicBezTo>
                        <a:cubicBezTo>
                          <a:pt x="-1630" y="55227"/>
                          <a:pt x="384" y="61882"/>
                          <a:pt x="4412" y="66891"/>
                        </a:cubicBezTo>
                        <a:cubicBezTo>
                          <a:pt x="8440" y="71910"/>
                          <a:pt x="13740" y="74420"/>
                          <a:pt x="20313" y="74420"/>
                        </a:cubicBezTo>
                        <a:cubicBezTo>
                          <a:pt x="24279" y="74420"/>
                          <a:pt x="27683" y="73638"/>
                          <a:pt x="30525" y="72074"/>
                        </a:cubicBezTo>
                        <a:cubicBezTo>
                          <a:pt x="33367" y="70510"/>
                          <a:pt x="35698" y="68148"/>
                          <a:pt x="37518" y="64990"/>
                        </a:cubicBezTo>
                        <a:lnTo>
                          <a:pt x="37518" y="73132"/>
                        </a:lnTo>
                        <a:lnTo>
                          <a:pt x="46334" y="73132"/>
                        </a:lnTo>
                        <a:lnTo>
                          <a:pt x="46334" y="26118"/>
                        </a:lnTo>
                        <a:close/>
                      </a:path>
                    </a:pathLst>
                  </a:custGeom>
                  <a:solidFill>
                    <a:srgbClr val="000000"/>
                  </a:solidFill>
                  <a:ln w="15" cap="flat">
                    <a:noFill/>
                    <a:prstDash val="solid"/>
                    <a:round/>
                  </a:ln>
                </p:spPr>
                <p:txBody>
                  <a:bodyPr/>
                  <a:lstStyle/>
                  <a:p>
                    <a:endParaRPr lang="nb-NO"/>
                  </a:p>
                </p:txBody>
              </p:sp>
              <p:sp>
                <p:nvSpPr>
                  <p:cNvPr id="236" name="Friform 235">
                    <a:extLst>
                      <a:ext uri="{FF2B5EF4-FFF2-40B4-BE49-F238E27FC236}">
                        <a16:creationId xmlns:a16="http://schemas.microsoft.com/office/drawing/2014/main" id="{8B5648DA-6CA8-80BC-BAD4-59FA9BF40106}"/>
                      </a:ext>
                    </a:extLst>
                  </p:cNvPr>
                  <p:cNvSpPr/>
                  <p:nvPr/>
                </p:nvSpPr>
                <p:spPr>
                  <a:xfrm flipV="1">
                    <a:off x="6013479" y="3323269"/>
                    <a:ext cx="49742" cy="56351"/>
                  </a:xfrm>
                  <a:custGeom>
                    <a:avLst/>
                    <a:gdLst>
                      <a:gd name="csX0" fmla="*/ 48062 w 49742"/>
                      <a:gd name="csY0" fmla="*/ 28871 h 56351"/>
                      <a:gd name="csX1" fmla="*/ 48062 w 49742"/>
                      <a:gd name="csY1" fmla="*/ 24562 h 56351"/>
                      <a:gd name="csX2" fmla="*/ 7519 w 49742"/>
                      <a:gd name="csY2" fmla="*/ 24562 h 56351"/>
                      <a:gd name="csX3" fmla="*/ 13009 w 49742"/>
                      <a:gd name="csY3" fmla="*/ 10685 h 56351"/>
                      <a:gd name="csX4" fmla="*/ 26686 w 49742"/>
                      <a:gd name="csY4" fmla="*/ 5916 h 56351"/>
                      <a:gd name="csX5" fmla="*/ 36531 w 49742"/>
                      <a:gd name="csY5" fmla="*/ 7158 h 56351"/>
                      <a:gd name="csX6" fmla="*/ 46007 w 49742"/>
                      <a:gd name="csY6" fmla="*/ 10900 h 56351"/>
                      <a:gd name="csX7" fmla="*/ 46007 w 49742"/>
                      <a:gd name="csY7" fmla="*/ 2558 h 56351"/>
                      <a:gd name="csX8" fmla="*/ 36270 w 49742"/>
                      <a:gd name="csY8" fmla="*/ -509 h 56351"/>
                      <a:gd name="csX9" fmla="*/ 26165 w 49742"/>
                      <a:gd name="csY9" fmla="*/ -1567 h 56351"/>
                      <a:gd name="csX10" fmla="*/ 5817 w 49742"/>
                      <a:gd name="csY10" fmla="*/ 5901 h 56351"/>
                      <a:gd name="csX11" fmla="*/ -1681 w 49742"/>
                      <a:gd name="csY11" fmla="*/ 26141 h 56351"/>
                      <a:gd name="csX12" fmla="*/ 5434 w 49742"/>
                      <a:gd name="csY12" fmla="*/ 47041 h 56351"/>
                      <a:gd name="csX13" fmla="*/ 24632 w 49742"/>
                      <a:gd name="csY13" fmla="*/ 54785 h 56351"/>
                      <a:gd name="csX14" fmla="*/ 41759 w 49742"/>
                      <a:gd name="csY14" fmla="*/ 47808 h 56351"/>
                      <a:gd name="csX15" fmla="*/ 48062 w 49742"/>
                      <a:gd name="csY15" fmla="*/ 28871 h 56351"/>
                      <a:gd name="csX16" fmla="*/ 39245 w 49742"/>
                      <a:gd name="csY16" fmla="*/ 31462 h 56351"/>
                      <a:gd name="csX17" fmla="*/ 35197 w 49742"/>
                      <a:gd name="csY17" fmla="*/ 42993 h 56351"/>
                      <a:gd name="csX18" fmla="*/ 24724 w 49742"/>
                      <a:gd name="csY18" fmla="*/ 47317 h 56351"/>
                      <a:gd name="csX19" fmla="*/ 12917 w 49742"/>
                      <a:gd name="csY19" fmla="*/ 43147 h 56351"/>
                      <a:gd name="csX20" fmla="*/ 7810 w 49742"/>
                      <a:gd name="csY20" fmla="*/ 31401 h 56351"/>
                      <a:gd name="csX21" fmla="*/ 39245 w 49742"/>
                      <a:gd name="csY21" fmla="*/ 31462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8062" y="28871"/>
                        </a:moveTo>
                        <a:lnTo>
                          <a:pt x="48062" y="24562"/>
                        </a:lnTo>
                        <a:lnTo>
                          <a:pt x="7519" y="24562"/>
                        </a:lnTo>
                        <a:cubicBezTo>
                          <a:pt x="7908" y="18490"/>
                          <a:pt x="9737" y="13864"/>
                          <a:pt x="13009" y="10685"/>
                        </a:cubicBezTo>
                        <a:cubicBezTo>
                          <a:pt x="16280" y="7506"/>
                          <a:pt x="20839" y="5916"/>
                          <a:pt x="26686" y="5916"/>
                        </a:cubicBezTo>
                        <a:cubicBezTo>
                          <a:pt x="30070" y="5916"/>
                          <a:pt x="33351" y="6330"/>
                          <a:pt x="36531" y="7158"/>
                        </a:cubicBezTo>
                        <a:cubicBezTo>
                          <a:pt x="39710" y="7986"/>
                          <a:pt x="42869" y="9233"/>
                          <a:pt x="46007" y="10900"/>
                        </a:cubicBezTo>
                        <a:lnTo>
                          <a:pt x="46007" y="2558"/>
                        </a:lnTo>
                        <a:cubicBezTo>
                          <a:pt x="42838" y="1219"/>
                          <a:pt x="39592" y="197"/>
                          <a:pt x="36270" y="-509"/>
                        </a:cubicBezTo>
                        <a:cubicBezTo>
                          <a:pt x="32948" y="-1214"/>
                          <a:pt x="29579" y="-1567"/>
                          <a:pt x="26165" y="-1567"/>
                        </a:cubicBezTo>
                        <a:cubicBezTo>
                          <a:pt x="17598" y="-1567"/>
                          <a:pt x="10816" y="922"/>
                          <a:pt x="5817" y="5901"/>
                        </a:cubicBezTo>
                        <a:cubicBezTo>
                          <a:pt x="818" y="10889"/>
                          <a:pt x="-1681" y="17636"/>
                          <a:pt x="-1681" y="26141"/>
                        </a:cubicBezTo>
                        <a:cubicBezTo>
                          <a:pt x="-1681" y="34923"/>
                          <a:pt x="690" y="41889"/>
                          <a:pt x="5434" y="47041"/>
                        </a:cubicBezTo>
                        <a:cubicBezTo>
                          <a:pt x="10177" y="52204"/>
                          <a:pt x="16576" y="54785"/>
                          <a:pt x="24632" y="54785"/>
                        </a:cubicBezTo>
                        <a:cubicBezTo>
                          <a:pt x="31849" y="54785"/>
                          <a:pt x="37558" y="52459"/>
                          <a:pt x="41759" y="47808"/>
                        </a:cubicBezTo>
                        <a:cubicBezTo>
                          <a:pt x="45961" y="43167"/>
                          <a:pt x="48062" y="36855"/>
                          <a:pt x="48062" y="28871"/>
                        </a:cubicBezTo>
                        <a:close/>
                        <a:moveTo>
                          <a:pt x="39245" y="31462"/>
                        </a:moveTo>
                        <a:cubicBezTo>
                          <a:pt x="39183" y="36277"/>
                          <a:pt x="37834" y="40121"/>
                          <a:pt x="35197" y="42993"/>
                        </a:cubicBezTo>
                        <a:cubicBezTo>
                          <a:pt x="32559" y="45876"/>
                          <a:pt x="29068" y="47317"/>
                          <a:pt x="24724" y="47317"/>
                        </a:cubicBezTo>
                        <a:cubicBezTo>
                          <a:pt x="19807" y="47317"/>
                          <a:pt x="15871" y="45927"/>
                          <a:pt x="12917" y="43147"/>
                        </a:cubicBezTo>
                        <a:cubicBezTo>
                          <a:pt x="9962" y="40366"/>
                          <a:pt x="8260" y="36451"/>
                          <a:pt x="7810" y="31401"/>
                        </a:cubicBezTo>
                        <a:lnTo>
                          <a:pt x="39245" y="31462"/>
                        </a:lnTo>
                        <a:close/>
                      </a:path>
                    </a:pathLst>
                  </a:custGeom>
                  <a:solidFill>
                    <a:srgbClr val="000000"/>
                  </a:solidFill>
                  <a:ln w="15" cap="flat">
                    <a:noFill/>
                    <a:prstDash val="solid"/>
                    <a:round/>
                  </a:ln>
                </p:spPr>
                <p:txBody>
                  <a:bodyPr/>
                  <a:lstStyle/>
                  <a:p>
                    <a:endParaRPr lang="nb-NO"/>
                  </a:p>
                </p:txBody>
              </p:sp>
              <p:sp>
                <p:nvSpPr>
                  <p:cNvPr id="237" name="Friform 236">
                    <a:extLst>
                      <a:ext uri="{FF2B5EF4-FFF2-40B4-BE49-F238E27FC236}">
                        <a16:creationId xmlns:a16="http://schemas.microsoft.com/office/drawing/2014/main" id="{BC1D716D-6F04-1EF9-966E-FDCE0C5FB49E}"/>
                      </a:ext>
                    </a:extLst>
                  </p:cNvPr>
                  <p:cNvSpPr/>
                  <p:nvPr/>
                </p:nvSpPr>
                <p:spPr>
                  <a:xfrm flipV="1">
                    <a:off x="6077352" y="3323269"/>
                    <a:ext cx="31434" cy="54956"/>
                  </a:xfrm>
                  <a:custGeom>
                    <a:avLst/>
                    <a:gdLst>
                      <a:gd name="csX0" fmla="*/ 30128 w 31434"/>
                      <a:gd name="csY0" fmla="*/ 43822 h 54956"/>
                      <a:gd name="csX1" fmla="*/ 26892 w 31434"/>
                      <a:gd name="csY1" fmla="*/ 45079 h 54956"/>
                      <a:gd name="csX2" fmla="*/ 23043 w 31434"/>
                      <a:gd name="csY2" fmla="*/ 45493 h 54956"/>
                      <a:gd name="csX3" fmla="*/ 11558 w 31434"/>
                      <a:gd name="csY3" fmla="*/ 40632 h 54956"/>
                      <a:gd name="csX4" fmla="*/ 7556 w 31434"/>
                      <a:gd name="csY4" fmla="*/ 26663 h 54956"/>
                      <a:gd name="csX5" fmla="*/ 7556 w 31434"/>
                      <a:gd name="csY5" fmla="*/ -1612 h 54956"/>
                      <a:gd name="csX6" fmla="*/ -1307 w 31434"/>
                      <a:gd name="csY6" fmla="*/ -1612 h 54956"/>
                      <a:gd name="csX7" fmla="*/ -1307 w 31434"/>
                      <a:gd name="csY7" fmla="*/ 52056 h 54956"/>
                      <a:gd name="csX8" fmla="*/ 7556 w 31434"/>
                      <a:gd name="csY8" fmla="*/ 52056 h 54956"/>
                      <a:gd name="csX9" fmla="*/ 7556 w 31434"/>
                      <a:gd name="csY9" fmla="*/ 43714 h 54956"/>
                      <a:gd name="csX10" fmla="*/ 14794 w 31434"/>
                      <a:gd name="csY10" fmla="*/ 50967 h 54956"/>
                      <a:gd name="csX11" fmla="*/ 25635 w 31434"/>
                      <a:gd name="csY11" fmla="*/ 53344 h 54956"/>
                      <a:gd name="csX12" fmla="*/ 27644 w 31434"/>
                      <a:gd name="csY12" fmla="*/ 53221 h 54956"/>
                      <a:gd name="csX13" fmla="*/ 30082 w 31434"/>
                      <a:gd name="csY13" fmla="*/ 52869 h 54956"/>
                      <a:gd name="csX14" fmla="*/ 30128 w 31434"/>
                      <a:gd name="csY14" fmla="*/ 43822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128" y="43822"/>
                        </a:moveTo>
                        <a:cubicBezTo>
                          <a:pt x="29136" y="44394"/>
                          <a:pt x="28058" y="44813"/>
                          <a:pt x="26892" y="45079"/>
                        </a:cubicBezTo>
                        <a:cubicBezTo>
                          <a:pt x="25727" y="45355"/>
                          <a:pt x="24444" y="45493"/>
                          <a:pt x="23043" y="45493"/>
                        </a:cubicBezTo>
                        <a:cubicBezTo>
                          <a:pt x="18055" y="45493"/>
                          <a:pt x="14226" y="43873"/>
                          <a:pt x="11558" y="40632"/>
                        </a:cubicBezTo>
                        <a:cubicBezTo>
                          <a:pt x="8890" y="37392"/>
                          <a:pt x="7556" y="32735"/>
                          <a:pt x="7556" y="26663"/>
                        </a:cubicBezTo>
                        <a:lnTo>
                          <a:pt x="7556" y="-1612"/>
                        </a:lnTo>
                        <a:lnTo>
                          <a:pt x="-1307" y="-1612"/>
                        </a:lnTo>
                        <a:lnTo>
                          <a:pt x="-1307" y="52056"/>
                        </a:lnTo>
                        <a:lnTo>
                          <a:pt x="7556" y="52056"/>
                        </a:lnTo>
                        <a:lnTo>
                          <a:pt x="7556" y="43714"/>
                        </a:lnTo>
                        <a:cubicBezTo>
                          <a:pt x="9417" y="46975"/>
                          <a:pt x="11829" y="49393"/>
                          <a:pt x="14794" y="50967"/>
                        </a:cubicBezTo>
                        <a:cubicBezTo>
                          <a:pt x="17769" y="52552"/>
                          <a:pt x="21382" y="53344"/>
                          <a:pt x="25635" y="53344"/>
                        </a:cubicBezTo>
                        <a:cubicBezTo>
                          <a:pt x="26238" y="53344"/>
                          <a:pt x="26908" y="53303"/>
                          <a:pt x="27644" y="53221"/>
                        </a:cubicBezTo>
                        <a:cubicBezTo>
                          <a:pt x="28380" y="53150"/>
                          <a:pt x="29192" y="53032"/>
                          <a:pt x="30082" y="52869"/>
                        </a:cubicBezTo>
                        <a:lnTo>
                          <a:pt x="30128" y="43822"/>
                        </a:lnTo>
                        <a:close/>
                      </a:path>
                    </a:pathLst>
                  </a:custGeom>
                  <a:solidFill>
                    <a:srgbClr val="000000"/>
                  </a:solidFill>
                  <a:ln w="15" cap="flat">
                    <a:noFill/>
                    <a:prstDash val="solid"/>
                    <a:round/>
                  </a:ln>
                </p:spPr>
                <p:txBody>
                  <a:bodyPr/>
                  <a:lstStyle/>
                  <a:p>
                    <a:endParaRPr lang="nb-NO"/>
                  </a:p>
                </p:txBody>
              </p:sp>
              <p:sp>
                <p:nvSpPr>
                  <p:cNvPr id="238" name="Friform 237">
                    <a:extLst>
                      <a:ext uri="{FF2B5EF4-FFF2-40B4-BE49-F238E27FC236}">
                        <a16:creationId xmlns:a16="http://schemas.microsoft.com/office/drawing/2014/main" id="{1996864A-07AB-CC56-F460-0082C766C244}"/>
                      </a:ext>
                    </a:extLst>
                  </p:cNvPr>
                  <p:cNvSpPr/>
                  <p:nvPr/>
                </p:nvSpPr>
                <p:spPr>
                  <a:xfrm flipV="1">
                    <a:off x="6111718" y="3305390"/>
                    <a:ext cx="43210" cy="44759"/>
                  </a:xfrm>
                  <a:custGeom>
                    <a:avLst/>
                    <a:gdLst>
                      <a:gd name="csX0" fmla="*/ 41914 w 43210"/>
                      <a:gd name="csY0" fmla="*/ 28566 h 44759"/>
                      <a:gd name="csX1" fmla="*/ 24725 w 43210"/>
                      <a:gd name="csY1" fmla="*/ 19274 h 44759"/>
                      <a:gd name="csX2" fmla="*/ 41914 w 43210"/>
                      <a:gd name="csY2" fmla="*/ 9921 h 44759"/>
                      <a:gd name="csX3" fmla="*/ 39139 w 43210"/>
                      <a:gd name="csY3" fmla="*/ 5228 h 44759"/>
                      <a:gd name="csX4" fmla="*/ 23038 w 43210"/>
                      <a:gd name="csY4" fmla="*/ 14950 h 44759"/>
                      <a:gd name="csX5" fmla="*/ 23038 w 43210"/>
                      <a:gd name="csY5" fmla="*/ -3113 h 44759"/>
                      <a:gd name="csX6" fmla="*/ 17579 w 43210"/>
                      <a:gd name="csY6" fmla="*/ -3113 h 44759"/>
                      <a:gd name="csX7" fmla="*/ 17579 w 43210"/>
                      <a:gd name="csY7" fmla="*/ 14950 h 44759"/>
                      <a:gd name="csX8" fmla="*/ 1479 w 43210"/>
                      <a:gd name="csY8" fmla="*/ 5228 h 44759"/>
                      <a:gd name="csX9" fmla="*/ -1297 w 43210"/>
                      <a:gd name="csY9" fmla="*/ 9921 h 44759"/>
                      <a:gd name="csX10" fmla="*/ 15908 w 43210"/>
                      <a:gd name="csY10" fmla="*/ 19274 h 44759"/>
                      <a:gd name="csX11" fmla="*/ -1297 w 43210"/>
                      <a:gd name="csY11" fmla="*/ 28566 h 44759"/>
                      <a:gd name="csX12" fmla="*/ 1479 w 43210"/>
                      <a:gd name="csY12" fmla="*/ 33305 h 44759"/>
                      <a:gd name="csX13" fmla="*/ 17579 w 43210"/>
                      <a:gd name="csY13" fmla="*/ 23583 h 44759"/>
                      <a:gd name="csX14" fmla="*/ 17579 w 43210"/>
                      <a:gd name="csY14" fmla="*/ 41646 h 44759"/>
                      <a:gd name="csX15" fmla="*/ 23038 w 43210"/>
                      <a:gd name="csY15" fmla="*/ 41646 h 44759"/>
                      <a:gd name="csX16" fmla="*/ 23038 w 43210"/>
                      <a:gd name="csY16" fmla="*/ 23583 h 44759"/>
                      <a:gd name="csX17" fmla="*/ 39139 w 43210"/>
                      <a:gd name="csY17" fmla="*/ 33305 h 44759"/>
                      <a:gd name="csX18" fmla="*/ 41914 w 43210"/>
                      <a:gd name="csY18" fmla="*/ 28566 h 447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3210" h="44759">
                        <a:moveTo>
                          <a:pt x="41914" y="28566"/>
                        </a:moveTo>
                        <a:lnTo>
                          <a:pt x="24725" y="19274"/>
                        </a:lnTo>
                        <a:lnTo>
                          <a:pt x="41914" y="9921"/>
                        </a:lnTo>
                        <a:lnTo>
                          <a:pt x="39139" y="5228"/>
                        </a:lnTo>
                        <a:lnTo>
                          <a:pt x="23038" y="14950"/>
                        </a:lnTo>
                        <a:lnTo>
                          <a:pt x="23038" y="-3113"/>
                        </a:lnTo>
                        <a:lnTo>
                          <a:pt x="17579" y="-3113"/>
                        </a:lnTo>
                        <a:lnTo>
                          <a:pt x="17579" y="14950"/>
                        </a:lnTo>
                        <a:lnTo>
                          <a:pt x="1479" y="5228"/>
                        </a:lnTo>
                        <a:lnTo>
                          <a:pt x="-1297" y="9921"/>
                        </a:lnTo>
                        <a:lnTo>
                          <a:pt x="15908" y="19274"/>
                        </a:lnTo>
                        <a:lnTo>
                          <a:pt x="-1297" y="28566"/>
                        </a:lnTo>
                        <a:lnTo>
                          <a:pt x="1479" y="33305"/>
                        </a:lnTo>
                        <a:lnTo>
                          <a:pt x="17579" y="23583"/>
                        </a:lnTo>
                        <a:lnTo>
                          <a:pt x="17579" y="41646"/>
                        </a:lnTo>
                        <a:lnTo>
                          <a:pt x="23038" y="41646"/>
                        </a:lnTo>
                        <a:lnTo>
                          <a:pt x="23038" y="23583"/>
                        </a:lnTo>
                        <a:lnTo>
                          <a:pt x="39139" y="33305"/>
                        </a:lnTo>
                        <a:lnTo>
                          <a:pt x="41914" y="28566"/>
                        </a:lnTo>
                        <a:close/>
                      </a:path>
                    </a:pathLst>
                  </a:custGeom>
                  <a:solidFill>
                    <a:srgbClr val="000000"/>
                  </a:solidFill>
                  <a:ln w="15" cap="flat">
                    <a:noFill/>
                    <a:prstDash val="solid"/>
                    <a:round/>
                  </a:ln>
                </p:spPr>
                <p:txBody>
                  <a:bodyPr/>
                  <a:lstStyle/>
                  <a:p>
                    <a:endParaRPr lang="nb-NO"/>
                  </a:p>
                </p:txBody>
              </p:sp>
              <p:sp>
                <p:nvSpPr>
                  <p:cNvPr id="239" name="Friform 238">
                    <a:extLst>
                      <a:ext uri="{FF2B5EF4-FFF2-40B4-BE49-F238E27FC236}">
                        <a16:creationId xmlns:a16="http://schemas.microsoft.com/office/drawing/2014/main" id="{15D268EF-030E-0F55-9162-E6643E30FC78}"/>
                      </a:ext>
                    </a:extLst>
                  </p:cNvPr>
                  <p:cNvSpPr/>
                  <p:nvPr/>
                </p:nvSpPr>
                <p:spPr>
                  <a:xfrm flipV="1">
                    <a:off x="6160787" y="3305390"/>
                    <a:ext cx="43210" cy="44759"/>
                  </a:xfrm>
                  <a:custGeom>
                    <a:avLst/>
                    <a:gdLst>
                      <a:gd name="csX0" fmla="*/ 41919 w 43210"/>
                      <a:gd name="csY0" fmla="*/ 28566 h 44759"/>
                      <a:gd name="csX1" fmla="*/ 24730 w 43210"/>
                      <a:gd name="csY1" fmla="*/ 19274 h 44759"/>
                      <a:gd name="csX2" fmla="*/ 41919 w 43210"/>
                      <a:gd name="csY2" fmla="*/ 9921 h 44759"/>
                      <a:gd name="csX3" fmla="*/ 39144 w 43210"/>
                      <a:gd name="csY3" fmla="*/ 5228 h 44759"/>
                      <a:gd name="csX4" fmla="*/ 23043 w 43210"/>
                      <a:gd name="csY4" fmla="*/ 14950 h 44759"/>
                      <a:gd name="csX5" fmla="*/ 23043 w 43210"/>
                      <a:gd name="csY5" fmla="*/ -3113 h 44759"/>
                      <a:gd name="csX6" fmla="*/ 17584 w 43210"/>
                      <a:gd name="csY6" fmla="*/ -3113 h 44759"/>
                      <a:gd name="csX7" fmla="*/ 17584 w 43210"/>
                      <a:gd name="csY7" fmla="*/ 14950 h 44759"/>
                      <a:gd name="csX8" fmla="*/ 1484 w 43210"/>
                      <a:gd name="csY8" fmla="*/ 5228 h 44759"/>
                      <a:gd name="csX9" fmla="*/ -1292 w 43210"/>
                      <a:gd name="csY9" fmla="*/ 9921 h 44759"/>
                      <a:gd name="csX10" fmla="*/ 15913 w 43210"/>
                      <a:gd name="csY10" fmla="*/ 19274 h 44759"/>
                      <a:gd name="csX11" fmla="*/ -1292 w 43210"/>
                      <a:gd name="csY11" fmla="*/ 28566 h 44759"/>
                      <a:gd name="csX12" fmla="*/ 1484 w 43210"/>
                      <a:gd name="csY12" fmla="*/ 33305 h 44759"/>
                      <a:gd name="csX13" fmla="*/ 17584 w 43210"/>
                      <a:gd name="csY13" fmla="*/ 23583 h 44759"/>
                      <a:gd name="csX14" fmla="*/ 17584 w 43210"/>
                      <a:gd name="csY14" fmla="*/ 41646 h 44759"/>
                      <a:gd name="csX15" fmla="*/ 23043 w 43210"/>
                      <a:gd name="csY15" fmla="*/ 41646 h 44759"/>
                      <a:gd name="csX16" fmla="*/ 23043 w 43210"/>
                      <a:gd name="csY16" fmla="*/ 23583 h 44759"/>
                      <a:gd name="csX17" fmla="*/ 39144 w 43210"/>
                      <a:gd name="csY17" fmla="*/ 33305 h 44759"/>
                      <a:gd name="csX18" fmla="*/ 41919 w 43210"/>
                      <a:gd name="csY18" fmla="*/ 28566 h 447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3210" h="44759">
                        <a:moveTo>
                          <a:pt x="41919" y="28566"/>
                        </a:moveTo>
                        <a:lnTo>
                          <a:pt x="24730" y="19274"/>
                        </a:lnTo>
                        <a:lnTo>
                          <a:pt x="41919" y="9921"/>
                        </a:lnTo>
                        <a:lnTo>
                          <a:pt x="39144" y="5228"/>
                        </a:lnTo>
                        <a:lnTo>
                          <a:pt x="23043" y="14950"/>
                        </a:lnTo>
                        <a:lnTo>
                          <a:pt x="23043" y="-3113"/>
                        </a:lnTo>
                        <a:lnTo>
                          <a:pt x="17584" y="-3113"/>
                        </a:lnTo>
                        <a:lnTo>
                          <a:pt x="17584" y="14950"/>
                        </a:lnTo>
                        <a:lnTo>
                          <a:pt x="1484" y="5228"/>
                        </a:lnTo>
                        <a:lnTo>
                          <a:pt x="-1292" y="9921"/>
                        </a:lnTo>
                        <a:lnTo>
                          <a:pt x="15913" y="19274"/>
                        </a:lnTo>
                        <a:lnTo>
                          <a:pt x="-1292" y="28566"/>
                        </a:lnTo>
                        <a:lnTo>
                          <a:pt x="1484" y="33305"/>
                        </a:lnTo>
                        <a:lnTo>
                          <a:pt x="17584" y="23583"/>
                        </a:lnTo>
                        <a:lnTo>
                          <a:pt x="17584" y="41646"/>
                        </a:lnTo>
                        <a:lnTo>
                          <a:pt x="23043" y="41646"/>
                        </a:lnTo>
                        <a:lnTo>
                          <a:pt x="23043" y="23583"/>
                        </a:lnTo>
                        <a:lnTo>
                          <a:pt x="39144" y="33305"/>
                        </a:lnTo>
                        <a:lnTo>
                          <a:pt x="41919" y="28566"/>
                        </a:lnTo>
                        <a:close/>
                      </a:path>
                    </a:pathLst>
                  </a:custGeom>
                  <a:solidFill>
                    <a:srgbClr val="000000"/>
                  </a:solidFill>
                  <a:ln w="15" cap="flat">
                    <a:noFill/>
                    <a:prstDash val="solid"/>
                    <a:round/>
                  </a:ln>
                </p:spPr>
                <p:txBody>
                  <a:bodyPr/>
                  <a:lstStyle/>
                  <a:p>
                    <a:endParaRPr lang="nb-NO"/>
                  </a:p>
                </p:txBody>
              </p:sp>
            </p:grpSp>
          </p:grpSp>
          <p:grpSp>
            <p:nvGrpSpPr>
              <p:cNvPr id="240" name="Grafikk 9">
                <a:extLst>
                  <a:ext uri="{FF2B5EF4-FFF2-40B4-BE49-F238E27FC236}">
                    <a16:creationId xmlns:a16="http://schemas.microsoft.com/office/drawing/2014/main" id="{7C291C11-8C3C-0FE0-A76F-1DF297E876E9}"/>
                  </a:ext>
                </a:extLst>
              </p:cNvPr>
              <p:cNvGrpSpPr/>
              <p:nvPr/>
            </p:nvGrpSpPr>
            <p:grpSpPr>
              <a:xfrm>
                <a:off x="4350899" y="3731465"/>
                <a:ext cx="1924730" cy="106569"/>
                <a:chOff x="4350899" y="3731465"/>
                <a:chExt cx="1924730" cy="106569"/>
              </a:xfrm>
              <a:solidFill>
                <a:srgbClr val="000000"/>
              </a:solidFill>
            </p:grpSpPr>
            <p:sp>
              <p:nvSpPr>
                <p:cNvPr id="241" name="Friform 240">
                  <a:extLst>
                    <a:ext uri="{FF2B5EF4-FFF2-40B4-BE49-F238E27FC236}">
                      <a16:creationId xmlns:a16="http://schemas.microsoft.com/office/drawing/2014/main" id="{C9D985EB-4EEB-58C4-FB33-EF87841C8454}"/>
                    </a:ext>
                  </a:extLst>
                </p:cNvPr>
                <p:cNvSpPr/>
                <p:nvPr/>
              </p:nvSpPr>
              <p:spPr>
                <a:xfrm>
                  <a:off x="6241281" y="3774545"/>
                  <a:ext cx="34347" cy="9813"/>
                </a:xfrm>
                <a:custGeom>
                  <a:avLst/>
                  <a:gdLst>
                    <a:gd name="csX0" fmla="*/ 34666 w 34347"/>
                    <a:gd name="csY0" fmla="*/ 223 h 9813"/>
                    <a:gd name="csX1" fmla="*/ 318 w 34347"/>
                    <a:gd name="csY1" fmla="*/ 223 h 9813"/>
                  </a:gdLst>
                  <a:ahLst/>
                  <a:cxnLst>
                    <a:cxn ang="0">
                      <a:pos x="csX0" y="csY0"/>
                    </a:cxn>
                    <a:cxn ang="0">
                      <a:pos x="csX1" y="csY1"/>
                    </a:cxn>
                  </a:cxnLst>
                  <a:rect l="l" t="t" r="r" b="b"/>
                  <a:pathLst>
                    <a:path w="34347" h="9813">
                      <a:moveTo>
                        <a:pt x="34666" y="223"/>
                      </a:moveTo>
                      <a:lnTo>
                        <a:pt x="318" y="223"/>
                      </a:lnTo>
                    </a:path>
                  </a:pathLst>
                </a:custGeom>
                <a:solidFill>
                  <a:srgbClr val="000000"/>
                </a:solidFill>
                <a:ln w="7851" cap="flat">
                  <a:solidFill>
                    <a:srgbClr val="000000"/>
                  </a:solidFill>
                  <a:prstDash val="solid"/>
                  <a:round/>
                </a:ln>
              </p:spPr>
              <p:txBody>
                <a:bodyPr/>
                <a:lstStyle/>
                <a:p>
                  <a:endParaRPr lang="nb-NO"/>
                </a:p>
              </p:txBody>
            </p:sp>
            <p:grpSp>
              <p:nvGrpSpPr>
                <p:cNvPr id="242" name="Grafikk 9">
                  <a:extLst>
                    <a:ext uri="{FF2B5EF4-FFF2-40B4-BE49-F238E27FC236}">
                      <a16:creationId xmlns:a16="http://schemas.microsoft.com/office/drawing/2014/main" id="{4DFF54A5-7A9E-BE5F-C0D4-4326C0538C52}"/>
                    </a:ext>
                  </a:extLst>
                </p:cNvPr>
                <p:cNvGrpSpPr/>
                <p:nvPr/>
              </p:nvGrpSpPr>
              <p:grpSpPr>
                <a:xfrm>
                  <a:off x="4350899" y="3731465"/>
                  <a:ext cx="1850801" cy="106569"/>
                  <a:chOff x="4350899" y="3731465"/>
                  <a:chExt cx="1850801" cy="106569"/>
                </a:xfrm>
                <a:solidFill>
                  <a:srgbClr val="000000"/>
                </a:solidFill>
              </p:grpSpPr>
              <p:sp>
                <p:nvSpPr>
                  <p:cNvPr id="243" name="Friform 242">
                    <a:extLst>
                      <a:ext uri="{FF2B5EF4-FFF2-40B4-BE49-F238E27FC236}">
                        <a16:creationId xmlns:a16="http://schemas.microsoft.com/office/drawing/2014/main" id="{6B3F488D-1BAE-6840-F24A-D27FA5DE0F5B}"/>
                      </a:ext>
                    </a:extLst>
                  </p:cNvPr>
                  <p:cNvSpPr/>
                  <p:nvPr/>
                </p:nvSpPr>
                <p:spPr>
                  <a:xfrm flipV="1">
                    <a:off x="4350899" y="3746078"/>
                    <a:ext cx="9675" cy="71547"/>
                  </a:xfrm>
                  <a:custGeom>
                    <a:avLst/>
                    <a:gdLst>
                      <a:gd name="csX0" fmla="*/ -821 w 9675"/>
                      <a:gd name="csY0" fmla="*/ 69438 h 71547"/>
                      <a:gd name="csX1" fmla="*/ 8854 w 9675"/>
                      <a:gd name="csY1" fmla="*/ 69438 h 71547"/>
                      <a:gd name="csX2" fmla="*/ 8854 w 9675"/>
                      <a:gd name="csY2" fmla="*/ -2109 h 71547"/>
                      <a:gd name="csX3" fmla="*/ -821 w 9675"/>
                      <a:gd name="csY3" fmla="*/ -2109 h 71547"/>
                      <a:gd name="csX4" fmla="*/ -821 w 9675"/>
                      <a:gd name="csY4" fmla="*/ 69438 h 71547"/>
                    </a:gdLst>
                    <a:ahLst/>
                    <a:cxnLst>
                      <a:cxn ang="0">
                        <a:pos x="csX0" y="csY0"/>
                      </a:cxn>
                      <a:cxn ang="0">
                        <a:pos x="csX1" y="csY1"/>
                      </a:cxn>
                      <a:cxn ang="0">
                        <a:pos x="csX2" y="csY2"/>
                      </a:cxn>
                      <a:cxn ang="0">
                        <a:pos x="csX3" y="csY3"/>
                      </a:cxn>
                      <a:cxn ang="0">
                        <a:pos x="csX4" y="csY4"/>
                      </a:cxn>
                    </a:cxnLst>
                    <a:rect l="l" t="t" r="r" b="b"/>
                    <a:pathLst>
                      <a:path w="9675" h="71547">
                        <a:moveTo>
                          <a:pt x="-821" y="69438"/>
                        </a:moveTo>
                        <a:lnTo>
                          <a:pt x="8854" y="69438"/>
                        </a:lnTo>
                        <a:lnTo>
                          <a:pt x="8854" y="-2109"/>
                        </a:lnTo>
                        <a:lnTo>
                          <a:pt x="-821" y="-2109"/>
                        </a:lnTo>
                        <a:lnTo>
                          <a:pt x="-821" y="69438"/>
                        </a:lnTo>
                        <a:close/>
                      </a:path>
                    </a:pathLst>
                  </a:custGeom>
                  <a:solidFill>
                    <a:srgbClr val="000000"/>
                  </a:solidFill>
                  <a:ln w="15" cap="flat">
                    <a:noFill/>
                    <a:prstDash val="solid"/>
                    <a:round/>
                  </a:ln>
                </p:spPr>
                <p:txBody>
                  <a:bodyPr/>
                  <a:lstStyle/>
                  <a:p>
                    <a:endParaRPr lang="nb-NO"/>
                  </a:p>
                </p:txBody>
              </p:sp>
              <p:sp>
                <p:nvSpPr>
                  <p:cNvPr id="244" name="Friform 243">
                    <a:extLst>
                      <a:ext uri="{FF2B5EF4-FFF2-40B4-BE49-F238E27FC236}">
                        <a16:creationId xmlns:a16="http://schemas.microsoft.com/office/drawing/2014/main" id="{69934C8D-83E3-C212-34E4-1CC9E47355EE}"/>
                      </a:ext>
                    </a:extLst>
                  </p:cNvPr>
                  <p:cNvSpPr/>
                  <p:nvPr/>
                </p:nvSpPr>
                <p:spPr>
                  <a:xfrm flipV="1">
                    <a:off x="4379121" y="3762669"/>
                    <a:ext cx="44958" cy="54956"/>
                  </a:xfrm>
                  <a:custGeom>
                    <a:avLst/>
                    <a:gdLst>
                      <a:gd name="csX0" fmla="*/ 43039 w 44958"/>
                      <a:gd name="csY0" fmla="*/ 30833 h 54956"/>
                      <a:gd name="csX1" fmla="*/ 43039 w 44958"/>
                      <a:gd name="csY1" fmla="*/ -1568 h 54956"/>
                      <a:gd name="csX2" fmla="*/ 34222 w 44958"/>
                      <a:gd name="csY2" fmla="*/ -1568 h 54956"/>
                      <a:gd name="csX3" fmla="*/ 34222 w 44958"/>
                      <a:gd name="csY3" fmla="*/ 30541 h 54956"/>
                      <a:gd name="csX4" fmla="*/ 31247 w 44958"/>
                      <a:gd name="csY4" fmla="*/ 41934 h 54956"/>
                      <a:gd name="csX5" fmla="*/ 22338 w 44958"/>
                      <a:gd name="csY5" fmla="*/ 45722 h 54956"/>
                      <a:gd name="csX6" fmla="*/ 11068 w 44958"/>
                      <a:gd name="csY6" fmla="*/ 41168 h 54956"/>
                      <a:gd name="csX7" fmla="*/ 6943 w 44958"/>
                      <a:gd name="csY7" fmla="*/ 28763 h 54956"/>
                      <a:gd name="csX8" fmla="*/ 6943 w 44958"/>
                      <a:gd name="csY8" fmla="*/ -1568 h 54956"/>
                      <a:gd name="csX9" fmla="*/ -1920 w 44958"/>
                      <a:gd name="csY9" fmla="*/ -1568 h 54956"/>
                      <a:gd name="csX10" fmla="*/ -1920 w 44958"/>
                      <a:gd name="csY10" fmla="*/ 52101 h 54956"/>
                      <a:gd name="csX11" fmla="*/ 6943 w 44958"/>
                      <a:gd name="csY11" fmla="*/ 52101 h 54956"/>
                      <a:gd name="csX12" fmla="*/ 6943 w 44958"/>
                      <a:gd name="csY12" fmla="*/ 43759 h 54956"/>
                      <a:gd name="csX13" fmla="*/ 14395 w 44958"/>
                      <a:gd name="csY13" fmla="*/ 50997 h 54956"/>
                      <a:gd name="csX14" fmla="*/ 24301 w 44958"/>
                      <a:gd name="csY14" fmla="*/ 53389 h 54956"/>
                      <a:gd name="csX15" fmla="*/ 38285 w 44958"/>
                      <a:gd name="csY15" fmla="*/ 47669 h 54956"/>
                      <a:gd name="csX16" fmla="*/ 43039 w 44958"/>
                      <a:gd name="csY16" fmla="*/ 30833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039" y="30833"/>
                        </a:moveTo>
                        <a:lnTo>
                          <a:pt x="43039" y="-1568"/>
                        </a:lnTo>
                        <a:lnTo>
                          <a:pt x="34222" y="-1568"/>
                        </a:lnTo>
                        <a:lnTo>
                          <a:pt x="34222" y="30541"/>
                        </a:lnTo>
                        <a:cubicBezTo>
                          <a:pt x="34222" y="35622"/>
                          <a:pt x="33230" y="39420"/>
                          <a:pt x="31247" y="41934"/>
                        </a:cubicBezTo>
                        <a:cubicBezTo>
                          <a:pt x="29264" y="44459"/>
                          <a:pt x="26294" y="45722"/>
                          <a:pt x="22338" y="45722"/>
                        </a:cubicBezTo>
                        <a:cubicBezTo>
                          <a:pt x="17574" y="45722"/>
                          <a:pt x="13818" y="44204"/>
                          <a:pt x="11068" y="41168"/>
                        </a:cubicBezTo>
                        <a:cubicBezTo>
                          <a:pt x="8318" y="38142"/>
                          <a:pt x="6943" y="34007"/>
                          <a:pt x="6943" y="28763"/>
                        </a:cubicBezTo>
                        <a:lnTo>
                          <a:pt x="6943" y="-1568"/>
                        </a:lnTo>
                        <a:lnTo>
                          <a:pt x="-1920" y="-1568"/>
                        </a:lnTo>
                        <a:lnTo>
                          <a:pt x="-1920" y="52101"/>
                        </a:lnTo>
                        <a:lnTo>
                          <a:pt x="6943" y="52101"/>
                        </a:lnTo>
                        <a:lnTo>
                          <a:pt x="6943" y="43759"/>
                        </a:lnTo>
                        <a:cubicBezTo>
                          <a:pt x="9059" y="46989"/>
                          <a:pt x="11543" y="49402"/>
                          <a:pt x="14395" y="50997"/>
                        </a:cubicBezTo>
                        <a:cubicBezTo>
                          <a:pt x="17257" y="52591"/>
                          <a:pt x="20559" y="53389"/>
                          <a:pt x="24301" y="53389"/>
                        </a:cubicBezTo>
                        <a:cubicBezTo>
                          <a:pt x="30465" y="53389"/>
                          <a:pt x="35126" y="51482"/>
                          <a:pt x="38285" y="47669"/>
                        </a:cubicBezTo>
                        <a:cubicBezTo>
                          <a:pt x="41454" y="43856"/>
                          <a:pt x="43039" y="38244"/>
                          <a:pt x="43039" y="30833"/>
                        </a:cubicBezTo>
                        <a:close/>
                      </a:path>
                    </a:pathLst>
                  </a:custGeom>
                  <a:solidFill>
                    <a:srgbClr val="000000"/>
                  </a:solidFill>
                  <a:ln w="15" cap="flat">
                    <a:noFill/>
                    <a:prstDash val="solid"/>
                    <a:round/>
                  </a:ln>
                </p:spPr>
                <p:txBody>
                  <a:bodyPr/>
                  <a:lstStyle/>
                  <a:p>
                    <a:endParaRPr lang="nb-NO"/>
                  </a:p>
                </p:txBody>
              </p:sp>
              <p:sp>
                <p:nvSpPr>
                  <p:cNvPr id="245" name="Friform 244">
                    <a:extLst>
                      <a:ext uri="{FF2B5EF4-FFF2-40B4-BE49-F238E27FC236}">
                        <a16:creationId xmlns:a16="http://schemas.microsoft.com/office/drawing/2014/main" id="{ADD2D5FB-A436-08F7-1C15-A4DE275468F4}"/>
                      </a:ext>
                    </a:extLst>
                  </p:cNvPr>
                  <p:cNvSpPr/>
                  <p:nvPr/>
                </p:nvSpPr>
                <p:spPr>
                  <a:xfrm flipV="1">
                    <a:off x="4435047" y="3748716"/>
                    <a:ext cx="33489" cy="68910"/>
                  </a:xfrm>
                  <a:custGeom>
                    <a:avLst/>
                    <a:gdLst>
                      <a:gd name="csX0" fmla="*/ 14202 w 33489"/>
                      <a:gd name="csY0" fmla="*/ 66887 h 68910"/>
                      <a:gd name="csX1" fmla="*/ 14202 w 33489"/>
                      <a:gd name="csY1" fmla="*/ 51645 h 68910"/>
                      <a:gd name="csX2" fmla="*/ 32357 w 33489"/>
                      <a:gd name="csY2" fmla="*/ 51645 h 68910"/>
                      <a:gd name="csX3" fmla="*/ 32357 w 33489"/>
                      <a:gd name="csY3" fmla="*/ 44791 h 68910"/>
                      <a:gd name="csX4" fmla="*/ 14202 w 33489"/>
                      <a:gd name="csY4" fmla="*/ 44791 h 68910"/>
                      <a:gd name="csX5" fmla="*/ 14202 w 33489"/>
                      <a:gd name="csY5" fmla="*/ 15657 h 68910"/>
                      <a:gd name="csX6" fmla="*/ 15996 w 33489"/>
                      <a:gd name="csY6" fmla="*/ 7223 h 68910"/>
                      <a:gd name="csX7" fmla="*/ 23310 w 33489"/>
                      <a:gd name="csY7" fmla="*/ 5352 h 68910"/>
                      <a:gd name="csX8" fmla="*/ 32357 w 33489"/>
                      <a:gd name="csY8" fmla="*/ 5352 h 68910"/>
                      <a:gd name="csX9" fmla="*/ 32357 w 33489"/>
                      <a:gd name="csY9" fmla="*/ -2023 h 68910"/>
                      <a:gd name="csX10" fmla="*/ 23310 w 33489"/>
                      <a:gd name="csY10" fmla="*/ -2023 h 68910"/>
                      <a:gd name="csX11" fmla="*/ 9218 w 33489"/>
                      <a:gd name="csY11" fmla="*/ 1779 h 68910"/>
                      <a:gd name="csX12" fmla="*/ 5339 w 33489"/>
                      <a:gd name="csY12" fmla="*/ 15657 h 68910"/>
                      <a:gd name="csX13" fmla="*/ 5339 w 33489"/>
                      <a:gd name="csY13" fmla="*/ 44791 h 68910"/>
                      <a:gd name="csX14" fmla="*/ -1132 w 33489"/>
                      <a:gd name="csY14" fmla="*/ 44791 h 68910"/>
                      <a:gd name="csX15" fmla="*/ -1132 w 33489"/>
                      <a:gd name="csY15" fmla="*/ 51645 h 68910"/>
                      <a:gd name="csX16" fmla="*/ 5339 w 33489"/>
                      <a:gd name="csY16" fmla="*/ 51645 h 68910"/>
                      <a:gd name="csX17" fmla="*/ 5339 w 33489"/>
                      <a:gd name="csY17" fmla="*/ 66887 h 68910"/>
                      <a:gd name="csX18" fmla="*/ 14202 w 33489"/>
                      <a:gd name="csY18" fmla="*/ 66887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202" y="66887"/>
                        </a:moveTo>
                        <a:lnTo>
                          <a:pt x="14202" y="51645"/>
                        </a:lnTo>
                        <a:lnTo>
                          <a:pt x="32357" y="51645"/>
                        </a:lnTo>
                        <a:lnTo>
                          <a:pt x="32357" y="44791"/>
                        </a:lnTo>
                        <a:lnTo>
                          <a:pt x="14202" y="44791"/>
                        </a:lnTo>
                        <a:lnTo>
                          <a:pt x="14202" y="15657"/>
                        </a:lnTo>
                        <a:cubicBezTo>
                          <a:pt x="14202" y="11281"/>
                          <a:pt x="14800" y="8470"/>
                          <a:pt x="15996" y="7223"/>
                        </a:cubicBezTo>
                        <a:cubicBezTo>
                          <a:pt x="17192" y="5976"/>
                          <a:pt x="19630" y="5352"/>
                          <a:pt x="23310" y="5352"/>
                        </a:cubicBezTo>
                        <a:lnTo>
                          <a:pt x="32357" y="5352"/>
                        </a:lnTo>
                        <a:lnTo>
                          <a:pt x="32357" y="-2023"/>
                        </a:lnTo>
                        <a:lnTo>
                          <a:pt x="23310" y="-2023"/>
                        </a:lnTo>
                        <a:cubicBezTo>
                          <a:pt x="16502" y="-2023"/>
                          <a:pt x="11805" y="-756"/>
                          <a:pt x="9218" y="1779"/>
                        </a:cubicBezTo>
                        <a:cubicBezTo>
                          <a:pt x="6632" y="4325"/>
                          <a:pt x="5339" y="8951"/>
                          <a:pt x="5339" y="15657"/>
                        </a:cubicBezTo>
                        <a:lnTo>
                          <a:pt x="5339" y="44791"/>
                        </a:lnTo>
                        <a:lnTo>
                          <a:pt x="-1132" y="44791"/>
                        </a:lnTo>
                        <a:lnTo>
                          <a:pt x="-1132" y="51645"/>
                        </a:lnTo>
                        <a:lnTo>
                          <a:pt x="5339" y="51645"/>
                        </a:lnTo>
                        <a:lnTo>
                          <a:pt x="5339" y="66887"/>
                        </a:lnTo>
                        <a:lnTo>
                          <a:pt x="14202" y="66887"/>
                        </a:lnTo>
                        <a:close/>
                      </a:path>
                    </a:pathLst>
                  </a:custGeom>
                  <a:solidFill>
                    <a:srgbClr val="000000"/>
                  </a:solidFill>
                  <a:ln w="15" cap="flat">
                    <a:noFill/>
                    <a:prstDash val="solid"/>
                    <a:round/>
                  </a:ln>
                </p:spPr>
                <p:txBody>
                  <a:bodyPr/>
                  <a:lstStyle/>
                  <a:p>
                    <a:endParaRPr lang="nb-NO"/>
                  </a:p>
                </p:txBody>
              </p:sp>
              <p:sp>
                <p:nvSpPr>
                  <p:cNvPr id="246" name="Friform 245">
                    <a:extLst>
                      <a:ext uri="{FF2B5EF4-FFF2-40B4-BE49-F238E27FC236}">
                        <a16:creationId xmlns:a16="http://schemas.microsoft.com/office/drawing/2014/main" id="{DA2A83F5-1F89-4707-4E81-9EC2F91E1D2E}"/>
                      </a:ext>
                    </a:extLst>
                  </p:cNvPr>
                  <p:cNvSpPr/>
                  <p:nvPr/>
                </p:nvSpPr>
                <p:spPr>
                  <a:xfrm flipV="1">
                    <a:off x="4476301" y="3762669"/>
                    <a:ext cx="49742" cy="56351"/>
                  </a:xfrm>
                  <a:custGeom>
                    <a:avLst/>
                    <a:gdLst>
                      <a:gd name="csX0" fmla="*/ 47905 w 49742"/>
                      <a:gd name="csY0" fmla="*/ 28916 h 56351"/>
                      <a:gd name="csX1" fmla="*/ 47905 w 49742"/>
                      <a:gd name="csY1" fmla="*/ 24607 h 56351"/>
                      <a:gd name="csX2" fmla="*/ 7362 w 49742"/>
                      <a:gd name="csY2" fmla="*/ 24607 h 56351"/>
                      <a:gd name="csX3" fmla="*/ 12852 w 49742"/>
                      <a:gd name="csY3" fmla="*/ 10730 h 56351"/>
                      <a:gd name="csX4" fmla="*/ 26530 w 49742"/>
                      <a:gd name="csY4" fmla="*/ 5961 h 56351"/>
                      <a:gd name="csX5" fmla="*/ 36374 w 49742"/>
                      <a:gd name="csY5" fmla="*/ 7203 h 56351"/>
                      <a:gd name="csX6" fmla="*/ 45850 w 49742"/>
                      <a:gd name="csY6" fmla="*/ 10944 h 56351"/>
                      <a:gd name="csX7" fmla="*/ 45850 w 49742"/>
                      <a:gd name="csY7" fmla="*/ 2603 h 56351"/>
                      <a:gd name="csX8" fmla="*/ 36113 w 49742"/>
                      <a:gd name="csY8" fmla="*/ -464 h 56351"/>
                      <a:gd name="csX9" fmla="*/ 26008 w 49742"/>
                      <a:gd name="csY9" fmla="*/ -1522 h 56351"/>
                      <a:gd name="csX10" fmla="*/ 5660 w 49742"/>
                      <a:gd name="csY10" fmla="*/ 5946 h 56351"/>
                      <a:gd name="csX11" fmla="*/ -1838 w 49742"/>
                      <a:gd name="csY11" fmla="*/ 26186 h 56351"/>
                      <a:gd name="csX12" fmla="*/ 5277 w 49742"/>
                      <a:gd name="csY12" fmla="*/ 47086 h 56351"/>
                      <a:gd name="csX13" fmla="*/ 24475 w 49742"/>
                      <a:gd name="csY13" fmla="*/ 54830 h 56351"/>
                      <a:gd name="csX14" fmla="*/ 41603 w 49742"/>
                      <a:gd name="csY14" fmla="*/ 47853 h 56351"/>
                      <a:gd name="csX15" fmla="*/ 47905 w 49742"/>
                      <a:gd name="csY15" fmla="*/ 28916 h 56351"/>
                      <a:gd name="csX16" fmla="*/ 39088 w 49742"/>
                      <a:gd name="csY16" fmla="*/ 31507 h 56351"/>
                      <a:gd name="csX17" fmla="*/ 35040 w 49742"/>
                      <a:gd name="csY17" fmla="*/ 43038 h 56351"/>
                      <a:gd name="csX18" fmla="*/ 24567 w 49742"/>
                      <a:gd name="csY18" fmla="*/ 47362 h 56351"/>
                      <a:gd name="csX19" fmla="*/ 12760 w 49742"/>
                      <a:gd name="csY19" fmla="*/ 43191 h 56351"/>
                      <a:gd name="csX20" fmla="*/ 7654 w 49742"/>
                      <a:gd name="csY20" fmla="*/ 31446 h 56351"/>
                      <a:gd name="csX21" fmla="*/ 39088 w 49742"/>
                      <a:gd name="csY21" fmla="*/ 31507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05" y="28916"/>
                        </a:moveTo>
                        <a:lnTo>
                          <a:pt x="47905" y="24607"/>
                        </a:lnTo>
                        <a:lnTo>
                          <a:pt x="7362" y="24607"/>
                        </a:lnTo>
                        <a:cubicBezTo>
                          <a:pt x="7751" y="18535"/>
                          <a:pt x="9581" y="13909"/>
                          <a:pt x="12852" y="10730"/>
                        </a:cubicBezTo>
                        <a:cubicBezTo>
                          <a:pt x="16123" y="7550"/>
                          <a:pt x="20682" y="5961"/>
                          <a:pt x="26530" y="5961"/>
                        </a:cubicBezTo>
                        <a:cubicBezTo>
                          <a:pt x="29913" y="5961"/>
                          <a:pt x="33195" y="6375"/>
                          <a:pt x="36374" y="7203"/>
                        </a:cubicBezTo>
                        <a:cubicBezTo>
                          <a:pt x="39553" y="8031"/>
                          <a:pt x="42712" y="9278"/>
                          <a:pt x="45850" y="10944"/>
                        </a:cubicBezTo>
                        <a:lnTo>
                          <a:pt x="45850" y="2603"/>
                        </a:lnTo>
                        <a:cubicBezTo>
                          <a:pt x="42681" y="1264"/>
                          <a:pt x="39436" y="241"/>
                          <a:pt x="36113" y="-464"/>
                        </a:cubicBezTo>
                        <a:cubicBezTo>
                          <a:pt x="32791" y="-1169"/>
                          <a:pt x="29423" y="-1522"/>
                          <a:pt x="26008" y="-1522"/>
                        </a:cubicBezTo>
                        <a:cubicBezTo>
                          <a:pt x="17442" y="-1522"/>
                          <a:pt x="10659" y="967"/>
                          <a:pt x="5660" y="5946"/>
                        </a:cubicBezTo>
                        <a:cubicBezTo>
                          <a:pt x="662" y="10934"/>
                          <a:pt x="-1838" y="17681"/>
                          <a:pt x="-1838" y="26186"/>
                        </a:cubicBezTo>
                        <a:cubicBezTo>
                          <a:pt x="-1838" y="34967"/>
                          <a:pt x="534" y="41934"/>
                          <a:pt x="5277" y="47086"/>
                        </a:cubicBezTo>
                        <a:cubicBezTo>
                          <a:pt x="10020" y="52249"/>
                          <a:pt x="16420" y="54830"/>
                          <a:pt x="24475" y="54830"/>
                        </a:cubicBezTo>
                        <a:cubicBezTo>
                          <a:pt x="31692" y="54830"/>
                          <a:pt x="37401" y="52504"/>
                          <a:pt x="41603" y="47853"/>
                        </a:cubicBezTo>
                        <a:cubicBezTo>
                          <a:pt x="45804" y="43212"/>
                          <a:pt x="47905" y="36899"/>
                          <a:pt x="47905" y="28916"/>
                        </a:cubicBezTo>
                        <a:close/>
                        <a:moveTo>
                          <a:pt x="39088" y="31507"/>
                        </a:moveTo>
                        <a:cubicBezTo>
                          <a:pt x="39027" y="36322"/>
                          <a:pt x="37677" y="40165"/>
                          <a:pt x="35040" y="43038"/>
                        </a:cubicBezTo>
                        <a:cubicBezTo>
                          <a:pt x="32403" y="45921"/>
                          <a:pt x="28912" y="47362"/>
                          <a:pt x="24567" y="47362"/>
                        </a:cubicBezTo>
                        <a:cubicBezTo>
                          <a:pt x="19650" y="47362"/>
                          <a:pt x="15714" y="45972"/>
                          <a:pt x="12760" y="43191"/>
                        </a:cubicBezTo>
                        <a:cubicBezTo>
                          <a:pt x="9806" y="40411"/>
                          <a:pt x="8104" y="36496"/>
                          <a:pt x="7654" y="31446"/>
                        </a:cubicBezTo>
                        <a:lnTo>
                          <a:pt x="39088" y="31507"/>
                        </a:lnTo>
                        <a:close/>
                      </a:path>
                    </a:pathLst>
                  </a:custGeom>
                  <a:solidFill>
                    <a:srgbClr val="000000"/>
                  </a:solidFill>
                  <a:ln w="15" cap="flat">
                    <a:noFill/>
                    <a:prstDash val="solid"/>
                    <a:round/>
                  </a:ln>
                </p:spPr>
                <p:txBody>
                  <a:bodyPr/>
                  <a:lstStyle/>
                  <a:p>
                    <a:endParaRPr lang="nb-NO"/>
                  </a:p>
                </p:txBody>
              </p:sp>
              <p:sp>
                <p:nvSpPr>
                  <p:cNvPr id="247" name="Friform 246">
                    <a:extLst>
                      <a:ext uri="{FF2B5EF4-FFF2-40B4-BE49-F238E27FC236}">
                        <a16:creationId xmlns:a16="http://schemas.microsoft.com/office/drawing/2014/main" id="{421D32AA-1E3B-40D9-56B3-0054881CB374}"/>
                      </a:ext>
                    </a:extLst>
                  </p:cNvPr>
                  <p:cNvSpPr/>
                  <p:nvPr/>
                </p:nvSpPr>
                <p:spPr>
                  <a:xfrm flipV="1">
                    <a:off x="4540174" y="3762669"/>
                    <a:ext cx="31434" cy="54956"/>
                  </a:xfrm>
                  <a:custGeom>
                    <a:avLst/>
                    <a:gdLst>
                      <a:gd name="csX0" fmla="*/ 29971 w 31434"/>
                      <a:gd name="csY0" fmla="*/ 43866 h 54956"/>
                      <a:gd name="csX1" fmla="*/ 26736 w 31434"/>
                      <a:gd name="csY1" fmla="*/ 45124 h 54956"/>
                      <a:gd name="csX2" fmla="*/ 22887 w 31434"/>
                      <a:gd name="csY2" fmla="*/ 45538 h 54956"/>
                      <a:gd name="csX3" fmla="*/ 11402 w 31434"/>
                      <a:gd name="csY3" fmla="*/ 40677 h 54956"/>
                      <a:gd name="csX4" fmla="*/ 7400 w 31434"/>
                      <a:gd name="csY4" fmla="*/ 26708 h 54956"/>
                      <a:gd name="csX5" fmla="*/ 7400 w 31434"/>
                      <a:gd name="csY5" fmla="*/ -1568 h 54956"/>
                      <a:gd name="csX6" fmla="*/ -1463 w 31434"/>
                      <a:gd name="csY6" fmla="*/ -1568 h 54956"/>
                      <a:gd name="csX7" fmla="*/ -1463 w 31434"/>
                      <a:gd name="csY7" fmla="*/ 52101 h 54956"/>
                      <a:gd name="csX8" fmla="*/ 7400 w 31434"/>
                      <a:gd name="csY8" fmla="*/ 52101 h 54956"/>
                      <a:gd name="csX9" fmla="*/ 7400 w 31434"/>
                      <a:gd name="csY9" fmla="*/ 43759 h 54956"/>
                      <a:gd name="csX10" fmla="*/ 14637 w 31434"/>
                      <a:gd name="csY10" fmla="*/ 51012 h 54956"/>
                      <a:gd name="csX11" fmla="*/ 25478 w 31434"/>
                      <a:gd name="csY11" fmla="*/ 53389 h 54956"/>
                      <a:gd name="csX12" fmla="*/ 27487 w 31434"/>
                      <a:gd name="csY12" fmla="*/ 53266 h 54956"/>
                      <a:gd name="csX13" fmla="*/ 29925 w 31434"/>
                      <a:gd name="csY13" fmla="*/ 52913 h 54956"/>
                      <a:gd name="csX14" fmla="*/ 29971 w 31434"/>
                      <a:gd name="csY14" fmla="*/ 43866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29971" y="43866"/>
                        </a:moveTo>
                        <a:cubicBezTo>
                          <a:pt x="28979" y="44439"/>
                          <a:pt x="27901" y="44858"/>
                          <a:pt x="26736" y="45124"/>
                        </a:cubicBezTo>
                        <a:cubicBezTo>
                          <a:pt x="25570" y="45400"/>
                          <a:pt x="24287" y="45538"/>
                          <a:pt x="22887" y="45538"/>
                        </a:cubicBezTo>
                        <a:cubicBezTo>
                          <a:pt x="17898" y="45538"/>
                          <a:pt x="14070" y="43918"/>
                          <a:pt x="11402" y="40677"/>
                        </a:cubicBezTo>
                        <a:cubicBezTo>
                          <a:pt x="8734" y="37436"/>
                          <a:pt x="7400" y="32780"/>
                          <a:pt x="7400" y="26708"/>
                        </a:cubicBezTo>
                        <a:lnTo>
                          <a:pt x="7400" y="-1568"/>
                        </a:lnTo>
                        <a:lnTo>
                          <a:pt x="-1463" y="-1568"/>
                        </a:lnTo>
                        <a:lnTo>
                          <a:pt x="-1463" y="52101"/>
                        </a:lnTo>
                        <a:lnTo>
                          <a:pt x="7400" y="52101"/>
                        </a:lnTo>
                        <a:lnTo>
                          <a:pt x="7400" y="43759"/>
                        </a:lnTo>
                        <a:cubicBezTo>
                          <a:pt x="9260" y="47020"/>
                          <a:pt x="11673" y="49438"/>
                          <a:pt x="14637" y="51012"/>
                        </a:cubicBezTo>
                        <a:cubicBezTo>
                          <a:pt x="17612" y="52597"/>
                          <a:pt x="21226" y="53389"/>
                          <a:pt x="25478" y="53389"/>
                        </a:cubicBezTo>
                        <a:cubicBezTo>
                          <a:pt x="26081" y="53389"/>
                          <a:pt x="26751" y="53348"/>
                          <a:pt x="27487" y="53266"/>
                        </a:cubicBezTo>
                        <a:cubicBezTo>
                          <a:pt x="28223" y="53195"/>
                          <a:pt x="29036" y="53077"/>
                          <a:pt x="29925" y="52913"/>
                        </a:cubicBezTo>
                        <a:lnTo>
                          <a:pt x="29971" y="43866"/>
                        </a:lnTo>
                        <a:close/>
                      </a:path>
                    </a:pathLst>
                  </a:custGeom>
                  <a:solidFill>
                    <a:srgbClr val="000000"/>
                  </a:solidFill>
                  <a:ln w="15" cap="flat">
                    <a:noFill/>
                    <a:prstDash val="solid"/>
                    <a:round/>
                  </a:ln>
                </p:spPr>
                <p:txBody>
                  <a:bodyPr/>
                  <a:lstStyle/>
                  <a:p>
                    <a:endParaRPr lang="nb-NO"/>
                  </a:p>
                </p:txBody>
              </p:sp>
              <p:sp>
                <p:nvSpPr>
                  <p:cNvPr id="248" name="Friform 247">
                    <a:extLst>
                      <a:ext uri="{FF2B5EF4-FFF2-40B4-BE49-F238E27FC236}">
                        <a16:creationId xmlns:a16="http://schemas.microsoft.com/office/drawing/2014/main" id="{116DD7AA-1901-BDBE-D57A-28803277DE9C}"/>
                      </a:ext>
                    </a:extLst>
                  </p:cNvPr>
                  <p:cNvSpPr/>
                  <p:nvPr/>
                </p:nvSpPr>
                <p:spPr>
                  <a:xfrm flipV="1">
                    <a:off x="4578804" y="3762669"/>
                    <a:ext cx="44958" cy="54956"/>
                  </a:xfrm>
                  <a:custGeom>
                    <a:avLst/>
                    <a:gdLst>
                      <a:gd name="csX0" fmla="*/ 43059 w 44958"/>
                      <a:gd name="csY0" fmla="*/ 30833 h 54956"/>
                      <a:gd name="csX1" fmla="*/ 43059 w 44958"/>
                      <a:gd name="csY1" fmla="*/ -1568 h 54956"/>
                      <a:gd name="csX2" fmla="*/ 34242 w 44958"/>
                      <a:gd name="csY2" fmla="*/ -1568 h 54956"/>
                      <a:gd name="csX3" fmla="*/ 34242 w 44958"/>
                      <a:gd name="csY3" fmla="*/ 30541 h 54956"/>
                      <a:gd name="csX4" fmla="*/ 31267 w 44958"/>
                      <a:gd name="csY4" fmla="*/ 41934 h 54956"/>
                      <a:gd name="csX5" fmla="*/ 22358 w 44958"/>
                      <a:gd name="csY5" fmla="*/ 45722 h 54956"/>
                      <a:gd name="csX6" fmla="*/ 11088 w 44958"/>
                      <a:gd name="csY6" fmla="*/ 41168 h 54956"/>
                      <a:gd name="csX7" fmla="*/ 6963 w 44958"/>
                      <a:gd name="csY7" fmla="*/ 28763 h 54956"/>
                      <a:gd name="csX8" fmla="*/ 6963 w 44958"/>
                      <a:gd name="csY8" fmla="*/ -1568 h 54956"/>
                      <a:gd name="csX9" fmla="*/ -1900 w 44958"/>
                      <a:gd name="csY9" fmla="*/ -1568 h 54956"/>
                      <a:gd name="csX10" fmla="*/ -1900 w 44958"/>
                      <a:gd name="csY10" fmla="*/ 52101 h 54956"/>
                      <a:gd name="csX11" fmla="*/ 6963 w 44958"/>
                      <a:gd name="csY11" fmla="*/ 52101 h 54956"/>
                      <a:gd name="csX12" fmla="*/ 6963 w 44958"/>
                      <a:gd name="csY12" fmla="*/ 43759 h 54956"/>
                      <a:gd name="csX13" fmla="*/ 14416 w 44958"/>
                      <a:gd name="csY13" fmla="*/ 50997 h 54956"/>
                      <a:gd name="csX14" fmla="*/ 24321 w 44958"/>
                      <a:gd name="csY14" fmla="*/ 53389 h 54956"/>
                      <a:gd name="csX15" fmla="*/ 38306 w 44958"/>
                      <a:gd name="csY15" fmla="*/ 47669 h 54956"/>
                      <a:gd name="csX16" fmla="*/ 43059 w 44958"/>
                      <a:gd name="csY16" fmla="*/ 30833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059" y="30833"/>
                        </a:moveTo>
                        <a:lnTo>
                          <a:pt x="43059" y="-1568"/>
                        </a:lnTo>
                        <a:lnTo>
                          <a:pt x="34242" y="-1568"/>
                        </a:lnTo>
                        <a:lnTo>
                          <a:pt x="34242" y="30541"/>
                        </a:lnTo>
                        <a:cubicBezTo>
                          <a:pt x="34242" y="35622"/>
                          <a:pt x="33251" y="39420"/>
                          <a:pt x="31267" y="41934"/>
                        </a:cubicBezTo>
                        <a:cubicBezTo>
                          <a:pt x="29284" y="44459"/>
                          <a:pt x="26315" y="45722"/>
                          <a:pt x="22358" y="45722"/>
                        </a:cubicBezTo>
                        <a:cubicBezTo>
                          <a:pt x="17595" y="45722"/>
                          <a:pt x="13838" y="44204"/>
                          <a:pt x="11088" y="41168"/>
                        </a:cubicBezTo>
                        <a:cubicBezTo>
                          <a:pt x="8338" y="38142"/>
                          <a:pt x="6963" y="34007"/>
                          <a:pt x="6963" y="28763"/>
                        </a:cubicBezTo>
                        <a:lnTo>
                          <a:pt x="6963" y="-1568"/>
                        </a:lnTo>
                        <a:lnTo>
                          <a:pt x="-1900" y="-1568"/>
                        </a:lnTo>
                        <a:lnTo>
                          <a:pt x="-1900" y="52101"/>
                        </a:lnTo>
                        <a:lnTo>
                          <a:pt x="6963" y="52101"/>
                        </a:lnTo>
                        <a:lnTo>
                          <a:pt x="6963" y="43759"/>
                        </a:lnTo>
                        <a:cubicBezTo>
                          <a:pt x="9079" y="46989"/>
                          <a:pt x="11563" y="49402"/>
                          <a:pt x="14416" y="50997"/>
                        </a:cubicBezTo>
                        <a:cubicBezTo>
                          <a:pt x="17278" y="52591"/>
                          <a:pt x="20580" y="53389"/>
                          <a:pt x="24321" y="53389"/>
                        </a:cubicBezTo>
                        <a:cubicBezTo>
                          <a:pt x="30485" y="53389"/>
                          <a:pt x="35147" y="51482"/>
                          <a:pt x="38306" y="47669"/>
                        </a:cubicBezTo>
                        <a:cubicBezTo>
                          <a:pt x="41475" y="43856"/>
                          <a:pt x="43059" y="38244"/>
                          <a:pt x="43059" y="30833"/>
                        </a:cubicBezTo>
                        <a:close/>
                      </a:path>
                    </a:pathLst>
                  </a:custGeom>
                  <a:solidFill>
                    <a:srgbClr val="000000"/>
                  </a:solidFill>
                  <a:ln w="15" cap="flat">
                    <a:noFill/>
                    <a:prstDash val="solid"/>
                    <a:round/>
                  </a:ln>
                </p:spPr>
                <p:txBody>
                  <a:bodyPr/>
                  <a:lstStyle/>
                  <a:p>
                    <a:endParaRPr lang="nb-NO"/>
                  </a:p>
                </p:txBody>
              </p:sp>
              <p:sp>
                <p:nvSpPr>
                  <p:cNvPr id="249" name="Friform 248">
                    <a:extLst>
                      <a:ext uri="{FF2B5EF4-FFF2-40B4-BE49-F238E27FC236}">
                        <a16:creationId xmlns:a16="http://schemas.microsoft.com/office/drawing/2014/main" id="{3DD0D62D-FBEE-7849-C88C-F38796F3FECB}"/>
                      </a:ext>
                    </a:extLst>
                  </p:cNvPr>
                  <p:cNvSpPr/>
                  <p:nvPr/>
                </p:nvSpPr>
                <p:spPr>
                  <a:xfrm flipV="1">
                    <a:off x="4637981" y="3762669"/>
                    <a:ext cx="45342" cy="56351"/>
                  </a:xfrm>
                  <a:custGeom>
                    <a:avLst/>
                    <a:gdLst>
                      <a:gd name="csX0" fmla="*/ 26045 w 45342"/>
                      <a:gd name="csY0" fmla="*/ 26846 h 56351"/>
                      <a:gd name="csX1" fmla="*/ 11233 w 45342"/>
                      <a:gd name="csY1" fmla="*/ 24407 h 56351"/>
                      <a:gd name="csX2" fmla="*/ 7108 w 45342"/>
                      <a:gd name="csY2" fmla="*/ 16066 h 56351"/>
                      <a:gd name="csX3" fmla="*/ 10205 w 45342"/>
                      <a:gd name="csY3" fmla="*/ 8614 h 56351"/>
                      <a:gd name="csX4" fmla="*/ 18608 w 45342"/>
                      <a:gd name="csY4" fmla="*/ 5869 h 56351"/>
                      <a:gd name="csX5" fmla="*/ 30385 w 45342"/>
                      <a:gd name="csY5" fmla="*/ 11067 h 56351"/>
                      <a:gd name="csX6" fmla="*/ 34816 w 45342"/>
                      <a:gd name="csY6" fmla="*/ 24883 h 56351"/>
                      <a:gd name="csX7" fmla="*/ 34816 w 45342"/>
                      <a:gd name="csY7" fmla="*/ 26846 h 56351"/>
                      <a:gd name="csX8" fmla="*/ 26045 w 45342"/>
                      <a:gd name="csY8" fmla="*/ 26846 h 56351"/>
                      <a:gd name="csX9" fmla="*/ 43633 w 45342"/>
                      <a:gd name="csY9" fmla="*/ 30495 h 56351"/>
                      <a:gd name="csX10" fmla="*/ 43633 w 45342"/>
                      <a:gd name="csY10" fmla="*/ -127 h 56351"/>
                      <a:gd name="csX11" fmla="*/ 34816 w 45342"/>
                      <a:gd name="csY11" fmla="*/ -127 h 56351"/>
                      <a:gd name="csX12" fmla="*/ 34816 w 45342"/>
                      <a:gd name="csY12" fmla="*/ 8016 h 56351"/>
                      <a:gd name="csX13" fmla="*/ 27287 w 45342"/>
                      <a:gd name="csY13" fmla="*/ 809 h 56351"/>
                      <a:gd name="csX14" fmla="*/ 16262 w 45342"/>
                      <a:gd name="csY14" fmla="*/ -1522 h 56351"/>
                      <a:gd name="csX15" fmla="*/ 3152 w 45342"/>
                      <a:gd name="csY15" fmla="*/ 3109 h 56351"/>
                      <a:gd name="csX16" fmla="*/ -1709 w 45342"/>
                      <a:gd name="csY16" fmla="*/ 15498 h 56351"/>
                      <a:gd name="csX17" fmla="*/ 4348 w 45342"/>
                      <a:gd name="csY17" fmla="*/ 29146 h 56351"/>
                      <a:gd name="csX18" fmla="*/ 22442 w 45342"/>
                      <a:gd name="csY18" fmla="*/ 33746 h 56351"/>
                      <a:gd name="csX19" fmla="*/ 34816 w 45342"/>
                      <a:gd name="csY19" fmla="*/ 33746 h 56351"/>
                      <a:gd name="csX20" fmla="*/ 34816 w 45342"/>
                      <a:gd name="csY20" fmla="*/ 34620 h 56351"/>
                      <a:gd name="csX21" fmla="*/ 30814 w 45342"/>
                      <a:gd name="csY21" fmla="*/ 44035 h 56351"/>
                      <a:gd name="csX22" fmla="*/ 19574 w 45342"/>
                      <a:gd name="csY22" fmla="*/ 47362 h 56351"/>
                      <a:gd name="csX23" fmla="*/ 10604 w 45342"/>
                      <a:gd name="csY23" fmla="*/ 46258 h 56351"/>
                      <a:gd name="csX24" fmla="*/ 2232 w 45342"/>
                      <a:gd name="csY24" fmla="*/ 42946 h 56351"/>
                      <a:gd name="csX25" fmla="*/ 2232 w 45342"/>
                      <a:gd name="csY25" fmla="*/ 51104 h 56351"/>
                      <a:gd name="csX26" fmla="*/ 11616 w 45342"/>
                      <a:gd name="csY26" fmla="*/ 53894 h 56351"/>
                      <a:gd name="csX27" fmla="*/ 20479 w 45342"/>
                      <a:gd name="csY27" fmla="*/ 54830 h 56351"/>
                      <a:gd name="csX28" fmla="*/ 37883 w 45342"/>
                      <a:gd name="csY28" fmla="*/ 48788 h 56351"/>
                      <a:gd name="csX29" fmla="*/ 43633 w 45342"/>
                      <a:gd name="csY29" fmla="*/ 30495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5342" h="56351">
                        <a:moveTo>
                          <a:pt x="26045" y="26846"/>
                        </a:moveTo>
                        <a:cubicBezTo>
                          <a:pt x="18920" y="26846"/>
                          <a:pt x="13982" y="26033"/>
                          <a:pt x="11233" y="24407"/>
                        </a:cubicBezTo>
                        <a:cubicBezTo>
                          <a:pt x="8483" y="22782"/>
                          <a:pt x="7108" y="20002"/>
                          <a:pt x="7108" y="16066"/>
                        </a:cubicBezTo>
                        <a:cubicBezTo>
                          <a:pt x="7108" y="12938"/>
                          <a:pt x="8140" y="10454"/>
                          <a:pt x="10205" y="8614"/>
                        </a:cubicBezTo>
                        <a:cubicBezTo>
                          <a:pt x="12270" y="6784"/>
                          <a:pt x="15071" y="5869"/>
                          <a:pt x="18608" y="5869"/>
                        </a:cubicBezTo>
                        <a:cubicBezTo>
                          <a:pt x="23505" y="5869"/>
                          <a:pt x="27430" y="7602"/>
                          <a:pt x="30385" y="11067"/>
                        </a:cubicBezTo>
                        <a:cubicBezTo>
                          <a:pt x="33339" y="14532"/>
                          <a:pt x="34816" y="19138"/>
                          <a:pt x="34816" y="24883"/>
                        </a:cubicBezTo>
                        <a:lnTo>
                          <a:pt x="34816" y="26846"/>
                        </a:lnTo>
                        <a:lnTo>
                          <a:pt x="26045" y="26846"/>
                        </a:lnTo>
                        <a:close/>
                        <a:moveTo>
                          <a:pt x="43633" y="30495"/>
                        </a:moveTo>
                        <a:lnTo>
                          <a:pt x="43633" y="-127"/>
                        </a:lnTo>
                        <a:lnTo>
                          <a:pt x="34816" y="-127"/>
                        </a:lnTo>
                        <a:lnTo>
                          <a:pt x="34816" y="8016"/>
                        </a:lnTo>
                        <a:cubicBezTo>
                          <a:pt x="32802" y="4765"/>
                          <a:pt x="30293" y="2363"/>
                          <a:pt x="27287" y="809"/>
                        </a:cubicBezTo>
                        <a:cubicBezTo>
                          <a:pt x="24282" y="-745"/>
                          <a:pt x="20607" y="-1522"/>
                          <a:pt x="16262" y="-1522"/>
                        </a:cubicBezTo>
                        <a:cubicBezTo>
                          <a:pt x="10773" y="-1522"/>
                          <a:pt x="6402" y="22"/>
                          <a:pt x="3152" y="3109"/>
                        </a:cubicBezTo>
                        <a:cubicBezTo>
                          <a:pt x="-89" y="6196"/>
                          <a:pt x="-1709" y="10326"/>
                          <a:pt x="-1709" y="15498"/>
                        </a:cubicBezTo>
                        <a:cubicBezTo>
                          <a:pt x="-1709" y="21530"/>
                          <a:pt x="310" y="26079"/>
                          <a:pt x="4348" y="29146"/>
                        </a:cubicBezTo>
                        <a:cubicBezTo>
                          <a:pt x="8396" y="32212"/>
                          <a:pt x="14427" y="33746"/>
                          <a:pt x="22442" y="33746"/>
                        </a:cubicBezTo>
                        <a:lnTo>
                          <a:pt x="34816" y="33746"/>
                        </a:lnTo>
                        <a:lnTo>
                          <a:pt x="34816" y="34620"/>
                        </a:lnTo>
                        <a:cubicBezTo>
                          <a:pt x="34816" y="38678"/>
                          <a:pt x="33482" y="41816"/>
                          <a:pt x="30814" y="44035"/>
                        </a:cubicBezTo>
                        <a:cubicBezTo>
                          <a:pt x="28146" y="46253"/>
                          <a:pt x="24399" y="47362"/>
                          <a:pt x="19574" y="47362"/>
                        </a:cubicBezTo>
                        <a:cubicBezTo>
                          <a:pt x="16507" y="47362"/>
                          <a:pt x="13517" y="46994"/>
                          <a:pt x="10604" y="46258"/>
                        </a:cubicBezTo>
                        <a:cubicBezTo>
                          <a:pt x="7701" y="45522"/>
                          <a:pt x="4910" y="44418"/>
                          <a:pt x="2232" y="42946"/>
                        </a:cubicBezTo>
                        <a:lnTo>
                          <a:pt x="2232" y="51104"/>
                        </a:lnTo>
                        <a:cubicBezTo>
                          <a:pt x="5452" y="52351"/>
                          <a:pt x="8580" y="53281"/>
                          <a:pt x="11616" y="53894"/>
                        </a:cubicBezTo>
                        <a:cubicBezTo>
                          <a:pt x="14652" y="54518"/>
                          <a:pt x="17606" y="54830"/>
                          <a:pt x="20479" y="54830"/>
                        </a:cubicBezTo>
                        <a:cubicBezTo>
                          <a:pt x="28248" y="54830"/>
                          <a:pt x="34049" y="52816"/>
                          <a:pt x="37883" y="48788"/>
                        </a:cubicBezTo>
                        <a:cubicBezTo>
                          <a:pt x="41716" y="44771"/>
                          <a:pt x="43633" y="38673"/>
                          <a:pt x="43633" y="30495"/>
                        </a:cubicBezTo>
                        <a:close/>
                      </a:path>
                    </a:pathLst>
                  </a:custGeom>
                  <a:solidFill>
                    <a:srgbClr val="000000"/>
                  </a:solidFill>
                  <a:ln w="15" cap="flat">
                    <a:noFill/>
                    <a:prstDash val="solid"/>
                    <a:round/>
                  </a:ln>
                </p:spPr>
                <p:txBody>
                  <a:bodyPr/>
                  <a:lstStyle/>
                  <a:p>
                    <a:endParaRPr lang="nb-NO"/>
                  </a:p>
                </p:txBody>
              </p:sp>
              <p:sp>
                <p:nvSpPr>
                  <p:cNvPr id="250" name="Friform 249">
                    <a:extLst>
                      <a:ext uri="{FF2B5EF4-FFF2-40B4-BE49-F238E27FC236}">
                        <a16:creationId xmlns:a16="http://schemas.microsoft.com/office/drawing/2014/main" id="{0B011ED2-5451-F29D-3FD6-1CBF1E7ACBAF}"/>
                      </a:ext>
                    </a:extLst>
                  </p:cNvPr>
                  <p:cNvSpPr/>
                  <p:nvPr/>
                </p:nvSpPr>
                <p:spPr>
                  <a:xfrm flipV="1">
                    <a:off x="4697550" y="3762669"/>
                    <a:ext cx="41017" cy="56351"/>
                  </a:xfrm>
                  <a:custGeom>
                    <a:avLst/>
                    <a:gdLst>
                      <a:gd name="csX0" fmla="*/ 36610 w 41017"/>
                      <a:gd name="csY0" fmla="*/ 51962 h 56351"/>
                      <a:gd name="csX1" fmla="*/ 36610 w 41017"/>
                      <a:gd name="csY1" fmla="*/ 43621 h 56351"/>
                      <a:gd name="csX2" fmla="*/ 28851 w 41017"/>
                      <a:gd name="csY2" fmla="*/ 46488 h 56351"/>
                      <a:gd name="csX3" fmla="*/ 20509 w 41017"/>
                      <a:gd name="csY3" fmla="*/ 47454 h 56351"/>
                      <a:gd name="csX4" fmla="*/ 10665 w 41017"/>
                      <a:gd name="csY4" fmla="*/ 45445 h 56351"/>
                      <a:gd name="csX5" fmla="*/ 7384 w 41017"/>
                      <a:gd name="csY5" fmla="*/ 39404 h 56351"/>
                      <a:gd name="csX6" fmla="*/ 9730 w 41017"/>
                      <a:gd name="csY6" fmla="*/ 34589 h 56351"/>
                      <a:gd name="csX7" fmla="*/ 19175 w 41017"/>
                      <a:gd name="csY7" fmla="*/ 31262 h 56351"/>
                      <a:gd name="csX8" fmla="*/ 22196 w 41017"/>
                      <a:gd name="csY8" fmla="*/ 30587 h 56351"/>
                      <a:gd name="csX9" fmla="*/ 35537 w 41017"/>
                      <a:gd name="csY9" fmla="*/ 24913 h 56351"/>
                      <a:gd name="csX10" fmla="*/ 39493 w 41017"/>
                      <a:gd name="csY10" fmla="*/ 14686 h 56351"/>
                      <a:gd name="csX11" fmla="*/ 33574 w 41017"/>
                      <a:gd name="csY11" fmla="*/ 2833 h 56351"/>
                      <a:gd name="csX12" fmla="*/ 17305 w 41017"/>
                      <a:gd name="csY12" fmla="*/ -1522 h 56351"/>
                      <a:gd name="csX13" fmla="*/ 8319 w 41017"/>
                      <a:gd name="csY13" fmla="*/ -679 h 56351"/>
                      <a:gd name="csX14" fmla="*/ -1525 w 41017"/>
                      <a:gd name="csY14" fmla="*/ 1836 h 56351"/>
                      <a:gd name="csX15" fmla="*/ -1525 w 41017"/>
                      <a:gd name="csY15" fmla="*/ 10944 h 56351"/>
                      <a:gd name="csX16" fmla="*/ 8104 w 41017"/>
                      <a:gd name="csY16" fmla="*/ 7126 h 56351"/>
                      <a:gd name="csX17" fmla="*/ 17504 w 41017"/>
                      <a:gd name="csY17" fmla="*/ 5869 h 56351"/>
                      <a:gd name="csX18" fmla="*/ 27072 w 41017"/>
                      <a:gd name="csY18" fmla="*/ 8000 h 56351"/>
                      <a:gd name="csX19" fmla="*/ 30430 w 41017"/>
                      <a:gd name="csY19" fmla="*/ 14011 h 56351"/>
                      <a:gd name="csX20" fmla="*/ 28008 w 41017"/>
                      <a:gd name="csY20" fmla="*/ 19516 h 56351"/>
                      <a:gd name="csX21" fmla="*/ 17397 w 41017"/>
                      <a:gd name="csY21" fmla="*/ 23211 h 56351"/>
                      <a:gd name="csX22" fmla="*/ 14330 w 41017"/>
                      <a:gd name="csY22" fmla="*/ 23932 h 56351"/>
                      <a:gd name="csX23" fmla="*/ 2492 w 41017"/>
                      <a:gd name="csY23" fmla="*/ 29222 h 56351"/>
                      <a:gd name="csX24" fmla="*/ -1142 w 41017"/>
                      <a:gd name="csY24" fmla="*/ 39021 h 56351"/>
                      <a:gd name="csX25" fmla="*/ 4225 w 41017"/>
                      <a:gd name="csY25" fmla="*/ 50705 h 56351"/>
                      <a:gd name="csX26" fmla="*/ 19467 w 41017"/>
                      <a:gd name="csY26" fmla="*/ 54830 h 56351"/>
                      <a:gd name="csX27" fmla="*/ 28652 w 41017"/>
                      <a:gd name="csY27" fmla="*/ 54109 h 56351"/>
                      <a:gd name="csX28" fmla="*/ 36610 w 41017"/>
                      <a:gd name="csY28" fmla="*/ 51962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610" y="51962"/>
                        </a:moveTo>
                        <a:lnTo>
                          <a:pt x="36610" y="43621"/>
                        </a:lnTo>
                        <a:cubicBezTo>
                          <a:pt x="34126" y="44899"/>
                          <a:pt x="31540" y="45854"/>
                          <a:pt x="28851" y="46488"/>
                        </a:cubicBezTo>
                        <a:cubicBezTo>
                          <a:pt x="26173" y="47132"/>
                          <a:pt x="23392" y="47454"/>
                          <a:pt x="20509" y="47454"/>
                        </a:cubicBezTo>
                        <a:cubicBezTo>
                          <a:pt x="16134" y="47454"/>
                          <a:pt x="12853" y="46785"/>
                          <a:pt x="10665" y="45445"/>
                        </a:cubicBezTo>
                        <a:cubicBezTo>
                          <a:pt x="8477" y="44106"/>
                          <a:pt x="7384" y="42092"/>
                          <a:pt x="7384" y="39404"/>
                        </a:cubicBezTo>
                        <a:cubicBezTo>
                          <a:pt x="7384" y="37359"/>
                          <a:pt x="8166" y="35754"/>
                          <a:pt x="9730" y="34589"/>
                        </a:cubicBezTo>
                        <a:cubicBezTo>
                          <a:pt x="11294" y="33424"/>
                          <a:pt x="14442" y="32315"/>
                          <a:pt x="19175" y="31262"/>
                        </a:cubicBezTo>
                        <a:lnTo>
                          <a:pt x="22196" y="30587"/>
                        </a:lnTo>
                        <a:cubicBezTo>
                          <a:pt x="28452" y="29248"/>
                          <a:pt x="32899" y="27357"/>
                          <a:pt x="35537" y="24913"/>
                        </a:cubicBezTo>
                        <a:cubicBezTo>
                          <a:pt x="38174" y="22470"/>
                          <a:pt x="39493" y="19061"/>
                          <a:pt x="39493" y="14686"/>
                        </a:cubicBezTo>
                        <a:cubicBezTo>
                          <a:pt x="39493" y="9697"/>
                          <a:pt x="37520" y="5746"/>
                          <a:pt x="33574" y="2833"/>
                        </a:cubicBezTo>
                        <a:cubicBezTo>
                          <a:pt x="29628" y="-70"/>
                          <a:pt x="24205" y="-1522"/>
                          <a:pt x="17305" y="-1522"/>
                        </a:cubicBezTo>
                        <a:cubicBezTo>
                          <a:pt x="14432" y="-1522"/>
                          <a:pt x="11437" y="-1241"/>
                          <a:pt x="8319" y="-679"/>
                        </a:cubicBezTo>
                        <a:cubicBezTo>
                          <a:pt x="5201" y="-116"/>
                          <a:pt x="1920" y="722"/>
                          <a:pt x="-1525" y="1836"/>
                        </a:cubicBezTo>
                        <a:lnTo>
                          <a:pt x="-1525" y="10944"/>
                        </a:lnTo>
                        <a:cubicBezTo>
                          <a:pt x="1736" y="9247"/>
                          <a:pt x="4946" y="7975"/>
                          <a:pt x="8104" y="7126"/>
                        </a:cubicBezTo>
                        <a:cubicBezTo>
                          <a:pt x="11263" y="6288"/>
                          <a:pt x="14396" y="5869"/>
                          <a:pt x="17504" y="5869"/>
                        </a:cubicBezTo>
                        <a:cubicBezTo>
                          <a:pt x="21654" y="5869"/>
                          <a:pt x="24844" y="6579"/>
                          <a:pt x="27072" y="8000"/>
                        </a:cubicBezTo>
                        <a:cubicBezTo>
                          <a:pt x="29311" y="9421"/>
                          <a:pt x="30430" y="11425"/>
                          <a:pt x="30430" y="14011"/>
                        </a:cubicBezTo>
                        <a:cubicBezTo>
                          <a:pt x="30430" y="16403"/>
                          <a:pt x="29623" y="18238"/>
                          <a:pt x="28008" y="19516"/>
                        </a:cubicBezTo>
                        <a:cubicBezTo>
                          <a:pt x="26403" y="20794"/>
                          <a:pt x="22866" y="22026"/>
                          <a:pt x="17397" y="23211"/>
                        </a:cubicBezTo>
                        <a:lnTo>
                          <a:pt x="14330" y="23932"/>
                        </a:lnTo>
                        <a:cubicBezTo>
                          <a:pt x="8871" y="25077"/>
                          <a:pt x="4925" y="26840"/>
                          <a:pt x="2492" y="29222"/>
                        </a:cubicBezTo>
                        <a:cubicBezTo>
                          <a:pt x="69" y="31604"/>
                          <a:pt x="-1142" y="34870"/>
                          <a:pt x="-1142" y="39021"/>
                        </a:cubicBezTo>
                        <a:cubicBezTo>
                          <a:pt x="-1142" y="44070"/>
                          <a:pt x="647" y="47965"/>
                          <a:pt x="4225" y="50705"/>
                        </a:cubicBezTo>
                        <a:cubicBezTo>
                          <a:pt x="7803" y="53455"/>
                          <a:pt x="12883" y="54830"/>
                          <a:pt x="19467" y="54830"/>
                        </a:cubicBezTo>
                        <a:cubicBezTo>
                          <a:pt x="22717" y="54830"/>
                          <a:pt x="25779" y="54589"/>
                          <a:pt x="28652" y="54109"/>
                        </a:cubicBezTo>
                        <a:cubicBezTo>
                          <a:pt x="31534" y="53639"/>
                          <a:pt x="34187" y="52923"/>
                          <a:pt x="36610" y="51962"/>
                        </a:cubicBezTo>
                        <a:close/>
                      </a:path>
                    </a:pathLst>
                  </a:custGeom>
                  <a:solidFill>
                    <a:srgbClr val="000000"/>
                  </a:solidFill>
                  <a:ln w="15" cap="flat">
                    <a:noFill/>
                    <a:prstDash val="solid"/>
                    <a:round/>
                  </a:ln>
                </p:spPr>
                <p:txBody>
                  <a:bodyPr/>
                  <a:lstStyle/>
                  <a:p>
                    <a:endParaRPr lang="nb-NO"/>
                  </a:p>
                </p:txBody>
              </p:sp>
              <p:sp>
                <p:nvSpPr>
                  <p:cNvPr id="251" name="Friform 250">
                    <a:extLst>
                      <a:ext uri="{FF2B5EF4-FFF2-40B4-BE49-F238E27FC236}">
                        <a16:creationId xmlns:a16="http://schemas.microsoft.com/office/drawing/2014/main" id="{6912E453-B1E4-6C34-01B4-83BA6BB7A65A}"/>
                      </a:ext>
                    </a:extLst>
                  </p:cNvPr>
                  <p:cNvSpPr/>
                  <p:nvPr/>
                </p:nvSpPr>
                <p:spPr>
                  <a:xfrm flipV="1">
                    <a:off x="4741580" y="3743057"/>
                    <a:ext cx="19841" cy="94977"/>
                  </a:xfrm>
                  <a:custGeom>
                    <a:avLst/>
                    <a:gdLst>
                      <a:gd name="csX0" fmla="*/ 10657 w 19841"/>
                      <a:gd name="csY0" fmla="*/ 72536 h 94977"/>
                      <a:gd name="csX1" fmla="*/ 19474 w 19841"/>
                      <a:gd name="csY1" fmla="*/ 72536 h 94977"/>
                      <a:gd name="csX2" fmla="*/ 19474 w 19841"/>
                      <a:gd name="csY2" fmla="*/ 17902 h 94977"/>
                      <a:gd name="csX3" fmla="*/ 15563 w 19841"/>
                      <a:gd name="csY3" fmla="*/ 3059 h 94977"/>
                      <a:gd name="csX4" fmla="*/ 2990 w 19841"/>
                      <a:gd name="csY4" fmla="*/ -1542 h 94977"/>
                      <a:gd name="csX5" fmla="*/ -368 w 19841"/>
                      <a:gd name="csY5" fmla="*/ -1542 h 94977"/>
                      <a:gd name="csX6" fmla="*/ -368 w 19841"/>
                      <a:gd name="csY6" fmla="*/ 5926 h 94977"/>
                      <a:gd name="csX7" fmla="*/ 1993 w 19841"/>
                      <a:gd name="csY7" fmla="*/ 5926 h 94977"/>
                      <a:gd name="csX8" fmla="*/ 8832 w 19841"/>
                      <a:gd name="csY8" fmla="*/ 8257 h 94977"/>
                      <a:gd name="csX9" fmla="*/ 10657 w 19841"/>
                      <a:gd name="csY9" fmla="*/ 17902 h 94977"/>
                      <a:gd name="csX10" fmla="*/ 10657 w 19841"/>
                      <a:gd name="csY10" fmla="*/ 72536 h 94977"/>
                      <a:gd name="csX11" fmla="*/ 10657 w 19841"/>
                      <a:gd name="csY11" fmla="*/ 93436 h 94977"/>
                      <a:gd name="csX12" fmla="*/ 19474 w 19841"/>
                      <a:gd name="csY12" fmla="*/ 93436 h 94977"/>
                      <a:gd name="csX13" fmla="*/ 19474 w 19841"/>
                      <a:gd name="csY13" fmla="*/ 82258 h 94977"/>
                      <a:gd name="csX14" fmla="*/ 10657 w 19841"/>
                      <a:gd name="csY14" fmla="*/ 82258 h 94977"/>
                      <a:gd name="csX15" fmla="*/ 10657 w 19841"/>
                      <a:gd name="csY15" fmla="*/ 93436 h 949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9841" h="94977">
                        <a:moveTo>
                          <a:pt x="10657" y="72536"/>
                        </a:moveTo>
                        <a:lnTo>
                          <a:pt x="19474" y="72536"/>
                        </a:lnTo>
                        <a:lnTo>
                          <a:pt x="19474" y="17902"/>
                        </a:lnTo>
                        <a:cubicBezTo>
                          <a:pt x="19474" y="11073"/>
                          <a:pt x="18170" y="6125"/>
                          <a:pt x="15563" y="3059"/>
                        </a:cubicBezTo>
                        <a:cubicBezTo>
                          <a:pt x="12967" y="-8"/>
                          <a:pt x="8776" y="-1542"/>
                          <a:pt x="2990" y="-1542"/>
                        </a:cubicBezTo>
                        <a:lnTo>
                          <a:pt x="-368" y="-1542"/>
                        </a:lnTo>
                        <a:lnTo>
                          <a:pt x="-368" y="5926"/>
                        </a:lnTo>
                        <a:lnTo>
                          <a:pt x="1993" y="5926"/>
                        </a:lnTo>
                        <a:cubicBezTo>
                          <a:pt x="5346" y="5926"/>
                          <a:pt x="7626" y="6703"/>
                          <a:pt x="8832" y="8257"/>
                        </a:cubicBezTo>
                        <a:cubicBezTo>
                          <a:pt x="10048" y="9800"/>
                          <a:pt x="10657" y="13015"/>
                          <a:pt x="10657" y="17902"/>
                        </a:cubicBezTo>
                        <a:lnTo>
                          <a:pt x="10657" y="72536"/>
                        </a:lnTo>
                        <a:close/>
                        <a:moveTo>
                          <a:pt x="10657" y="93436"/>
                        </a:moveTo>
                        <a:lnTo>
                          <a:pt x="19474" y="93436"/>
                        </a:lnTo>
                        <a:lnTo>
                          <a:pt x="19474" y="82258"/>
                        </a:lnTo>
                        <a:lnTo>
                          <a:pt x="10657" y="82258"/>
                        </a:lnTo>
                        <a:lnTo>
                          <a:pt x="10657" y="93436"/>
                        </a:lnTo>
                        <a:close/>
                      </a:path>
                    </a:pathLst>
                  </a:custGeom>
                  <a:solidFill>
                    <a:srgbClr val="000000"/>
                  </a:solidFill>
                  <a:ln w="15" cap="flat">
                    <a:noFill/>
                    <a:prstDash val="solid"/>
                    <a:round/>
                  </a:ln>
                </p:spPr>
                <p:txBody>
                  <a:bodyPr/>
                  <a:lstStyle/>
                  <a:p>
                    <a:endParaRPr lang="nb-NO"/>
                  </a:p>
                </p:txBody>
              </p:sp>
              <p:sp>
                <p:nvSpPr>
                  <p:cNvPr id="252" name="Friform 251">
                    <a:extLst>
                      <a:ext uri="{FF2B5EF4-FFF2-40B4-BE49-F238E27FC236}">
                        <a16:creationId xmlns:a16="http://schemas.microsoft.com/office/drawing/2014/main" id="{F20B543E-9260-4E17-02AF-C0569CAC5C97}"/>
                      </a:ext>
                    </a:extLst>
                  </p:cNvPr>
                  <p:cNvSpPr/>
                  <p:nvPr/>
                </p:nvSpPr>
                <p:spPr>
                  <a:xfrm flipV="1">
                    <a:off x="4776037" y="3762669"/>
                    <a:ext cx="49267" cy="56351"/>
                  </a:xfrm>
                  <a:custGeom>
                    <a:avLst/>
                    <a:gdLst>
                      <a:gd name="csX0" fmla="*/ 22834 w 49267"/>
                      <a:gd name="csY0" fmla="*/ 47362 h 56351"/>
                      <a:gd name="csX1" fmla="*/ 11625 w 49267"/>
                      <a:gd name="csY1" fmla="*/ 41827 h 56351"/>
                      <a:gd name="csX2" fmla="*/ 7500 w 49267"/>
                      <a:gd name="csY2" fmla="*/ 26662 h 56351"/>
                      <a:gd name="csX3" fmla="*/ 11595 w 49267"/>
                      <a:gd name="csY3" fmla="*/ 11496 h 56351"/>
                      <a:gd name="csX4" fmla="*/ 22834 w 49267"/>
                      <a:gd name="csY4" fmla="*/ 5961 h 56351"/>
                      <a:gd name="csX5" fmla="*/ 33997 w 49267"/>
                      <a:gd name="csY5" fmla="*/ 11512 h 56351"/>
                      <a:gd name="csX6" fmla="*/ 38122 w 49267"/>
                      <a:gd name="csY6" fmla="*/ 26662 h 56351"/>
                      <a:gd name="csX7" fmla="*/ 33997 w 49267"/>
                      <a:gd name="csY7" fmla="*/ 41781 h 56351"/>
                      <a:gd name="csX8" fmla="*/ 22834 w 49267"/>
                      <a:gd name="csY8" fmla="*/ 47362 h 56351"/>
                      <a:gd name="csX9" fmla="*/ 22834 w 49267"/>
                      <a:gd name="csY9" fmla="*/ 54830 h 56351"/>
                      <a:gd name="csX10" fmla="*/ 40897 w 49267"/>
                      <a:gd name="csY10" fmla="*/ 47347 h 56351"/>
                      <a:gd name="csX11" fmla="*/ 47476 w 49267"/>
                      <a:gd name="csY11" fmla="*/ 26662 h 56351"/>
                      <a:gd name="csX12" fmla="*/ 40897 w 49267"/>
                      <a:gd name="csY12" fmla="*/ 5976 h 56351"/>
                      <a:gd name="csX13" fmla="*/ 22834 w 49267"/>
                      <a:gd name="csY13" fmla="*/ -1522 h 56351"/>
                      <a:gd name="csX14" fmla="*/ 4740 w 49267"/>
                      <a:gd name="csY14" fmla="*/ 5976 h 56351"/>
                      <a:gd name="csX15" fmla="*/ -1792 w 49267"/>
                      <a:gd name="csY15" fmla="*/ 26662 h 56351"/>
                      <a:gd name="csX16" fmla="*/ 4740 w 49267"/>
                      <a:gd name="csY16" fmla="*/ 47347 h 56351"/>
                      <a:gd name="csX17" fmla="*/ 22834 w 49267"/>
                      <a:gd name="csY17" fmla="*/ 54830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267" h="56351">
                        <a:moveTo>
                          <a:pt x="22834" y="47362"/>
                        </a:moveTo>
                        <a:cubicBezTo>
                          <a:pt x="18111" y="47362"/>
                          <a:pt x="14375" y="45517"/>
                          <a:pt x="11625" y="41827"/>
                        </a:cubicBezTo>
                        <a:cubicBezTo>
                          <a:pt x="8875" y="38136"/>
                          <a:pt x="7500" y="33081"/>
                          <a:pt x="7500" y="26662"/>
                        </a:cubicBezTo>
                        <a:cubicBezTo>
                          <a:pt x="7500" y="20242"/>
                          <a:pt x="8865" y="15187"/>
                          <a:pt x="11595" y="11496"/>
                        </a:cubicBezTo>
                        <a:cubicBezTo>
                          <a:pt x="14334" y="7806"/>
                          <a:pt x="18081" y="5961"/>
                          <a:pt x="22834" y="5961"/>
                        </a:cubicBezTo>
                        <a:cubicBezTo>
                          <a:pt x="27537" y="5961"/>
                          <a:pt x="31258" y="7811"/>
                          <a:pt x="33997" y="11512"/>
                        </a:cubicBezTo>
                        <a:cubicBezTo>
                          <a:pt x="36747" y="15222"/>
                          <a:pt x="38122" y="20272"/>
                          <a:pt x="38122" y="26662"/>
                        </a:cubicBezTo>
                        <a:cubicBezTo>
                          <a:pt x="38122" y="33020"/>
                          <a:pt x="36747" y="38060"/>
                          <a:pt x="33997" y="41781"/>
                        </a:cubicBezTo>
                        <a:cubicBezTo>
                          <a:pt x="31258" y="45502"/>
                          <a:pt x="27537" y="47362"/>
                          <a:pt x="22834" y="47362"/>
                        </a:cubicBezTo>
                        <a:close/>
                        <a:moveTo>
                          <a:pt x="22834" y="54830"/>
                        </a:moveTo>
                        <a:cubicBezTo>
                          <a:pt x="30501" y="54830"/>
                          <a:pt x="36522" y="52335"/>
                          <a:pt x="40897" y="47347"/>
                        </a:cubicBezTo>
                        <a:cubicBezTo>
                          <a:pt x="45283" y="42368"/>
                          <a:pt x="47476" y="35473"/>
                          <a:pt x="47476" y="26662"/>
                        </a:cubicBezTo>
                        <a:cubicBezTo>
                          <a:pt x="47476" y="17880"/>
                          <a:pt x="45283" y="10985"/>
                          <a:pt x="40897" y="5976"/>
                        </a:cubicBezTo>
                        <a:cubicBezTo>
                          <a:pt x="36522" y="977"/>
                          <a:pt x="30501" y="-1522"/>
                          <a:pt x="22834" y="-1522"/>
                        </a:cubicBezTo>
                        <a:cubicBezTo>
                          <a:pt x="15137" y="-1522"/>
                          <a:pt x="9105" y="977"/>
                          <a:pt x="4740" y="5976"/>
                        </a:cubicBezTo>
                        <a:cubicBezTo>
                          <a:pt x="386" y="10985"/>
                          <a:pt x="-1792" y="17880"/>
                          <a:pt x="-1792" y="26662"/>
                        </a:cubicBezTo>
                        <a:cubicBezTo>
                          <a:pt x="-1792" y="35473"/>
                          <a:pt x="386" y="42368"/>
                          <a:pt x="4740" y="47347"/>
                        </a:cubicBezTo>
                        <a:cubicBezTo>
                          <a:pt x="9105" y="52335"/>
                          <a:pt x="15137" y="54830"/>
                          <a:pt x="22834" y="54830"/>
                        </a:cubicBezTo>
                        <a:close/>
                      </a:path>
                    </a:pathLst>
                  </a:custGeom>
                  <a:solidFill>
                    <a:srgbClr val="000000"/>
                  </a:solidFill>
                  <a:ln w="15" cap="flat">
                    <a:noFill/>
                    <a:prstDash val="solid"/>
                    <a:round/>
                  </a:ln>
                </p:spPr>
                <p:txBody>
                  <a:bodyPr/>
                  <a:lstStyle/>
                  <a:p>
                    <a:endParaRPr lang="nb-NO"/>
                  </a:p>
                </p:txBody>
              </p:sp>
              <p:sp>
                <p:nvSpPr>
                  <p:cNvPr id="253" name="Friform 252">
                    <a:extLst>
                      <a:ext uri="{FF2B5EF4-FFF2-40B4-BE49-F238E27FC236}">
                        <a16:creationId xmlns:a16="http://schemas.microsoft.com/office/drawing/2014/main" id="{79739DC7-B904-4E5E-F383-B1A49E722893}"/>
                      </a:ext>
                    </a:extLst>
                  </p:cNvPr>
                  <p:cNvSpPr/>
                  <p:nvPr/>
                </p:nvSpPr>
                <p:spPr>
                  <a:xfrm flipV="1">
                    <a:off x="4839574" y="3762669"/>
                    <a:ext cx="44958" cy="54956"/>
                  </a:xfrm>
                  <a:custGeom>
                    <a:avLst/>
                    <a:gdLst>
                      <a:gd name="csX0" fmla="*/ 43086 w 44958"/>
                      <a:gd name="csY0" fmla="*/ 30833 h 54956"/>
                      <a:gd name="csX1" fmla="*/ 43086 w 44958"/>
                      <a:gd name="csY1" fmla="*/ -1568 h 54956"/>
                      <a:gd name="csX2" fmla="*/ 34269 w 44958"/>
                      <a:gd name="csY2" fmla="*/ -1568 h 54956"/>
                      <a:gd name="csX3" fmla="*/ 34269 w 44958"/>
                      <a:gd name="csY3" fmla="*/ 30541 h 54956"/>
                      <a:gd name="csX4" fmla="*/ 31294 w 44958"/>
                      <a:gd name="csY4" fmla="*/ 41934 h 54956"/>
                      <a:gd name="csX5" fmla="*/ 22385 w 44958"/>
                      <a:gd name="csY5" fmla="*/ 45722 h 54956"/>
                      <a:gd name="csX6" fmla="*/ 11115 w 44958"/>
                      <a:gd name="csY6" fmla="*/ 41168 h 54956"/>
                      <a:gd name="csX7" fmla="*/ 6990 w 44958"/>
                      <a:gd name="csY7" fmla="*/ 28763 h 54956"/>
                      <a:gd name="csX8" fmla="*/ 6990 w 44958"/>
                      <a:gd name="csY8" fmla="*/ -1568 h 54956"/>
                      <a:gd name="csX9" fmla="*/ -1873 w 44958"/>
                      <a:gd name="csY9" fmla="*/ -1568 h 54956"/>
                      <a:gd name="csX10" fmla="*/ -1873 w 44958"/>
                      <a:gd name="csY10" fmla="*/ 52101 h 54956"/>
                      <a:gd name="csX11" fmla="*/ 6990 w 44958"/>
                      <a:gd name="csY11" fmla="*/ 52101 h 54956"/>
                      <a:gd name="csX12" fmla="*/ 6990 w 44958"/>
                      <a:gd name="csY12" fmla="*/ 43759 h 54956"/>
                      <a:gd name="csX13" fmla="*/ 14442 w 44958"/>
                      <a:gd name="csY13" fmla="*/ 50997 h 54956"/>
                      <a:gd name="csX14" fmla="*/ 24348 w 44958"/>
                      <a:gd name="csY14" fmla="*/ 53389 h 54956"/>
                      <a:gd name="csX15" fmla="*/ 38332 w 44958"/>
                      <a:gd name="csY15" fmla="*/ 47669 h 54956"/>
                      <a:gd name="csX16" fmla="*/ 43086 w 44958"/>
                      <a:gd name="csY16" fmla="*/ 30833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086" y="30833"/>
                        </a:moveTo>
                        <a:lnTo>
                          <a:pt x="43086" y="-1568"/>
                        </a:lnTo>
                        <a:lnTo>
                          <a:pt x="34269" y="-1568"/>
                        </a:lnTo>
                        <a:lnTo>
                          <a:pt x="34269" y="30541"/>
                        </a:lnTo>
                        <a:cubicBezTo>
                          <a:pt x="34269" y="35622"/>
                          <a:pt x="33277" y="39420"/>
                          <a:pt x="31294" y="41934"/>
                        </a:cubicBezTo>
                        <a:cubicBezTo>
                          <a:pt x="29311" y="44459"/>
                          <a:pt x="26341" y="45722"/>
                          <a:pt x="22385" y="45722"/>
                        </a:cubicBezTo>
                        <a:cubicBezTo>
                          <a:pt x="17621" y="45722"/>
                          <a:pt x="13865" y="44204"/>
                          <a:pt x="11115" y="41168"/>
                        </a:cubicBezTo>
                        <a:cubicBezTo>
                          <a:pt x="8365" y="38142"/>
                          <a:pt x="6990" y="34007"/>
                          <a:pt x="6990" y="28763"/>
                        </a:cubicBezTo>
                        <a:lnTo>
                          <a:pt x="6990" y="-1568"/>
                        </a:lnTo>
                        <a:lnTo>
                          <a:pt x="-1873" y="-1568"/>
                        </a:lnTo>
                        <a:lnTo>
                          <a:pt x="-1873" y="52101"/>
                        </a:lnTo>
                        <a:lnTo>
                          <a:pt x="6990" y="52101"/>
                        </a:lnTo>
                        <a:lnTo>
                          <a:pt x="6990" y="43759"/>
                        </a:lnTo>
                        <a:cubicBezTo>
                          <a:pt x="9106" y="46989"/>
                          <a:pt x="11590" y="49402"/>
                          <a:pt x="14442" y="50997"/>
                        </a:cubicBezTo>
                        <a:cubicBezTo>
                          <a:pt x="17304" y="52591"/>
                          <a:pt x="20606" y="53389"/>
                          <a:pt x="24348" y="53389"/>
                        </a:cubicBezTo>
                        <a:cubicBezTo>
                          <a:pt x="30512" y="53389"/>
                          <a:pt x="35173" y="51482"/>
                          <a:pt x="38332" y="47669"/>
                        </a:cubicBezTo>
                        <a:cubicBezTo>
                          <a:pt x="41501" y="43856"/>
                          <a:pt x="43086" y="38244"/>
                          <a:pt x="43086" y="30833"/>
                        </a:cubicBezTo>
                        <a:close/>
                      </a:path>
                    </a:pathLst>
                  </a:custGeom>
                  <a:solidFill>
                    <a:srgbClr val="000000"/>
                  </a:solidFill>
                  <a:ln w="15" cap="flat">
                    <a:noFill/>
                    <a:prstDash val="solid"/>
                    <a:round/>
                  </a:ln>
                </p:spPr>
                <p:txBody>
                  <a:bodyPr/>
                  <a:lstStyle/>
                  <a:p>
                    <a:endParaRPr lang="nb-NO"/>
                  </a:p>
                </p:txBody>
              </p:sp>
              <p:sp>
                <p:nvSpPr>
                  <p:cNvPr id="254" name="Friform 253">
                    <a:extLst>
                      <a:ext uri="{FF2B5EF4-FFF2-40B4-BE49-F238E27FC236}">
                        <a16:creationId xmlns:a16="http://schemas.microsoft.com/office/drawing/2014/main" id="{B3504DA1-3BC4-21D9-0772-EEBE36D14339}"/>
                      </a:ext>
                    </a:extLst>
                  </p:cNvPr>
                  <p:cNvSpPr/>
                  <p:nvPr/>
                </p:nvSpPr>
                <p:spPr>
                  <a:xfrm flipV="1">
                    <a:off x="4898751" y="3762669"/>
                    <a:ext cx="45342" cy="56351"/>
                  </a:xfrm>
                  <a:custGeom>
                    <a:avLst/>
                    <a:gdLst>
                      <a:gd name="csX0" fmla="*/ 26072 w 45342"/>
                      <a:gd name="csY0" fmla="*/ 26846 h 56351"/>
                      <a:gd name="csX1" fmla="*/ 11259 w 45342"/>
                      <a:gd name="csY1" fmla="*/ 24407 h 56351"/>
                      <a:gd name="csX2" fmla="*/ 7134 w 45342"/>
                      <a:gd name="csY2" fmla="*/ 16066 h 56351"/>
                      <a:gd name="csX3" fmla="*/ 10232 w 45342"/>
                      <a:gd name="csY3" fmla="*/ 8614 h 56351"/>
                      <a:gd name="csX4" fmla="*/ 18635 w 45342"/>
                      <a:gd name="csY4" fmla="*/ 5869 h 56351"/>
                      <a:gd name="csX5" fmla="*/ 30411 w 45342"/>
                      <a:gd name="csY5" fmla="*/ 11067 h 56351"/>
                      <a:gd name="csX6" fmla="*/ 34843 w 45342"/>
                      <a:gd name="csY6" fmla="*/ 24883 h 56351"/>
                      <a:gd name="csX7" fmla="*/ 34843 w 45342"/>
                      <a:gd name="csY7" fmla="*/ 26846 h 56351"/>
                      <a:gd name="csX8" fmla="*/ 26072 w 45342"/>
                      <a:gd name="csY8" fmla="*/ 26846 h 56351"/>
                      <a:gd name="csX9" fmla="*/ 43660 w 45342"/>
                      <a:gd name="csY9" fmla="*/ 30495 h 56351"/>
                      <a:gd name="csX10" fmla="*/ 43660 w 45342"/>
                      <a:gd name="csY10" fmla="*/ -127 h 56351"/>
                      <a:gd name="csX11" fmla="*/ 34843 w 45342"/>
                      <a:gd name="csY11" fmla="*/ -127 h 56351"/>
                      <a:gd name="csX12" fmla="*/ 34843 w 45342"/>
                      <a:gd name="csY12" fmla="*/ 8016 h 56351"/>
                      <a:gd name="csX13" fmla="*/ 27314 w 45342"/>
                      <a:gd name="csY13" fmla="*/ 809 h 56351"/>
                      <a:gd name="csX14" fmla="*/ 16289 w 45342"/>
                      <a:gd name="csY14" fmla="*/ -1522 h 56351"/>
                      <a:gd name="csX15" fmla="*/ 3178 w 45342"/>
                      <a:gd name="csY15" fmla="*/ 3109 h 56351"/>
                      <a:gd name="csX16" fmla="*/ -1683 w 45342"/>
                      <a:gd name="csY16" fmla="*/ 15498 h 56351"/>
                      <a:gd name="csX17" fmla="*/ 4374 w 45342"/>
                      <a:gd name="csY17" fmla="*/ 29146 h 56351"/>
                      <a:gd name="csX18" fmla="*/ 22468 w 45342"/>
                      <a:gd name="csY18" fmla="*/ 33746 h 56351"/>
                      <a:gd name="csX19" fmla="*/ 34843 w 45342"/>
                      <a:gd name="csY19" fmla="*/ 33746 h 56351"/>
                      <a:gd name="csX20" fmla="*/ 34843 w 45342"/>
                      <a:gd name="csY20" fmla="*/ 34620 h 56351"/>
                      <a:gd name="csX21" fmla="*/ 30840 w 45342"/>
                      <a:gd name="csY21" fmla="*/ 44035 h 56351"/>
                      <a:gd name="csX22" fmla="*/ 19601 w 45342"/>
                      <a:gd name="csY22" fmla="*/ 47362 h 56351"/>
                      <a:gd name="csX23" fmla="*/ 10631 w 45342"/>
                      <a:gd name="csY23" fmla="*/ 46258 h 56351"/>
                      <a:gd name="csX24" fmla="*/ 2258 w 45342"/>
                      <a:gd name="csY24" fmla="*/ 42946 h 56351"/>
                      <a:gd name="csX25" fmla="*/ 2258 w 45342"/>
                      <a:gd name="csY25" fmla="*/ 51104 h 56351"/>
                      <a:gd name="csX26" fmla="*/ 11643 w 45342"/>
                      <a:gd name="csY26" fmla="*/ 53894 h 56351"/>
                      <a:gd name="csX27" fmla="*/ 20505 w 45342"/>
                      <a:gd name="csY27" fmla="*/ 54830 h 56351"/>
                      <a:gd name="csX28" fmla="*/ 37909 w 45342"/>
                      <a:gd name="csY28" fmla="*/ 48788 h 56351"/>
                      <a:gd name="csX29" fmla="*/ 43660 w 45342"/>
                      <a:gd name="csY29" fmla="*/ 30495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5342" h="56351">
                        <a:moveTo>
                          <a:pt x="26072" y="26846"/>
                        </a:moveTo>
                        <a:cubicBezTo>
                          <a:pt x="18947" y="26846"/>
                          <a:pt x="14009" y="26033"/>
                          <a:pt x="11259" y="24407"/>
                        </a:cubicBezTo>
                        <a:cubicBezTo>
                          <a:pt x="8509" y="22782"/>
                          <a:pt x="7134" y="20002"/>
                          <a:pt x="7134" y="16066"/>
                        </a:cubicBezTo>
                        <a:cubicBezTo>
                          <a:pt x="7134" y="12938"/>
                          <a:pt x="8167" y="10454"/>
                          <a:pt x="10232" y="8614"/>
                        </a:cubicBezTo>
                        <a:cubicBezTo>
                          <a:pt x="12297" y="6784"/>
                          <a:pt x="15098" y="5869"/>
                          <a:pt x="18635" y="5869"/>
                        </a:cubicBezTo>
                        <a:cubicBezTo>
                          <a:pt x="23531" y="5869"/>
                          <a:pt x="27457" y="7602"/>
                          <a:pt x="30411" y="11067"/>
                        </a:cubicBezTo>
                        <a:cubicBezTo>
                          <a:pt x="33365" y="14532"/>
                          <a:pt x="34843" y="19138"/>
                          <a:pt x="34843" y="24883"/>
                        </a:cubicBezTo>
                        <a:lnTo>
                          <a:pt x="34843" y="26846"/>
                        </a:lnTo>
                        <a:lnTo>
                          <a:pt x="26072" y="26846"/>
                        </a:lnTo>
                        <a:close/>
                        <a:moveTo>
                          <a:pt x="43660" y="30495"/>
                        </a:moveTo>
                        <a:lnTo>
                          <a:pt x="43660" y="-127"/>
                        </a:lnTo>
                        <a:lnTo>
                          <a:pt x="34843" y="-127"/>
                        </a:lnTo>
                        <a:lnTo>
                          <a:pt x="34843" y="8016"/>
                        </a:lnTo>
                        <a:cubicBezTo>
                          <a:pt x="32829" y="4765"/>
                          <a:pt x="30319" y="2363"/>
                          <a:pt x="27314" y="809"/>
                        </a:cubicBezTo>
                        <a:cubicBezTo>
                          <a:pt x="24308" y="-745"/>
                          <a:pt x="20633" y="-1522"/>
                          <a:pt x="16289" y="-1522"/>
                        </a:cubicBezTo>
                        <a:cubicBezTo>
                          <a:pt x="10799" y="-1522"/>
                          <a:pt x="6429" y="22"/>
                          <a:pt x="3178" y="3109"/>
                        </a:cubicBezTo>
                        <a:cubicBezTo>
                          <a:pt x="-62" y="6196"/>
                          <a:pt x="-1683" y="10326"/>
                          <a:pt x="-1683" y="15498"/>
                        </a:cubicBezTo>
                        <a:cubicBezTo>
                          <a:pt x="-1683" y="21530"/>
                          <a:pt x="336" y="26079"/>
                          <a:pt x="4374" y="29146"/>
                        </a:cubicBezTo>
                        <a:cubicBezTo>
                          <a:pt x="8422" y="32212"/>
                          <a:pt x="14454" y="33746"/>
                          <a:pt x="22468" y="33746"/>
                        </a:cubicBezTo>
                        <a:lnTo>
                          <a:pt x="34843" y="33746"/>
                        </a:lnTo>
                        <a:lnTo>
                          <a:pt x="34843" y="34620"/>
                        </a:lnTo>
                        <a:cubicBezTo>
                          <a:pt x="34843" y="38678"/>
                          <a:pt x="33509" y="41816"/>
                          <a:pt x="30840" y="44035"/>
                        </a:cubicBezTo>
                        <a:cubicBezTo>
                          <a:pt x="28172" y="46253"/>
                          <a:pt x="24426" y="47362"/>
                          <a:pt x="19601" y="47362"/>
                        </a:cubicBezTo>
                        <a:cubicBezTo>
                          <a:pt x="16534" y="47362"/>
                          <a:pt x="13544" y="46994"/>
                          <a:pt x="10631" y="46258"/>
                        </a:cubicBezTo>
                        <a:cubicBezTo>
                          <a:pt x="7727" y="45522"/>
                          <a:pt x="4937" y="44418"/>
                          <a:pt x="2258" y="42946"/>
                        </a:cubicBezTo>
                        <a:lnTo>
                          <a:pt x="2258" y="51104"/>
                        </a:lnTo>
                        <a:cubicBezTo>
                          <a:pt x="5478" y="52351"/>
                          <a:pt x="8606" y="53281"/>
                          <a:pt x="11643" y="53894"/>
                        </a:cubicBezTo>
                        <a:cubicBezTo>
                          <a:pt x="14679" y="54518"/>
                          <a:pt x="17633" y="54830"/>
                          <a:pt x="20505" y="54830"/>
                        </a:cubicBezTo>
                        <a:cubicBezTo>
                          <a:pt x="28275" y="54830"/>
                          <a:pt x="34076" y="52816"/>
                          <a:pt x="37909" y="48788"/>
                        </a:cubicBezTo>
                        <a:cubicBezTo>
                          <a:pt x="41743" y="44771"/>
                          <a:pt x="43660" y="38673"/>
                          <a:pt x="43660" y="30495"/>
                        </a:cubicBezTo>
                        <a:close/>
                      </a:path>
                    </a:pathLst>
                  </a:custGeom>
                  <a:solidFill>
                    <a:srgbClr val="000000"/>
                  </a:solidFill>
                  <a:ln w="15" cap="flat">
                    <a:noFill/>
                    <a:prstDash val="solid"/>
                    <a:round/>
                  </a:ln>
                </p:spPr>
                <p:txBody>
                  <a:bodyPr/>
                  <a:lstStyle/>
                  <a:p>
                    <a:endParaRPr lang="nb-NO"/>
                  </a:p>
                </p:txBody>
              </p:sp>
              <p:sp>
                <p:nvSpPr>
                  <p:cNvPr id="255" name="Friform 254">
                    <a:extLst>
                      <a:ext uri="{FF2B5EF4-FFF2-40B4-BE49-F238E27FC236}">
                        <a16:creationId xmlns:a16="http://schemas.microsoft.com/office/drawing/2014/main" id="{B2F4394F-A22A-9B97-D4E3-7BE50FE5905E}"/>
                      </a:ext>
                    </a:extLst>
                  </p:cNvPr>
                  <p:cNvSpPr/>
                  <p:nvPr/>
                </p:nvSpPr>
                <p:spPr>
                  <a:xfrm flipV="1">
                    <a:off x="4962246" y="3743057"/>
                    <a:ext cx="8816" cy="74568"/>
                  </a:xfrm>
                  <a:custGeom>
                    <a:avLst/>
                    <a:gdLst>
                      <a:gd name="csX0" fmla="*/ -706 w 8816"/>
                      <a:gd name="csY0" fmla="*/ 72360 h 74568"/>
                      <a:gd name="csX1" fmla="*/ 8111 w 8816"/>
                      <a:gd name="csY1" fmla="*/ 72360 h 74568"/>
                      <a:gd name="csX2" fmla="*/ 8111 w 8816"/>
                      <a:gd name="csY2" fmla="*/ -2208 h 74568"/>
                      <a:gd name="csX3" fmla="*/ -706 w 8816"/>
                      <a:gd name="csY3" fmla="*/ -2208 h 74568"/>
                      <a:gd name="csX4" fmla="*/ -706 w 8816"/>
                      <a:gd name="csY4" fmla="*/ 72360 h 74568"/>
                    </a:gdLst>
                    <a:ahLst/>
                    <a:cxnLst>
                      <a:cxn ang="0">
                        <a:pos x="csX0" y="csY0"/>
                      </a:cxn>
                      <a:cxn ang="0">
                        <a:pos x="csX1" y="csY1"/>
                      </a:cxn>
                      <a:cxn ang="0">
                        <a:pos x="csX2" y="csY2"/>
                      </a:cxn>
                      <a:cxn ang="0">
                        <a:pos x="csX3" y="csY3"/>
                      </a:cxn>
                      <a:cxn ang="0">
                        <a:pos x="csX4" y="csY4"/>
                      </a:cxn>
                    </a:cxnLst>
                    <a:rect l="l" t="t" r="r" b="b"/>
                    <a:pathLst>
                      <a:path w="8816" h="74568">
                        <a:moveTo>
                          <a:pt x="-706" y="72360"/>
                        </a:moveTo>
                        <a:lnTo>
                          <a:pt x="8111" y="72360"/>
                        </a:lnTo>
                        <a:lnTo>
                          <a:pt x="8111" y="-2208"/>
                        </a:lnTo>
                        <a:lnTo>
                          <a:pt x="-706" y="-2208"/>
                        </a:lnTo>
                        <a:lnTo>
                          <a:pt x="-706" y="72360"/>
                        </a:lnTo>
                        <a:close/>
                      </a:path>
                    </a:pathLst>
                  </a:custGeom>
                  <a:solidFill>
                    <a:srgbClr val="000000"/>
                  </a:solidFill>
                  <a:ln w="15" cap="flat">
                    <a:noFill/>
                    <a:prstDash val="solid"/>
                    <a:round/>
                  </a:ln>
                </p:spPr>
                <p:txBody>
                  <a:bodyPr/>
                  <a:lstStyle/>
                  <a:p>
                    <a:endParaRPr lang="nb-NO"/>
                  </a:p>
                </p:txBody>
              </p:sp>
              <p:sp>
                <p:nvSpPr>
                  <p:cNvPr id="256" name="Friform 255">
                    <a:extLst>
                      <a:ext uri="{FF2B5EF4-FFF2-40B4-BE49-F238E27FC236}">
                        <a16:creationId xmlns:a16="http://schemas.microsoft.com/office/drawing/2014/main" id="{CAECBEC1-C7B2-172A-8BC8-97BD121AE927}"/>
                      </a:ext>
                    </a:extLst>
                  </p:cNvPr>
                  <p:cNvSpPr/>
                  <p:nvPr/>
                </p:nvSpPr>
                <p:spPr>
                  <a:xfrm flipV="1">
                    <a:off x="4985678" y="3762669"/>
                    <a:ext cx="49742" cy="56351"/>
                  </a:xfrm>
                  <a:custGeom>
                    <a:avLst/>
                    <a:gdLst>
                      <a:gd name="csX0" fmla="*/ 47957 w 49742"/>
                      <a:gd name="csY0" fmla="*/ 28916 h 56351"/>
                      <a:gd name="csX1" fmla="*/ 47957 w 49742"/>
                      <a:gd name="csY1" fmla="*/ 24607 h 56351"/>
                      <a:gd name="csX2" fmla="*/ 7414 w 49742"/>
                      <a:gd name="csY2" fmla="*/ 24607 h 56351"/>
                      <a:gd name="csX3" fmla="*/ 12904 w 49742"/>
                      <a:gd name="csY3" fmla="*/ 10730 h 56351"/>
                      <a:gd name="csX4" fmla="*/ 26582 w 49742"/>
                      <a:gd name="csY4" fmla="*/ 5961 h 56351"/>
                      <a:gd name="csX5" fmla="*/ 36426 w 49742"/>
                      <a:gd name="csY5" fmla="*/ 7203 h 56351"/>
                      <a:gd name="csX6" fmla="*/ 45902 w 49742"/>
                      <a:gd name="csY6" fmla="*/ 10944 h 56351"/>
                      <a:gd name="csX7" fmla="*/ 45902 w 49742"/>
                      <a:gd name="csY7" fmla="*/ 2603 h 56351"/>
                      <a:gd name="csX8" fmla="*/ 36165 w 49742"/>
                      <a:gd name="csY8" fmla="*/ -464 h 56351"/>
                      <a:gd name="csX9" fmla="*/ 26060 w 49742"/>
                      <a:gd name="csY9" fmla="*/ -1522 h 56351"/>
                      <a:gd name="csX10" fmla="*/ 5712 w 49742"/>
                      <a:gd name="csY10" fmla="*/ 5946 h 56351"/>
                      <a:gd name="csX11" fmla="*/ -1786 w 49742"/>
                      <a:gd name="csY11" fmla="*/ 26186 h 56351"/>
                      <a:gd name="csX12" fmla="*/ 5329 w 49742"/>
                      <a:gd name="csY12" fmla="*/ 47086 h 56351"/>
                      <a:gd name="csX13" fmla="*/ 24527 w 49742"/>
                      <a:gd name="csY13" fmla="*/ 54830 h 56351"/>
                      <a:gd name="csX14" fmla="*/ 41655 w 49742"/>
                      <a:gd name="csY14" fmla="*/ 47853 h 56351"/>
                      <a:gd name="csX15" fmla="*/ 47957 w 49742"/>
                      <a:gd name="csY15" fmla="*/ 28916 h 56351"/>
                      <a:gd name="csX16" fmla="*/ 39140 w 49742"/>
                      <a:gd name="csY16" fmla="*/ 31507 h 56351"/>
                      <a:gd name="csX17" fmla="*/ 35092 w 49742"/>
                      <a:gd name="csY17" fmla="*/ 43038 h 56351"/>
                      <a:gd name="csX18" fmla="*/ 24619 w 49742"/>
                      <a:gd name="csY18" fmla="*/ 47362 h 56351"/>
                      <a:gd name="csX19" fmla="*/ 12812 w 49742"/>
                      <a:gd name="csY19" fmla="*/ 43191 h 56351"/>
                      <a:gd name="csX20" fmla="*/ 7706 w 49742"/>
                      <a:gd name="csY20" fmla="*/ 31446 h 56351"/>
                      <a:gd name="csX21" fmla="*/ 39140 w 49742"/>
                      <a:gd name="csY21" fmla="*/ 31507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57" y="28916"/>
                        </a:moveTo>
                        <a:lnTo>
                          <a:pt x="47957" y="24607"/>
                        </a:lnTo>
                        <a:lnTo>
                          <a:pt x="7414" y="24607"/>
                        </a:lnTo>
                        <a:cubicBezTo>
                          <a:pt x="7803" y="18535"/>
                          <a:pt x="9633" y="13909"/>
                          <a:pt x="12904" y="10730"/>
                        </a:cubicBezTo>
                        <a:cubicBezTo>
                          <a:pt x="16175" y="7550"/>
                          <a:pt x="20734" y="5961"/>
                          <a:pt x="26582" y="5961"/>
                        </a:cubicBezTo>
                        <a:cubicBezTo>
                          <a:pt x="29965" y="5961"/>
                          <a:pt x="33247" y="6375"/>
                          <a:pt x="36426" y="7203"/>
                        </a:cubicBezTo>
                        <a:cubicBezTo>
                          <a:pt x="39605" y="8031"/>
                          <a:pt x="42764" y="9278"/>
                          <a:pt x="45902" y="10944"/>
                        </a:cubicBezTo>
                        <a:lnTo>
                          <a:pt x="45902" y="2603"/>
                        </a:lnTo>
                        <a:cubicBezTo>
                          <a:pt x="42733" y="1264"/>
                          <a:pt x="39488" y="241"/>
                          <a:pt x="36165" y="-464"/>
                        </a:cubicBezTo>
                        <a:cubicBezTo>
                          <a:pt x="32843" y="-1169"/>
                          <a:pt x="29475" y="-1522"/>
                          <a:pt x="26060" y="-1522"/>
                        </a:cubicBezTo>
                        <a:cubicBezTo>
                          <a:pt x="17494" y="-1522"/>
                          <a:pt x="10711" y="967"/>
                          <a:pt x="5712" y="5946"/>
                        </a:cubicBezTo>
                        <a:cubicBezTo>
                          <a:pt x="713" y="10934"/>
                          <a:pt x="-1786" y="17681"/>
                          <a:pt x="-1786" y="26186"/>
                        </a:cubicBezTo>
                        <a:cubicBezTo>
                          <a:pt x="-1786" y="34967"/>
                          <a:pt x="586" y="41934"/>
                          <a:pt x="5329" y="47086"/>
                        </a:cubicBezTo>
                        <a:cubicBezTo>
                          <a:pt x="10072" y="52249"/>
                          <a:pt x="16471" y="54830"/>
                          <a:pt x="24527" y="54830"/>
                        </a:cubicBezTo>
                        <a:cubicBezTo>
                          <a:pt x="31744" y="54830"/>
                          <a:pt x="37453" y="52504"/>
                          <a:pt x="41655" y="47853"/>
                        </a:cubicBezTo>
                        <a:cubicBezTo>
                          <a:pt x="45856" y="43212"/>
                          <a:pt x="47957" y="36899"/>
                          <a:pt x="47957" y="28916"/>
                        </a:cubicBezTo>
                        <a:close/>
                        <a:moveTo>
                          <a:pt x="39140" y="31507"/>
                        </a:moveTo>
                        <a:cubicBezTo>
                          <a:pt x="39079" y="36322"/>
                          <a:pt x="37729" y="40165"/>
                          <a:pt x="35092" y="43038"/>
                        </a:cubicBezTo>
                        <a:cubicBezTo>
                          <a:pt x="32454" y="45921"/>
                          <a:pt x="28963" y="47362"/>
                          <a:pt x="24619" y="47362"/>
                        </a:cubicBezTo>
                        <a:cubicBezTo>
                          <a:pt x="19702" y="47362"/>
                          <a:pt x="15766" y="45972"/>
                          <a:pt x="12812" y="43191"/>
                        </a:cubicBezTo>
                        <a:cubicBezTo>
                          <a:pt x="9858" y="40411"/>
                          <a:pt x="8155" y="36496"/>
                          <a:pt x="7706" y="31446"/>
                        </a:cubicBezTo>
                        <a:lnTo>
                          <a:pt x="39140" y="31507"/>
                        </a:lnTo>
                        <a:close/>
                      </a:path>
                    </a:pathLst>
                  </a:custGeom>
                  <a:solidFill>
                    <a:srgbClr val="000000"/>
                  </a:solidFill>
                  <a:ln w="15" cap="flat">
                    <a:noFill/>
                    <a:prstDash val="solid"/>
                    <a:round/>
                  </a:ln>
                </p:spPr>
                <p:txBody>
                  <a:bodyPr/>
                  <a:lstStyle/>
                  <a:p>
                    <a:endParaRPr lang="nb-NO"/>
                  </a:p>
                </p:txBody>
              </p:sp>
              <p:sp>
                <p:nvSpPr>
                  <p:cNvPr id="257" name="Friform 256">
                    <a:extLst>
                      <a:ext uri="{FF2B5EF4-FFF2-40B4-BE49-F238E27FC236}">
                        <a16:creationId xmlns:a16="http://schemas.microsoft.com/office/drawing/2014/main" id="{31DA67ED-7627-8E92-098E-D44BE655E2BC}"/>
                      </a:ext>
                    </a:extLst>
                  </p:cNvPr>
                  <p:cNvSpPr/>
                  <p:nvPr/>
                </p:nvSpPr>
                <p:spPr>
                  <a:xfrm flipV="1">
                    <a:off x="5040642" y="3817626"/>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258" name="Friform 257">
                    <a:extLst>
                      <a:ext uri="{FF2B5EF4-FFF2-40B4-BE49-F238E27FC236}">
                        <a16:creationId xmlns:a16="http://schemas.microsoft.com/office/drawing/2014/main" id="{18A54D25-5295-3A0B-6912-2A32FD12C8AE}"/>
                      </a:ext>
                    </a:extLst>
                  </p:cNvPr>
                  <p:cNvSpPr/>
                  <p:nvPr/>
                </p:nvSpPr>
                <p:spPr>
                  <a:xfrm flipV="1">
                    <a:off x="5080746" y="3762669"/>
                    <a:ext cx="48025" cy="75365"/>
                  </a:xfrm>
                  <a:custGeom>
                    <a:avLst/>
                    <a:gdLst>
                      <a:gd name="csX0" fmla="*/ 6915 w 48025"/>
                      <a:gd name="csY0" fmla="*/ 27558 h 75365"/>
                      <a:gd name="csX1" fmla="*/ 6915 w 48025"/>
                      <a:gd name="csY1" fmla="*/ -901 h 75365"/>
                      <a:gd name="csX2" fmla="*/ -1948 w 48025"/>
                      <a:gd name="csY2" fmla="*/ -901 h 75365"/>
                      <a:gd name="csX3" fmla="*/ -1948 w 48025"/>
                      <a:gd name="csY3" fmla="*/ 73177 h 75365"/>
                      <a:gd name="csX4" fmla="*/ 6915 w 48025"/>
                      <a:gd name="csY4" fmla="*/ 73177 h 75365"/>
                      <a:gd name="csX5" fmla="*/ 6915 w 48025"/>
                      <a:gd name="csY5" fmla="*/ 65034 h 75365"/>
                      <a:gd name="csX6" fmla="*/ 13937 w 48025"/>
                      <a:gd name="csY6" fmla="*/ 72134 h 75365"/>
                      <a:gd name="csX7" fmla="*/ 24073 w 48025"/>
                      <a:gd name="csY7" fmla="*/ 74465 h 75365"/>
                      <a:gd name="csX8" fmla="*/ 39959 w 48025"/>
                      <a:gd name="csY8" fmla="*/ 66706 h 75365"/>
                      <a:gd name="csX9" fmla="*/ 46077 w 48025"/>
                      <a:gd name="csY9" fmla="*/ 46296 h 75365"/>
                      <a:gd name="csX10" fmla="*/ 39959 w 48025"/>
                      <a:gd name="csY10" fmla="*/ 25872 h 75365"/>
                      <a:gd name="csX11" fmla="*/ 24073 w 48025"/>
                      <a:gd name="csY11" fmla="*/ 18113 h 75365"/>
                      <a:gd name="csX12" fmla="*/ 13937 w 48025"/>
                      <a:gd name="csY12" fmla="*/ 20444 h 75365"/>
                      <a:gd name="csX13" fmla="*/ 6915 w 48025"/>
                      <a:gd name="csY13" fmla="*/ 27558 h 75365"/>
                      <a:gd name="csX14" fmla="*/ 36923 w 48025"/>
                      <a:gd name="csY14" fmla="*/ 46296 h 75365"/>
                      <a:gd name="csX15" fmla="*/ 32921 w 48025"/>
                      <a:gd name="csY15" fmla="*/ 61554 h 75365"/>
                      <a:gd name="csX16" fmla="*/ 21926 w 48025"/>
                      <a:gd name="csY16" fmla="*/ 67089 h 75365"/>
                      <a:gd name="csX17" fmla="*/ 10917 w 48025"/>
                      <a:gd name="csY17" fmla="*/ 61554 h 75365"/>
                      <a:gd name="csX18" fmla="*/ 6915 w 48025"/>
                      <a:gd name="csY18" fmla="*/ 46296 h 75365"/>
                      <a:gd name="csX19" fmla="*/ 10917 w 48025"/>
                      <a:gd name="csY19" fmla="*/ 31039 h 75365"/>
                      <a:gd name="csX20" fmla="*/ 21926 w 48025"/>
                      <a:gd name="csY20" fmla="*/ 25504 h 75365"/>
                      <a:gd name="csX21" fmla="*/ 32921 w 48025"/>
                      <a:gd name="csY21" fmla="*/ 31039 h 75365"/>
                      <a:gd name="csX22" fmla="*/ 36923 w 48025"/>
                      <a:gd name="csY22" fmla="*/ 46296 h 75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8025" h="75365">
                        <a:moveTo>
                          <a:pt x="6915" y="27558"/>
                        </a:moveTo>
                        <a:lnTo>
                          <a:pt x="6915" y="-901"/>
                        </a:lnTo>
                        <a:lnTo>
                          <a:pt x="-1948" y="-901"/>
                        </a:lnTo>
                        <a:lnTo>
                          <a:pt x="-1948" y="73177"/>
                        </a:lnTo>
                        <a:lnTo>
                          <a:pt x="6915" y="73177"/>
                        </a:lnTo>
                        <a:lnTo>
                          <a:pt x="6915" y="65034"/>
                        </a:lnTo>
                        <a:cubicBezTo>
                          <a:pt x="8775" y="68224"/>
                          <a:pt x="11116" y="70590"/>
                          <a:pt x="13937" y="72134"/>
                        </a:cubicBezTo>
                        <a:cubicBezTo>
                          <a:pt x="16769" y="73688"/>
                          <a:pt x="20148" y="74465"/>
                          <a:pt x="24073" y="74465"/>
                        </a:cubicBezTo>
                        <a:cubicBezTo>
                          <a:pt x="30595" y="74465"/>
                          <a:pt x="35890" y="71878"/>
                          <a:pt x="39959" y="66706"/>
                        </a:cubicBezTo>
                        <a:cubicBezTo>
                          <a:pt x="44038" y="61533"/>
                          <a:pt x="46077" y="54730"/>
                          <a:pt x="46077" y="46296"/>
                        </a:cubicBezTo>
                        <a:cubicBezTo>
                          <a:pt x="46077" y="37863"/>
                          <a:pt x="44038" y="31055"/>
                          <a:pt x="39959" y="25872"/>
                        </a:cubicBezTo>
                        <a:cubicBezTo>
                          <a:pt x="35890" y="20699"/>
                          <a:pt x="30595" y="18113"/>
                          <a:pt x="24073" y="18113"/>
                        </a:cubicBezTo>
                        <a:cubicBezTo>
                          <a:pt x="20148" y="18113"/>
                          <a:pt x="16769" y="18890"/>
                          <a:pt x="13937" y="20444"/>
                        </a:cubicBezTo>
                        <a:cubicBezTo>
                          <a:pt x="11116" y="21997"/>
                          <a:pt x="8775" y="24369"/>
                          <a:pt x="6915" y="27558"/>
                        </a:cubicBezTo>
                        <a:close/>
                        <a:moveTo>
                          <a:pt x="36923" y="46296"/>
                        </a:moveTo>
                        <a:cubicBezTo>
                          <a:pt x="36923" y="52777"/>
                          <a:pt x="35589" y="57863"/>
                          <a:pt x="32921" y="61554"/>
                        </a:cubicBezTo>
                        <a:cubicBezTo>
                          <a:pt x="30253" y="65244"/>
                          <a:pt x="26588" y="67089"/>
                          <a:pt x="21926" y="67089"/>
                        </a:cubicBezTo>
                        <a:cubicBezTo>
                          <a:pt x="17255" y="67089"/>
                          <a:pt x="13585" y="65244"/>
                          <a:pt x="10917" y="61554"/>
                        </a:cubicBezTo>
                        <a:cubicBezTo>
                          <a:pt x="8249" y="57863"/>
                          <a:pt x="6915" y="52777"/>
                          <a:pt x="6915" y="46296"/>
                        </a:cubicBezTo>
                        <a:cubicBezTo>
                          <a:pt x="6915" y="39815"/>
                          <a:pt x="8249" y="34730"/>
                          <a:pt x="10917" y="31039"/>
                        </a:cubicBezTo>
                        <a:cubicBezTo>
                          <a:pt x="13585" y="27349"/>
                          <a:pt x="17255" y="25504"/>
                          <a:pt x="21926" y="25504"/>
                        </a:cubicBezTo>
                        <a:cubicBezTo>
                          <a:pt x="26588" y="25504"/>
                          <a:pt x="30253" y="27349"/>
                          <a:pt x="32921" y="31039"/>
                        </a:cubicBezTo>
                        <a:cubicBezTo>
                          <a:pt x="35589" y="34730"/>
                          <a:pt x="36923" y="39815"/>
                          <a:pt x="36923" y="46296"/>
                        </a:cubicBezTo>
                        <a:close/>
                      </a:path>
                    </a:pathLst>
                  </a:custGeom>
                  <a:solidFill>
                    <a:srgbClr val="000000"/>
                  </a:solidFill>
                  <a:ln w="15" cap="flat">
                    <a:noFill/>
                    <a:prstDash val="solid"/>
                    <a:round/>
                  </a:ln>
                </p:spPr>
                <p:txBody>
                  <a:bodyPr/>
                  <a:lstStyle/>
                  <a:p>
                    <a:endParaRPr lang="nb-NO"/>
                  </a:p>
                </p:txBody>
              </p:sp>
              <p:sp>
                <p:nvSpPr>
                  <p:cNvPr id="259" name="Friform 258">
                    <a:extLst>
                      <a:ext uri="{FF2B5EF4-FFF2-40B4-BE49-F238E27FC236}">
                        <a16:creationId xmlns:a16="http://schemas.microsoft.com/office/drawing/2014/main" id="{F6C99AF9-085E-9582-30DB-C24DCFA62AC5}"/>
                      </a:ext>
                    </a:extLst>
                  </p:cNvPr>
                  <p:cNvSpPr/>
                  <p:nvPr/>
                </p:nvSpPr>
                <p:spPr>
                  <a:xfrm flipV="1">
                    <a:off x="5139544" y="3762669"/>
                    <a:ext cx="49742" cy="56351"/>
                  </a:xfrm>
                  <a:custGeom>
                    <a:avLst/>
                    <a:gdLst>
                      <a:gd name="csX0" fmla="*/ 47973 w 49742"/>
                      <a:gd name="csY0" fmla="*/ 28916 h 56351"/>
                      <a:gd name="csX1" fmla="*/ 47973 w 49742"/>
                      <a:gd name="csY1" fmla="*/ 24607 h 56351"/>
                      <a:gd name="csX2" fmla="*/ 7430 w 49742"/>
                      <a:gd name="csY2" fmla="*/ 24607 h 56351"/>
                      <a:gd name="csX3" fmla="*/ 12920 w 49742"/>
                      <a:gd name="csY3" fmla="*/ 10730 h 56351"/>
                      <a:gd name="csX4" fmla="*/ 26597 w 49742"/>
                      <a:gd name="csY4" fmla="*/ 5961 h 56351"/>
                      <a:gd name="csX5" fmla="*/ 36442 w 49742"/>
                      <a:gd name="csY5" fmla="*/ 7203 h 56351"/>
                      <a:gd name="csX6" fmla="*/ 45918 w 49742"/>
                      <a:gd name="csY6" fmla="*/ 10944 h 56351"/>
                      <a:gd name="csX7" fmla="*/ 45918 w 49742"/>
                      <a:gd name="csY7" fmla="*/ 2603 h 56351"/>
                      <a:gd name="csX8" fmla="*/ 36181 w 49742"/>
                      <a:gd name="csY8" fmla="*/ -464 h 56351"/>
                      <a:gd name="csX9" fmla="*/ 26076 w 49742"/>
                      <a:gd name="csY9" fmla="*/ -1522 h 56351"/>
                      <a:gd name="csX10" fmla="*/ 5728 w 49742"/>
                      <a:gd name="csY10" fmla="*/ 5946 h 56351"/>
                      <a:gd name="csX11" fmla="*/ -1770 w 49742"/>
                      <a:gd name="csY11" fmla="*/ 26186 h 56351"/>
                      <a:gd name="csX12" fmla="*/ 5345 w 49742"/>
                      <a:gd name="csY12" fmla="*/ 47086 h 56351"/>
                      <a:gd name="csX13" fmla="*/ 24543 w 49742"/>
                      <a:gd name="csY13" fmla="*/ 54830 h 56351"/>
                      <a:gd name="csX14" fmla="*/ 41670 w 49742"/>
                      <a:gd name="csY14" fmla="*/ 47853 h 56351"/>
                      <a:gd name="csX15" fmla="*/ 47973 w 49742"/>
                      <a:gd name="csY15" fmla="*/ 28916 h 56351"/>
                      <a:gd name="csX16" fmla="*/ 39156 w 49742"/>
                      <a:gd name="csY16" fmla="*/ 31507 h 56351"/>
                      <a:gd name="csX17" fmla="*/ 35108 w 49742"/>
                      <a:gd name="csY17" fmla="*/ 43038 h 56351"/>
                      <a:gd name="csX18" fmla="*/ 24635 w 49742"/>
                      <a:gd name="csY18" fmla="*/ 47362 h 56351"/>
                      <a:gd name="csX19" fmla="*/ 12828 w 49742"/>
                      <a:gd name="csY19" fmla="*/ 43191 h 56351"/>
                      <a:gd name="csX20" fmla="*/ 7721 w 49742"/>
                      <a:gd name="csY20" fmla="*/ 31446 h 56351"/>
                      <a:gd name="csX21" fmla="*/ 39156 w 49742"/>
                      <a:gd name="csY21" fmla="*/ 31507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73" y="28916"/>
                        </a:moveTo>
                        <a:lnTo>
                          <a:pt x="47973" y="24607"/>
                        </a:lnTo>
                        <a:lnTo>
                          <a:pt x="7430" y="24607"/>
                        </a:lnTo>
                        <a:cubicBezTo>
                          <a:pt x="7818" y="18535"/>
                          <a:pt x="9648" y="13909"/>
                          <a:pt x="12920" y="10730"/>
                        </a:cubicBezTo>
                        <a:cubicBezTo>
                          <a:pt x="16191" y="7550"/>
                          <a:pt x="20750" y="5961"/>
                          <a:pt x="26597" y="5961"/>
                        </a:cubicBezTo>
                        <a:cubicBezTo>
                          <a:pt x="29981" y="5961"/>
                          <a:pt x="33262" y="6375"/>
                          <a:pt x="36442" y="7203"/>
                        </a:cubicBezTo>
                        <a:cubicBezTo>
                          <a:pt x="39621" y="8031"/>
                          <a:pt x="42780" y="9278"/>
                          <a:pt x="45918" y="10944"/>
                        </a:cubicBezTo>
                        <a:lnTo>
                          <a:pt x="45918" y="2603"/>
                        </a:lnTo>
                        <a:cubicBezTo>
                          <a:pt x="42749" y="1264"/>
                          <a:pt x="39503" y="241"/>
                          <a:pt x="36181" y="-464"/>
                        </a:cubicBezTo>
                        <a:cubicBezTo>
                          <a:pt x="32859" y="-1169"/>
                          <a:pt x="29490" y="-1522"/>
                          <a:pt x="26076" y="-1522"/>
                        </a:cubicBezTo>
                        <a:cubicBezTo>
                          <a:pt x="17509" y="-1522"/>
                          <a:pt x="10727" y="967"/>
                          <a:pt x="5728" y="5946"/>
                        </a:cubicBezTo>
                        <a:cubicBezTo>
                          <a:pt x="729" y="10934"/>
                          <a:pt x="-1770" y="17681"/>
                          <a:pt x="-1770" y="26186"/>
                        </a:cubicBezTo>
                        <a:cubicBezTo>
                          <a:pt x="-1770" y="34967"/>
                          <a:pt x="601" y="41934"/>
                          <a:pt x="5345" y="47086"/>
                        </a:cubicBezTo>
                        <a:cubicBezTo>
                          <a:pt x="10088" y="52249"/>
                          <a:pt x="16487" y="54830"/>
                          <a:pt x="24543" y="54830"/>
                        </a:cubicBezTo>
                        <a:cubicBezTo>
                          <a:pt x="31760" y="54830"/>
                          <a:pt x="37469" y="52504"/>
                          <a:pt x="41670" y="47853"/>
                        </a:cubicBezTo>
                        <a:cubicBezTo>
                          <a:pt x="45872" y="43212"/>
                          <a:pt x="47973" y="36899"/>
                          <a:pt x="47973" y="28916"/>
                        </a:cubicBezTo>
                        <a:close/>
                        <a:moveTo>
                          <a:pt x="39156" y="31507"/>
                        </a:moveTo>
                        <a:cubicBezTo>
                          <a:pt x="39094" y="36322"/>
                          <a:pt x="37745" y="40165"/>
                          <a:pt x="35108" y="43038"/>
                        </a:cubicBezTo>
                        <a:cubicBezTo>
                          <a:pt x="32470" y="45921"/>
                          <a:pt x="28979" y="47362"/>
                          <a:pt x="24635" y="47362"/>
                        </a:cubicBezTo>
                        <a:cubicBezTo>
                          <a:pt x="19717" y="47362"/>
                          <a:pt x="15782" y="45972"/>
                          <a:pt x="12828" y="43191"/>
                        </a:cubicBezTo>
                        <a:cubicBezTo>
                          <a:pt x="9873" y="40411"/>
                          <a:pt x="8171" y="36496"/>
                          <a:pt x="7721" y="31446"/>
                        </a:cubicBezTo>
                        <a:lnTo>
                          <a:pt x="39156" y="31507"/>
                        </a:lnTo>
                        <a:close/>
                      </a:path>
                    </a:pathLst>
                  </a:custGeom>
                  <a:solidFill>
                    <a:srgbClr val="000000"/>
                  </a:solidFill>
                  <a:ln w="15" cap="flat">
                    <a:noFill/>
                    <a:prstDash val="solid"/>
                    <a:round/>
                  </a:ln>
                </p:spPr>
                <p:txBody>
                  <a:bodyPr/>
                  <a:lstStyle/>
                  <a:p>
                    <a:endParaRPr lang="nb-NO"/>
                  </a:p>
                </p:txBody>
              </p:sp>
              <p:sp>
                <p:nvSpPr>
                  <p:cNvPr id="260" name="Friform 259">
                    <a:extLst>
                      <a:ext uri="{FF2B5EF4-FFF2-40B4-BE49-F238E27FC236}">
                        <a16:creationId xmlns:a16="http://schemas.microsoft.com/office/drawing/2014/main" id="{36E433A0-8F2B-4B94-F9AD-93BE27F62D73}"/>
                      </a:ext>
                    </a:extLst>
                  </p:cNvPr>
                  <p:cNvSpPr/>
                  <p:nvPr/>
                </p:nvSpPr>
                <p:spPr>
                  <a:xfrm flipV="1">
                    <a:off x="5203417" y="3762669"/>
                    <a:ext cx="31434" cy="54956"/>
                  </a:xfrm>
                  <a:custGeom>
                    <a:avLst/>
                    <a:gdLst>
                      <a:gd name="csX0" fmla="*/ 30039 w 31434"/>
                      <a:gd name="csY0" fmla="*/ 43866 h 54956"/>
                      <a:gd name="csX1" fmla="*/ 26803 w 31434"/>
                      <a:gd name="csY1" fmla="*/ 45124 h 54956"/>
                      <a:gd name="csX2" fmla="*/ 22954 w 31434"/>
                      <a:gd name="csY2" fmla="*/ 45538 h 54956"/>
                      <a:gd name="csX3" fmla="*/ 11469 w 31434"/>
                      <a:gd name="csY3" fmla="*/ 40677 h 54956"/>
                      <a:gd name="csX4" fmla="*/ 7467 w 31434"/>
                      <a:gd name="csY4" fmla="*/ 26708 h 54956"/>
                      <a:gd name="csX5" fmla="*/ 7467 w 31434"/>
                      <a:gd name="csY5" fmla="*/ -1568 h 54956"/>
                      <a:gd name="csX6" fmla="*/ -1396 w 31434"/>
                      <a:gd name="csY6" fmla="*/ -1568 h 54956"/>
                      <a:gd name="csX7" fmla="*/ -1396 w 31434"/>
                      <a:gd name="csY7" fmla="*/ 52101 h 54956"/>
                      <a:gd name="csX8" fmla="*/ 7467 w 31434"/>
                      <a:gd name="csY8" fmla="*/ 52101 h 54956"/>
                      <a:gd name="csX9" fmla="*/ 7467 w 31434"/>
                      <a:gd name="csY9" fmla="*/ 43759 h 54956"/>
                      <a:gd name="csX10" fmla="*/ 14705 w 31434"/>
                      <a:gd name="csY10" fmla="*/ 51012 h 54956"/>
                      <a:gd name="csX11" fmla="*/ 25546 w 31434"/>
                      <a:gd name="csY11" fmla="*/ 53389 h 54956"/>
                      <a:gd name="csX12" fmla="*/ 27555 w 31434"/>
                      <a:gd name="csY12" fmla="*/ 53266 h 54956"/>
                      <a:gd name="csX13" fmla="*/ 29993 w 31434"/>
                      <a:gd name="csY13" fmla="*/ 52913 h 54956"/>
                      <a:gd name="csX14" fmla="*/ 30039 w 31434"/>
                      <a:gd name="csY14" fmla="*/ 43866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039" y="43866"/>
                        </a:moveTo>
                        <a:cubicBezTo>
                          <a:pt x="29047" y="44439"/>
                          <a:pt x="27969" y="44858"/>
                          <a:pt x="26803" y="45124"/>
                        </a:cubicBezTo>
                        <a:cubicBezTo>
                          <a:pt x="25638" y="45400"/>
                          <a:pt x="24355" y="45538"/>
                          <a:pt x="22954" y="45538"/>
                        </a:cubicBezTo>
                        <a:cubicBezTo>
                          <a:pt x="17966" y="45538"/>
                          <a:pt x="14137" y="43918"/>
                          <a:pt x="11469" y="40677"/>
                        </a:cubicBezTo>
                        <a:cubicBezTo>
                          <a:pt x="8801" y="37436"/>
                          <a:pt x="7467" y="32780"/>
                          <a:pt x="7467" y="26708"/>
                        </a:cubicBezTo>
                        <a:lnTo>
                          <a:pt x="7467" y="-1568"/>
                        </a:lnTo>
                        <a:lnTo>
                          <a:pt x="-1396" y="-1568"/>
                        </a:lnTo>
                        <a:lnTo>
                          <a:pt x="-1396" y="52101"/>
                        </a:lnTo>
                        <a:lnTo>
                          <a:pt x="7467" y="52101"/>
                        </a:lnTo>
                        <a:lnTo>
                          <a:pt x="7467" y="43759"/>
                        </a:lnTo>
                        <a:cubicBezTo>
                          <a:pt x="9328" y="47020"/>
                          <a:pt x="11740" y="49438"/>
                          <a:pt x="14705" y="51012"/>
                        </a:cubicBezTo>
                        <a:cubicBezTo>
                          <a:pt x="17680" y="52597"/>
                          <a:pt x="21293" y="53389"/>
                          <a:pt x="25546" y="53389"/>
                        </a:cubicBezTo>
                        <a:cubicBezTo>
                          <a:pt x="26149" y="53389"/>
                          <a:pt x="26818" y="53348"/>
                          <a:pt x="27555" y="53266"/>
                        </a:cubicBezTo>
                        <a:cubicBezTo>
                          <a:pt x="28291" y="53195"/>
                          <a:pt x="29103" y="53077"/>
                          <a:pt x="29993" y="52913"/>
                        </a:cubicBezTo>
                        <a:lnTo>
                          <a:pt x="30039" y="43866"/>
                        </a:lnTo>
                        <a:close/>
                      </a:path>
                    </a:pathLst>
                  </a:custGeom>
                  <a:solidFill>
                    <a:srgbClr val="000000"/>
                  </a:solidFill>
                  <a:ln w="15" cap="flat">
                    <a:noFill/>
                    <a:prstDash val="solid"/>
                    <a:round/>
                  </a:ln>
                </p:spPr>
                <p:txBody>
                  <a:bodyPr/>
                  <a:lstStyle/>
                  <a:p>
                    <a:endParaRPr lang="nb-NO"/>
                  </a:p>
                </p:txBody>
              </p:sp>
              <p:sp>
                <p:nvSpPr>
                  <p:cNvPr id="261" name="Friform 260">
                    <a:extLst>
                      <a:ext uri="{FF2B5EF4-FFF2-40B4-BE49-F238E27FC236}">
                        <a16:creationId xmlns:a16="http://schemas.microsoft.com/office/drawing/2014/main" id="{D157B8F9-C470-0AB6-6951-9EDE4AD5400F}"/>
                      </a:ext>
                    </a:extLst>
                  </p:cNvPr>
                  <p:cNvSpPr/>
                  <p:nvPr/>
                </p:nvSpPr>
                <p:spPr>
                  <a:xfrm flipV="1">
                    <a:off x="5240176" y="3762669"/>
                    <a:ext cx="41017" cy="56351"/>
                  </a:xfrm>
                  <a:custGeom>
                    <a:avLst/>
                    <a:gdLst>
                      <a:gd name="csX0" fmla="*/ 36665 w 41017"/>
                      <a:gd name="csY0" fmla="*/ 51962 h 56351"/>
                      <a:gd name="csX1" fmla="*/ 36665 w 41017"/>
                      <a:gd name="csY1" fmla="*/ 43621 h 56351"/>
                      <a:gd name="csX2" fmla="*/ 28906 w 41017"/>
                      <a:gd name="csY2" fmla="*/ 46488 h 56351"/>
                      <a:gd name="csX3" fmla="*/ 20565 w 41017"/>
                      <a:gd name="csY3" fmla="*/ 47454 h 56351"/>
                      <a:gd name="csX4" fmla="*/ 10720 w 41017"/>
                      <a:gd name="csY4" fmla="*/ 45445 h 56351"/>
                      <a:gd name="csX5" fmla="*/ 7439 w 41017"/>
                      <a:gd name="csY5" fmla="*/ 39404 h 56351"/>
                      <a:gd name="csX6" fmla="*/ 9785 w 41017"/>
                      <a:gd name="csY6" fmla="*/ 34589 h 56351"/>
                      <a:gd name="csX7" fmla="*/ 19231 w 41017"/>
                      <a:gd name="csY7" fmla="*/ 31262 h 56351"/>
                      <a:gd name="csX8" fmla="*/ 22251 w 41017"/>
                      <a:gd name="csY8" fmla="*/ 30587 h 56351"/>
                      <a:gd name="csX9" fmla="*/ 35592 w 41017"/>
                      <a:gd name="csY9" fmla="*/ 24913 h 56351"/>
                      <a:gd name="csX10" fmla="*/ 39548 w 41017"/>
                      <a:gd name="csY10" fmla="*/ 14686 h 56351"/>
                      <a:gd name="csX11" fmla="*/ 33629 w 41017"/>
                      <a:gd name="csY11" fmla="*/ 2833 h 56351"/>
                      <a:gd name="csX12" fmla="*/ 17360 w 41017"/>
                      <a:gd name="csY12" fmla="*/ -1522 h 56351"/>
                      <a:gd name="csX13" fmla="*/ 8374 w 41017"/>
                      <a:gd name="csY13" fmla="*/ -679 h 56351"/>
                      <a:gd name="csX14" fmla="*/ -1470 w 41017"/>
                      <a:gd name="csY14" fmla="*/ 1836 h 56351"/>
                      <a:gd name="csX15" fmla="*/ -1470 w 41017"/>
                      <a:gd name="csY15" fmla="*/ 10944 h 56351"/>
                      <a:gd name="csX16" fmla="*/ 8160 w 41017"/>
                      <a:gd name="csY16" fmla="*/ 7126 h 56351"/>
                      <a:gd name="csX17" fmla="*/ 17559 w 41017"/>
                      <a:gd name="csY17" fmla="*/ 5869 h 56351"/>
                      <a:gd name="csX18" fmla="*/ 27128 w 41017"/>
                      <a:gd name="csY18" fmla="*/ 8000 h 56351"/>
                      <a:gd name="csX19" fmla="*/ 30486 w 41017"/>
                      <a:gd name="csY19" fmla="*/ 14011 h 56351"/>
                      <a:gd name="csX20" fmla="*/ 28063 w 41017"/>
                      <a:gd name="csY20" fmla="*/ 19516 h 56351"/>
                      <a:gd name="csX21" fmla="*/ 17452 w 41017"/>
                      <a:gd name="csY21" fmla="*/ 23211 h 56351"/>
                      <a:gd name="csX22" fmla="*/ 14385 w 41017"/>
                      <a:gd name="csY22" fmla="*/ 23932 h 56351"/>
                      <a:gd name="csX23" fmla="*/ 2547 w 41017"/>
                      <a:gd name="csY23" fmla="*/ 29222 h 56351"/>
                      <a:gd name="csX24" fmla="*/ -1087 w 41017"/>
                      <a:gd name="csY24" fmla="*/ 39021 h 56351"/>
                      <a:gd name="csX25" fmla="*/ 4280 w 41017"/>
                      <a:gd name="csY25" fmla="*/ 50705 h 56351"/>
                      <a:gd name="csX26" fmla="*/ 19522 w 41017"/>
                      <a:gd name="csY26" fmla="*/ 54830 h 56351"/>
                      <a:gd name="csX27" fmla="*/ 28707 w 41017"/>
                      <a:gd name="csY27" fmla="*/ 54109 h 56351"/>
                      <a:gd name="csX28" fmla="*/ 36665 w 41017"/>
                      <a:gd name="csY28" fmla="*/ 51962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665" y="51962"/>
                        </a:moveTo>
                        <a:lnTo>
                          <a:pt x="36665" y="43621"/>
                        </a:lnTo>
                        <a:cubicBezTo>
                          <a:pt x="34181" y="44899"/>
                          <a:pt x="31595" y="45854"/>
                          <a:pt x="28906" y="46488"/>
                        </a:cubicBezTo>
                        <a:cubicBezTo>
                          <a:pt x="26228" y="47132"/>
                          <a:pt x="23447" y="47454"/>
                          <a:pt x="20565" y="47454"/>
                        </a:cubicBezTo>
                        <a:cubicBezTo>
                          <a:pt x="16189" y="47454"/>
                          <a:pt x="12908" y="46785"/>
                          <a:pt x="10720" y="45445"/>
                        </a:cubicBezTo>
                        <a:cubicBezTo>
                          <a:pt x="8533" y="44106"/>
                          <a:pt x="7439" y="42092"/>
                          <a:pt x="7439" y="39404"/>
                        </a:cubicBezTo>
                        <a:cubicBezTo>
                          <a:pt x="7439" y="37359"/>
                          <a:pt x="8221" y="35754"/>
                          <a:pt x="9785" y="34589"/>
                        </a:cubicBezTo>
                        <a:cubicBezTo>
                          <a:pt x="11349" y="33424"/>
                          <a:pt x="14498" y="32315"/>
                          <a:pt x="19231" y="31262"/>
                        </a:cubicBezTo>
                        <a:lnTo>
                          <a:pt x="22251" y="30587"/>
                        </a:lnTo>
                        <a:cubicBezTo>
                          <a:pt x="28508" y="29248"/>
                          <a:pt x="32954" y="27357"/>
                          <a:pt x="35592" y="24913"/>
                        </a:cubicBezTo>
                        <a:cubicBezTo>
                          <a:pt x="38229" y="22470"/>
                          <a:pt x="39548" y="19061"/>
                          <a:pt x="39548" y="14686"/>
                        </a:cubicBezTo>
                        <a:cubicBezTo>
                          <a:pt x="39548" y="9697"/>
                          <a:pt x="37575" y="5746"/>
                          <a:pt x="33629" y="2833"/>
                        </a:cubicBezTo>
                        <a:cubicBezTo>
                          <a:pt x="29683" y="-70"/>
                          <a:pt x="24260" y="-1522"/>
                          <a:pt x="17360" y="-1522"/>
                        </a:cubicBezTo>
                        <a:cubicBezTo>
                          <a:pt x="14487" y="-1522"/>
                          <a:pt x="11492" y="-1241"/>
                          <a:pt x="8374" y="-679"/>
                        </a:cubicBezTo>
                        <a:cubicBezTo>
                          <a:pt x="5256" y="-116"/>
                          <a:pt x="1975" y="722"/>
                          <a:pt x="-1470" y="1836"/>
                        </a:cubicBezTo>
                        <a:lnTo>
                          <a:pt x="-1470" y="10944"/>
                        </a:lnTo>
                        <a:cubicBezTo>
                          <a:pt x="1791" y="9247"/>
                          <a:pt x="5001" y="7975"/>
                          <a:pt x="8160" y="7126"/>
                        </a:cubicBezTo>
                        <a:cubicBezTo>
                          <a:pt x="11318" y="6288"/>
                          <a:pt x="14452" y="5869"/>
                          <a:pt x="17559" y="5869"/>
                        </a:cubicBezTo>
                        <a:cubicBezTo>
                          <a:pt x="21710" y="5869"/>
                          <a:pt x="24899" y="6579"/>
                          <a:pt x="27128" y="8000"/>
                        </a:cubicBezTo>
                        <a:cubicBezTo>
                          <a:pt x="29366" y="9421"/>
                          <a:pt x="30486" y="11425"/>
                          <a:pt x="30486" y="14011"/>
                        </a:cubicBezTo>
                        <a:cubicBezTo>
                          <a:pt x="30486" y="16403"/>
                          <a:pt x="29678" y="18238"/>
                          <a:pt x="28063" y="19516"/>
                        </a:cubicBezTo>
                        <a:cubicBezTo>
                          <a:pt x="26458" y="20794"/>
                          <a:pt x="22921" y="22026"/>
                          <a:pt x="17452" y="23211"/>
                        </a:cubicBezTo>
                        <a:lnTo>
                          <a:pt x="14385" y="23932"/>
                        </a:lnTo>
                        <a:cubicBezTo>
                          <a:pt x="8926" y="25077"/>
                          <a:pt x="4980" y="26840"/>
                          <a:pt x="2547" y="29222"/>
                        </a:cubicBezTo>
                        <a:cubicBezTo>
                          <a:pt x="125" y="31604"/>
                          <a:pt x="-1087" y="34870"/>
                          <a:pt x="-1087" y="39021"/>
                        </a:cubicBezTo>
                        <a:cubicBezTo>
                          <a:pt x="-1087" y="44070"/>
                          <a:pt x="702" y="47965"/>
                          <a:pt x="4280" y="50705"/>
                        </a:cubicBezTo>
                        <a:cubicBezTo>
                          <a:pt x="7858" y="53455"/>
                          <a:pt x="12939" y="54830"/>
                          <a:pt x="19522" y="54830"/>
                        </a:cubicBezTo>
                        <a:cubicBezTo>
                          <a:pt x="22773" y="54830"/>
                          <a:pt x="25834" y="54589"/>
                          <a:pt x="28707" y="54109"/>
                        </a:cubicBezTo>
                        <a:cubicBezTo>
                          <a:pt x="31590" y="53639"/>
                          <a:pt x="34242" y="52923"/>
                          <a:pt x="36665" y="51962"/>
                        </a:cubicBezTo>
                        <a:close/>
                      </a:path>
                    </a:pathLst>
                  </a:custGeom>
                  <a:solidFill>
                    <a:srgbClr val="000000"/>
                  </a:solidFill>
                  <a:ln w="15" cap="flat">
                    <a:noFill/>
                    <a:prstDash val="solid"/>
                    <a:round/>
                  </a:ln>
                </p:spPr>
                <p:txBody>
                  <a:bodyPr/>
                  <a:lstStyle/>
                  <a:p>
                    <a:endParaRPr lang="nb-NO"/>
                  </a:p>
                </p:txBody>
              </p:sp>
              <p:sp>
                <p:nvSpPr>
                  <p:cNvPr id="262" name="Friform 261">
                    <a:extLst>
                      <a:ext uri="{FF2B5EF4-FFF2-40B4-BE49-F238E27FC236}">
                        <a16:creationId xmlns:a16="http://schemas.microsoft.com/office/drawing/2014/main" id="{2A4383E4-404C-C342-89EE-2ED852C31DE4}"/>
                      </a:ext>
                    </a:extLst>
                  </p:cNvPr>
                  <p:cNvSpPr/>
                  <p:nvPr/>
                </p:nvSpPr>
                <p:spPr>
                  <a:xfrm flipV="1">
                    <a:off x="5294892" y="3762669"/>
                    <a:ext cx="48025" cy="75365"/>
                  </a:xfrm>
                  <a:custGeom>
                    <a:avLst/>
                    <a:gdLst>
                      <a:gd name="csX0" fmla="*/ 6936 w 48025"/>
                      <a:gd name="csY0" fmla="*/ 27558 h 75365"/>
                      <a:gd name="csX1" fmla="*/ 6936 w 48025"/>
                      <a:gd name="csY1" fmla="*/ -901 h 75365"/>
                      <a:gd name="csX2" fmla="*/ -1927 w 48025"/>
                      <a:gd name="csY2" fmla="*/ -901 h 75365"/>
                      <a:gd name="csX3" fmla="*/ -1927 w 48025"/>
                      <a:gd name="csY3" fmla="*/ 73177 h 75365"/>
                      <a:gd name="csX4" fmla="*/ 6936 w 48025"/>
                      <a:gd name="csY4" fmla="*/ 73177 h 75365"/>
                      <a:gd name="csX5" fmla="*/ 6936 w 48025"/>
                      <a:gd name="csY5" fmla="*/ 65034 h 75365"/>
                      <a:gd name="csX6" fmla="*/ 13959 w 48025"/>
                      <a:gd name="csY6" fmla="*/ 72134 h 75365"/>
                      <a:gd name="csX7" fmla="*/ 24095 w 48025"/>
                      <a:gd name="csY7" fmla="*/ 74465 h 75365"/>
                      <a:gd name="csX8" fmla="*/ 39981 w 48025"/>
                      <a:gd name="csY8" fmla="*/ 66706 h 75365"/>
                      <a:gd name="csX9" fmla="*/ 46099 w 48025"/>
                      <a:gd name="csY9" fmla="*/ 46296 h 75365"/>
                      <a:gd name="csX10" fmla="*/ 39981 w 48025"/>
                      <a:gd name="csY10" fmla="*/ 25872 h 75365"/>
                      <a:gd name="csX11" fmla="*/ 24095 w 48025"/>
                      <a:gd name="csY11" fmla="*/ 18113 h 75365"/>
                      <a:gd name="csX12" fmla="*/ 13959 w 48025"/>
                      <a:gd name="csY12" fmla="*/ 20444 h 75365"/>
                      <a:gd name="csX13" fmla="*/ 6936 w 48025"/>
                      <a:gd name="csY13" fmla="*/ 27558 h 75365"/>
                      <a:gd name="csX14" fmla="*/ 36945 w 48025"/>
                      <a:gd name="csY14" fmla="*/ 46296 h 75365"/>
                      <a:gd name="csX15" fmla="*/ 32943 w 48025"/>
                      <a:gd name="csY15" fmla="*/ 61554 h 75365"/>
                      <a:gd name="csX16" fmla="*/ 21948 w 48025"/>
                      <a:gd name="csY16" fmla="*/ 67089 h 75365"/>
                      <a:gd name="csX17" fmla="*/ 10939 w 48025"/>
                      <a:gd name="csY17" fmla="*/ 61554 h 75365"/>
                      <a:gd name="csX18" fmla="*/ 6936 w 48025"/>
                      <a:gd name="csY18" fmla="*/ 46296 h 75365"/>
                      <a:gd name="csX19" fmla="*/ 10939 w 48025"/>
                      <a:gd name="csY19" fmla="*/ 31039 h 75365"/>
                      <a:gd name="csX20" fmla="*/ 21948 w 48025"/>
                      <a:gd name="csY20" fmla="*/ 25504 h 75365"/>
                      <a:gd name="csX21" fmla="*/ 32943 w 48025"/>
                      <a:gd name="csY21" fmla="*/ 31039 h 75365"/>
                      <a:gd name="csX22" fmla="*/ 36945 w 48025"/>
                      <a:gd name="csY22" fmla="*/ 46296 h 75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8025" h="75365">
                        <a:moveTo>
                          <a:pt x="6936" y="27558"/>
                        </a:moveTo>
                        <a:lnTo>
                          <a:pt x="6936" y="-901"/>
                        </a:lnTo>
                        <a:lnTo>
                          <a:pt x="-1927" y="-901"/>
                        </a:lnTo>
                        <a:lnTo>
                          <a:pt x="-1927" y="73177"/>
                        </a:lnTo>
                        <a:lnTo>
                          <a:pt x="6936" y="73177"/>
                        </a:lnTo>
                        <a:lnTo>
                          <a:pt x="6936" y="65034"/>
                        </a:lnTo>
                        <a:cubicBezTo>
                          <a:pt x="8797" y="68224"/>
                          <a:pt x="11138" y="70590"/>
                          <a:pt x="13959" y="72134"/>
                        </a:cubicBezTo>
                        <a:cubicBezTo>
                          <a:pt x="16791" y="73688"/>
                          <a:pt x="20169" y="74465"/>
                          <a:pt x="24095" y="74465"/>
                        </a:cubicBezTo>
                        <a:cubicBezTo>
                          <a:pt x="30617" y="74465"/>
                          <a:pt x="35912" y="71878"/>
                          <a:pt x="39981" y="66706"/>
                        </a:cubicBezTo>
                        <a:cubicBezTo>
                          <a:pt x="44060" y="61533"/>
                          <a:pt x="46099" y="54730"/>
                          <a:pt x="46099" y="46296"/>
                        </a:cubicBezTo>
                        <a:cubicBezTo>
                          <a:pt x="46099" y="37863"/>
                          <a:pt x="44060" y="31055"/>
                          <a:pt x="39981" y="25872"/>
                        </a:cubicBezTo>
                        <a:cubicBezTo>
                          <a:pt x="35912" y="20699"/>
                          <a:pt x="30617" y="18113"/>
                          <a:pt x="24095" y="18113"/>
                        </a:cubicBezTo>
                        <a:cubicBezTo>
                          <a:pt x="20169" y="18113"/>
                          <a:pt x="16791" y="18890"/>
                          <a:pt x="13959" y="20444"/>
                        </a:cubicBezTo>
                        <a:cubicBezTo>
                          <a:pt x="11138" y="21997"/>
                          <a:pt x="8797" y="24369"/>
                          <a:pt x="6936" y="27558"/>
                        </a:cubicBezTo>
                        <a:close/>
                        <a:moveTo>
                          <a:pt x="36945" y="46296"/>
                        </a:moveTo>
                        <a:cubicBezTo>
                          <a:pt x="36945" y="52777"/>
                          <a:pt x="35611" y="57863"/>
                          <a:pt x="32943" y="61554"/>
                        </a:cubicBezTo>
                        <a:cubicBezTo>
                          <a:pt x="30274" y="65244"/>
                          <a:pt x="26610" y="67089"/>
                          <a:pt x="21948" y="67089"/>
                        </a:cubicBezTo>
                        <a:cubicBezTo>
                          <a:pt x="17276" y="67089"/>
                          <a:pt x="13607" y="65244"/>
                          <a:pt x="10939" y="61554"/>
                        </a:cubicBezTo>
                        <a:cubicBezTo>
                          <a:pt x="8270" y="57863"/>
                          <a:pt x="6936" y="52777"/>
                          <a:pt x="6936" y="46296"/>
                        </a:cubicBezTo>
                        <a:cubicBezTo>
                          <a:pt x="6936" y="39815"/>
                          <a:pt x="8270" y="34730"/>
                          <a:pt x="10939" y="31039"/>
                        </a:cubicBezTo>
                        <a:cubicBezTo>
                          <a:pt x="13607" y="27349"/>
                          <a:pt x="17276" y="25504"/>
                          <a:pt x="21948" y="25504"/>
                        </a:cubicBezTo>
                        <a:cubicBezTo>
                          <a:pt x="26610" y="25504"/>
                          <a:pt x="30274" y="27349"/>
                          <a:pt x="32943" y="31039"/>
                        </a:cubicBezTo>
                        <a:cubicBezTo>
                          <a:pt x="35611" y="34730"/>
                          <a:pt x="36945" y="39815"/>
                          <a:pt x="36945" y="46296"/>
                        </a:cubicBezTo>
                        <a:close/>
                      </a:path>
                    </a:pathLst>
                  </a:custGeom>
                  <a:solidFill>
                    <a:srgbClr val="000000"/>
                  </a:solidFill>
                  <a:ln w="15" cap="flat">
                    <a:noFill/>
                    <a:prstDash val="solid"/>
                    <a:round/>
                  </a:ln>
                </p:spPr>
                <p:txBody>
                  <a:bodyPr/>
                  <a:lstStyle/>
                  <a:p>
                    <a:endParaRPr lang="nb-NO"/>
                  </a:p>
                </p:txBody>
              </p:sp>
              <p:sp>
                <p:nvSpPr>
                  <p:cNvPr id="263" name="Friform 262">
                    <a:extLst>
                      <a:ext uri="{FF2B5EF4-FFF2-40B4-BE49-F238E27FC236}">
                        <a16:creationId xmlns:a16="http://schemas.microsoft.com/office/drawing/2014/main" id="{4E376A74-0EE2-EA85-2C07-CB0FD94A93C9}"/>
                      </a:ext>
                    </a:extLst>
                  </p:cNvPr>
                  <p:cNvSpPr/>
                  <p:nvPr/>
                </p:nvSpPr>
                <p:spPr>
                  <a:xfrm flipV="1">
                    <a:off x="5353690" y="3762669"/>
                    <a:ext cx="49742" cy="56351"/>
                  </a:xfrm>
                  <a:custGeom>
                    <a:avLst/>
                    <a:gdLst>
                      <a:gd name="csX0" fmla="*/ 47994 w 49742"/>
                      <a:gd name="csY0" fmla="*/ 28916 h 56351"/>
                      <a:gd name="csX1" fmla="*/ 47994 w 49742"/>
                      <a:gd name="csY1" fmla="*/ 24607 h 56351"/>
                      <a:gd name="csX2" fmla="*/ 7452 w 49742"/>
                      <a:gd name="csY2" fmla="*/ 24607 h 56351"/>
                      <a:gd name="csX3" fmla="*/ 12941 w 49742"/>
                      <a:gd name="csY3" fmla="*/ 10730 h 56351"/>
                      <a:gd name="csX4" fmla="*/ 26619 w 49742"/>
                      <a:gd name="csY4" fmla="*/ 5961 h 56351"/>
                      <a:gd name="csX5" fmla="*/ 36463 w 49742"/>
                      <a:gd name="csY5" fmla="*/ 7203 h 56351"/>
                      <a:gd name="csX6" fmla="*/ 45940 w 49742"/>
                      <a:gd name="csY6" fmla="*/ 10944 h 56351"/>
                      <a:gd name="csX7" fmla="*/ 45940 w 49742"/>
                      <a:gd name="csY7" fmla="*/ 2603 h 56351"/>
                      <a:gd name="csX8" fmla="*/ 36203 w 49742"/>
                      <a:gd name="csY8" fmla="*/ -464 h 56351"/>
                      <a:gd name="csX9" fmla="*/ 26098 w 49742"/>
                      <a:gd name="csY9" fmla="*/ -1522 h 56351"/>
                      <a:gd name="csX10" fmla="*/ 5750 w 49742"/>
                      <a:gd name="csY10" fmla="*/ 5946 h 56351"/>
                      <a:gd name="csX11" fmla="*/ -1748 w 49742"/>
                      <a:gd name="csY11" fmla="*/ 26186 h 56351"/>
                      <a:gd name="csX12" fmla="*/ 5366 w 49742"/>
                      <a:gd name="csY12" fmla="*/ 47086 h 56351"/>
                      <a:gd name="csX13" fmla="*/ 24564 w 49742"/>
                      <a:gd name="csY13" fmla="*/ 54830 h 56351"/>
                      <a:gd name="csX14" fmla="*/ 41692 w 49742"/>
                      <a:gd name="csY14" fmla="*/ 47853 h 56351"/>
                      <a:gd name="csX15" fmla="*/ 47994 w 49742"/>
                      <a:gd name="csY15" fmla="*/ 28916 h 56351"/>
                      <a:gd name="csX16" fmla="*/ 39177 w 49742"/>
                      <a:gd name="csY16" fmla="*/ 31507 h 56351"/>
                      <a:gd name="csX17" fmla="*/ 35129 w 49742"/>
                      <a:gd name="csY17" fmla="*/ 43038 h 56351"/>
                      <a:gd name="csX18" fmla="*/ 24656 w 49742"/>
                      <a:gd name="csY18" fmla="*/ 47362 h 56351"/>
                      <a:gd name="csX19" fmla="*/ 12849 w 49742"/>
                      <a:gd name="csY19" fmla="*/ 43191 h 56351"/>
                      <a:gd name="csX20" fmla="*/ 7743 w 49742"/>
                      <a:gd name="csY20" fmla="*/ 31446 h 56351"/>
                      <a:gd name="csX21" fmla="*/ 39177 w 49742"/>
                      <a:gd name="csY21" fmla="*/ 31507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94" y="28916"/>
                        </a:moveTo>
                        <a:lnTo>
                          <a:pt x="47994" y="24607"/>
                        </a:lnTo>
                        <a:lnTo>
                          <a:pt x="7452" y="24607"/>
                        </a:lnTo>
                        <a:cubicBezTo>
                          <a:pt x="7840" y="18535"/>
                          <a:pt x="9670" y="13909"/>
                          <a:pt x="12941" y="10730"/>
                        </a:cubicBezTo>
                        <a:cubicBezTo>
                          <a:pt x="16213" y="7550"/>
                          <a:pt x="20772" y="5961"/>
                          <a:pt x="26619" y="5961"/>
                        </a:cubicBezTo>
                        <a:cubicBezTo>
                          <a:pt x="30003" y="5961"/>
                          <a:pt x="33284" y="6375"/>
                          <a:pt x="36463" y="7203"/>
                        </a:cubicBezTo>
                        <a:cubicBezTo>
                          <a:pt x="39643" y="8031"/>
                          <a:pt x="42801" y="9278"/>
                          <a:pt x="45940" y="10944"/>
                        </a:cubicBezTo>
                        <a:lnTo>
                          <a:pt x="45940" y="2603"/>
                        </a:lnTo>
                        <a:cubicBezTo>
                          <a:pt x="42771" y="1264"/>
                          <a:pt x="39525" y="241"/>
                          <a:pt x="36203" y="-464"/>
                        </a:cubicBezTo>
                        <a:cubicBezTo>
                          <a:pt x="32880" y="-1169"/>
                          <a:pt x="29512" y="-1522"/>
                          <a:pt x="26098" y="-1522"/>
                        </a:cubicBezTo>
                        <a:cubicBezTo>
                          <a:pt x="17531" y="-1522"/>
                          <a:pt x="10749" y="967"/>
                          <a:pt x="5750" y="5946"/>
                        </a:cubicBezTo>
                        <a:cubicBezTo>
                          <a:pt x="751" y="10934"/>
                          <a:pt x="-1748" y="17681"/>
                          <a:pt x="-1748" y="26186"/>
                        </a:cubicBezTo>
                        <a:cubicBezTo>
                          <a:pt x="-1748" y="34967"/>
                          <a:pt x="623" y="41934"/>
                          <a:pt x="5366" y="47086"/>
                        </a:cubicBezTo>
                        <a:cubicBezTo>
                          <a:pt x="10110" y="52249"/>
                          <a:pt x="16509" y="54830"/>
                          <a:pt x="24564" y="54830"/>
                        </a:cubicBezTo>
                        <a:cubicBezTo>
                          <a:pt x="31781" y="54830"/>
                          <a:pt x="37491" y="52504"/>
                          <a:pt x="41692" y="47853"/>
                        </a:cubicBezTo>
                        <a:cubicBezTo>
                          <a:pt x="45894" y="43212"/>
                          <a:pt x="47994" y="36899"/>
                          <a:pt x="47994" y="28916"/>
                        </a:cubicBezTo>
                        <a:close/>
                        <a:moveTo>
                          <a:pt x="39177" y="31507"/>
                        </a:moveTo>
                        <a:cubicBezTo>
                          <a:pt x="39116" y="36322"/>
                          <a:pt x="37767" y="40165"/>
                          <a:pt x="35129" y="43038"/>
                        </a:cubicBezTo>
                        <a:cubicBezTo>
                          <a:pt x="32492" y="45921"/>
                          <a:pt x="29001" y="47362"/>
                          <a:pt x="24656" y="47362"/>
                        </a:cubicBezTo>
                        <a:cubicBezTo>
                          <a:pt x="19739" y="47362"/>
                          <a:pt x="15804" y="45972"/>
                          <a:pt x="12849" y="43191"/>
                        </a:cubicBezTo>
                        <a:cubicBezTo>
                          <a:pt x="9895" y="40411"/>
                          <a:pt x="8193" y="36496"/>
                          <a:pt x="7743" y="31446"/>
                        </a:cubicBezTo>
                        <a:lnTo>
                          <a:pt x="39177" y="31507"/>
                        </a:lnTo>
                        <a:close/>
                      </a:path>
                    </a:pathLst>
                  </a:custGeom>
                  <a:solidFill>
                    <a:srgbClr val="000000"/>
                  </a:solidFill>
                  <a:ln w="15" cap="flat">
                    <a:noFill/>
                    <a:prstDash val="solid"/>
                    <a:round/>
                  </a:ln>
                </p:spPr>
                <p:txBody>
                  <a:bodyPr/>
                  <a:lstStyle/>
                  <a:p>
                    <a:endParaRPr lang="nb-NO"/>
                  </a:p>
                </p:txBody>
              </p:sp>
              <p:sp>
                <p:nvSpPr>
                  <p:cNvPr id="264" name="Friform 263">
                    <a:extLst>
                      <a:ext uri="{FF2B5EF4-FFF2-40B4-BE49-F238E27FC236}">
                        <a16:creationId xmlns:a16="http://schemas.microsoft.com/office/drawing/2014/main" id="{1DBED1E1-E562-CF84-0402-B7993BEE8B0D}"/>
                      </a:ext>
                    </a:extLst>
                  </p:cNvPr>
                  <p:cNvSpPr/>
                  <p:nvPr/>
                </p:nvSpPr>
                <p:spPr>
                  <a:xfrm flipV="1">
                    <a:off x="5417563" y="3743057"/>
                    <a:ext cx="47642" cy="74568"/>
                  </a:xfrm>
                  <a:custGeom>
                    <a:avLst/>
                    <a:gdLst>
                      <a:gd name="csX0" fmla="*/ -1902 w 47642"/>
                      <a:gd name="csY0" fmla="*/ 72360 h 74568"/>
                      <a:gd name="csX1" fmla="*/ 6961 w 47642"/>
                      <a:gd name="csY1" fmla="*/ 72360 h 74568"/>
                      <a:gd name="csX2" fmla="*/ 6961 w 47642"/>
                      <a:gd name="csY2" fmla="*/ 28322 h 74568"/>
                      <a:gd name="csX3" fmla="*/ 33274 w 47642"/>
                      <a:gd name="csY3" fmla="*/ 51460 h 74568"/>
                      <a:gd name="csX4" fmla="*/ 44529 w 47642"/>
                      <a:gd name="csY4" fmla="*/ 51460 h 74568"/>
                      <a:gd name="csX5" fmla="*/ 16070 w 47642"/>
                      <a:gd name="csY5" fmla="*/ 26359 h 74568"/>
                      <a:gd name="csX6" fmla="*/ 45741 w 47642"/>
                      <a:gd name="csY6" fmla="*/ -2208 h 74568"/>
                      <a:gd name="csX7" fmla="*/ 34240 w 47642"/>
                      <a:gd name="csY7" fmla="*/ -2208 h 74568"/>
                      <a:gd name="csX8" fmla="*/ 6961 w 47642"/>
                      <a:gd name="csY8" fmla="*/ 23997 h 74568"/>
                      <a:gd name="csX9" fmla="*/ 6961 w 47642"/>
                      <a:gd name="csY9" fmla="*/ -2208 h 74568"/>
                      <a:gd name="csX10" fmla="*/ -1902 w 47642"/>
                      <a:gd name="csY10" fmla="*/ -2208 h 74568"/>
                      <a:gd name="csX11" fmla="*/ -1902 w 47642"/>
                      <a:gd name="csY11" fmla="*/ 7236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7642" h="74568">
                        <a:moveTo>
                          <a:pt x="-1902" y="72360"/>
                        </a:moveTo>
                        <a:lnTo>
                          <a:pt x="6961" y="72360"/>
                        </a:lnTo>
                        <a:lnTo>
                          <a:pt x="6961" y="28322"/>
                        </a:lnTo>
                        <a:lnTo>
                          <a:pt x="33274" y="51460"/>
                        </a:lnTo>
                        <a:lnTo>
                          <a:pt x="44529" y="51460"/>
                        </a:lnTo>
                        <a:lnTo>
                          <a:pt x="16070" y="26359"/>
                        </a:lnTo>
                        <a:lnTo>
                          <a:pt x="45741" y="-2208"/>
                        </a:lnTo>
                        <a:lnTo>
                          <a:pt x="34240" y="-2208"/>
                        </a:lnTo>
                        <a:lnTo>
                          <a:pt x="6961" y="23997"/>
                        </a:lnTo>
                        <a:lnTo>
                          <a:pt x="6961" y="-2208"/>
                        </a:lnTo>
                        <a:lnTo>
                          <a:pt x="-1902" y="-2208"/>
                        </a:lnTo>
                        <a:lnTo>
                          <a:pt x="-1902" y="72360"/>
                        </a:lnTo>
                        <a:close/>
                      </a:path>
                    </a:pathLst>
                  </a:custGeom>
                  <a:solidFill>
                    <a:srgbClr val="000000"/>
                  </a:solidFill>
                  <a:ln w="15" cap="flat">
                    <a:noFill/>
                    <a:prstDash val="solid"/>
                    <a:round/>
                  </a:ln>
                </p:spPr>
                <p:txBody>
                  <a:bodyPr/>
                  <a:lstStyle/>
                  <a:p>
                    <a:endParaRPr lang="nb-NO"/>
                  </a:p>
                </p:txBody>
              </p:sp>
              <p:sp>
                <p:nvSpPr>
                  <p:cNvPr id="265" name="Friform 264">
                    <a:extLst>
                      <a:ext uri="{FF2B5EF4-FFF2-40B4-BE49-F238E27FC236}">
                        <a16:creationId xmlns:a16="http://schemas.microsoft.com/office/drawing/2014/main" id="{3AADFD39-9E8C-BC63-679F-3E9A7FE5649A}"/>
                      </a:ext>
                    </a:extLst>
                  </p:cNvPr>
                  <p:cNvSpPr/>
                  <p:nvPr/>
                </p:nvSpPr>
                <p:spPr>
                  <a:xfrm flipV="1">
                    <a:off x="5468122" y="3748716"/>
                    <a:ext cx="33489" cy="68910"/>
                  </a:xfrm>
                  <a:custGeom>
                    <a:avLst/>
                    <a:gdLst>
                      <a:gd name="csX0" fmla="*/ 14307 w 33489"/>
                      <a:gd name="csY0" fmla="*/ 66887 h 68910"/>
                      <a:gd name="csX1" fmla="*/ 14307 w 33489"/>
                      <a:gd name="csY1" fmla="*/ 51645 h 68910"/>
                      <a:gd name="csX2" fmla="*/ 32462 w 33489"/>
                      <a:gd name="csY2" fmla="*/ 51645 h 68910"/>
                      <a:gd name="csX3" fmla="*/ 32462 w 33489"/>
                      <a:gd name="csY3" fmla="*/ 44791 h 68910"/>
                      <a:gd name="csX4" fmla="*/ 14307 w 33489"/>
                      <a:gd name="csY4" fmla="*/ 44791 h 68910"/>
                      <a:gd name="csX5" fmla="*/ 14307 w 33489"/>
                      <a:gd name="csY5" fmla="*/ 15657 h 68910"/>
                      <a:gd name="csX6" fmla="*/ 16101 w 33489"/>
                      <a:gd name="csY6" fmla="*/ 7223 h 68910"/>
                      <a:gd name="csX7" fmla="*/ 23415 w 33489"/>
                      <a:gd name="csY7" fmla="*/ 5352 h 68910"/>
                      <a:gd name="csX8" fmla="*/ 32462 w 33489"/>
                      <a:gd name="csY8" fmla="*/ 5352 h 68910"/>
                      <a:gd name="csX9" fmla="*/ 32462 w 33489"/>
                      <a:gd name="csY9" fmla="*/ -2023 h 68910"/>
                      <a:gd name="csX10" fmla="*/ 23415 w 33489"/>
                      <a:gd name="csY10" fmla="*/ -2023 h 68910"/>
                      <a:gd name="csX11" fmla="*/ 9324 w 33489"/>
                      <a:gd name="csY11" fmla="*/ 1779 h 68910"/>
                      <a:gd name="csX12" fmla="*/ 5444 w 33489"/>
                      <a:gd name="csY12" fmla="*/ 15657 h 68910"/>
                      <a:gd name="csX13" fmla="*/ 5444 w 33489"/>
                      <a:gd name="csY13" fmla="*/ 44791 h 68910"/>
                      <a:gd name="csX14" fmla="*/ -1027 w 33489"/>
                      <a:gd name="csY14" fmla="*/ 44791 h 68910"/>
                      <a:gd name="csX15" fmla="*/ -1027 w 33489"/>
                      <a:gd name="csY15" fmla="*/ 51645 h 68910"/>
                      <a:gd name="csX16" fmla="*/ 5444 w 33489"/>
                      <a:gd name="csY16" fmla="*/ 51645 h 68910"/>
                      <a:gd name="csX17" fmla="*/ 5444 w 33489"/>
                      <a:gd name="csY17" fmla="*/ 66887 h 68910"/>
                      <a:gd name="csX18" fmla="*/ 14307 w 33489"/>
                      <a:gd name="csY18" fmla="*/ 66887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307" y="66887"/>
                        </a:moveTo>
                        <a:lnTo>
                          <a:pt x="14307" y="51645"/>
                        </a:lnTo>
                        <a:lnTo>
                          <a:pt x="32462" y="51645"/>
                        </a:lnTo>
                        <a:lnTo>
                          <a:pt x="32462" y="44791"/>
                        </a:lnTo>
                        <a:lnTo>
                          <a:pt x="14307" y="44791"/>
                        </a:lnTo>
                        <a:lnTo>
                          <a:pt x="14307" y="15657"/>
                        </a:lnTo>
                        <a:cubicBezTo>
                          <a:pt x="14307" y="11281"/>
                          <a:pt x="14905" y="8470"/>
                          <a:pt x="16101" y="7223"/>
                        </a:cubicBezTo>
                        <a:cubicBezTo>
                          <a:pt x="17297" y="5976"/>
                          <a:pt x="19735" y="5352"/>
                          <a:pt x="23415" y="5352"/>
                        </a:cubicBezTo>
                        <a:lnTo>
                          <a:pt x="32462" y="5352"/>
                        </a:lnTo>
                        <a:lnTo>
                          <a:pt x="32462" y="-2023"/>
                        </a:lnTo>
                        <a:lnTo>
                          <a:pt x="23415" y="-2023"/>
                        </a:lnTo>
                        <a:cubicBezTo>
                          <a:pt x="16607" y="-2023"/>
                          <a:pt x="11910" y="-756"/>
                          <a:pt x="9324" y="1779"/>
                        </a:cubicBezTo>
                        <a:cubicBezTo>
                          <a:pt x="6737" y="4325"/>
                          <a:pt x="5444" y="8951"/>
                          <a:pt x="5444" y="15657"/>
                        </a:cubicBezTo>
                        <a:lnTo>
                          <a:pt x="5444" y="44791"/>
                        </a:lnTo>
                        <a:lnTo>
                          <a:pt x="-1027" y="44791"/>
                        </a:lnTo>
                        <a:lnTo>
                          <a:pt x="-1027" y="51645"/>
                        </a:lnTo>
                        <a:lnTo>
                          <a:pt x="5444" y="51645"/>
                        </a:lnTo>
                        <a:lnTo>
                          <a:pt x="5444" y="66887"/>
                        </a:lnTo>
                        <a:lnTo>
                          <a:pt x="14307" y="66887"/>
                        </a:lnTo>
                        <a:close/>
                      </a:path>
                    </a:pathLst>
                  </a:custGeom>
                  <a:solidFill>
                    <a:srgbClr val="000000"/>
                  </a:solidFill>
                  <a:ln w="15" cap="flat">
                    <a:noFill/>
                    <a:prstDash val="solid"/>
                    <a:round/>
                  </a:ln>
                </p:spPr>
                <p:txBody>
                  <a:bodyPr/>
                  <a:lstStyle/>
                  <a:p>
                    <a:endParaRPr lang="nb-NO"/>
                  </a:p>
                </p:txBody>
              </p:sp>
              <p:sp>
                <p:nvSpPr>
                  <p:cNvPr id="266" name="Friform 265">
                    <a:extLst>
                      <a:ext uri="{FF2B5EF4-FFF2-40B4-BE49-F238E27FC236}">
                        <a16:creationId xmlns:a16="http://schemas.microsoft.com/office/drawing/2014/main" id="{3F8D4C78-F35E-C465-6059-128839B5E3E7}"/>
                      </a:ext>
                    </a:extLst>
                  </p:cNvPr>
                  <p:cNvSpPr/>
                  <p:nvPr/>
                </p:nvSpPr>
                <p:spPr>
                  <a:xfrm flipV="1">
                    <a:off x="5513209" y="3743057"/>
                    <a:ext cx="8816" cy="74568"/>
                  </a:xfrm>
                  <a:custGeom>
                    <a:avLst/>
                    <a:gdLst>
                      <a:gd name="csX0" fmla="*/ -650 w 8816"/>
                      <a:gd name="csY0" fmla="*/ 51460 h 74568"/>
                      <a:gd name="csX1" fmla="*/ 8167 w 8816"/>
                      <a:gd name="csY1" fmla="*/ 51460 h 74568"/>
                      <a:gd name="csX2" fmla="*/ 8167 w 8816"/>
                      <a:gd name="csY2" fmla="*/ -2208 h 74568"/>
                      <a:gd name="csX3" fmla="*/ -650 w 8816"/>
                      <a:gd name="csY3" fmla="*/ -2208 h 74568"/>
                      <a:gd name="csX4" fmla="*/ -650 w 8816"/>
                      <a:gd name="csY4" fmla="*/ 51460 h 74568"/>
                      <a:gd name="csX5" fmla="*/ -650 w 8816"/>
                      <a:gd name="csY5" fmla="*/ 72360 h 74568"/>
                      <a:gd name="csX6" fmla="*/ 8167 w 8816"/>
                      <a:gd name="csY6" fmla="*/ 72360 h 74568"/>
                      <a:gd name="csX7" fmla="*/ 8167 w 8816"/>
                      <a:gd name="csY7" fmla="*/ 61182 h 74568"/>
                      <a:gd name="csX8" fmla="*/ -650 w 8816"/>
                      <a:gd name="csY8" fmla="*/ 61182 h 74568"/>
                      <a:gd name="csX9" fmla="*/ -650 w 8816"/>
                      <a:gd name="csY9" fmla="*/ 7236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650" y="51460"/>
                        </a:moveTo>
                        <a:lnTo>
                          <a:pt x="8167" y="51460"/>
                        </a:lnTo>
                        <a:lnTo>
                          <a:pt x="8167" y="-2208"/>
                        </a:lnTo>
                        <a:lnTo>
                          <a:pt x="-650" y="-2208"/>
                        </a:lnTo>
                        <a:lnTo>
                          <a:pt x="-650" y="51460"/>
                        </a:lnTo>
                        <a:close/>
                        <a:moveTo>
                          <a:pt x="-650" y="72360"/>
                        </a:moveTo>
                        <a:lnTo>
                          <a:pt x="8167" y="72360"/>
                        </a:lnTo>
                        <a:lnTo>
                          <a:pt x="8167" y="61182"/>
                        </a:lnTo>
                        <a:lnTo>
                          <a:pt x="-650" y="61182"/>
                        </a:lnTo>
                        <a:lnTo>
                          <a:pt x="-650" y="72360"/>
                        </a:lnTo>
                        <a:close/>
                      </a:path>
                    </a:pathLst>
                  </a:custGeom>
                  <a:solidFill>
                    <a:srgbClr val="000000"/>
                  </a:solidFill>
                  <a:ln w="15" cap="flat">
                    <a:noFill/>
                    <a:prstDash val="solid"/>
                    <a:round/>
                  </a:ln>
                </p:spPr>
                <p:txBody>
                  <a:bodyPr/>
                  <a:lstStyle/>
                  <a:p>
                    <a:endParaRPr lang="nb-NO"/>
                  </a:p>
                </p:txBody>
              </p:sp>
              <p:sp>
                <p:nvSpPr>
                  <p:cNvPr id="267" name="Friform 266">
                    <a:extLst>
                      <a:ext uri="{FF2B5EF4-FFF2-40B4-BE49-F238E27FC236}">
                        <a16:creationId xmlns:a16="http://schemas.microsoft.com/office/drawing/2014/main" id="{2463F8FF-C0AA-554A-A639-9EB274D94C9F}"/>
                      </a:ext>
                    </a:extLst>
                  </p:cNvPr>
                  <p:cNvSpPr/>
                  <p:nvPr/>
                </p:nvSpPr>
                <p:spPr>
                  <a:xfrm flipV="1">
                    <a:off x="5534157" y="3763957"/>
                    <a:ext cx="52226" cy="53668"/>
                  </a:xfrm>
                  <a:custGeom>
                    <a:avLst/>
                    <a:gdLst>
                      <a:gd name="csX0" fmla="*/ -1649 w 52226"/>
                      <a:gd name="csY0" fmla="*/ 52143 h 53668"/>
                      <a:gd name="csX1" fmla="*/ 7689 w 52226"/>
                      <a:gd name="csY1" fmla="*/ 52143 h 53668"/>
                      <a:gd name="csX2" fmla="*/ 24465 w 52226"/>
                      <a:gd name="csY2" fmla="*/ 7107 h 53668"/>
                      <a:gd name="csX3" fmla="*/ 41240 w 52226"/>
                      <a:gd name="csY3" fmla="*/ 52143 h 53668"/>
                      <a:gd name="csX4" fmla="*/ 50578 w 52226"/>
                      <a:gd name="csY4" fmla="*/ 52143 h 53668"/>
                      <a:gd name="csX5" fmla="*/ 30445 w 52226"/>
                      <a:gd name="csY5" fmla="*/ -1526 h 53668"/>
                      <a:gd name="csX6" fmla="*/ 18469 w 52226"/>
                      <a:gd name="csY6" fmla="*/ -1526 h 53668"/>
                      <a:gd name="csX7" fmla="*/ -1649 w 52226"/>
                      <a:gd name="csY7" fmla="*/ 52143 h 53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2226" h="53668">
                        <a:moveTo>
                          <a:pt x="-1649" y="52143"/>
                        </a:moveTo>
                        <a:lnTo>
                          <a:pt x="7689" y="52143"/>
                        </a:lnTo>
                        <a:lnTo>
                          <a:pt x="24465" y="7107"/>
                        </a:lnTo>
                        <a:lnTo>
                          <a:pt x="41240" y="52143"/>
                        </a:lnTo>
                        <a:lnTo>
                          <a:pt x="50578" y="52143"/>
                        </a:lnTo>
                        <a:lnTo>
                          <a:pt x="30445" y="-1526"/>
                        </a:lnTo>
                        <a:lnTo>
                          <a:pt x="18469" y="-1526"/>
                        </a:lnTo>
                        <a:lnTo>
                          <a:pt x="-1649" y="52143"/>
                        </a:lnTo>
                        <a:close/>
                      </a:path>
                    </a:pathLst>
                  </a:custGeom>
                  <a:solidFill>
                    <a:srgbClr val="000000"/>
                  </a:solidFill>
                  <a:ln w="15" cap="flat">
                    <a:noFill/>
                    <a:prstDash val="solid"/>
                    <a:round/>
                  </a:ln>
                </p:spPr>
                <p:txBody>
                  <a:bodyPr/>
                  <a:lstStyle/>
                  <a:p>
                    <a:endParaRPr lang="nb-NO"/>
                  </a:p>
                </p:txBody>
              </p:sp>
              <p:sp>
                <p:nvSpPr>
                  <p:cNvPr id="268" name="Friform 267">
                    <a:extLst>
                      <a:ext uri="{FF2B5EF4-FFF2-40B4-BE49-F238E27FC236}">
                        <a16:creationId xmlns:a16="http://schemas.microsoft.com/office/drawing/2014/main" id="{898F0E04-2618-C704-654F-F946546429A4}"/>
                      </a:ext>
                    </a:extLst>
                  </p:cNvPr>
                  <p:cNvSpPr/>
                  <p:nvPr/>
                </p:nvSpPr>
                <p:spPr>
                  <a:xfrm flipV="1">
                    <a:off x="5594718" y="3762669"/>
                    <a:ext cx="49742" cy="56351"/>
                  </a:xfrm>
                  <a:custGeom>
                    <a:avLst/>
                    <a:gdLst>
                      <a:gd name="csX0" fmla="*/ 48019 w 49742"/>
                      <a:gd name="csY0" fmla="*/ 28916 h 56351"/>
                      <a:gd name="csX1" fmla="*/ 48019 w 49742"/>
                      <a:gd name="csY1" fmla="*/ 24607 h 56351"/>
                      <a:gd name="csX2" fmla="*/ 7476 w 49742"/>
                      <a:gd name="csY2" fmla="*/ 24607 h 56351"/>
                      <a:gd name="csX3" fmla="*/ 12966 w 49742"/>
                      <a:gd name="csY3" fmla="*/ 10730 h 56351"/>
                      <a:gd name="csX4" fmla="*/ 26644 w 49742"/>
                      <a:gd name="csY4" fmla="*/ 5961 h 56351"/>
                      <a:gd name="csX5" fmla="*/ 36488 w 49742"/>
                      <a:gd name="csY5" fmla="*/ 7203 h 56351"/>
                      <a:gd name="csX6" fmla="*/ 45964 w 49742"/>
                      <a:gd name="csY6" fmla="*/ 10944 h 56351"/>
                      <a:gd name="csX7" fmla="*/ 45964 w 49742"/>
                      <a:gd name="csY7" fmla="*/ 2603 h 56351"/>
                      <a:gd name="csX8" fmla="*/ 36227 w 49742"/>
                      <a:gd name="csY8" fmla="*/ -464 h 56351"/>
                      <a:gd name="csX9" fmla="*/ 26122 w 49742"/>
                      <a:gd name="csY9" fmla="*/ -1522 h 56351"/>
                      <a:gd name="csX10" fmla="*/ 5774 w 49742"/>
                      <a:gd name="csY10" fmla="*/ 5946 h 56351"/>
                      <a:gd name="csX11" fmla="*/ -1724 w 49742"/>
                      <a:gd name="csY11" fmla="*/ 26186 h 56351"/>
                      <a:gd name="csX12" fmla="*/ 5391 w 49742"/>
                      <a:gd name="csY12" fmla="*/ 47086 h 56351"/>
                      <a:gd name="csX13" fmla="*/ 24589 w 49742"/>
                      <a:gd name="csY13" fmla="*/ 54830 h 56351"/>
                      <a:gd name="csX14" fmla="*/ 41717 w 49742"/>
                      <a:gd name="csY14" fmla="*/ 47853 h 56351"/>
                      <a:gd name="csX15" fmla="*/ 48019 w 49742"/>
                      <a:gd name="csY15" fmla="*/ 28916 h 56351"/>
                      <a:gd name="csX16" fmla="*/ 39202 w 49742"/>
                      <a:gd name="csY16" fmla="*/ 31507 h 56351"/>
                      <a:gd name="csX17" fmla="*/ 35154 w 49742"/>
                      <a:gd name="csY17" fmla="*/ 43038 h 56351"/>
                      <a:gd name="csX18" fmla="*/ 24681 w 49742"/>
                      <a:gd name="csY18" fmla="*/ 47362 h 56351"/>
                      <a:gd name="csX19" fmla="*/ 12874 w 49742"/>
                      <a:gd name="csY19" fmla="*/ 43191 h 56351"/>
                      <a:gd name="csX20" fmla="*/ 7768 w 49742"/>
                      <a:gd name="csY20" fmla="*/ 31446 h 56351"/>
                      <a:gd name="csX21" fmla="*/ 39202 w 49742"/>
                      <a:gd name="csY21" fmla="*/ 31507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8019" y="28916"/>
                        </a:moveTo>
                        <a:lnTo>
                          <a:pt x="48019" y="24607"/>
                        </a:lnTo>
                        <a:lnTo>
                          <a:pt x="7476" y="24607"/>
                        </a:lnTo>
                        <a:cubicBezTo>
                          <a:pt x="7865" y="18535"/>
                          <a:pt x="9695" y="13909"/>
                          <a:pt x="12966" y="10730"/>
                        </a:cubicBezTo>
                        <a:cubicBezTo>
                          <a:pt x="16237" y="7550"/>
                          <a:pt x="20796" y="5961"/>
                          <a:pt x="26644" y="5961"/>
                        </a:cubicBezTo>
                        <a:cubicBezTo>
                          <a:pt x="30027" y="5961"/>
                          <a:pt x="33309" y="6375"/>
                          <a:pt x="36488" y="7203"/>
                        </a:cubicBezTo>
                        <a:cubicBezTo>
                          <a:pt x="39667" y="8031"/>
                          <a:pt x="42826" y="9278"/>
                          <a:pt x="45964" y="10944"/>
                        </a:cubicBezTo>
                        <a:lnTo>
                          <a:pt x="45964" y="2603"/>
                        </a:lnTo>
                        <a:cubicBezTo>
                          <a:pt x="42795" y="1264"/>
                          <a:pt x="39550" y="241"/>
                          <a:pt x="36227" y="-464"/>
                        </a:cubicBezTo>
                        <a:cubicBezTo>
                          <a:pt x="32905" y="-1169"/>
                          <a:pt x="29537" y="-1522"/>
                          <a:pt x="26122" y="-1522"/>
                        </a:cubicBezTo>
                        <a:cubicBezTo>
                          <a:pt x="17556" y="-1522"/>
                          <a:pt x="10773" y="967"/>
                          <a:pt x="5774" y="5946"/>
                        </a:cubicBezTo>
                        <a:cubicBezTo>
                          <a:pt x="776" y="10934"/>
                          <a:pt x="-1724" y="17681"/>
                          <a:pt x="-1724" y="26186"/>
                        </a:cubicBezTo>
                        <a:cubicBezTo>
                          <a:pt x="-1724" y="34967"/>
                          <a:pt x="648" y="41934"/>
                          <a:pt x="5391" y="47086"/>
                        </a:cubicBezTo>
                        <a:cubicBezTo>
                          <a:pt x="10134" y="52249"/>
                          <a:pt x="16534" y="54830"/>
                          <a:pt x="24589" y="54830"/>
                        </a:cubicBezTo>
                        <a:cubicBezTo>
                          <a:pt x="31806" y="54830"/>
                          <a:pt x="37515" y="52504"/>
                          <a:pt x="41717" y="47853"/>
                        </a:cubicBezTo>
                        <a:cubicBezTo>
                          <a:pt x="45918" y="43212"/>
                          <a:pt x="48019" y="36899"/>
                          <a:pt x="48019" y="28916"/>
                        </a:cubicBezTo>
                        <a:close/>
                        <a:moveTo>
                          <a:pt x="39202" y="31507"/>
                        </a:moveTo>
                        <a:cubicBezTo>
                          <a:pt x="39141" y="36322"/>
                          <a:pt x="37791" y="40165"/>
                          <a:pt x="35154" y="43038"/>
                        </a:cubicBezTo>
                        <a:cubicBezTo>
                          <a:pt x="32516" y="45921"/>
                          <a:pt x="29025" y="47362"/>
                          <a:pt x="24681" y="47362"/>
                        </a:cubicBezTo>
                        <a:cubicBezTo>
                          <a:pt x="19764" y="47362"/>
                          <a:pt x="15828" y="45972"/>
                          <a:pt x="12874" y="43191"/>
                        </a:cubicBezTo>
                        <a:cubicBezTo>
                          <a:pt x="9920" y="40411"/>
                          <a:pt x="8218" y="36496"/>
                          <a:pt x="7768" y="31446"/>
                        </a:cubicBezTo>
                        <a:lnTo>
                          <a:pt x="39202" y="31507"/>
                        </a:lnTo>
                        <a:close/>
                      </a:path>
                    </a:pathLst>
                  </a:custGeom>
                  <a:solidFill>
                    <a:srgbClr val="000000"/>
                  </a:solidFill>
                  <a:ln w="15" cap="flat">
                    <a:noFill/>
                    <a:prstDash val="solid"/>
                    <a:round/>
                  </a:ln>
                </p:spPr>
                <p:txBody>
                  <a:bodyPr/>
                  <a:lstStyle/>
                  <a:p>
                    <a:endParaRPr lang="nb-NO"/>
                  </a:p>
                </p:txBody>
              </p:sp>
              <p:sp>
                <p:nvSpPr>
                  <p:cNvPr id="269" name="Friform 268">
                    <a:extLst>
                      <a:ext uri="{FF2B5EF4-FFF2-40B4-BE49-F238E27FC236}">
                        <a16:creationId xmlns:a16="http://schemas.microsoft.com/office/drawing/2014/main" id="{9F61732A-E6AF-C71D-F060-202AF214A5D5}"/>
                      </a:ext>
                    </a:extLst>
                  </p:cNvPr>
                  <p:cNvSpPr/>
                  <p:nvPr/>
                </p:nvSpPr>
                <p:spPr>
                  <a:xfrm flipV="1">
                    <a:off x="5658591" y="3762669"/>
                    <a:ext cx="31434" cy="54956"/>
                  </a:xfrm>
                  <a:custGeom>
                    <a:avLst/>
                    <a:gdLst>
                      <a:gd name="csX0" fmla="*/ 30085 w 31434"/>
                      <a:gd name="csY0" fmla="*/ 43866 h 54956"/>
                      <a:gd name="csX1" fmla="*/ 26850 w 31434"/>
                      <a:gd name="csY1" fmla="*/ 45124 h 54956"/>
                      <a:gd name="csX2" fmla="*/ 23001 w 31434"/>
                      <a:gd name="csY2" fmla="*/ 45538 h 54956"/>
                      <a:gd name="csX3" fmla="*/ 11516 w 31434"/>
                      <a:gd name="csY3" fmla="*/ 40677 h 54956"/>
                      <a:gd name="csX4" fmla="*/ 7514 w 31434"/>
                      <a:gd name="csY4" fmla="*/ 26708 h 54956"/>
                      <a:gd name="csX5" fmla="*/ 7514 w 31434"/>
                      <a:gd name="csY5" fmla="*/ -1568 h 54956"/>
                      <a:gd name="csX6" fmla="*/ -1349 w 31434"/>
                      <a:gd name="csY6" fmla="*/ -1568 h 54956"/>
                      <a:gd name="csX7" fmla="*/ -1349 w 31434"/>
                      <a:gd name="csY7" fmla="*/ 52101 h 54956"/>
                      <a:gd name="csX8" fmla="*/ 7514 w 31434"/>
                      <a:gd name="csY8" fmla="*/ 52101 h 54956"/>
                      <a:gd name="csX9" fmla="*/ 7514 w 31434"/>
                      <a:gd name="csY9" fmla="*/ 43759 h 54956"/>
                      <a:gd name="csX10" fmla="*/ 14751 w 31434"/>
                      <a:gd name="csY10" fmla="*/ 51012 h 54956"/>
                      <a:gd name="csX11" fmla="*/ 25592 w 31434"/>
                      <a:gd name="csY11" fmla="*/ 53389 h 54956"/>
                      <a:gd name="csX12" fmla="*/ 27601 w 31434"/>
                      <a:gd name="csY12" fmla="*/ 53266 h 54956"/>
                      <a:gd name="csX13" fmla="*/ 30039 w 31434"/>
                      <a:gd name="csY13" fmla="*/ 52913 h 54956"/>
                      <a:gd name="csX14" fmla="*/ 30085 w 31434"/>
                      <a:gd name="csY14" fmla="*/ 43866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085" y="43866"/>
                        </a:moveTo>
                        <a:cubicBezTo>
                          <a:pt x="29093" y="44439"/>
                          <a:pt x="28015" y="44858"/>
                          <a:pt x="26850" y="45124"/>
                        </a:cubicBezTo>
                        <a:cubicBezTo>
                          <a:pt x="25684" y="45400"/>
                          <a:pt x="24401" y="45538"/>
                          <a:pt x="23001" y="45538"/>
                        </a:cubicBezTo>
                        <a:cubicBezTo>
                          <a:pt x="18012" y="45538"/>
                          <a:pt x="14184" y="43918"/>
                          <a:pt x="11516" y="40677"/>
                        </a:cubicBezTo>
                        <a:cubicBezTo>
                          <a:pt x="8848" y="37436"/>
                          <a:pt x="7514" y="32780"/>
                          <a:pt x="7514" y="26708"/>
                        </a:cubicBezTo>
                        <a:lnTo>
                          <a:pt x="7514" y="-1568"/>
                        </a:lnTo>
                        <a:lnTo>
                          <a:pt x="-1349" y="-1568"/>
                        </a:lnTo>
                        <a:lnTo>
                          <a:pt x="-1349" y="52101"/>
                        </a:lnTo>
                        <a:lnTo>
                          <a:pt x="7514" y="52101"/>
                        </a:lnTo>
                        <a:lnTo>
                          <a:pt x="7514" y="43759"/>
                        </a:lnTo>
                        <a:cubicBezTo>
                          <a:pt x="9374" y="47020"/>
                          <a:pt x="11787" y="49438"/>
                          <a:pt x="14751" y="51012"/>
                        </a:cubicBezTo>
                        <a:cubicBezTo>
                          <a:pt x="17726" y="52597"/>
                          <a:pt x="21340" y="53389"/>
                          <a:pt x="25592" y="53389"/>
                        </a:cubicBezTo>
                        <a:cubicBezTo>
                          <a:pt x="26195" y="53389"/>
                          <a:pt x="26865" y="53348"/>
                          <a:pt x="27601" y="53266"/>
                        </a:cubicBezTo>
                        <a:cubicBezTo>
                          <a:pt x="28337" y="53195"/>
                          <a:pt x="29150" y="53077"/>
                          <a:pt x="30039" y="52913"/>
                        </a:cubicBezTo>
                        <a:lnTo>
                          <a:pt x="30085" y="43866"/>
                        </a:lnTo>
                        <a:close/>
                      </a:path>
                    </a:pathLst>
                  </a:custGeom>
                  <a:solidFill>
                    <a:srgbClr val="000000"/>
                  </a:solidFill>
                  <a:ln w="15" cap="flat">
                    <a:noFill/>
                    <a:prstDash val="solid"/>
                    <a:round/>
                  </a:ln>
                </p:spPr>
                <p:txBody>
                  <a:bodyPr/>
                  <a:lstStyle/>
                  <a:p>
                    <a:endParaRPr lang="nb-NO"/>
                  </a:p>
                </p:txBody>
              </p:sp>
              <p:sp>
                <p:nvSpPr>
                  <p:cNvPr id="270" name="Friform 269">
                    <a:extLst>
                      <a:ext uri="{FF2B5EF4-FFF2-40B4-BE49-F238E27FC236}">
                        <a16:creationId xmlns:a16="http://schemas.microsoft.com/office/drawing/2014/main" id="{6F684F22-5410-9FEC-D1D2-E2E91FE86F6A}"/>
                      </a:ext>
                    </a:extLst>
                  </p:cNvPr>
                  <p:cNvSpPr/>
                  <p:nvPr/>
                </p:nvSpPr>
                <p:spPr>
                  <a:xfrm flipV="1">
                    <a:off x="5690029" y="3746078"/>
                    <a:ext cx="33059" cy="80655"/>
                  </a:xfrm>
                  <a:custGeom>
                    <a:avLst/>
                    <a:gdLst>
                      <a:gd name="csX0" fmla="*/ 24099 w 33059"/>
                      <a:gd name="csY0" fmla="*/ 78844 h 80655"/>
                      <a:gd name="csX1" fmla="*/ 32242 w 33059"/>
                      <a:gd name="csY1" fmla="*/ 78844 h 80655"/>
                      <a:gd name="csX2" fmla="*/ 7324 w 33059"/>
                      <a:gd name="csY2" fmla="*/ -1812 h 80655"/>
                      <a:gd name="csX3" fmla="*/ -818 w 33059"/>
                      <a:gd name="csY3" fmla="*/ -1812 h 80655"/>
                      <a:gd name="csX4" fmla="*/ 24099 w 33059"/>
                      <a:gd name="csY4" fmla="*/ 78844 h 80655"/>
                    </a:gdLst>
                    <a:ahLst/>
                    <a:cxnLst>
                      <a:cxn ang="0">
                        <a:pos x="csX0" y="csY0"/>
                      </a:cxn>
                      <a:cxn ang="0">
                        <a:pos x="csX1" y="csY1"/>
                      </a:cxn>
                      <a:cxn ang="0">
                        <a:pos x="csX2" y="csY2"/>
                      </a:cxn>
                      <a:cxn ang="0">
                        <a:pos x="csX3" y="csY3"/>
                      </a:cxn>
                      <a:cxn ang="0">
                        <a:pos x="csX4" y="csY4"/>
                      </a:cxn>
                    </a:cxnLst>
                    <a:rect l="l" t="t" r="r" b="b"/>
                    <a:pathLst>
                      <a:path w="33059" h="80655">
                        <a:moveTo>
                          <a:pt x="24099" y="78844"/>
                        </a:moveTo>
                        <a:lnTo>
                          <a:pt x="32242" y="78844"/>
                        </a:lnTo>
                        <a:lnTo>
                          <a:pt x="7324" y="-1812"/>
                        </a:lnTo>
                        <a:lnTo>
                          <a:pt x="-818" y="-1812"/>
                        </a:lnTo>
                        <a:lnTo>
                          <a:pt x="24099" y="78844"/>
                        </a:lnTo>
                        <a:close/>
                      </a:path>
                    </a:pathLst>
                  </a:custGeom>
                  <a:solidFill>
                    <a:srgbClr val="000000"/>
                  </a:solidFill>
                  <a:ln w="15" cap="flat">
                    <a:noFill/>
                    <a:prstDash val="solid"/>
                    <a:round/>
                  </a:ln>
                </p:spPr>
                <p:txBody>
                  <a:bodyPr/>
                  <a:lstStyle/>
                  <a:p>
                    <a:endParaRPr lang="nb-NO"/>
                  </a:p>
                </p:txBody>
              </p:sp>
              <p:sp>
                <p:nvSpPr>
                  <p:cNvPr id="271" name="Friform 270">
                    <a:extLst>
                      <a:ext uri="{FF2B5EF4-FFF2-40B4-BE49-F238E27FC236}">
                        <a16:creationId xmlns:a16="http://schemas.microsoft.com/office/drawing/2014/main" id="{ECC44393-3C12-E1BD-E024-4398F08096A9}"/>
                      </a:ext>
                    </a:extLst>
                  </p:cNvPr>
                  <p:cNvSpPr/>
                  <p:nvPr/>
                </p:nvSpPr>
                <p:spPr>
                  <a:xfrm flipV="1">
                    <a:off x="5725347" y="3743057"/>
                    <a:ext cx="34163" cy="74568"/>
                  </a:xfrm>
                  <a:custGeom>
                    <a:avLst/>
                    <a:gdLst>
                      <a:gd name="csX0" fmla="*/ 33166 w 34163"/>
                      <a:gd name="csY0" fmla="*/ 72360 h 74568"/>
                      <a:gd name="csX1" fmla="*/ 33166 w 34163"/>
                      <a:gd name="csY1" fmla="*/ 65015 h 74568"/>
                      <a:gd name="csX2" fmla="*/ 24733 w 34163"/>
                      <a:gd name="csY2" fmla="*/ 65015 h 74568"/>
                      <a:gd name="csX3" fmla="*/ 18139 w 34163"/>
                      <a:gd name="csY3" fmla="*/ 63099 h 74568"/>
                      <a:gd name="csX4" fmla="*/ 16299 w 34163"/>
                      <a:gd name="csY4" fmla="*/ 56198 h 74568"/>
                      <a:gd name="csX5" fmla="*/ 16299 w 34163"/>
                      <a:gd name="csY5" fmla="*/ 51460 h 74568"/>
                      <a:gd name="csX6" fmla="*/ 30820 w 34163"/>
                      <a:gd name="csY6" fmla="*/ 51460 h 74568"/>
                      <a:gd name="csX7" fmla="*/ 30820 w 34163"/>
                      <a:gd name="csY7" fmla="*/ 44606 h 74568"/>
                      <a:gd name="csX8" fmla="*/ 16299 w 34163"/>
                      <a:gd name="csY8" fmla="*/ 44606 h 74568"/>
                      <a:gd name="csX9" fmla="*/ 16299 w 34163"/>
                      <a:gd name="csY9" fmla="*/ -2208 h 74568"/>
                      <a:gd name="csX10" fmla="*/ 7436 w 34163"/>
                      <a:gd name="csY10" fmla="*/ -2208 h 74568"/>
                      <a:gd name="csX11" fmla="*/ 7436 w 34163"/>
                      <a:gd name="csY11" fmla="*/ 44606 h 74568"/>
                      <a:gd name="csX12" fmla="*/ -997 w 34163"/>
                      <a:gd name="csY12" fmla="*/ 44606 h 74568"/>
                      <a:gd name="csX13" fmla="*/ -997 w 34163"/>
                      <a:gd name="csY13" fmla="*/ 51460 h 74568"/>
                      <a:gd name="csX14" fmla="*/ 7436 w 34163"/>
                      <a:gd name="csY14" fmla="*/ 51460 h 74568"/>
                      <a:gd name="csX15" fmla="*/ 7436 w 34163"/>
                      <a:gd name="csY15" fmla="*/ 55202 h 74568"/>
                      <a:gd name="csX16" fmla="*/ 11607 w 34163"/>
                      <a:gd name="csY16" fmla="*/ 68251 h 74568"/>
                      <a:gd name="csX17" fmla="*/ 24825 w 34163"/>
                      <a:gd name="csY17" fmla="*/ 72360 h 74568"/>
                      <a:gd name="csX18" fmla="*/ 33166 w 34163"/>
                      <a:gd name="csY18" fmla="*/ 7236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4163" h="74568">
                        <a:moveTo>
                          <a:pt x="33166" y="72360"/>
                        </a:moveTo>
                        <a:lnTo>
                          <a:pt x="33166" y="65015"/>
                        </a:lnTo>
                        <a:lnTo>
                          <a:pt x="24733" y="65015"/>
                        </a:lnTo>
                        <a:cubicBezTo>
                          <a:pt x="21574" y="65015"/>
                          <a:pt x="19376" y="64376"/>
                          <a:pt x="18139" y="63099"/>
                        </a:cubicBezTo>
                        <a:cubicBezTo>
                          <a:pt x="16913" y="61821"/>
                          <a:pt x="16299" y="59521"/>
                          <a:pt x="16299" y="56198"/>
                        </a:cubicBezTo>
                        <a:lnTo>
                          <a:pt x="16299" y="51460"/>
                        </a:lnTo>
                        <a:lnTo>
                          <a:pt x="30820" y="51460"/>
                        </a:lnTo>
                        <a:lnTo>
                          <a:pt x="30820" y="44606"/>
                        </a:lnTo>
                        <a:lnTo>
                          <a:pt x="16299" y="44606"/>
                        </a:lnTo>
                        <a:lnTo>
                          <a:pt x="16299" y="-2208"/>
                        </a:lnTo>
                        <a:lnTo>
                          <a:pt x="7436" y="-2208"/>
                        </a:lnTo>
                        <a:lnTo>
                          <a:pt x="7436" y="44606"/>
                        </a:lnTo>
                        <a:lnTo>
                          <a:pt x="-997" y="44606"/>
                        </a:lnTo>
                        <a:lnTo>
                          <a:pt x="-997" y="51460"/>
                        </a:lnTo>
                        <a:lnTo>
                          <a:pt x="7436" y="51460"/>
                        </a:lnTo>
                        <a:lnTo>
                          <a:pt x="7436" y="55202"/>
                        </a:lnTo>
                        <a:cubicBezTo>
                          <a:pt x="7436" y="61172"/>
                          <a:pt x="8826" y="65521"/>
                          <a:pt x="11607" y="68251"/>
                        </a:cubicBezTo>
                        <a:cubicBezTo>
                          <a:pt x="14388" y="70990"/>
                          <a:pt x="18793" y="72360"/>
                          <a:pt x="24825" y="72360"/>
                        </a:cubicBezTo>
                        <a:lnTo>
                          <a:pt x="33166" y="72360"/>
                        </a:lnTo>
                        <a:close/>
                      </a:path>
                    </a:pathLst>
                  </a:custGeom>
                  <a:solidFill>
                    <a:srgbClr val="000000"/>
                  </a:solidFill>
                  <a:ln w="15" cap="flat">
                    <a:noFill/>
                    <a:prstDash val="solid"/>
                    <a:round/>
                  </a:ln>
                </p:spPr>
                <p:txBody>
                  <a:bodyPr/>
                  <a:lstStyle/>
                  <a:p>
                    <a:endParaRPr lang="nb-NO"/>
                  </a:p>
                </p:txBody>
              </p:sp>
              <p:sp>
                <p:nvSpPr>
                  <p:cNvPr id="272" name="Friform 271">
                    <a:extLst>
                      <a:ext uri="{FF2B5EF4-FFF2-40B4-BE49-F238E27FC236}">
                        <a16:creationId xmlns:a16="http://schemas.microsoft.com/office/drawing/2014/main" id="{448EEDF1-5FCF-40FE-E132-3AEE47A69F5A}"/>
                      </a:ext>
                    </a:extLst>
                  </p:cNvPr>
                  <p:cNvSpPr/>
                  <p:nvPr/>
                </p:nvSpPr>
                <p:spPr>
                  <a:xfrm flipV="1">
                    <a:off x="5763055" y="3762669"/>
                    <a:ext cx="49267" cy="56351"/>
                  </a:xfrm>
                  <a:custGeom>
                    <a:avLst/>
                    <a:gdLst>
                      <a:gd name="csX0" fmla="*/ 22935 w 49267"/>
                      <a:gd name="csY0" fmla="*/ 47362 h 56351"/>
                      <a:gd name="csX1" fmla="*/ 11726 w 49267"/>
                      <a:gd name="csY1" fmla="*/ 41827 h 56351"/>
                      <a:gd name="csX2" fmla="*/ 7601 w 49267"/>
                      <a:gd name="csY2" fmla="*/ 26662 h 56351"/>
                      <a:gd name="csX3" fmla="*/ 11695 w 49267"/>
                      <a:gd name="csY3" fmla="*/ 11496 h 56351"/>
                      <a:gd name="csX4" fmla="*/ 22935 w 49267"/>
                      <a:gd name="csY4" fmla="*/ 5961 h 56351"/>
                      <a:gd name="csX5" fmla="*/ 34098 w 49267"/>
                      <a:gd name="csY5" fmla="*/ 11512 h 56351"/>
                      <a:gd name="csX6" fmla="*/ 38223 w 49267"/>
                      <a:gd name="csY6" fmla="*/ 26662 h 56351"/>
                      <a:gd name="csX7" fmla="*/ 34098 w 49267"/>
                      <a:gd name="csY7" fmla="*/ 41781 h 56351"/>
                      <a:gd name="csX8" fmla="*/ 22935 w 49267"/>
                      <a:gd name="csY8" fmla="*/ 47362 h 56351"/>
                      <a:gd name="csX9" fmla="*/ 22935 w 49267"/>
                      <a:gd name="csY9" fmla="*/ 54830 h 56351"/>
                      <a:gd name="csX10" fmla="*/ 40998 w 49267"/>
                      <a:gd name="csY10" fmla="*/ 47347 h 56351"/>
                      <a:gd name="csX11" fmla="*/ 47576 w 49267"/>
                      <a:gd name="csY11" fmla="*/ 26662 h 56351"/>
                      <a:gd name="csX12" fmla="*/ 40998 w 49267"/>
                      <a:gd name="csY12" fmla="*/ 5976 h 56351"/>
                      <a:gd name="csX13" fmla="*/ 22935 w 49267"/>
                      <a:gd name="csY13" fmla="*/ -1522 h 56351"/>
                      <a:gd name="csX14" fmla="*/ 4841 w 49267"/>
                      <a:gd name="csY14" fmla="*/ 5976 h 56351"/>
                      <a:gd name="csX15" fmla="*/ -1691 w 49267"/>
                      <a:gd name="csY15" fmla="*/ 26662 h 56351"/>
                      <a:gd name="csX16" fmla="*/ 4841 w 49267"/>
                      <a:gd name="csY16" fmla="*/ 47347 h 56351"/>
                      <a:gd name="csX17" fmla="*/ 22935 w 49267"/>
                      <a:gd name="csY17" fmla="*/ 54830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267" h="56351">
                        <a:moveTo>
                          <a:pt x="22935" y="47362"/>
                        </a:moveTo>
                        <a:cubicBezTo>
                          <a:pt x="18212" y="47362"/>
                          <a:pt x="14476" y="45517"/>
                          <a:pt x="11726" y="41827"/>
                        </a:cubicBezTo>
                        <a:cubicBezTo>
                          <a:pt x="8976" y="38136"/>
                          <a:pt x="7601" y="33081"/>
                          <a:pt x="7601" y="26662"/>
                        </a:cubicBezTo>
                        <a:cubicBezTo>
                          <a:pt x="7601" y="20242"/>
                          <a:pt x="8966" y="15187"/>
                          <a:pt x="11695" y="11496"/>
                        </a:cubicBezTo>
                        <a:cubicBezTo>
                          <a:pt x="14435" y="7806"/>
                          <a:pt x="18181" y="5961"/>
                          <a:pt x="22935" y="5961"/>
                        </a:cubicBezTo>
                        <a:cubicBezTo>
                          <a:pt x="27637" y="5961"/>
                          <a:pt x="31358" y="7811"/>
                          <a:pt x="34098" y="11512"/>
                        </a:cubicBezTo>
                        <a:cubicBezTo>
                          <a:pt x="36848" y="15222"/>
                          <a:pt x="38223" y="20272"/>
                          <a:pt x="38223" y="26662"/>
                        </a:cubicBezTo>
                        <a:cubicBezTo>
                          <a:pt x="38223" y="33020"/>
                          <a:pt x="36848" y="38060"/>
                          <a:pt x="34098" y="41781"/>
                        </a:cubicBezTo>
                        <a:cubicBezTo>
                          <a:pt x="31358" y="45502"/>
                          <a:pt x="27637" y="47362"/>
                          <a:pt x="22935" y="47362"/>
                        </a:cubicBezTo>
                        <a:close/>
                        <a:moveTo>
                          <a:pt x="22935" y="54830"/>
                        </a:moveTo>
                        <a:cubicBezTo>
                          <a:pt x="30602" y="54830"/>
                          <a:pt x="36623" y="52335"/>
                          <a:pt x="40998" y="47347"/>
                        </a:cubicBezTo>
                        <a:cubicBezTo>
                          <a:pt x="45384" y="42368"/>
                          <a:pt x="47576" y="35473"/>
                          <a:pt x="47576" y="26662"/>
                        </a:cubicBezTo>
                        <a:cubicBezTo>
                          <a:pt x="47576" y="17880"/>
                          <a:pt x="45384" y="10985"/>
                          <a:pt x="40998" y="5976"/>
                        </a:cubicBezTo>
                        <a:cubicBezTo>
                          <a:pt x="36623" y="977"/>
                          <a:pt x="30602" y="-1522"/>
                          <a:pt x="22935" y="-1522"/>
                        </a:cubicBezTo>
                        <a:cubicBezTo>
                          <a:pt x="15237" y="-1522"/>
                          <a:pt x="9206" y="977"/>
                          <a:pt x="4841" y="5976"/>
                        </a:cubicBezTo>
                        <a:cubicBezTo>
                          <a:pt x="486" y="10985"/>
                          <a:pt x="-1691" y="17880"/>
                          <a:pt x="-1691" y="26662"/>
                        </a:cubicBezTo>
                        <a:cubicBezTo>
                          <a:pt x="-1691" y="35473"/>
                          <a:pt x="486" y="42368"/>
                          <a:pt x="4841" y="47347"/>
                        </a:cubicBezTo>
                        <a:cubicBezTo>
                          <a:pt x="9206" y="52335"/>
                          <a:pt x="15237" y="54830"/>
                          <a:pt x="22935" y="54830"/>
                        </a:cubicBezTo>
                        <a:close/>
                      </a:path>
                    </a:pathLst>
                  </a:custGeom>
                  <a:solidFill>
                    <a:srgbClr val="000000"/>
                  </a:solidFill>
                  <a:ln w="15" cap="flat">
                    <a:noFill/>
                    <a:prstDash val="solid"/>
                    <a:round/>
                  </a:ln>
                </p:spPr>
                <p:txBody>
                  <a:bodyPr/>
                  <a:lstStyle/>
                  <a:p>
                    <a:endParaRPr lang="nb-NO"/>
                  </a:p>
                </p:txBody>
              </p:sp>
              <p:sp>
                <p:nvSpPr>
                  <p:cNvPr id="273" name="Friform 272">
                    <a:extLst>
                      <a:ext uri="{FF2B5EF4-FFF2-40B4-BE49-F238E27FC236}">
                        <a16:creationId xmlns:a16="http://schemas.microsoft.com/office/drawing/2014/main" id="{3EBB1567-0992-48E1-DADB-5BAFF2869D0C}"/>
                      </a:ext>
                    </a:extLst>
                  </p:cNvPr>
                  <p:cNvSpPr/>
                  <p:nvPr/>
                </p:nvSpPr>
                <p:spPr>
                  <a:xfrm flipV="1">
                    <a:off x="5826592" y="3762669"/>
                    <a:ext cx="31434" cy="54956"/>
                  </a:xfrm>
                  <a:custGeom>
                    <a:avLst/>
                    <a:gdLst>
                      <a:gd name="csX0" fmla="*/ 30102 w 31434"/>
                      <a:gd name="csY0" fmla="*/ 43866 h 54956"/>
                      <a:gd name="csX1" fmla="*/ 26867 w 31434"/>
                      <a:gd name="csY1" fmla="*/ 45124 h 54956"/>
                      <a:gd name="csX2" fmla="*/ 23018 w 31434"/>
                      <a:gd name="csY2" fmla="*/ 45538 h 54956"/>
                      <a:gd name="csX3" fmla="*/ 11533 w 31434"/>
                      <a:gd name="csY3" fmla="*/ 40677 h 54956"/>
                      <a:gd name="csX4" fmla="*/ 7531 w 31434"/>
                      <a:gd name="csY4" fmla="*/ 26708 h 54956"/>
                      <a:gd name="csX5" fmla="*/ 7531 w 31434"/>
                      <a:gd name="csY5" fmla="*/ -1568 h 54956"/>
                      <a:gd name="csX6" fmla="*/ -1332 w 31434"/>
                      <a:gd name="csY6" fmla="*/ -1568 h 54956"/>
                      <a:gd name="csX7" fmla="*/ -1332 w 31434"/>
                      <a:gd name="csY7" fmla="*/ 52101 h 54956"/>
                      <a:gd name="csX8" fmla="*/ 7531 w 31434"/>
                      <a:gd name="csY8" fmla="*/ 52101 h 54956"/>
                      <a:gd name="csX9" fmla="*/ 7531 w 31434"/>
                      <a:gd name="csY9" fmla="*/ 43759 h 54956"/>
                      <a:gd name="csX10" fmla="*/ 14768 w 31434"/>
                      <a:gd name="csY10" fmla="*/ 51012 h 54956"/>
                      <a:gd name="csX11" fmla="*/ 25609 w 31434"/>
                      <a:gd name="csY11" fmla="*/ 53389 h 54956"/>
                      <a:gd name="csX12" fmla="*/ 27618 w 31434"/>
                      <a:gd name="csY12" fmla="*/ 53266 h 54956"/>
                      <a:gd name="csX13" fmla="*/ 30056 w 31434"/>
                      <a:gd name="csY13" fmla="*/ 52913 h 54956"/>
                      <a:gd name="csX14" fmla="*/ 30102 w 31434"/>
                      <a:gd name="csY14" fmla="*/ 43866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102" y="43866"/>
                        </a:moveTo>
                        <a:cubicBezTo>
                          <a:pt x="29111" y="44439"/>
                          <a:pt x="28032" y="44858"/>
                          <a:pt x="26867" y="45124"/>
                        </a:cubicBezTo>
                        <a:cubicBezTo>
                          <a:pt x="25701" y="45400"/>
                          <a:pt x="24418" y="45538"/>
                          <a:pt x="23018" y="45538"/>
                        </a:cubicBezTo>
                        <a:cubicBezTo>
                          <a:pt x="18029" y="45538"/>
                          <a:pt x="14201" y="43918"/>
                          <a:pt x="11533" y="40677"/>
                        </a:cubicBezTo>
                        <a:cubicBezTo>
                          <a:pt x="8865" y="37436"/>
                          <a:pt x="7531" y="32780"/>
                          <a:pt x="7531" y="26708"/>
                        </a:cubicBezTo>
                        <a:lnTo>
                          <a:pt x="7531" y="-1568"/>
                        </a:lnTo>
                        <a:lnTo>
                          <a:pt x="-1332" y="-1568"/>
                        </a:lnTo>
                        <a:lnTo>
                          <a:pt x="-1332" y="52101"/>
                        </a:lnTo>
                        <a:lnTo>
                          <a:pt x="7531" y="52101"/>
                        </a:lnTo>
                        <a:lnTo>
                          <a:pt x="7531" y="43759"/>
                        </a:lnTo>
                        <a:cubicBezTo>
                          <a:pt x="9391" y="47020"/>
                          <a:pt x="11804" y="49438"/>
                          <a:pt x="14768" y="51012"/>
                        </a:cubicBezTo>
                        <a:cubicBezTo>
                          <a:pt x="17743" y="52597"/>
                          <a:pt x="21357" y="53389"/>
                          <a:pt x="25609" y="53389"/>
                        </a:cubicBezTo>
                        <a:cubicBezTo>
                          <a:pt x="26212" y="53389"/>
                          <a:pt x="26882" y="53348"/>
                          <a:pt x="27618" y="53266"/>
                        </a:cubicBezTo>
                        <a:cubicBezTo>
                          <a:pt x="28354" y="53195"/>
                          <a:pt x="29167" y="53077"/>
                          <a:pt x="30056" y="52913"/>
                        </a:cubicBezTo>
                        <a:lnTo>
                          <a:pt x="30102" y="43866"/>
                        </a:lnTo>
                        <a:close/>
                      </a:path>
                    </a:pathLst>
                  </a:custGeom>
                  <a:solidFill>
                    <a:srgbClr val="000000"/>
                  </a:solidFill>
                  <a:ln w="15" cap="flat">
                    <a:noFill/>
                    <a:prstDash val="solid"/>
                    <a:round/>
                  </a:ln>
                </p:spPr>
                <p:txBody>
                  <a:bodyPr/>
                  <a:lstStyle/>
                  <a:p>
                    <a:endParaRPr lang="nb-NO"/>
                  </a:p>
                </p:txBody>
              </p:sp>
              <p:sp>
                <p:nvSpPr>
                  <p:cNvPr id="274" name="Friform 273">
                    <a:extLst>
                      <a:ext uri="{FF2B5EF4-FFF2-40B4-BE49-F238E27FC236}">
                        <a16:creationId xmlns:a16="http://schemas.microsoft.com/office/drawing/2014/main" id="{2C5375DE-AE04-DB69-EE41-649F5DEA749A}"/>
                      </a:ext>
                    </a:extLst>
                  </p:cNvPr>
                  <p:cNvSpPr/>
                  <p:nvPr/>
                </p:nvSpPr>
                <p:spPr>
                  <a:xfrm flipV="1">
                    <a:off x="5863351" y="3762669"/>
                    <a:ext cx="41017" cy="56351"/>
                  </a:xfrm>
                  <a:custGeom>
                    <a:avLst/>
                    <a:gdLst>
                      <a:gd name="csX0" fmla="*/ 36729 w 41017"/>
                      <a:gd name="csY0" fmla="*/ 51962 h 56351"/>
                      <a:gd name="csX1" fmla="*/ 36729 w 41017"/>
                      <a:gd name="csY1" fmla="*/ 43621 h 56351"/>
                      <a:gd name="csX2" fmla="*/ 28970 w 41017"/>
                      <a:gd name="csY2" fmla="*/ 46488 h 56351"/>
                      <a:gd name="csX3" fmla="*/ 20628 w 41017"/>
                      <a:gd name="csY3" fmla="*/ 47454 h 56351"/>
                      <a:gd name="csX4" fmla="*/ 10784 w 41017"/>
                      <a:gd name="csY4" fmla="*/ 45445 h 56351"/>
                      <a:gd name="csX5" fmla="*/ 7502 w 41017"/>
                      <a:gd name="csY5" fmla="*/ 39404 h 56351"/>
                      <a:gd name="csX6" fmla="*/ 9849 w 41017"/>
                      <a:gd name="csY6" fmla="*/ 34589 h 56351"/>
                      <a:gd name="csX7" fmla="*/ 19294 w 41017"/>
                      <a:gd name="csY7" fmla="*/ 31262 h 56351"/>
                      <a:gd name="csX8" fmla="*/ 22315 w 41017"/>
                      <a:gd name="csY8" fmla="*/ 30587 h 56351"/>
                      <a:gd name="csX9" fmla="*/ 35655 w 41017"/>
                      <a:gd name="csY9" fmla="*/ 24913 h 56351"/>
                      <a:gd name="csX10" fmla="*/ 39611 w 41017"/>
                      <a:gd name="csY10" fmla="*/ 14686 h 56351"/>
                      <a:gd name="csX11" fmla="*/ 33693 w 41017"/>
                      <a:gd name="csY11" fmla="*/ 2833 h 56351"/>
                      <a:gd name="csX12" fmla="*/ 17423 w 41017"/>
                      <a:gd name="csY12" fmla="*/ -1522 h 56351"/>
                      <a:gd name="csX13" fmla="*/ 8438 w 41017"/>
                      <a:gd name="csY13" fmla="*/ -679 h 56351"/>
                      <a:gd name="csX14" fmla="*/ -1406 w 41017"/>
                      <a:gd name="csY14" fmla="*/ 1836 h 56351"/>
                      <a:gd name="csX15" fmla="*/ -1406 w 41017"/>
                      <a:gd name="csY15" fmla="*/ 10944 h 56351"/>
                      <a:gd name="csX16" fmla="*/ 8223 w 41017"/>
                      <a:gd name="csY16" fmla="*/ 7126 h 56351"/>
                      <a:gd name="csX17" fmla="*/ 17623 w 41017"/>
                      <a:gd name="csY17" fmla="*/ 5869 h 56351"/>
                      <a:gd name="csX18" fmla="*/ 27191 w 41017"/>
                      <a:gd name="csY18" fmla="*/ 8000 h 56351"/>
                      <a:gd name="csX19" fmla="*/ 30549 w 41017"/>
                      <a:gd name="csY19" fmla="*/ 14011 h 56351"/>
                      <a:gd name="csX20" fmla="*/ 28126 w 41017"/>
                      <a:gd name="csY20" fmla="*/ 19516 h 56351"/>
                      <a:gd name="csX21" fmla="*/ 17515 w 41017"/>
                      <a:gd name="csY21" fmla="*/ 23211 h 56351"/>
                      <a:gd name="csX22" fmla="*/ 14449 w 41017"/>
                      <a:gd name="csY22" fmla="*/ 23932 h 56351"/>
                      <a:gd name="csX23" fmla="*/ 2611 w 41017"/>
                      <a:gd name="csY23" fmla="*/ 29222 h 56351"/>
                      <a:gd name="csX24" fmla="*/ -1023 w 41017"/>
                      <a:gd name="csY24" fmla="*/ 39021 h 56351"/>
                      <a:gd name="csX25" fmla="*/ 4344 w 41017"/>
                      <a:gd name="csY25" fmla="*/ 50705 h 56351"/>
                      <a:gd name="csX26" fmla="*/ 19586 w 41017"/>
                      <a:gd name="csY26" fmla="*/ 54830 h 56351"/>
                      <a:gd name="csX27" fmla="*/ 28770 w 41017"/>
                      <a:gd name="csY27" fmla="*/ 54109 h 56351"/>
                      <a:gd name="csX28" fmla="*/ 36729 w 41017"/>
                      <a:gd name="csY28" fmla="*/ 51962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729" y="51962"/>
                        </a:moveTo>
                        <a:lnTo>
                          <a:pt x="36729" y="43621"/>
                        </a:lnTo>
                        <a:cubicBezTo>
                          <a:pt x="34245" y="44899"/>
                          <a:pt x="31658" y="45854"/>
                          <a:pt x="28970" y="46488"/>
                        </a:cubicBezTo>
                        <a:cubicBezTo>
                          <a:pt x="26291" y="47132"/>
                          <a:pt x="23511" y="47454"/>
                          <a:pt x="20628" y="47454"/>
                        </a:cubicBezTo>
                        <a:cubicBezTo>
                          <a:pt x="16253" y="47454"/>
                          <a:pt x="12972" y="46785"/>
                          <a:pt x="10784" y="45445"/>
                        </a:cubicBezTo>
                        <a:cubicBezTo>
                          <a:pt x="8596" y="44106"/>
                          <a:pt x="7502" y="42092"/>
                          <a:pt x="7502" y="39404"/>
                        </a:cubicBezTo>
                        <a:cubicBezTo>
                          <a:pt x="7502" y="37359"/>
                          <a:pt x="8284" y="35754"/>
                          <a:pt x="9849" y="34589"/>
                        </a:cubicBezTo>
                        <a:cubicBezTo>
                          <a:pt x="11413" y="33424"/>
                          <a:pt x="14561" y="32315"/>
                          <a:pt x="19294" y="31262"/>
                        </a:cubicBezTo>
                        <a:lnTo>
                          <a:pt x="22315" y="30587"/>
                        </a:lnTo>
                        <a:cubicBezTo>
                          <a:pt x="28571" y="29248"/>
                          <a:pt x="33018" y="27357"/>
                          <a:pt x="35655" y="24913"/>
                        </a:cubicBezTo>
                        <a:cubicBezTo>
                          <a:pt x="38293" y="22470"/>
                          <a:pt x="39611" y="19061"/>
                          <a:pt x="39611" y="14686"/>
                        </a:cubicBezTo>
                        <a:cubicBezTo>
                          <a:pt x="39611" y="9697"/>
                          <a:pt x="37639" y="5746"/>
                          <a:pt x="33693" y="2833"/>
                        </a:cubicBezTo>
                        <a:cubicBezTo>
                          <a:pt x="29747" y="-70"/>
                          <a:pt x="24324" y="-1522"/>
                          <a:pt x="17423" y="-1522"/>
                        </a:cubicBezTo>
                        <a:cubicBezTo>
                          <a:pt x="14551" y="-1522"/>
                          <a:pt x="11556" y="-1241"/>
                          <a:pt x="8438" y="-679"/>
                        </a:cubicBezTo>
                        <a:cubicBezTo>
                          <a:pt x="5320" y="-116"/>
                          <a:pt x="2039" y="722"/>
                          <a:pt x="-1406" y="1836"/>
                        </a:cubicBezTo>
                        <a:lnTo>
                          <a:pt x="-1406" y="10944"/>
                        </a:lnTo>
                        <a:cubicBezTo>
                          <a:pt x="1855" y="9247"/>
                          <a:pt x="5064" y="7975"/>
                          <a:pt x="8223" y="7126"/>
                        </a:cubicBezTo>
                        <a:cubicBezTo>
                          <a:pt x="11382" y="6288"/>
                          <a:pt x="14515" y="5869"/>
                          <a:pt x="17623" y="5869"/>
                        </a:cubicBezTo>
                        <a:cubicBezTo>
                          <a:pt x="21773" y="5869"/>
                          <a:pt x="24963" y="6579"/>
                          <a:pt x="27191" y="8000"/>
                        </a:cubicBezTo>
                        <a:cubicBezTo>
                          <a:pt x="29430" y="9421"/>
                          <a:pt x="30549" y="11425"/>
                          <a:pt x="30549" y="14011"/>
                        </a:cubicBezTo>
                        <a:cubicBezTo>
                          <a:pt x="30549" y="16403"/>
                          <a:pt x="29742" y="18238"/>
                          <a:pt x="28126" y="19516"/>
                        </a:cubicBezTo>
                        <a:cubicBezTo>
                          <a:pt x="26522" y="20794"/>
                          <a:pt x="22985" y="22026"/>
                          <a:pt x="17515" y="23211"/>
                        </a:cubicBezTo>
                        <a:lnTo>
                          <a:pt x="14449" y="23932"/>
                        </a:lnTo>
                        <a:cubicBezTo>
                          <a:pt x="8990" y="25077"/>
                          <a:pt x="5044" y="26840"/>
                          <a:pt x="2611" y="29222"/>
                        </a:cubicBezTo>
                        <a:cubicBezTo>
                          <a:pt x="188" y="31604"/>
                          <a:pt x="-1023" y="34870"/>
                          <a:pt x="-1023" y="39021"/>
                        </a:cubicBezTo>
                        <a:cubicBezTo>
                          <a:pt x="-1023" y="44070"/>
                          <a:pt x="766" y="47965"/>
                          <a:pt x="4344" y="50705"/>
                        </a:cubicBezTo>
                        <a:cubicBezTo>
                          <a:pt x="7922" y="53455"/>
                          <a:pt x="13002" y="54830"/>
                          <a:pt x="19586" y="54830"/>
                        </a:cubicBezTo>
                        <a:cubicBezTo>
                          <a:pt x="22836" y="54830"/>
                          <a:pt x="25898" y="54589"/>
                          <a:pt x="28770" y="54109"/>
                        </a:cubicBezTo>
                        <a:cubicBezTo>
                          <a:pt x="31653" y="53639"/>
                          <a:pt x="34306" y="52923"/>
                          <a:pt x="36729" y="51962"/>
                        </a:cubicBezTo>
                        <a:close/>
                      </a:path>
                    </a:pathLst>
                  </a:custGeom>
                  <a:solidFill>
                    <a:srgbClr val="000000"/>
                  </a:solidFill>
                  <a:ln w="15" cap="flat">
                    <a:noFill/>
                    <a:prstDash val="solid"/>
                    <a:round/>
                  </a:ln>
                </p:spPr>
                <p:txBody>
                  <a:bodyPr/>
                  <a:lstStyle/>
                  <a:p>
                    <a:endParaRPr lang="nb-NO"/>
                  </a:p>
                </p:txBody>
              </p:sp>
              <p:sp>
                <p:nvSpPr>
                  <p:cNvPr id="275" name="Friform 274">
                    <a:extLst>
                      <a:ext uri="{FF2B5EF4-FFF2-40B4-BE49-F238E27FC236}">
                        <a16:creationId xmlns:a16="http://schemas.microsoft.com/office/drawing/2014/main" id="{399F6172-DCC4-21D3-45DD-FCC7A469CE56}"/>
                      </a:ext>
                    </a:extLst>
                  </p:cNvPr>
                  <p:cNvSpPr/>
                  <p:nvPr/>
                </p:nvSpPr>
                <p:spPr>
                  <a:xfrm flipV="1">
                    <a:off x="5911796" y="3748716"/>
                    <a:ext cx="33489" cy="68910"/>
                  </a:xfrm>
                  <a:custGeom>
                    <a:avLst/>
                    <a:gdLst>
                      <a:gd name="csX0" fmla="*/ 14352 w 33489"/>
                      <a:gd name="csY0" fmla="*/ 66887 h 68910"/>
                      <a:gd name="csX1" fmla="*/ 14352 w 33489"/>
                      <a:gd name="csY1" fmla="*/ 51645 h 68910"/>
                      <a:gd name="csX2" fmla="*/ 32508 w 33489"/>
                      <a:gd name="csY2" fmla="*/ 51645 h 68910"/>
                      <a:gd name="csX3" fmla="*/ 32508 w 33489"/>
                      <a:gd name="csY3" fmla="*/ 44791 h 68910"/>
                      <a:gd name="csX4" fmla="*/ 14352 w 33489"/>
                      <a:gd name="csY4" fmla="*/ 44791 h 68910"/>
                      <a:gd name="csX5" fmla="*/ 14352 w 33489"/>
                      <a:gd name="csY5" fmla="*/ 15657 h 68910"/>
                      <a:gd name="csX6" fmla="*/ 16146 w 33489"/>
                      <a:gd name="csY6" fmla="*/ 7223 h 68910"/>
                      <a:gd name="csX7" fmla="*/ 23461 w 33489"/>
                      <a:gd name="csY7" fmla="*/ 5352 h 68910"/>
                      <a:gd name="csX8" fmla="*/ 32508 w 33489"/>
                      <a:gd name="csY8" fmla="*/ 5352 h 68910"/>
                      <a:gd name="csX9" fmla="*/ 32508 w 33489"/>
                      <a:gd name="csY9" fmla="*/ -2023 h 68910"/>
                      <a:gd name="csX10" fmla="*/ 23461 w 33489"/>
                      <a:gd name="csY10" fmla="*/ -2023 h 68910"/>
                      <a:gd name="csX11" fmla="*/ 9369 w 33489"/>
                      <a:gd name="csY11" fmla="*/ 1779 h 68910"/>
                      <a:gd name="csX12" fmla="*/ 5489 w 33489"/>
                      <a:gd name="csY12" fmla="*/ 15657 h 68910"/>
                      <a:gd name="csX13" fmla="*/ 5489 w 33489"/>
                      <a:gd name="csY13" fmla="*/ 44791 h 68910"/>
                      <a:gd name="csX14" fmla="*/ -981 w 33489"/>
                      <a:gd name="csY14" fmla="*/ 44791 h 68910"/>
                      <a:gd name="csX15" fmla="*/ -981 w 33489"/>
                      <a:gd name="csY15" fmla="*/ 51645 h 68910"/>
                      <a:gd name="csX16" fmla="*/ 5489 w 33489"/>
                      <a:gd name="csY16" fmla="*/ 51645 h 68910"/>
                      <a:gd name="csX17" fmla="*/ 5489 w 33489"/>
                      <a:gd name="csY17" fmla="*/ 66887 h 68910"/>
                      <a:gd name="csX18" fmla="*/ 14352 w 33489"/>
                      <a:gd name="csY18" fmla="*/ 66887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352" y="66887"/>
                        </a:moveTo>
                        <a:lnTo>
                          <a:pt x="14352" y="51645"/>
                        </a:lnTo>
                        <a:lnTo>
                          <a:pt x="32508" y="51645"/>
                        </a:lnTo>
                        <a:lnTo>
                          <a:pt x="32508" y="44791"/>
                        </a:lnTo>
                        <a:lnTo>
                          <a:pt x="14352" y="44791"/>
                        </a:lnTo>
                        <a:lnTo>
                          <a:pt x="14352" y="15657"/>
                        </a:lnTo>
                        <a:cubicBezTo>
                          <a:pt x="14352" y="11281"/>
                          <a:pt x="14950" y="8470"/>
                          <a:pt x="16146" y="7223"/>
                        </a:cubicBezTo>
                        <a:cubicBezTo>
                          <a:pt x="17342" y="5976"/>
                          <a:pt x="19781" y="5352"/>
                          <a:pt x="23461" y="5352"/>
                        </a:cubicBezTo>
                        <a:lnTo>
                          <a:pt x="32508" y="5352"/>
                        </a:lnTo>
                        <a:lnTo>
                          <a:pt x="32508" y="-2023"/>
                        </a:lnTo>
                        <a:lnTo>
                          <a:pt x="23461" y="-2023"/>
                        </a:lnTo>
                        <a:cubicBezTo>
                          <a:pt x="16652" y="-2023"/>
                          <a:pt x="11955" y="-756"/>
                          <a:pt x="9369" y="1779"/>
                        </a:cubicBezTo>
                        <a:cubicBezTo>
                          <a:pt x="6783" y="4325"/>
                          <a:pt x="5489" y="8951"/>
                          <a:pt x="5489" y="15657"/>
                        </a:cubicBezTo>
                        <a:lnTo>
                          <a:pt x="5489" y="44791"/>
                        </a:lnTo>
                        <a:lnTo>
                          <a:pt x="-981" y="44791"/>
                        </a:lnTo>
                        <a:lnTo>
                          <a:pt x="-981" y="51645"/>
                        </a:lnTo>
                        <a:lnTo>
                          <a:pt x="5489" y="51645"/>
                        </a:lnTo>
                        <a:lnTo>
                          <a:pt x="5489" y="66887"/>
                        </a:lnTo>
                        <a:lnTo>
                          <a:pt x="14352" y="66887"/>
                        </a:lnTo>
                        <a:close/>
                      </a:path>
                    </a:pathLst>
                  </a:custGeom>
                  <a:solidFill>
                    <a:srgbClr val="000000"/>
                  </a:solidFill>
                  <a:ln w="15" cap="flat">
                    <a:noFill/>
                    <a:prstDash val="solid"/>
                    <a:round/>
                  </a:ln>
                </p:spPr>
                <p:txBody>
                  <a:bodyPr/>
                  <a:lstStyle/>
                  <a:p>
                    <a:endParaRPr lang="nb-NO"/>
                  </a:p>
                </p:txBody>
              </p:sp>
              <p:sp>
                <p:nvSpPr>
                  <p:cNvPr id="276" name="Friform 275">
                    <a:extLst>
                      <a:ext uri="{FF2B5EF4-FFF2-40B4-BE49-F238E27FC236}">
                        <a16:creationId xmlns:a16="http://schemas.microsoft.com/office/drawing/2014/main" id="{CCC7F0DD-03F2-B61E-45B3-06ACC80DDEDF}"/>
                      </a:ext>
                    </a:extLst>
                  </p:cNvPr>
                  <p:cNvSpPr/>
                  <p:nvPr/>
                </p:nvSpPr>
                <p:spPr>
                  <a:xfrm flipV="1">
                    <a:off x="5953525" y="3731465"/>
                    <a:ext cx="45342" cy="87556"/>
                  </a:xfrm>
                  <a:custGeom>
                    <a:avLst/>
                    <a:gdLst>
                      <a:gd name="csX0" fmla="*/ 26179 w 45342"/>
                      <a:gd name="csY0" fmla="*/ 25826 h 87556"/>
                      <a:gd name="csX1" fmla="*/ 11367 w 45342"/>
                      <a:gd name="csY1" fmla="*/ 23388 h 87556"/>
                      <a:gd name="csX2" fmla="*/ 7242 w 45342"/>
                      <a:gd name="csY2" fmla="*/ 15047 h 87556"/>
                      <a:gd name="csX3" fmla="*/ 10339 w 45342"/>
                      <a:gd name="csY3" fmla="*/ 7595 h 87556"/>
                      <a:gd name="csX4" fmla="*/ 18742 w 45342"/>
                      <a:gd name="csY4" fmla="*/ 4850 h 87556"/>
                      <a:gd name="csX5" fmla="*/ 30519 w 45342"/>
                      <a:gd name="csY5" fmla="*/ 10048 h 87556"/>
                      <a:gd name="csX6" fmla="*/ 34950 w 45342"/>
                      <a:gd name="csY6" fmla="*/ 23864 h 87556"/>
                      <a:gd name="csX7" fmla="*/ 34950 w 45342"/>
                      <a:gd name="csY7" fmla="*/ 25826 h 87556"/>
                      <a:gd name="csX8" fmla="*/ 26179 w 45342"/>
                      <a:gd name="csY8" fmla="*/ 25826 h 87556"/>
                      <a:gd name="csX9" fmla="*/ 43767 w 45342"/>
                      <a:gd name="csY9" fmla="*/ 29476 h 87556"/>
                      <a:gd name="csX10" fmla="*/ 43767 w 45342"/>
                      <a:gd name="csY10" fmla="*/ -1146 h 87556"/>
                      <a:gd name="csX11" fmla="*/ 34950 w 45342"/>
                      <a:gd name="csY11" fmla="*/ -1146 h 87556"/>
                      <a:gd name="csX12" fmla="*/ 34950 w 45342"/>
                      <a:gd name="csY12" fmla="*/ 6997 h 87556"/>
                      <a:gd name="csX13" fmla="*/ 27421 w 45342"/>
                      <a:gd name="csY13" fmla="*/ -210 h 87556"/>
                      <a:gd name="csX14" fmla="*/ 16396 w 45342"/>
                      <a:gd name="csY14" fmla="*/ -2541 h 87556"/>
                      <a:gd name="csX15" fmla="*/ 3286 w 45342"/>
                      <a:gd name="csY15" fmla="*/ 2090 h 87556"/>
                      <a:gd name="csX16" fmla="*/ -1575 w 45342"/>
                      <a:gd name="csY16" fmla="*/ 14479 h 87556"/>
                      <a:gd name="csX17" fmla="*/ 4482 w 45342"/>
                      <a:gd name="csY17" fmla="*/ 28126 h 87556"/>
                      <a:gd name="csX18" fmla="*/ 22576 w 45342"/>
                      <a:gd name="csY18" fmla="*/ 32727 h 87556"/>
                      <a:gd name="csX19" fmla="*/ 34950 w 45342"/>
                      <a:gd name="csY19" fmla="*/ 32727 h 87556"/>
                      <a:gd name="csX20" fmla="*/ 34950 w 45342"/>
                      <a:gd name="csY20" fmla="*/ 33601 h 87556"/>
                      <a:gd name="csX21" fmla="*/ 30948 w 45342"/>
                      <a:gd name="csY21" fmla="*/ 43016 h 87556"/>
                      <a:gd name="csX22" fmla="*/ 19708 w 45342"/>
                      <a:gd name="csY22" fmla="*/ 46343 h 87556"/>
                      <a:gd name="csX23" fmla="*/ 10738 w 45342"/>
                      <a:gd name="csY23" fmla="*/ 45239 h 87556"/>
                      <a:gd name="csX24" fmla="*/ 2366 w 45342"/>
                      <a:gd name="csY24" fmla="*/ 41927 h 87556"/>
                      <a:gd name="csX25" fmla="*/ 2366 w 45342"/>
                      <a:gd name="csY25" fmla="*/ 50084 h 87556"/>
                      <a:gd name="csX26" fmla="*/ 11750 w 45342"/>
                      <a:gd name="csY26" fmla="*/ 52875 h 87556"/>
                      <a:gd name="csX27" fmla="*/ 20613 w 45342"/>
                      <a:gd name="csY27" fmla="*/ 53811 h 87556"/>
                      <a:gd name="csX28" fmla="*/ 38017 w 45342"/>
                      <a:gd name="csY28" fmla="*/ 47769 h 87556"/>
                      <a:gd name="csX29" fmla="*/ 43767 w 45342"/>
                      <a:gd name="csY29" fmla="*/ 29476 h 87556"/>
                      <a:gd name="csX30" fmla="*/ 28280 w 45342"/>
                      <a:gd name="csY30" fmla="*/ 71889 h 87556"/>
                      <a:gd name="csX31" fmla="*/ 26164 w 45342"/>
                      <a:gd name="csY31" fmla="*/ 76995 h 87556"/>
                      <a:gd name="csX32" fmla="*/ 20996 w 45342"/>
                      <a:gd name="csY32" fmla="*/ 79111 h 87556"/>
                      <a:gd name="csX33" fmla="*/ 15798 w 45342"/>
                      <a:gd name="csY33" fmla="*/ 77026 h 87556"/>
                      <a:gd name="csX34" fmla="*/ 13713 w 45342"/>
                      <a:gd name="csY34" fmla="*/ 71889 h 87556"/>
                      <a:gd name="csX35" fmla="*/ 15798 w 45342"/>
                      <a:gd name="csY35" fmla="*/ 66676 h 87556"/>
                      <a:gd name="csX36" fmla="*/ 20996 w 45342"/>
                      <a:gd name="csY36" fmla="*/ 64606 h 87556"/>
                      <a:gd name="csX37" fmla="*/ 26164 w 45342"/>
                      <a:gd name="csY37" fmla="*/ 66706 h 87556"/>
                      <a:gd name="csX38" fmla="*/ 28280 w 45342"/>
                      <a:gd name="csY38" fmla="*/ 71889 h 87556"/>
                      <a:gd name="csX39" fmla="*/ 34122 w 45342"/>
                      <a:gd name="csY39" fmla="*/ 71889 h 87556"/>
                      <a:gd name="csX40" fmla="*/ 30304 w 45342"/>
                      <a:gd name="csY40" fmla="*/ 62536 h 87556"/>
                      <a:gd name="csX41" fmla="*/ 20996 w 45342"/>
                      <a:gd name="csY41" fmla="*/ 58702 h 87556"/>
                      <a:gd name="csX42" fmla="*/ 11673 w 45342"/>
                      <a:gd name="csY42" fmla="*/ 62536 h 87556"/>
                      <a:gd name="csX43" fmla="*/ 7871 w 45342"/>
                      <a:gd name="csY43" fmla="*/ 71889 h 87556"/>
                      <a:gd name="csX44" fmla="*/ 11673 w 45342"/>
                      <a:gd name="csY44" fmla="*/ 81197 h 87556"/>
                      <a:gd name="csX45" fmla="*/ 20996 w 45342"/>
                      <a:gd name="csY45" fmla="*/ 85015 h 87556"/>
                      <a:gd name="csX46" fmla="*/ 30304 w 45342"/>
                      <a:gd name="csY46" fmla="*/ 81197 h 87556"/>
                      <a:gd name="csX47" fmla="*/ 34122 w 45342"/>
                      <a:gd name="csY47" fmla="*/ 71889 h 87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45342" h="87556">
                        <a:moveTo>
                          <a:pt x="26179" y="25826"/>
                        </a:moveTo>
                        <a:cubicBezTo>
                          <a:pt x="19054" y="25826"/>
                          <a:pt x="14117" y="25014"/>
                          <a:pt x="11367" y="23388"/>
                        </a:cubicBezTo>
                        <a:cubicBezTo>
                          <a:pt x="8617" y="21763"/>
                          <a:pt x="7242" y="18982"/>
                          <a:pt x="7242" y="15047"/>
                        </a:cubicBezTo>
                        <a:cubicBezTo>
                          <a:pt x="7242" y="11919"/>
                          <a:pt x="8274" y="9435"/>
                          <a:pt x="10339" y="7595"/>
                        </a:cubicBezTo>
                        <a:cubicBezTo>
                          <a:pt x="12404" y="5765"/>
                          <a:pt x="15205" y="4850"/>
                          <a:pt x="18742" y="4850"/>
                        </a:cubicBezTo>
                        <a:cubicBezTo>
                          <a:pt x="23639" y="4850"/>
                          <a:pt x="27564" y="6582"/>
                          <a:pt x="30519" y="10048"/>
                        </a:cubicBezTo>
                        <a:cubicBezTo>
                          <a:pt x="33473" y="13513"/>
                          <a:pt x="34950" y="18119"/>
                          <a:pt x="34950" y="23864"/>
                        </a:cubicBezTo>
                        <a:lnTo>
                          <a:pt x="34950" y="25826"/>
                        </a:lnTo>
                        <a:lnTo>
                          <a:pt x="26179" y="25826"/>
                        </a:lnTo>
                        <a:close/>
                        <a:moveTo>
                          <a:pt x="43767" y="29476"/>
                        </a:moveTo>
                        <a:lnTo>
                          <a:pt x="43767" y="-1146"/>
                        </a:lnTo>
                        <a:lnTo>
                          <a:pt x="34950" y="-1146"/>
                        </a:lnTo>
                        <a:lnTo>
                          <a:pt x="34950" y="6997"/>
                        </a:lnTo>
                        <a:cubicBezTo>
                          <a:pt x="32936" y="3746"/>
                          <a:pt x="30427" y="1343"/>
                          <a:pt x="27421" y="-210"/>
                        </a:cubicBezTo>
                        <a:cubicBezTo>
                          <a:pt x="24416" y="-1764"/>
                          <a:pt x="20741" y="-2541"/>
                          <a:pt x="16396" y="-2541"/>
                        </a:cubicBezTo>
                        <a:cubicBezTo>
                          <a:pt x="10907" y="-2541"/>
                          <a:pt x="6537" y="-998"/>
                          <a:pt x="3286" y="2090"/>
                        </a:cubicBezTo>
                        <a:cubicBezTo>
                          <a:pt x="45" y="5177"/>
                          <a:pt x="-1575" y="9307"/>
                          <a:pt x="-1575" y="14479"/>
                        </a:cubicBezTo>
                        <a:cubicBezTo>
                          <a:pt x="-1575" y="20511"/>
                          <a:pt x="444" y="25060"/>
                          <a:pt x="4482" y="28126"/>
                        </a:cubicBezTo>
                        <a:cubicBezTo>
                          <a:pt x="8530" y="31193"/>
                          <a:pt x="14561" y="32727"/>
                          <a:pt x="22576" y="32727"/>
                        </a:cubicBezTo>
                        <a:lnTo>
                          <a:pt x="34950" y="32727"/>
                        </a:lnTo>
                        <a:lnTo>
                          <a:pt x="34950" y="33601"/>
                        </a:lnTo>
                        <a:cubicBezTo>
                          <a:pt x="34950" y="37659"/>
                          <a:pt x="33616" y="40797"/>
                          <a:pt x="30948" y="43016"/>
                        </a:cubicBezTo>
                        <a:cubicBezTo>
                          <a:pt x="28280" y="45234"/>
                          <a:pt x="24533" y="46343"/>
                          <a:pt x="19708" y="46343"/>
                        </a:cubicBezTo>
                        <a:cubicBezTo>
                          <a:pt x="16642" y="46343"/>
                          <a:pt x="13651" y="45975"/>
                          <a:pt x="10738" y="45239"/>
                        </a:cubicBezTo>
                        <a:cubicBezTo>
                          <a:pt x="7835" y="44503"/>
                          <a:pt x="5044" y="43399"/>
                          <a:pt x="2366" y="41927"/>
                        </a:cubicBezTo>
                        <a:lnTo>
                          <a:pt x="2366" y="50084"/>
                        </a:lnTo>
                        <a:cubicBezTo>
                          <a:pt x="5586" y="51332"/>
                          <a:pt x="8714" y="52262"/>
                          <a:pt x="11750" y="52875"/>
                        </a:cubicBezTo>
                        <a:cubicBezTo>
                          <a:pt x="14786" y="53499"/>
                          <a:pt x="17740" y="53811"/>
                          <a:pt x="20613" y="53811"/>
                        </a:cubicBezTo>
                        <a:cubicBezTo>
                          <a:pt x="28382" y="53811"/>
                          <a:pt x="34183" y="51797"/>
                          <a:pt x="38017" y="47769"/>
                        </a:cubicBezTo>
                        <a:cubicBezTo>
                          <a:pt x="41850" y="43752"/>
                          <a:pt x="43767" y="37654"/>
                          <a:pt x="43767" y="29476"/>
                        </a:cubicBezTo>
                        <a:close/>
                        <a:moveTo>
                          <a:pt x="28280" y="71889"/>
                        </a:moveTo>
                        <a:cubicBezTo>
                          <a:pt x="28280" y="73893"/>
                          <a:pt x="27575" y="75595"/>
                          <a:pt x="26164" y="76995"/>
                        </a:cubicBezTo>
                        <a:cubicBezTo>
                          <a:pt x="24763" y="78406"/>
                          <a:pt x="23041" y="79111"/>
                          <a:pt x="20996" y="79111"/>
                        </a:cubicBezTo>
                        <a:cubicBezTo>
                          <a:pt x="18921" y="79111"/>
                          <a:pt x="17188" y="78416"/>
                          <a:pt x="15798" y="77026"/>
                        </a:cubicBezTo>
                        <a:cubicBezTo>
                          <a:pt x="14408" y="75646"/>
                          <a:pt x="13713" y="73934"/>
                          <a:pt x="13713" y="71889"/>
                        </a:cubicBezTo>
                        <a:cubicBezTo>
                          <a:pt x="13713" y="69804"/>
                          <a:pt x="14408" y="68066"/>
                          <a:pt x="15798" y="66676"/>
                        </a:cubicBezTo>
                        <a:cubicBezTo>
                          <a:pt x="17188" y="65296"/>
                          <a:pt x="18921" y="64606"/>
                          <a:pt x="20996" y="64606"/>
                        </a:cubicBezTo>
                        <a:cubicBezTo>
                          <a:pt x="23041" y="64606"/>
                          <a:pt x="24763" y="65306"/>
                          <a:pt x="26164" y="66706"/>
                        </a:cubicBezTo>
                        <a:cubicBezTo>
                          <a:pt x="27575" y="68117"/>
                          <a:pt x="28280" y="69845"/>
                          <a:pt x="28280" y="71889"/>
                        </a:cubicBezTo>
                        <a:close/>
                        <a:moveTo>
                          <a:pt x="34122" y="71889"/>
                        </a:moveTo>
                        <a:cubicBezTo>
                          <a:pt x="34122" y="68209"/>
                          <a:pt x="32849" y="65091"/>
                          <a:pt x="30304" y="62536"/>
                        </a:cubicBezTo>
                        <a:cubicBezTo>
                          <a:pt x="27769" y="59980"/>
                          <a:pt x="24666" y="58702"/>
                          <a:pt x="20996" y="58702"/>
                        </a:cubicBezTo>
                        <a:cubicBezTo>
                          <a:pt x="17326" y="58702"/>
                          <a:pt x="14219" y="59980"/>
                          <a:pt x="11673" y="62536"/>
                        </a:cubicBezTo>
                        <a:cubicBezTo>
                          <a:pt x="9138" y="65091"/>
                          <a:pt x="7871" y="68209"/>
                          <a:pt x="7871" y="71889"/>
                        </a:cubicBezTo>
                        <a:cubicBezTo>
                          <a:pt x="7871" y="75559"/>
                          <a:pt x="9138" y="78662"/>
                          <a:pt x="11673" y="81197"/>
                        </a:cubicBezTo>
                        <a:cubicBezTo>
                          <a:pt x="14219" y="83742"/>
                          <a:pt x="17326" y="85015"/>
                          <a:pt x="20996" y="85015"/>
                        </a:cubicBezTo>
                        <a:cubicBezTo>
                          <a:pt x="24666" y="85015"/>
                          <a:pt x="27769" y="83742"/>
                          <a:pt x="30304" y="81197"/>
                        </a:cubicBezTo>
                        <a:cubicBezTo>
                          <a:pt x="32849" y="78662"/>
                          <a:pt x="34122" y="75559"/>
                          <a:pt x="34122" y="71889"/>
                        </a:cubicBezTo>
                        <a:close/>
                      </a:path>
                    </a:pathLst>
                  </a:custGeom>
                  <a:solidFill>
                    <a:srgbClr val="000000"/>
                  </a:solidFill>
                  <a:ln w="15" cap="flat">
                    <a:noFill/>
                    <a:prstDash val="solid"/>
                    <a:round/>
                  </a:ln>
                </p:spPr>
                <p:txBody>
                  <a:bodyPr/>
                  <a:lstStyle/>
                  <a:p>
                    <a:endParaRPr lang="nb-NO"/>
                  </a:p>
                </p:txBody>
              </p:sp>
              <p:sp>
                <p:nvSpPr>
                  <p:cNvPr id="277" name="Friform 276">
                    <a:extLst>
                      <a:ext uri="{FF2B5EF4-FFF2-40B4-BE49-F238E27FC236}">
                        <a16:creationId xmlns:a16="http://schemas.microsoft.com/office/drawing/2014/main" id="{53D90C2E-1BB8-2743-68D5-C3D205EFCFB0}"/>
                      </a:ext>
                    </a:extLst>
                  </p:cNvPr>
                  <p:cNvSpPr/>
                  <p:nvPr/>
                </p:nvSpPr>
                <p:spPr>
                  <a:xfrm flipV="1">
                    <a:off x="6013187" y="3762669"/>
                    <a:ext cx="49742" cy="56351"/>
                  </a:xfrm>
                  <a:custGeom>
                    <a:avLst/>
                    <a:gdLst>
                      <a:gd name="csX0" fmla="*/ 48062 w 49742"/>
                      <a:gd name="csY0" fmla="*/ 28916 h 56351"/>
                      <a:gd name="csX1" fmla="*/ 48062 w 49742"/>
                      <a:gd name="csY1" fmla="*/ 24607 h 56351"/>
                      <a:gd name="csX2" fmla="*/ 7519 w 49742"/>
                      <a:gd name="csY2" fmla="*/ 24607 h 56351"/>
                      <a:gd name="csX3" fmla="*/ 13009 w 49742"/>
                      <a:gd name="csY3" fmla="*/ 10730 h 56351"/>
                      <a:gd name="csX4" fmla="*/ 26686 w 49742"/>
                      <a:gd name="csY4" fmla="*/ 5961 h 56351"/>
                      <a:gd name="csX5" fmla="*/ 36531 w 49742"/>
                      <a:gd name="csY5" fmla="*/ 7203 h 56351"/>
                      <a:gd name="csX6" fmla="*/ 46007 w 49742"/>
                      <a:gd name="csY6" fmla="*/ 10944 h 56351"/>
                      <a:gd name="csX7" fmla="*/ 46007 w 49742"/>
                      <a:gd name="csY7" fmla="*/ 2603 h 56351"/>
                      <a:gd name="csX8" fmla="*/ 36270 w 49742"/>
                      <a:gd name="csY8" fmla="*/ -464 h 56351"/>
                      <a:gd name="csX9" fmla="*/ 26165 w 49742"/>
                      <a:gd name="csY9" fmla="*/ -1522 h 56351"/>
                      <a:gd name="csX10" fmla="*/ 5817 w 49742"/>
                      <a:gd name="csY10" fmla="*/ 5946 h 56351"/>
                      <a:gd name="csX11" fmla="*/ -1681 w 49742"/>
                      <a:gd name="csY11" fmla="*/ 26186 h 56351"/>
                      <a:gd name="csX12" fmla="*/ 5434 w 49742"/>
                      <a:gd name="csY12" fmla="*/ 47086 h 56351"/>
                      <a:gd name="csX13" fmla="*/ 24632 w 49742"/>
                      <a:gd name="csY13" fmla="*/ 54830 h 56351"/>
                      <a:gd name="csX14" fmla="*/ 41759 w 49742"/>
                      <a:gd name="csY14" fmla="*/ 47853 h 56351"/>
                      <a:gd name="csX15" fmla="*/ 48062 w 49742"/>
                      <a:gd name="csY15" fmla="*/ 28916 h 56351"/>
                      <a:gd name="csX16" fmla="*/ 39245 w 49742"/>
                      <a:gd name="csY16" fmla="*/ 31507 h 56351"/>
                      <a:gd name="csX17" fmla="*/ 35197 w 49742"/>
                      <a:gd name="csY17" fmla="*/ 43038 h 56351"/>
                      <a:gd name="csX18" fmla="*/ 24724 w 49742"/>
                      <a:gd name="csY18" fmla="*/ 47362 h 56351"/>
                      <a:gd name="csX19" fmla="*/ 12917 w 49742"/>
                      <a:gd name="csY19" fmla="*/ 43191 h 56351"/>
                      <a:gd name="csX20" fmla="*/ 7810 w 49742"/>
                      <a:gd name="csY20" fmla="*/ 31446 h 56351"/>
                      <a:gd name="csX21" fmla="*/ 39245 w 49742"/>
                      <a:gd name="csY21" fmla="*/ 31507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8062" y="28916"/>
                        </a:moveTo>
                        <a:lnTo>
                          <a:pt x="48062" y="24607"/>
                        </a:lnTo>
                        <a:lnTo>
                          <a:pt x="7519" y="24607"/>
                        </a:lnTo>
                        <a:cubicBezTo>
                          <a:pt x="7907" y="18535"/>
                          <a:pt x="9737" y="13909"/>
                          <a:pt x="13009" y="10730"/>
                        </a:cubicBezTo>
                        <a:cubicBezTo>
                          <a:pt x="16280" y="7550"/>
                          <a:pt x="20839" y="5961"/>
                          <a:pt x="26686" y="5961"/>
                        </a:cubicBezTo>
                        <a:cubicBezTo>
                          <a:pt x="30070" y="5961"/>
                          <a:pt x="33351" y="6375"/>
                          <a:pt x="36531" y="7203"/>
                        </a:cubicBezTo>
                        <a:cubicBezTo>
                          <a:pt x="39710" y="8031"/>
                          <a:pt x="42869" y="9278"/>
                          <a:pt x="46007" y="10944"/>
                        </a:cubicBezTo>
                        <a:lnTo>
                          <a:pt x="46007" y="2603"/>
                        </a:lnTo>
                        <a:cubicBezTo>
                          <a:pt x="42838" y="1264"/>
                          <a:pt x="39592" y="241"/>
                          <a:pt x="36270" y="-464"/>
                        </a:cubicBezTo>
                        <a:cubicBezTo>
                          <a:pt x="32948" y="-1169"/>
                          <a:pt x="29579" y="-1522"/>
                          <a:pt x="26165" y="-1522"/>
                        </a:cubicBezTo>
                        <a:cubicBezTo>
                          <a:pt x="17598" y="-1522"/>
                          <a:pt x="10816" y="967"/>
                          <a:pt x="5817" y="5946"/>
                        </a:cubicBezTo>
                        <a:cubicBezTo>
                          <a:pt x="818" y="10934"/>
                          <a:pt x="-1681" y="17681"/>
                          <a:pt x="-1681" y="26186"/>
                        </a:cubicBezTo>
                        <a:cubicBezTo>
                          <a:pt x="-1681" y="34967"/>
                          <a:pt x="690" y="41934"/>
                          <a:pt x="5434" y="47086"/>
                        </a:cubicBezTo>
                        <a:cubicBezTo>
                          <a:pt x="10177" y="52249"/>
                          <a:pt x="16576" y="54830"/>
                          <a:pt x="24632" y="54830"/>
                        </a:cubicBezTo>
                        <a:cubicBezTo>
                          <a:pt x="31849" y="54830"/>
                          <a:pt x="37558" y="52504"/>
                          <a:pt x="41759" y="47853"/>
                        </a:cubicBezTo>
                        <a:cubicBezTo>
                          <a:pt x="45961" y="43212"/>
                          <a:pt x="48062" y="36899"/>
                          <a:pt x="48062" y="28916"/>
                        </a:cubicBezTo>
                        <a:close/>
                        <a:moveTo>
                          <a:pt x="39245" y="31507"/>
                        </a:moveTo>
                        <a:cubicBezTo>
                          <a:pt x="39183" y="36322"/>
                          <a:pt x="37834" y="40165"/>
                          <a:pt x="35197" y="43038"/>
                        </a:cubicBezTo>
                        <a:cubicBezTo>
                          <a:pt x="32559" y="45921"/>
                          <a:pt x="29068" y="47362"/>
                          <a:pt x="24724" y="47362"/>
                        </a:cubicBezTo>
                        <a:cubicBezTo>
                          <a:pt x="19807" y="47362"/>
                          <a:pt x="15871" y="45972"/>
                          <a:pt x="12917" y="43191"/>
                        </a:cubicBezTo>
                        <a:cubicBezTo>
                          <a:pt x="9962" y="40411"/>
                          <a:pt x="8260" y="36496"/>
                          <a:pt x="7810" y="31446"/>
                        </a:cubicBezTo>
                        <a:lnTo>
                          <a:pt x="39245" y="31507"/>
                        </a:lnTo>
                        <a:close/>
                      </a:path>
                    </a:pathLst>
                  </a:custGeom>
                  <a:solidFill>
                    <a:srgbClr val="000000"/>
                  </a:solidFill>
                  <a:ln w="15" cap="flat">
                    <a:noFill/>
                    <a:prstDash val="solid"/>
                    <a:round/>
                  </a:ln>
                </p:spPr>
                <p:txBody>
                  <a:bodyPr/>
                  <a:lstStyle/>
                  <a:p>
                    <a:endParaRPr lang="nb-NO"/>
                  </a:p>
                </p:txBody>
              </p:sp>
              <p:sp>
                <p:nvSpPr>
                  <p:cNvPr id="278" name="Friform 277">
                    <a:extLst>
                      <a:ext uri="{FF2B5EF4-FFF2-40B4-BE49-F238E27FC236}">
                        <a16:creationId xmlns:a16="http://schemas.microsoft.com/office/drawing/2014/main" id="{8B6F5A52-AB9D-C08C-B52E-2B3E729059FE}"/>
                      </a:ext>
                    </a:extLst>
                  </p:cNvPr>
                  <p:cNvSpPr/>
                  <p:nvPr/>
                </p:nvSpPr>
                <p:spPr>
                  <a:xfrm flipV="1">
                    <a:off x="6077398" y="3743057"/>
                    <a:ext cx="8816" cy="74568"/>
                  </a:xfrm>
                  <a:custGeom>
                    <a:avLst/>
                    <a:gdLst>
                      <a:gd name="csX0" fmla="*/ -592 w 8816"/>
                      <a:gd name="csY0" fmla="*/ 72360 h 74568"/>
                      <a:gd name="csX1" fmla="*/ 8225 w 8816"/>
                      <a:gd name="csY1" fmla="*/ 72360 h 74568"/>
                      <a:gd name="csX2" fmla="*/ 8225 w 8816"/>
                      <a:gd name="csY2" fmla="*/ -2208 h 74568"/>
                      <a:gd name="csX3" fmla="*/ -592 w 8816"/>
                      <a:gd name="csY3" fmla="*/ -2208 h 74568"/>
                      <a:gd name="csX4" fmla="*/ -592 w 8816"/>
                      <a:gd name="csY4" fmla="*/ 72360 h 74568"/>
                    </a:gdLst>
                    <a:ahLst/>
                    <a:cxnLst>
                      <a:cxn ang="0">
                        <a:pos x="csX0" y="csY0"/>
                      </a:cxn>
                      <a:cxn ang="0">
                        <a:pos x="csX1" y="csY1"/>
                      </a:cxn>
                      <a:cxn ang="0">
                        <a:pos x="csX2" y="csY2"/>
                      </a:cxn>
                      <a:cxn ang="0">
                        <a:pos x="csX3" y="csY3"/>
                      </a:cxn>
                      <a:cxn ang="0">
                        <a:pos x="csX4" y="csY4"/>
                      </a:cxn>
                    </a:cxnLst>
                    <a:rect l="l" t="t" r="r" b="b"/>
                    <a:pathLst>
                      <a:path w="8816" h="74568">
                        <a:moveTo>
                          <a:pt x="-592" y="72360"/>
                        </a:moveTo>
                        <a:lnTo>
                          <a:pt x="8225" y="72360"/>
                        </a:lnTo>
                        <a:lnTo>
                          <a:pt x="8225" y="-2208"/>
                        </a:lnTo>
                        <a:lnTo>
                          <a:pt x="-592" y="-2208"/>
                        </a:lnTo>
                        <a:lnTo>
                          <a:pt x="-592" y="72360"/>
                        </a:lnTo>
                        <a:close/>
                      </a:path>
                    </a:pathLst>
                  </a:custGeom>
                  <a:solidFill>
                    <a:srgbClr val="000000"/>
                  </a:solidFill>
                  <a:ln w="15" cap="flat">
                    <a:noFill/>
                    <a:prstDash val="solid"/>
                    <a:round/>
                  </a:ln>
                </p:spPr>
                <p:txBody>
                  <a:bodyPr/>
                  <a:lstStyle/>
                  <a:p>
                    <a:endParaRPr lang="nb-NO"/>
                  </a:p>
                </p:txBody>
              </p:sp>
              <p:sp>
                <p:nvSpPr>
                  <p:cNvPr id="279" name="Friform 278">
                    <a:extLst>
                      <a:ext uri="{FF2B5EF4-FFF2-40B4-BE49-F238E27FC236}">
                        <a16:creationId xmlns:a16="http://schemas.microsoft.com/office/drawing/2014/main" id="{E9DE85C4-10B1-93DB-DBFB-4DF942983279}"/>
                      </a:ext>
                    </a:extLst>
                  </p:cNvPr>
                  <p:cNvSpPr/>
                  <p:nvPr/>
                </p:nvSpPr>
                <p:spPr>
                  <a:xfrm flipV="1">
                    <a:off x="6100738" y="3762669"/>
                    <a:ext cx="41017" cy="56351"/>
                  </a:xfrm>
                  <a:custGeom>
                    <a:avLst/>
                    <a:gdLst>
                      <a:gd name="csX0" fmla="*/ 36753 w 41017"/>
                      <a:gd name="csY0" fmla="*/ 51962 h 56351"/>
                      <a:gd name="csX1" fmla="*/ 36753 w 41017"/>
                      <a:gd name="csY1" fmla="*/ 43621 h 56351"/>
                      <a:gd name="csX2" fmla="*/ 28994 w 41017"/>
                      <a:gd name="csY2" fmla="*/ 46488 h 56351"/>
                      <a:gd name="csX3" fmla="*/ 20652 w 41017"/>
                      <a:gd name="csY3" fmla="*/ 47454 h 56351"/>
                      <a:gd name="csX4" fmla="*/ 10808 w 41017"/>
                      <a:gd name="csY4" fmla="*/ 45445 h 56351"/>
                      <a:gd name="csX5" fmla="*/ 7527 w 41017"/>
                      <a:gd name="csY5" fmla="*/ 39404 h 56351"/>
                      <a:gd name="csX6" fmla="*/ 9873 w 41017"/>
                      <a:gd name="csY6" fmla="*/ 34589 h 56351"/>
                      <a:gd name="csX7" fmla="*/ 19318 w 41017"/>
                      <a:gd name="csY7" fmla="*/ 31262 h 56351"/>
                      <a:gd name="csX8" fmla="*/ 22339 w 41017"/>
                      <a:gd name="csY8" fmla="*/ 30587 h 56351"/>
                      <a:gd name="csX9" fmla="*/ 35680 w 41017"/>
                      <a:gd name="csY9" fmla="*/ 24913 h 56351"/>
                      <a:gd name="csX10" fmla="*/ 39636 w 41017"/>
                      <a:gd name="csY10" fmla="*/ 14686 h 56351"/>
                      <a:gd name="csX11" fmla="*/ 33717 w 41017"/>
                      <a:gd name="csY11" fmla="*/ 2833 h 56351"/>
                      <a:gd name="csX12" fmla="*/ 17448 w 41017"/>
                      <a:gd name="csY12" fmla="*/ -1522 h 56351"/>
                      <a:gd name="csX13" fmla="*/ 8462 w 41017"/>
                      <a:gd name="csY13" fmla="*/ -679 h 56351"/>
                      <a:gd name="csX14" fmla="*/ -1382 w 41017"/>
                      <a:gd name="csY14" fmla="*/ 1836 h 56351"/>
                      <a:gd name="csX15" fmla="*/ -1382 w 41017"/>
                      <a:gd name="csY15" fmla="*/ 10944 h 56351"/>
                      <a:gd name="csX16" fmla="*/ 8247 w 41017"/>
                      <a:gd name="csY16" fmla="*/ 7126 h 56351"/>
                      <a:gd name="csX17" fmla="*/ 17647 w 41017"/>
                      <a:gd name="csY17" fmla="*/ 5869 h 56351"/>
                      <a:gd name="csX18" fmla="*/ 27215 w 41017"/>
                      <a:gd name="csY18" fmla="*/ 8000 h 56351"/>
                      <a:gd name="csX19" fmla="*/ 30573 w 41017"/>
                      <a:gd name="csY19" fmla="*/ 14011 h 56351"/>
                      <a:gd name="csX20" fmla="*/ 28151 w 41017"/>
                      <a:gd name="csY20" fmla="*/ 19516 h 56351"/>
                      <a:gd name="csX21" fmla="*/ 17540 w 41017"/>
                      <a:gd name="csY21" fmla="*/ 23211 h 56351"/>
                      <a:gd name="csX22" fmla="*/ 14473 w 41017"/>
                      <a:gd name="csY22" fmla="*/ 23932 h 56351"/>
                      <a:gd name="csX23" fmla="*/ 2635 w 41017"/>
                      <a:gd name="csY23" fmla="*/ 29222 h 56351"/>
                      <a:gd name="csX24" fmla="*/ -999 w 41017"/>
                      <a:gd name="csY24" fmla="*/ 39021 h 56351"/>
                      <a:gd name="csX25" fmla="*/ 4368 w 41017"/>
                      <a:gd name="csY25" fmla="*/ 50705 h 56351"/>
                      <a:gd name="csX26" fmla="*/ 19610 w 41017"/>
                      <a:gd name="csY26" fmla="*/ 54830 h 56351"/>
                      <a:gd name="csX27" fmla="*/ 28795 w 41017"/>
                      <a:gd name="csY27" fmla="*/ 54109 h 56351"/>
                      <a:gd name="csX28" fmla="*/ 36753 w 41017"/>
                      <a:gd name="csY28" fmla="*/ 51962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753" y="51962"/>
                        </a:moveTo>
                        <a:lnTo>
                          <a:pt x="36753" y="43621"/>
                        </a:lnTo>
                        <a:cubicBezTo>
                          <a:pt x="34269" y="44899"/>
                          <a:pt x="31683" y="45854"/>
                          <a:pt x="28994" y="46488"/>
                        </a:cubicBezTo>
                        <a:cubicBezTo>
                          <a:pt x="26316" y="47132"/>
                          <a:pt x="23535" y="47454"/>
                          <a:pt x="20652" y="47454"/>
                        </a:cubicBezTo>
                        <a:cubicBezTo>
                          <a:pt x="16277" y="47454"/>
                          <a:pt x="12996" y="46785"/>
                          <a:pt x="10808" y="45445"/>
                        </a:cubicBezTo>
                        <a:cubicBezTo>
                          <a:pt x="8620" y="44106"/>
                          <a:pt x="7527" y="42092"/>
                          <a:pt x="7527" y="39404"/>
                        </a:cubicBezTo>
                        <a:cubicBezTo>
                          <a:pt x="7527" y="37359"/>
                          <a:pt x="8309" y="35754"/>
                          <a:pt x="9873" y="34589"/>
                        </a:cubicBezTo>
                        <a:cubicBezTo>
                          <a:pt x="11437" y="33424"/>
                          <a:pt x="14585" y="32315"/>
                          <a:pt x="19318" y="31262"/>
                        </a:cubicBezTo>
                        <a:lnTo>
                          <a:pt x="22339" y="30587"/>
                        </a:lnTo>
                        <a:cubicBezTo>
                          <a:pt x="28595" y="29248"/>
                          <a:pt x="33042" y="27357"/>
                          <a:pt x="35680" y="24913"/>
                        </a:cubicBezTo>
                        <a:cubicBezTo>
                          <a:pt x="38317" y="22470"/>
                          <a:pt x="39636" y="19061"/>
                          <a:pt x="39636" y="14686"/>
                        </a:cubicBezTo>
                        <a:cubicBezTo>
                          <a:pt x="39636" y="9697"/>
                          <a:pt x="37663" y="5746"/>
                          <a:pt x="33717" y="2833"/>
                        </a:cubicBezTo>
                        <a:cubicBezTo>
                          <a:pt x="29771" y="-70"/>
                          <a:pt x="24348" y="-1522"/>
                          <a:pt x="17448" y="-1522"/>
                        </a:cubicBezTo>
                        <a:cubicBezTo>
                          <a:pt x="14575" y="-1522"/>
                          <a:pt x="11580" y="-1241"/>
                          <a:pt x="8462" y="-679"/>
                        </a:cubicBezTo>
                        <a:cubicBezTo>
                          <a:pt x="5344" y="-116"/>
                          <a:pt x="2063" y="722"/>
                          <a:pt x="-1382" y="1836"/>
                        </a:cubicBezTo>
                        <a:lnTo>
                          <a:pt x="-1382" y="10944"/>
                        </a:lnTo>
                        <a:cubicBezTo>
                          <a:pt x="1879" y="9247"/>
                          <a:pt x="5089" y="7975"/>
                          <a:pt x="8247" y="7126"/>
                        </a:cubicBezTo>
                        <a:cubicBezTo>
                          <a:pt x="11406" y="6288"/>
                          <a:pt x="14539" y="5869"/>
                          <a:pt x="17647" y="5869"/>
                        </a:cubicBezTo>
                        <a:cubicBezTo>
                          <a:pt x="21797" y="5869"/>
                          <a:pt x="24987" y="6579"/>
                          <a:pt x="27215" y="8000"/>
                        </a:cubicBezTo>
                        <a:cubicBezTo>
                          <a:pt x="29454" y="9421"/>
                          <a:pt x="30573" y="11425"/>
                          <a:pt x="30573" y="14011"/>
                        </a:cubicBezTo>
                        <a:cubicBezTo>
                          <a:pt x="30573" y="16403"/>
                          <a:pt x="29766" y="18238"/>
                          <a:pt x="28151" y="19516"/>
                        </a:cubicBezTo>
                        <a:cubicBezTo>
                          <a:pt x="26546" y="20794"/>
                          <a:pt x="23009" y="22026"/>
                          <a:pt x="17540" y="23211"/>
                        </a:cubicBezTo>
                        <a:lnTo>
                          <a:pt x="14473" y="23932"/>
                        </a:lnTo>
                        <a:cubicBezTo>
                          <a:pt x="9014" y="25077"/>
                          <a:pt x="5068" y="26840"/>
                          <a:pt x="2635" y="29222"/>
                        </a:cubicBezTo>
                        <a:cubicBezTo>
                          <a:pt x="212" y="31604"/>
                          <a:pt x="-999" y="34870"/>
                          <a:pt x="-999" y="39021"/>
                        </a:cubicBezTo>
                        <a:cubicBezTo>
                          <a:pt x="-999" y="44070"/>
                          <a:pt x="790" y="47965"/>
                          <a:pt x="4368" y="50705"/>
                        </a:cubicBezTo>
                        <a:cubicBezTo>
                          <a:pt x="7946" y="53455"/>
                          <a:pt x="13026" y="54830"/>
                          <a:pt x="19610" y="54830"/>
                        </a:cubicBezTo>
                        <a:cubicBezTo>
                          <a:pt x="22860" y="54830"/>
                          <a:pt x="25922" y="54589"/>
                          <a:pt x="28795" y="54109"/>
                        </a:cubicBezTo>
                        <a:cubicBezTo>
                          <a:pt x="31677" y="53639"/>
                          <a:pt x="34330" y="52923"/>
                          <a:pt x="36753" y="51962"/>
                        </a:cubicBezTo>
                        <a:close/>
                      </a:path>
                    </a:pathLst>
                  </a:custGeom>
                  <a:solidFill>
                    <a:srgbClr val="000000"/>
                  </a:solidFill>
                  <a:ln w="15" cap="flat">
                    <a:noFill/>
                    <a:prstDash val="solid"/>
                    <a:round/>
                  </a:ln>
                </p:spPr>
                <p:txBody>
                  <a:bodyPr/>
                  <a:lstStyle/>
                  <a:p>
                    <a:endParaRPr lang="nb-NO"/>
                  </a:p>
                </p:txBody>
              </p:sp>
              <p:sp>
                <p:nvSpPr>
                  <p:cNvPr id="280" name="Friform 279">
                    <a:extLst>
                      <a:ext uri="{FF2B5EF4-FFF2-40B4-BE49-F238E27FC236}">
                        <a16:creationId xmlns:a16="http://schemas.microsoft.com/office/drawing/2014/main" id="{3C5EC095-2497-A842-FB0F-85A67A80C669}"/>
                      </a:ext>
                    </a:extLst>
                  </p:cNvPr>
                  <p:cNvSpPr/>
                  <p:nvPr/>
                </p:nvSpPr>
                <p:spPr>
                  <a:xfrm flipV="1">
                    <a:off x="6151958" y="3762669"/>
                    <a:ext cx="49742" cy="56351"/>
                  </a:xfrm>
                  <a:custGeom>
                    <a:avLst/>
                    <a:gdLst>
                      <a:gd name="csX0" fmla="*/ 48076 w 49742"/>
                      <a:gd name="csY0" fmla="*/ 28916 h 56351"/>
                      <a:gd name="csX1" fmla="*/ 48076 w 49742"/>
                      <a:gd name="csY1" fmla="*/ 24607 h 56351"/>
                      <a:gd name="csX2" fmla="*/ 7533 w 49742"/>
                      <a:gd name="csY2" fmla="*/ 24607 h 56351"/>
                      <a:gd name="csX3" fmla="*/ 13023 w 49742"/>
                      <a:gd name="csY3" fmla="*/ 10730 h 56351"/>
                      <a:gd name="csX4" fmla="*/ 26700 w 49742"/>
                      <a:gd name="csY4" fmla="*/ 5961 h 56351"/>
                      <a:gd name="csX5" fmla="*/ 36545 w 49742"/>
                      <a:gd name="csY5" fmla="*/ 7203 h 56351"/>
                      <a:gd name="csX6" fmla="*/ 46021 w 49742"/>
                      <a:gd name="csY6" fmla="*/ 10944 h 56351"/>
                      <a:gd name="csX7" fmla="*/ 46021 w 49742"/>
                      <a:gd name="csY7" fmla="*/ 2603 h 56351"/>
                      <a:gd name="csX8" fmla="*/ 36284 w 49742"/>
                      <a:gd name="csY8" fmla="*/ -464 h 56351"/>
                      <a:gd name="csX9" fmla="*/ 26179 w 49742"/>
                      <a:gd name="csY9" fmla="*/ -1522 h 56351"/>
                      <a:gd name="csX10" fmla="*/ 5831 w 49742"/>
                      <a:gd name="csY10" fmla="*/ 5946 h 56351"/>
                      <a:gd name="csX11" fmla="*/ -1667 w 49742"/>
                      <a:gd name="csY11" fmla="*/ 26186 h 56351"/>
                      <a:gd name="csX12" fmla="*/ 5448 w 49742"/>
                      <a:gd name="csY12" fmla="*/ 47086 h 56351"/>
                      <a:gd name="csX13" fmla="*/ 24646 w 49742"/>
                      <a:gd name="csY13" fmla="*/ 54830 h 56351"/>
                      <a:gd name="csX14" fmla="*/ 41774 w 49742"/>
                      <a:gd name="csY14" fmla="*/ 47853 h 56351"/>
                      <a:gd name="csX15" fmla="*/ 48076 w 49742"/>
                      <a:gd name="csY15" fmla="*/ 28916 h 56351"/>
                      <a:gd name="csX16" fmla="*/ 39259 w 49742"/>
                      <a:gd name="csY16" fmla="*/ 31507 h 56351"/>
                      <a:gd name="csX17" fmla="*/ 35211 w 49742"/>
                      <a:gd name="csY17" fmla="*/ 43038 h 56351"/>
                      <a:gd name="csX18" fmla="*/ 24738 w 49742"/>
                      <a:gd name="csY18" fmla="*/ 47362 h 56351"/>
                      <a:gd name="csX19" fmla="*/ 12931 w 49742"/>
                      <a:gd name="csY19" fmla="*/ 43191 h 56351"/>
                      <a:gd name="csX20" fmla="*/ 7825 w 49742"/>
                      <a:gd name="csY20" fmla="*/ 31446 h 56351"/>
                      <a:gd name="csX21" fmla="*/ 39259 w 49742"/>
                      <a:gd name="csY21" fmla="*/ 31507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8076" y="28916"/>
                        </a:moveTo>
                        <a:lnTo>
                          <a:pt x="48076" y="24607"/>
                        </a:lnTo>
                        <a:lnTo>
                          <a:pt x="7533" y="24607"/>
                        </a:lnTo>
                        <a:cubicBezTo>
                          <a:pt x="7922" y="18535"/>
                          <a:pt x="9751" y="13909"/>
                          <a:pt x="13023" y="10730"/>
                        </a:cubicBezTo>
                        <a:cubicBezTo>
                          <a:pt x="16294" y="7550"/>
                          <a:pt x="20853" y="5961"/>
                          <a:pt x="26700" y="5961"/>
                        </a:cubicBezTo>
                        <a:cubicBezTo>
                          <a:pt x="30084" y="5961"/>
                          <a:pt x="33366" y="6375"/>
                          <a:pt x="36545" y="7203"/>
                        </a:cubicBezTo>
                        <a:cubicBezTo>
                          <a:pt x="39724" y="8031"/>
                          <a:pt x="42883" y="9278"/>
                          <a:pt x="46021" y="10944"/>
                        </a:cubicBezTo>
                        <a:lnTo>
                          <a:pt x="46021" y="2603"/>
                        </a:lnTo>
                        <a:cubicBezTo>
                          <a:pt x="42852" y="1264"/>
                          <a:pt x="39606" y="241"/>
                          <a:pt x="36284" y="-464"/>
                        </a:cubicBezTo>
                        <a:cubicBezTo>
                          <a:pt x="32962" y="-1169"/>
                          <a:pt x="29593" y="-1522"/>
                          <a:pt x="26179" y="-1522"/>
                        </a:cubicBezTo>
                        <a:cubicBezTo>
                          <a:pt x="17613" y="-1522"/>
                          <a:pt x="10830" y="967"/>
                          <a:pt x="5831" y="5946"/>
                        </a:cubicBezTo>
                        <a:cubicBezTo>
                          <a:pt x="832" y="10934"/>
                          <a:pt x="-1667" y="17681"/>
                          <a:pt x="-1667" y="26186"/>
                        </a:cubicBezTo>
                        <a:cubicBezTo>
                          <a:pt x="-1667" y="34967"/>
                          <a:pt x="705" y="41934"/>
                          <a:pt x="5448" y="47086"/>
                        </a:cubicBezTo>
                        <a:cubicBezTo>
                          <a:pt x="10191" y="52249"/>
                          <a:pt x="16590" y="54830"/>
                          <a:pt x="24646" y="54830"/>
                        </a:cubicBezTo>
                        <a:cubicBezTo>
                          <a:pt x="31863" y="54830"/>
                          <a:pt x="37572" y="52504"/>
                          <a:pt x="41774" y="47853"/>
                        </a:cubicBezTo>
                        <a:cubicBezTo>
                          <a:pt x="45975" y="43212"/>
                          <a:pt x="48076" y="36899"/>
                          <a:pt x="48076" y="28916"/>
                        </a:cubicBezTo>
                        <a:close/>
                        <a:moveTo>
                          <a:pt x="39259" y="31507"/>
                        </a:moveTo>
                        <a:cubicBezTo>
                          <a:pt x="39197" y="36322"/>
                          <a:pt x="37848" y="40165"/>
                          <a:pt x="35211" y="43038"/>
                        </a:cubicBezTo>
                        <a:cubicBezTo>
                          <a:pt x="32573" y="45921"/>
                          <a:pt x="29082" y="47362"/>
                          <a:pt x="24738" y="47362"/>
                        </a:cubicBezTo>
                        <a:cubicBezTo>
                          <a:pt x="19821" y="47362"/>
                          <a:pt x="15885" y="45972"/>
                          <a:pt x="12931" y="43191"/>
                        </a:cubicBezTo>
                        <a:cubicBezTo>
                          <a:pt x="9976" y="40411"/>
                          <a:pt x="8274" y="36496"/>
                          <a:pt x="7825" y="31446"/>
                        </a:cubicBezTo>
                        <a:lnTo>
                          <a:pt x="39259" y="31507"/>
                        </a:lnTo>
                        <a:close/>
                      </a:path>
                    </a:pathLst>
                  </a:custGeom>
                  <a:solidFill>
                    <a:srgbClr val="000000"/>
                  </a:solidFill>
                  <a:ln w="15" cap="flat">
                    <a:noFill/>
                    <a:prstDash val="solid"/>
                    <a:round/>
                  </a:ln>
                </p:spPr>
                <p:txBody>
                  <a:bodyPr/>
                  <a:lstStyle/>
                  <a:p>
                    <a:endParaRPr lang="nb-NO"/>
                  </a:p>
                </p:txBody>
              </p:sp>
            </p:grpSp>
          </p:grpSp>
          <p:grpSp>
            <p:nvGrpSpPr>
              <p:cNvPr id="281" name="Grafikk 9">
                <a:extLst>
                  <a:ext uri="{FF2B5EF4-FFF2-40B4-BE49-F238E27FC236}">
                    <a16:creationId xmlns:a16="http://schemas.microsoft.com/office/drawing/2014/main" id="{CF3FCF0A-F293-79A8-750D-44EA4C9BB534}"/>
                  </a:ext>
                </a:extLst>
              </p:cNvPr>
              <p:cNvGrpSpPr/>
              <p:nvPr/>
            </p:nvGrpSpPr>
            <p:grpSpPr>
              <a:xfrm>
                <a:off x="5038053" y="4176662"/>
                <a:ext cx="1237576" cy="94977"/>
                <a:chOff x="5038053" y="4176662"/>
                <a:chExt cx="1237576" cy="94977"/>
              </a:xfrm>
              <a:solidFill>
                <a:srgbClr val="000000"/>
              </a:solidFill>
            </p:grpSpPr>
            <p:sp>
              <p:nvSpPr>
                <p:cNvPr id="282" name="Friform 281">
                  <a:extLst>
                    <a:ext uri="{FF2B5EF4-FFF2-40B4-BE49-F238E27FC236}">
                      <a16:creationId xmlns:a16="http://schemas.microsoft.com/office/drawing/2014/main" id="{B8BCEDCD-B402-F250-C229-67F5E9D5B5D9}"/>
                    </a:ext>
                  </a:extLst>
                </p:cNvPr>
                <p:cNvSpPr/>
                <p:nvPr/>
              </p:nvSpPr>
              <p:spPr>
                <a:xfrm>
                  <a:off x="6241281" y="4213946"/>
                  <a:ext cx="34347" cy="9813"/>
                </a:xfrm>
                <a:custGeom>
                  <a:avLst/>
                  <a:gdLst>
                    <a:gd name="csX0" fmla="*/ 34666 w 34347"/>
                    <a:gd name="csY0" fmla="*/ 268 h 9813"/>
                    <a:gd name="csX1" fmla="*/ 318 w 34347"/>
                    <a:gd name="csY1" fmla="*/ 268 h 9813"/>
                  </a:gdLst>
                  <a:ahLst/>
                  <a:cxnLst>
                    <a:cxn ang="0">
                      <a:pos x="csX0" y="csY0"/>
                    </a:cxn>
                    <a:cxn ang="0">
                      <a:pos x="csX1" y="csY1"/>
                    </a:cxn>
                  </a:cxnLst>
                  <a:rect l="l" t="t" r="r" b="b"/>
                  <a:pathLst>
                    <a:path w="34347" h="9813">
                      <a:moveTo>
                        <a:pt x="34666" y="268"/>
                      </a:moveTo>
                      <a:lnTo>
                        <a:pt x="318" y="268"/>
                      </a:lnTo>
                    </a:path>
                  </a:pathLst>
                </a:custGeom>
                <a:solidFill>
                  <a:srgbClr val="000000"/>
                </a:solidFill>
                <a:ln w="7851" cap="flat">
                  <a:solidFill>
                    <a:srgbClr val="000000"/>
                  </a:solidFill>
                  <a:prstDash val="solid"/>
                  <a:round/>
                </a:ln>
              </p:spPr>
              <p:txBody>
                <a:bodyPr/>
                <a:lstStyle/>
                <a:p>
                  <a:endParaRPr lang="nb-NO"/>
                </a:p>
              </p:txBody>
            </p:sp>
            <p:grpSp>
              <p:nvGrpSpPr>
                <p:cNvPr id="283" name="Grafikk 9">
                  <a:extLst>
                    <a:ext uri="{FF2B5EF4-FFF2-40B4-BE49-F238E27FC236}">
                      <a16:creationId xmlns:a16="http://schemas.microsoft.com/office/drawing/2014/main" id="{F3A407D0-9413-2B2C-1C3F-CC3CAB6139B3}"/>
                    </a:ext>
                  </a:extLst>
                </p:cNvPr>
                <p:cNvGrpSpPr/>
                <p:nvPr/>
              </p:nvGrpSpPr>
              <p:grpSpPr>
                <a:xfrm>
                  <a:off x="5038053" y="4176662"/>
                  <a:ext cx="1166557" cy="94977"/>
                  <a:chOff x="5038053" y="4176662"/>
                  <a:chExt cx="1166557" cy="94977"/>
                </a:xfrm>
                <a:solidFill>
                  <a:srgbClr val="000000"/>
                </a:solidFill>
              </p:grpSpPr>
              <p:sp>
                <p:nvSpPr>
                  <p:cNvPr id="284" name="Friform 283">
                    <a:extLst>
                      <a:ext uri="{FF2B5EF4-FFF2-40B4-BE49-F238E27FC236}">
                        <a16:creationId xmlns:a16="http://schemas.microsoft.com/office/drawing/2014/main" id="{0F6C2BF1-E25D-29DF-7CC9-DA704D6999B3}"/>
                      </a:ext>
                    </a:extLst>
                  </p:cNvPr>
                  <p:cNvSpPr/>
                  <p:nvPr/>
                </p:nvSpPr>
                <p:spPr>
                  <a:xfrm flipV="1">
                    <a:off x="5038053" y="4179683"/>
                    <a:ext cx="56781" cy="71547"/>
                  </a:xfrm>
                  <a:custGeom>
                    <a:avLst/>
                    <a:gdLst>
                      <a:gd name="csX0" fmla="*/ -2285 w 56781"/>
                      <a:gd name="csY0" fmla="*/ 69482 h 71547"/>
                      <a:gd name="csX1" fmla="*/ 7391 w 56781"/>
                      <a:gd name="csY1" fmla="*/ 69482 h 71547"/>
                      <a:gd name="csX2" fmla="*/ 7391 w 56781"/>
                      <a:gd name="csY2" fmla="*/ 39244 h 71547"/>
                      <a:gd name="csX3" fmla="*/ 39500 w 56781"/>
                      <a:gd name="csY3" fmla="*/ 69482 h 71547"/>
                      <a:gd name="csX4" fmla="*/ 51966 w 56781"/>
                      <a:gd name="csY4" fmla="*/ 69482 h 71547"/>
                      <a:gd name="csX5" fmla="*/ 16453 w 56781"/>
                      <a:gd name="csY5" fmla="*/ 36131 h 71547"/>
                      <a:gd name="csX6" fmla="*/ 54496 w 56781"/>
                      <a:gd name="csY6" fmla="*/ -2065 h 71547"/>
                      <a:gd name="csX7" fmla="*/ 41754 w 56781"/>
                      <a:gd name="csY7" fmla="*/ -2065 h 71547"/>
                      <a:gd name="csX8" fmla="*/ 7391 w 56781"/>
                      <a:gd name="csY8" fmla="*/ 32390 h 71547"/>
                      <a:gd name="csX9" fmla="*/ 7391 w 56781"/>
                      <a:gd name="csY9" fmla="*/ -2065 h 71547"/>
                      <a:gd name="csX10" fmla="*/ -2285 w 56781"/>
                      <a:gd name="csY10" fmla="*/ -2065 h 71547"/>
                      <a:gd name="csX11" fmla="*/ -2285 w 56781"/>
                      <a:gd name="csY11" fmla="*/ 69482 h 715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6781" h="71547">
                        <a:moveTo>
                          <a:pt x="-2285" y="69482"/>
                        </a:moveTo>
                        <a:lnTo>
                          <a:pt x="7391" y="69482"/>
                        </a:lnTo>
                        <a:lnTo>
                          <a:pt x="7391" y="39244"/>
                        </a:lnTo>
                        <a:lnTo>
                          <a:pt x="39500" y="69482"/>
                        </a:lnTo>
                        <a:lnTo>
                          <a:pt x="51966" y="69482"/>
                        </a:lnTo>
                        <a:lnTo>
                          <a:pt x="16453" y="36131"/>
                        </a:lnTo>
                        <a:lnTo>
                          <a:pt x="54496" y="-2065"/>
                        </a:lnTo>
                        <a:lnTo>
                          <a:pt x="41754" y="-2065"/>
                        </a:lnTo>
                        <a:lnTo>
                          <a:pt x="7391" y="32390"/>
                        </a:lnTo>
                        <a:lnTo>
                          <a:pt x="7391" y="-2065"/>
                        </a:lnTo>
                        <a:lnTo>
                          <a:pt x="-2285" y="-2065"/>
                        </a:lnTo>
                        <a:lnTo>
                          <a:pt x="-2285" y="69482"/>
                        </a:lnTo>
                        <a:close/>
                      </a:path>
                    </a:pathLst>
                  </a:custGeom>
                  <a:solidFill>
                    <a:srgbClr val="000000"/>
                  </a:solidFill>
                  <a:ln w="15" cap="flat">
                    <a:noFill/>
                    <a:prstDash val="solid"/>
                    <a:round/>
                  </a:ln>
                </p:spPr>
                <p:txBody>
                  <a:bodyPr/>
                  <a:lstStyle/>
                  <a:p>
                    <a:endParaRPr lang="nb-NO"/>
                  </a:p>
                </p:txBody>
              </p:sp>
              <p:sp>
                <p:nvSpPr>
                  <p:cNvPr id="285" name="Friform 284">
                    <a:extLst>
                      <a:ext uri="{FF2B5EF4-FFF2-40B4-BE49-F238E27FC236}">
                        <a16:creationId xmlns:a16="http://schemas.microsoft.com/office/drawing/2014/main" id="{8B27D20C-7F14-0D7E-E8DC-14265966E2A7}"/>
                      </a:ext>
                    </a:extLst>
                  </p:cNvPr>
                  <p:cNvSpPr/>
                  <p:nvPr/>
                </p:nvSpPr>
                <p:spPr>
                  <a:xfrm flipV="1">
                    <a:off x="5096212" y="4196274"/>
                    <a:ext cx="44943" cy="56351"/>
                  </a:xfrm>
                  <a:custGeom>
                    <a:avLst/>
                    <a:gdLst>
                      <a:gd name="csX0" fmla="*/ -1809 w 44943"/>
                      <a:gd name="csY0" fmla="*/ 21094 h 56351"/>
                      <a:gd name="csX1" fmla="*/ -1809 w 44943"/>
                      <a:gd name="csY1" fmla="*/ 53586 h 56351"/>
                      <a:gd name="csX2" fmla="*/ 7007 w 44943"/>
                      <a:gd name="csY2" fmla="*/ 53586 h 56351"/>
                      <a:gd name="csX3" fmla="*/ 7007 w 44943"/>
                      <a:gd name="csY3" fmla="*/ 21431 h 56351"/>
                      <a:gd name="csX4" fmla="*/ 9967 w 44943"/>
                      <a:gd name="csY4" fmla="*/ 9992 h 56351"/>
                      <a:gd name="csX5" fmla="*/ 18891 w 44943"/>
                      <a:gd name="csY5" fmla="*/ 6189 h 56351"/>
                      <a:gd name="csX6" fmla="*/ 30162 w 44943"/>
                      <a:gd name="csY6" fmla="*/ 10743 h 56351"/>
                      <a:gd name="csX7" fmla="*/ 34317 w 44943"/>
                      <a:gd name="csY7" fmla="*/ 23164 h 56351"/>
                      <a:gd name="csX8" fmla="*/ 34317 w 44943"/>
                      <a:gd name="csY8" fmla="*/ 53586 h 56351"/>
                      <a:gd name="csX9" fmla="*/ 43134 w 44943"/>
                      <a:gd name="csY9" fmla="*/ 53586 h 56351"/>
                      <a:gd name="csX10" fmla="*/ 43134 w 44943"/>
                      <a:gd name="csY10" fmla="*/ -82 h 56351"/>
                      <a:gd name="csX11" fmla="*/ 34317 w 44943"/>
                      <a:gd name="csY11" fmla="*/ -82 h 56351"/>
                      <a:gd name="csX12" fmla="*/ 34317 w 44943"/>
                      <a:gd name="csY12" fmla="*/ 8167 h 56351"/>
                      <a:gd name="csX13" fmla="*/ 26865 w 44943"/>
                      <a:gd name="csY13" fmla="*/ 899 h 56351"/>
                      <a:gd name="csX14" fmla="*/ 17020 w 44943"/>
                      <a:gd name="csY14" fmla="*/ -1478 h 56351"/>
                      <a:gd name="csX15" fmla="*/ 2975 w 44943"/>
                      <a:gd name="csY15" fmla="*/ 4272 h 56351"/>
                      <a:gd name="csX16" fmla="*/ -1809 w 44943"/>
                      <a:gd name="csY16" fmla="*/ 21094 h 56351"/>
                      <a:gd name="csX17" fmla="*/ 20379 w 44943"/>
                      <a:gd name="csY17" fmla="*/ 54874 h 56351"/>
                      <a:gd name="csX18" fmla="*/ 20379 w 44943"/>
                      <a:gd name="csY18" fmla="*/ 54874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4943" h="56351">
                        <a:moveTo>
                          <a:pt x="-1809" y="21094"/>
                        </a:moveTo>
                        <a:lnTo>
                          <a:pt x="-1809" y="53586"/>
                        </a:lnTo>
                        <a:lnTo>
                          <a:pt x="7007" y="53586"/>
                        </a:lnTo>
                        <a:lnTo>
                          <a:pt x="7007" y="21431"/>
                        </a:lnTo>
                        <a:cubicBezTo>
                          <a:pt x="7007" y="16350"/>
                          <a:pt x="7994" y="12537"/>
                          <a:pt x="9967" y="9992"/>
                        </a:cubicBezTo>
                        <a:cubicBezTo>
                          <a:pt x="11950" y="7457"/>
                          <a:pt x="14925" y="6189"/>
                          <a:pt x="18891" y="6189"/>
                        </a:cubicBezTo>
                        <a:cubicBezTo>
                          <a:pt x="23645" y="6189"/>
                          <a:pt x="27401" y="7707"/>
                          <a:pt x="30162" y="10743"/>
                        </a:cubicBezTo>
                        <a:cubicBezTo>
                          <a:pt x="32932" y="13779"/>
                          <a:pt x="34317" y="17919"/>
                          <a:pt x="34317" y="23164"/>
                        </a:cubicBezTo>
                        <a:lnTo>
                          <a:pt x="34317" y="53586"/>
                        </a:lnTo>
                        <a:lnTo>
                          <a:pt x="43134" y="53586"/>
                        </a:lnTo>
                        <a:lnTo>
                          <a:pt x="43134" y="-82"/>
                        </a:lnTo>
                        <a:lnTo>
                          <a:pt x="34317" y="-82"/>
                        </a:lnTo>
                        <a:lnTo>
                          <a:pt x="34317" y="8167"/>
                        </a:lnTo>
                        <a:cubicBezTo>
                          <a:pt x="32180" y="4906"/>
                          <a:pt x="29696" y="2483"/>
                          <a:pt x="26865" y="899"/>
                        </a:cubicBezTo>
                        <a:cubicBezTo>
                          <a:pt x="24043" y="-686"/>
                          <a:pt x="20762" y="-1478"/>
                          <a:pt x="17020" y="-1478"/>
                        </a:cubicBezTo>
                        <a:cubicBezTo>
                          <a:pt x="10856" y="-1478"/>
                          <a:pt x="6174" y="439"/>
                          <a:pt x="2975" y="4272"/>
                        </a:cubicBezTo>
                        <a:cubicBezTo>
                          <a:pt x="-215" y="8106"/>
                          <a:pt x="-1809" y="13713"/>
                          <a:pt x="-1809" y="21094"/>
                        </a:cubicBezTo>
                        <a:close/>
                        <a:moveTo>
                          <a:pt x="20379" y="54874"/>
                        </a:moveTo>
                        <a:lnTo>
                          <a:pt x="20379" y="54874"/>
                        </a:lnTo>
                        <a:close/>
                      </a:path>
                    </a:pathLst>
                  </a:custGeom>
                  <a:solidFill>
                    <a:srgbClr val="000000"/>
                  </a:solidFill>
                  <a:ln w="15" cap="flat">
                    <a:noFill/>
                    <a:prstDash val="solid"/>
                    <a:round/>
                  </a:ln>
                </p:spPr>
                <p:txBody>
                  <a:bodyPr/>
                  <a:lstStyle/>
                  <a:p>
                    <a:endParaRPr lang="nb-NO"/>
                  </a:p>
                </p:txBody>
              </p:sp>
              <p:sp>
                <p:nvSpPr>
                  <p:cNvPr id="286" name="Friform 285">
                    <a:extLst>
                      <a:ext uri="{FF2B5EF4-FFF2-40B4-BE49-F238E27FC236}">
                        <a16:creationId xmlns:a16="http://schemas.microsoft.com/office/drawing/2014/main" id="{97A89EA5-AB81-5FCE-8D6A-2E0180D5F8BF}"/>
                      </a:ext>
                    </a:extLst>
                  </p:cNvPr>
                  <p:cNvSpPr/>
                  <p:nvPr/>
                </p:nvSpPr>
                <p:spPr>
                  <a:xfrm flipV="1">
                    <a:off x="5158977" y="4196274"/>
                    <a:ext cx="44958" cy="54956"/>
                  </a:xfrm>
                  <a:custGeom>
                    <a:avLst/>
                    <a:gdLst>
                      <a:gd name="csX0" fmla="*/ 43118 w 44958"/>
                      <a:gd name="csY0" fmla="*/ 30877 h 54956"/>
                      <a:gd name="csX1" fmla="*/ 43118 w 44958"/>
                      <a:gd name="csY1" fmla="*/ -1523 h 54956"/>
                      <a:gd name="csX2" fmla="*/ 34301 w 44958"/>
                      <a:gd name="csY2" fmla="*/ -1523 h 54956"/>
                      <a:gd name="csX3" fmla="*/ 34301 w 44958"/>
                      <a:gd name="csY3" fmla="*/ 30586 h 54956"/>
                      <a:gd name="csX4" fmla="*/ 31326 w 44958"/>
                      <a:gd name="csY4" fmla="*/ 41979 h 54956"/>
                      <a:gd name="csX5" fmla="*/ 22418 w 44958"/>
                      <a:gd name="csY5" fmla="*/ 45766 h 54956"/>
                      <a:gd name="csX6" fmla="*/ 11147 w 44958"/>
                      <a:gd name="csY6" fmla="*/ 41212 h 54956"/>
                      <a:gd name="csX7" fmla="*/ 7022 w 44958"/>
                      <a:gd name="csY7" fmla="*/ 28807 h 54956"/>
                      <a:gd name="csX8" fmla="*/ 7022 w 44958"/>
                      <a:gd name="csY8" fmla="*/ -1523 h 54956"/>
                      <a:gd name="csX9" fmla="*/ -1841 w 44958"/>
                      <a:gd name="csY9" fmla="*/ -1523 h 54956"/>
                      <a:gd name="csX10" fmla="*/ -1841 w 44958"/>
                      <a:gd name="csY10" fmla="*/ 52145 h 54956"/>
                      <a:gd name="csX11" fmla="*/ 7022 w 44958"/>
                      <a:gd name="csY11" fmla="*/ 52145 h 54956"/>
                      <a:gd name="csX12" fmla="*/ 7022 w 44958"/>
                      <a:gd name="csY12" fmla="*/ 43803 h 54956"/>
                      <a:gd name="csX13" fmla="*/ 14475 w 44958"/>
                      <a:gd name="csY13" fmla="*/ 51041 h 54956"/>
                      <a:gd name="csX14" fmla="*/ 24380 w 44958"/>
                      <a:gd name="csY14" fmla="*/ 53433 h 54956"/>
                      <a:gd name="csX15" fmla="*/ 38365 w 44958"/>
                      <a:gd name="csY15" fmla="*/ 47713 h 54956"/>
                      <a:gd name="csX16" fmla="*/ 43118 w 44958"/>
                      <a:gd name="csY16" fmla="*/ 30877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118" y="30877"/>
                        </a:moveTo>
                        <a:lnTo>
                          <a:pt x="43118" y="-1523"/>
                        </a:lnTo>
                        <a:lnTo>
                          <a:pt x="34301" y="-1523"/>
                        </a:lnTo>
                        <a:lnTo>
                          <a:pt x="34301" y="30586"/>
                        </a:lnTo>
                        <a:cubicBezTo>
                          <a:pt x="34301" y="35666"/>
                          <a:pt x="33310" y="39464"/>
                          <a:pt x="31326" y="41979"/>
                        </a:cubicBezTo>
                        <a:cubicBezTo>
                          <a:pt x="29343" y="44504"/>
                          <a:pt x="26374" y="45766"/>
                          <a:pt x="22418" y="45766"/>
                        </a:cubicBezTo>
                        <a:cubicBezTo>
                          <a:pt x="17654" y="45766"/>
                          <a:pt x="13897" y="44248"/>
                          <a:pt x="11147" y="41212"/>
                        </a:cubicBezTo>
                        <a:cubicBezTo>
                          <a:pt x="8397" y="38186"/>
                          <a:pt x="7022" y="34051"/>
                          <a:pt x="7022" y="28807"/>
                        </a:cubicBezTo>
                        <a:lnTo>
                          <a:pt x="7022" y="-1523"/>
                        </a:lnTo>
                        <a:lnTo>
                          <a:pt x="-1841" y="-1523"/>
                        </a:lnTo>
                        <a:lnTo>
                          <a:pt x="-1841" y="52145"/>
                        </a:lnTo>
                        <a:lnTo>
                          <a:pt x="7022" y="52145"/>
                        </a:lnTo>
                        <a:lnTo>
                          <a:pt x="7022" y="43803"/>
                        </a:lnTo>
                        <a:cubicBezTo>
                          <a:pt x="9138" y="47034"/>
                          <a:pt x="11623" y="49446"/>
                          <a:pt x="14475" y="51041"/>
                        </a:cubicBezTo>
                        <a:cubicBezTo>
                          <a:pt x="17337" y="52636"/>
                          <a:pt x="20639" y="53433"/>
                          <a:pt x="24380" y="53433"/>
                        </a:cubicBezTo>
                        <a:cubicBezTo>
                          <a:pt x="30544" y="53433"/>
                          <a:pt x="35206" y="51526"/>
                          <a:pt x="38365" y="47713"/>
                        </a:cubicBezTo>
                        <a:cubicBezTo>
                          <a:pt x="41534" y="43900"/>
                          <a:pt x="43118" y="38288"/>
                          <a:pt x="43118" y="30877"/>
                        </a:cubicBezTo>
                        <a:close/>
                      </a:path>
                    </a:pathLst>
                  </a:custGeom>
                  <a:solidFill>
                    <a:srgbClr val="000000"/>
                  </a:solidFill>
                  <a:ln w="15" cap="flat">
                    <a:noFill/>
                    <a:prstDash val="solid"/>
                    <a:round/>
                  </a:ln>
                </p:spPr>
                <p:txBody>
                  <a:bodyPr/>
                  <a:lstStyle/>
                  <a:p>
                    <a:endParaRPr lang="nb-NO"/>
                  </a:p>
                </p:txBody>
              </p:sp>
              <p:sp>
                <p:nvSpPr>
                  <p:cNvPr id="287" name="Friform 286">
                    <a:extLst>
                      <a:ext uri="{FF2B5EF4-FFF2-40B4-BE49-F238E27FC236}">
                        <a16:creationId xmlns:a16="http://schemas.microsoft.com/office/drawing/2014/main" id="{47840D17-8850-6601-05E8-22C2A0699329}"/>
                      </a:ext>
                    </a:extLst>
                  </p:cNvPr>
                  <p:cNvSpPr/>
                  <p:nvPr/>
                </p:nvSpPr>
                <p:spPr>
                  <a:xfrm flipV="1">
                    <a:off x="5221175" y="4196274"/>
                    <a:ext cx="44958" cy="54956"/>
                  </a:xfrm>
                  <a:custGeom>
                    <a:avLst/>
                    <a:gdLst>
                      <a:gd name="csX0" fmla="*/ 43125 w 44958"/>
                      <a:gd name="csY0" fmla="*/ 30877 h 54956"/>
                      <a:gd name="csX1" fmla="*/ 43125 w 44958"/>
                      <a:gd name="csY1" fmla="*/ -1523 h 54956"/>
                      <a:gd name="csX2" fmla="*/ 34308 w 44958"/>
                      <a:gd name="csY2" fmla="*/ -1523 h 54956"/>
                      <a:gd name="csX3" fmla="*/ 34308 w 44958"/>
                      <a:gd name="csY3" fmla="*/ 30586 h 54956"/>
                      <a:gd name="csX4" fmla="*/ 31333 w 44958"/>
                      <a:gd name="csY4" fmla="*/ 41979 h 54956"/>
                      <a:gd name="csX5" fmla="*/ 22424 w 44958"/>
                      <a:gd name="csY5" fmla="*/ 45766 h 54956"/>
                      <a:gd name="csX6" fmla="*/ 11154 w 44958"/>
                      <a:gd name="csY6" fmla="*/ 41212 h 54956"/>
                      <a:gd name="csX7" fmla="*/ 7029 w 44958"/>
                      <a:gd name="csY7" fmla="*/ 28807 h 54956"/>
                      <a:gd name="csX8" fmla="*/ 7029 w 44958"/>
                      <a:gd name="csY8" fmla="*/ -1523 h 54956"/>
                      <a:gd name="csX9" fmla="*/ -1834 w 44958"/>
                      <a:gd name="csY9" fmla="*/ -1523 h 54956"/>
                      <a:gd name="csX10" fmla="*/ -1834 w 44958"/>
                      <a:gd name="csY10" fmla="*/ 52145 h 54956"/>
                      <a:gd name="csX11" fmla="*/ 7029 w 44958"/>
                      <a:gd name="csY11" fmla="*/ 52145 h 54956"/>
                      <a:gd name="csX12" fmla="*/ 7029 w 44958"/>
                      <a:gd name="csY12" fmla="*/ 43803 h 54956"/>
                      <a:gd name="csX13" fmla="*/ 14481 w 44958"/>
                      <a:gd name="csY13" fmla="*/ 51041 h 54956"/>
                      <a:gd name="csX14" fmla="*/ 24387 w 44958"/>
                      <a:gd name="csY14" fmla="*/ 53433 h 54956"/>
                      <a:gd name="csX15" fmla="*/ 38371 w 44958"/>
                      <a:gd name="csY15" fmla="*/ 47713 h 54956"/>
                      <a:gd name="csX16" fmla="*/ 43125 w 44958"/>
                      <a:gd name="csY16" fmla="*/ 30877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125" y="30877"/>
                        </a:moveTo>
                        <a:lnTo>
                          <a:pt x="43125" y="-1523"/>
                        </a:lnTo>
                        <a:lnTo>
                          <a:pt x="34308" y="-1523"/>
                        </a:lnTo>
                        <a:lnTo>
                          <a:pt x="34308" y="30586"/>
                        </a:lnTo>
                        <a:cubicBezTo>
                          <a:pt x="34308" y="35666"/>
                          <a:pt x="33316" y="39464"/>
                          <a:pt x="31333" y="41979"/>
                        </a:cubicBezTo>
                        <a:cubicBezTo>
                          <a:pt x="29350" y="44504"/>
                          <a:pt x="26380" y="45766"/>
                          <a:pt x="22424" y="45766"/>
                        </a:cubicBezTo>
                        <a:cubicBezTo>
                          <a:pt x="17660" y="45766"/>
                          <a:pt x="13903" y="44248"/>
                          <a:pt x="11154" y="41212"/>
                        </a:cubicBezTo>
                        <a:cubicBezTo>
                          <a:pt x="8404" y="38186"/>
                          <a:pt x="7029" y="34051"/>
                          <a:pt x="7029" y="28807"/>
                        </a:cubicBezTo>
                        <a:lnTo>
                          <a:pt x="7029" y="-1523"/>
                        </a:lnTo>
                        <a:lnTo>
                          <a:pt x="-1834" y="-1523"/>
                        </a:lnTo>
                        <a:lnTo>
                          <a:pt x="-1834" y="52145"/>
                        </a:lnTo>
                        <a:lnTo>
                          <a:pt x="7029" y="52145"/>
                        </a:lnTo>
                        <a:lnTo>
                          <a:pt x="7029" y="43803"/>
                        </a:lnTo>
                        <a:cubicBezTo>
                          <a:pt x="9145" y="47034"/>
                          <a:pt x="11629" y="49446"/>
                          <a:pt x="14481" y="51041"/>
                        </a:cubicBezTo>
                        <a:cubicBezTo>
                          <a:pt x="17343" y="52636"/>
                          <a:pt x="20645" y="53433"/>
                          <a:pt x="24387" y="53433"/>
                        </a:cubicBezTo>
                        <a:cubicBezTo>
                          <a:pt x="30551" y="53433"/>
                          <a:pt x="35212" y="51526"/>
                          <a:pt x="38371" y="47713"/>
                        </a:cubicBezTo>
                        <a:cubicBezTo>
                          <a:pt x="41540" y="43900"/>
                          <a:pt x="43125" y="38288"/>
                          <a:pt x="43125" y="30877"/>
                        </a:cubicBezTo>
                        <a:close/>
                      </a:path>
                    </a:pathLst>
                  </a:custGeom>
                  <a:solidFill>
                    <a:srgbClr val="000000"/>
                  </a:solidFill>
                  <a:ln w="15" cap="flat">
                    <a:noFill/>
                    <a:prstDash val="solid"/>
                    <a:round/>
                  </a:ln>
                </p:spPr>
                <p:txBody>
                  <a:bodyPr/>
                  <a:lstStyle/>
                  <a:p>
                    <a:endParaRPr lang="nb-NO"/>
                  </a:p>
                </p:txBody>
              </p:sp>
              <p:sp>
                <p:nvSpPr>
                  <p:cNvPr id="288" name="Friform 287">
                    <a:extLst>
                      <a:ext uri="{FF2B5EF4-FFF2-40B4-BE49-F238E27FC236}">
                        <a16:creationId xmlns:a16="http://schemas.microsoft.com/office/drawing/2014/main" id="{906C9310-AC6A-EADD-EB94-99E78010FB89}"/>
                      </a:ext>
                    </a:extLst>
                  </p:cNvPr>
                  <p:cNvSpPr/>
                  <p:nvPr/>
                </p:nvSpPr>
                <p:spPr>
                  <a:xfrm flipV="1">
                    <a:off x="5279785" y="4196274"/>
                    <a:ext cx="41017" cy="56351"/>
                  </a:xfrm>
                  <a:custGeom>
                    <a:avLst/>
                    <a:gdLst>
                      <a:gd name="csX0" fmla="*/ 36669 w 41017"/>
                      <a:gd name="csY0" fmla="*/ 52006 h 56351"/>
                      <a:gd name="csX1" fmla="*/ 36669 w 41017"/>
                      <a:gd name="csY1" fmla="*/ 43665 h 56351"/>
                      <a:gd name="csX2" fmla="*/ 28910 w 41017"/>
                      <a:gd name="csY2" fmla="*/ 46532 h 56351"/>
                      <a:gd name="csX3" fmla="*/ 20569 w 41017"/>
                      <a:gd name="csY3" fmla="*/ 47498 h 56351"/>
                      <a:gd name="csX4" fmla="*/ 10724 w 41017"/>
                      <a:gd name="csY4" fmla="*/ 45490 h 56351"/>
                      <a:gd name="csX5" fmla="*/ 7443 w 41017"/>
                      <a:gd name="csY5" fmla="*/ 39448 h 56351"/>
                      <a:gd name="csX6" fmla="*/ 9789 w 41017"/>
                      <a:gd name="csY6" fmla="*/ 34633 h 56351"/>
                      <a:gd name="csX7" fmla="*/ 19235 w 41017"/>
                      <a:gd name="csY7" fmla="*/ 31306 h 56351"/>
                      <a:gd name="csX8" fmla="*/ 22255 w 41017"/>
                      <a:gd name="csY8" fmla="*/ 30631 h 56351"/>
                      <a:gd name="csX9" fmla="*/ 35596 w 41017"/>
                      <a:gd name="csY9" fmla="*/ 24958 h 56351"/>
                      <a:gd name="csX10" fmla="*/ 39552 w 41017"/>
                      <a:gd name="csY10" fmla="*/ 14730 h 56351"/>
                      <a:gd name="csX11" fmla="*/ 33633 w 41017"/>
                      <a:gd name="csY11" fmla="*/ 2877 h 56351"/>
                      <a:gd name="csX12" fmla="*/ 17364 w 41017"/>
                      <a:gd name="csY12" fmla="*/ -1478 h 56351"/>
                      <a:gd name="csX13" fmla="*/ 8378 w 41017"/>
                      <a:gd name="csY13" fmla="*/ -634 h 56351"/>
                      <a:gd name="csX14" fmla="*/ -1466 w 41017"/>
                      <a:gd name="csY14" fmla="*/ 1880 h 56351"/>
                      <a:gd name="csX15" fmla="*/ -1466 w 41017"/>
                      <a:gd name="csY15" fmla="*/ 10989 h 56351"/>
                      <a:gd name="csX16" fmla="*/ 8164 w 41017"/>
                      <a:gd name="csY16" fmla="*/ 7170 h 56351"/>
                      <a:gd name="csX17" fmla="*/ 17563 w 41017"/>
                      <a:gd name="csY17" fmla="*/ 5913 h 56351"/>
                      <a:gd name="csX18" fmla="*/ 27132 w 41017"/>
                      <a:gd name="csY18" fmla="*/ 8044 h 56351"/>
                      <a:gd name="csX19" fmla="*/ 30490 w 41017"/>
                      <a:gd name="csY19" fmla="*/ 14055 h 56351"/>
                      <a:gd name="csX20" fmla="*/ 28067 w 41017"/>
                      <a:gd name="csY20" fmla="*/ 19560 h 56351"/>
                      <a:gd name="csX21" fmla="*/ 17456 w 41017"/>
                      <a:gd name="csY21" fmla="*/ 23256 h 56351"/>
                      <a:gd name="csX22" fmla="*/ 14389 w 41017"/>
                      <a:gd name="csY22" fmla="*/ 23976 h 56351"/>
                      <a:gd name="csX23" fmla="*/ 2552 w 41017"/>
                      <a:gd name="csY23" fmla="*/ 29266 h 56351"/>
                      <a:gd name="csX24" fmla="*/ -1083 w 41017"/>
                      <a:gd name="csY24" fmla="*/ 39065 h 56351"/>
                      <a:gd name="csX25" fmla="*/ 4284 w 41017"/>
                      <a:gd name="csY25" fmla="*/ 50749 h 56351"/>
                      <a:gd name="csX26" fmla="*/ 19526 w 41017"/>
                      <a:gd name="csY26" fmla="*/ 54874 h 56351"/>
                      <a:gd name="csX27" fmla="*/ 28711 w 41017"/>
                      <a:gd name="csY27" fmla="*/ 54153 h 56351"/>
                      <a:gd name="csX28" fmla="*/ 36669 w 41017"/>
                      <a:gd name="csY28" fmla="*/ 52006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669" y="52006"/>
                        </a:moveTo>
                        <a:lnTo>
                          <a:pt x="36669" y="43665"/>
                        </a:lnTo>
                        <a:cubicBezTo>
                          <a:pt x="34185" y="44943"/>
                          <a:pt x="31599" y="45898"/>
                          <a:pt x="28910" y="46532"/>
                        </a:cubicBezTo>
                        <a:cubicBezTo>
                          <a:pt x="26232" y="47176"/>
                          <a:pt x="23452" y="47498"/>
                          <a:pt x="20569" y="47498"/>
                        </a:cubicBezTo>
                        <a:cubicBezTo>
                          <a:pt x="16193" y="47498"/>
                          <a:pt x="12912" y="46829"/>
                          <a:pt x="10724" y="45490"/>
                        </a:cubicBezTo>
                        <a:cubicBezTo>
                          <a:pt x="8537" y="44150"/>
                          <a:pt x="7443" y="42137"/>
                          <a:pt x="7443" y="39448"/>
                        </a:cubicBezTo>
                        <a:cubicBezTo>
                          <a:pt x="7443" y="37404"/>
                          <a:pt x="8225" y="35799"/>
                          <a:pt x="9789" y="34633"/>
                        </a:cubicBezTo>
                        <a:cubicBezTo>
                          <a:pt x="11353" y="33468"/>
                          <a:pt x="14502" y="32359"/>
                          <a:pt x="19235" y="31306"/>
                        </a:cubicBezTo>
                        <a:lnTo>
                          <a:pt x="22255" y="30631"/>
                        </a:lnTo>
                        <a:cubicBezTo>
                          <a:pt x="28512" y="29292"/>
                          <a:pt x="32958" y="27401"/>
                          <a:pt x="35596" y="24958"/>
                        </a:cubicBezTo>
                        <a:cubicBezTo>
                          <a:pt x="38233" y="22514"/>
                          <a:pt x="39552" y="19105"/>
                          <a:pt x="39552" y="14730"/>
                        </a:cubicBezTo>
                        <a:cubicBezTo>
                          <a:pt x="39552" y="9741"/>
                          <a:pt x="37579" y="5790"/>
                          <a:pt x="33633" y="2877"/>
                        </a:cubicBezTo>
                        <a:cubicBezTo>
                          <a:pt x="29687" y="-26"/>
                          <a:pt x="24264" y="-1478"/>
                          <a:pt x="17364" y="-1478"/>
                        </a:cubicBezTo>
                        <a:cubicBezTo>
                          <a:pt x="14491" y="-1478"/>
                          <a:pt x="11496" y="-1197"/>
                          <a:pt x="8378" y="-634"/>
                        </a:cubicBezTo>
                        <a:cubicBezTo>
                          <a:pt x="5260" y="-72"/>
                          <a:pt x="1979" y="766"/>
                          <a:pt x="-1466" y="1880"/>
                        </a:cubicBezTo>
                        <a:lnTo>
                          <a:pt x="-1466" y="10989"/>
                        </a:lnTo>
                        <a:cubicBezTo>
                          <a:pt x="1795" y="9292"/>
                          <a:pt x="5005" y="8019"/>
                          <a:pt x="8164" y="7170"/>
                        </a:cubicBezTo>
                        <a:cubicBezTo>
                          <a:pt x="11322" y="6332"/>
                          <a:pt x="14456" y="5913"/>
                          <a:pt x="17563" y="5913"/>
                        </a:cubicBezTo>
                        <a:cubicBezTo>
                          <a:pt x="21714" y="5913"/>
                          <a:pt x="24903" y="6624"/>
                          <a:pt x="27132" y="8044"/>
                        </a:cubicBezTo>
                        <a:cubicBezTo>
                          <a:pt x="29370" y="9465"/>
                          <a:pt x="30490" y="11469"/>
                          <a:pt x="30490" y="14055"/>
                        </a:cubicBezTo>
                        <a:cubicBezTo>
                          <a:pt x="30490" y="16447"/>
                          <a:pt x="29682" y="18282"/>
                          <a:pt x="28067" y="19560"/>
                        </a:cubicBezTo>
                        <a:cubicBezTo>
                          <a:pt x="26462" y="20838"/>
                          <a:pt x="22925" y="22070"/>
                          <a:pt x="17456" y="23256"/>
                        </a:cubicBezTo>
                        <a:lnTo>
                          <a:pt x="14389" y="23976"/>
                        </a:lnTo>
                        <a:cubicBezTo>
                          <a:pt x="8930" y="25121"/>
                          <a:pt x="4984" y="26885"/>
                          <a:pt x="2552" y="29266"/>
                        </a:cubicBezTo>
                        <a:cubicBezTo>
                          <a:pt x="129" y="31648"/>
                          <a:pt x="-1083" y="34914"/>
                          <a:pt x="-1083" y="39065"/>
                        </a:cubicBezTo>
                        <a:cubicBezTo>
                          <a:pt x="-1083" y="44115"/>
                          <a:pt x="706" y="48009"/>
                          <a:pt x="4284" y="50749"/>
                        </a:cubicBezTo>
                        <a:cubicBezTo>
                          <a:pt x="7862" y="53499"/>
                          <a:pt x="12943" y="54874"/>
                          <a:pt x="19526" y="54874"/>
                        </a:cubicBezTo>
                        <a:cubicBezTo>
                          <a:pt x="22777" y="54874"/>
                          <a:pt x="25838" y="54634"/>
                          <a:pt x="28711" y="54153"/>
                        </a:cubicBezTo>
                        <a:cubicBezTo>
                          <a:pt x="31594" y="53683"/>
                          <a:pt x="34247" y="52967"/>
                          <a:pt x="36669" y="52006"/>
                        </a:cubicBezTo>
                        <a:close/>
                      </a:path>
                    </a:pathLst>
                  </a:custGeom>
                  <a:solidFill>
                    <a:srgbClr val="000000"/>
                  </a:solidFill>
                  <a:ln w="15" cap="flat">
                    <a:noFill/>
                    <a:prstDash val="solid"/>
                    <a:round/>
                  </a:ln>
                </p:spPr>
                <p:txBody>
                  <a:bodyPr/>
                  <a:lstStyle/>
                  <a:p>
                    <a:endParaRPr lang="nb-NO"/>
                  </a:p>
                </p:txBody>
              </p:sp>
              <p:sp>
                <p:nvSpPr>
                  <p:cNvPr id="289" name="Friform 288">
                    <a:extLst>
                      <a:ext uri="{FF2B5EF4-FFF2-40B4-BE49-F238E27FC236}">
                        <a16:creationId xmlns:a16="http://schemas.microsoft.com/office/drawing/2014/main" id="{8ACA6331-081A-1E22-1EE1-C890895AF86D}"/>
                      </a:ext>
                    </a:extLst>
                  </p:cNvPr>
                  <p:cNvSpPr/>
                  <p:nvPr/>
                </p:nvSpPr>
                <p:spPr>
                  <a:xfrm flipV="1">
                    <a:off x="5334501" y="4176662"/>
                    <a:ext cx="47642" cy="74568"/>
                  </a:xfrm>
                  <a:custGeom>
                    <a:avLst/>
                    <a:gdLst>
                      <a:gd name="csX0" fmla="*/ -1910 w 47642"/>
                      <a:gd name="csY0" fmla="*/ 72404 h 74568"/>
                      <a:gd name="csX1" fmla="*/ 6953 w 47642"/>
                      <a:gd name="csY1" fmla="*/ 72404 h 74568"/>
                      <a:gd name="csX2" fmla="*/ 6953 w 47642"/>
                      <a:gd name="csY2" fmla="*/ 28366 h 74568"/>
                      <a:gd name="csX3" fmla="*/ 33266 w 47642"/>
                      <a:gd name="csY3" fmla="*/ 51504 h 74568"/>
                      <a:gd name="csX4" fmla="*/ 44521 w 47642"/>
                      <a:gd name="csY4" fmla="*/ 51504 h 74568"/>
                      <a:gd name="csX5" fmla="*/ 16061 w 47642"/>
                      <a:gd name="csY5" fmla="*/ 26403 h 74568"/>
                      <a:gd name="csX6" fmla="*/ 45732 w 47642"/>
                      <a:gd name="csY6" fmla="*/ -2164 h 74568"/>
                      <a:gd name="csX7" fmla="*/ 34232 w 47642"/>
                      <a:gd name="csY7" fmla="*/ -2164 h 74568"/>
                      <a:gd name="csX8" fmla="*/ 6953 w 47642"/>
                      <a:gd name="csY8" fmla="*/ 24042 h 74568"/>
                      <a:gd name="csX9" fmla="*/ 6953 w 47642"/>
                      <a:gd name="csY9" fmla="*/ -2164 h 74568"/>
                      <a:gd name="csX10" fmla="*/ -1910 w 47642"/>
                      <a:gd name="csY10" fmla="*/ -2164 h 74568"/>
                      <a:gd name="csX11" fmla="*/ -1910 w 47642"/>
                      <a:gd name="csY11" fmla="*/ 72404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7642" h="74568">
                        <a:moveTo>
                          <a:pt x="-1910" y="72404"/>
                        </a:moveTo>
                        <a:lnTo>
                          <a:pt x="6953" y="72404"/>
                        </a:lnTo>
                        <a:lnTo>
                          <a:pt x="6953" y="28366"/>
                        </a:lnTo>
                        <a:lnTo>
                          <a:pt x="33266" y="51504"/>
                        </a:lnTo>
                        <a:lnTo>
                          <a:pt x="44521" y="51504"/>
                        </a:lnTo>
                        <a:lnTo>
                          <a:pt x="16061" y="26403"/>
                        </a:lnTo>
                        <a:lnTo>
                          <a:pt x="45732" y="-2164"/>
                        </a:lnTo>
                        <a:lnTo>
                          <a:pt x="34232" y="-2164"/>
                        </a:lnTo>
                        <a:lnTo>
                          <a:pt x="6953" y="24042"/>
                        </a:lnTo>
                        <a:lnTo>
                          <a:pt x="6953" y="-2164"/>
                        </a:lnTo>
                        <a:lnTo>
                          <a:pt x="-1910" y="-2164"/>
                        </a:lnTo>
                        <a:lnTo>
                          <a:pt x="-1910" y="72404"/>
                        </a:lnTo>
                        <a:close/>
                      </a:path>
                    </a:pathLst>
                  </a:custGeom>
                  <a:solidFill>
                    <a:srgbClr val="000000"/>
                  </a:solidFill>
                  <a:ln w="15" cap="flat">
                    <a:noFill/>
                    <a:prstDash val="solid"/>
                    <a:round/>
                  </a:ln>
                </p:spPr>
                <p:txBody>
                  <a:bodyPr/>
                  <a:lstStyle/>
                  <a:p>
                    <a:endParaRPr lang="nb-NO"/>
                  </a:p>
                </p:txBody>
              </p:sp>
              <p:sp>
                <p:nvSpPr>
                  <p:cNvPr id="290" name="Friform 289">
                    <a:extLst>
                      <a:ext uri="{FF2B5EF4-FFF2-40B4-BE49-F238E27FC236}">
                        <a16:creationId xmlns:a16="http://schemas.microsoft.com/office/drawing/2014/main" id="{0501E7CF-89E8-B37D-DCE7-F3F2AC3D9CDE}"/>
                      </a:ext>
                    </a:extLst>
                  </p:cNvPr>
                  <p:cNvSpPr/>
                  <p:nvPr/>
                </p:nvSpPr>
                <p:spPr>
                  <a:xfrm flipV="1">
                    <a:off x="5386594" y="4196274"/>
                    <a:ext cx="45342" cy="56351"/>
                  </a:xfrm>
                  <a:custGeom>
                    <a:avLst/>
                    <a:gdLst>
                      <a:gd name="csX0" fmla="*/ 26121 w 45342"/>
                      <a:gd name="csY0" fmla="*/ 26890 h 56351"/>
                      <a:gd name="csX1" fmla="*/ 11309 w 45342"/>
                      <a:gd name="csY1" fmla="*/ 24452 h 56351"/>
                      <a:gd name="csX2" fmla="*/ 7184 w 45342"/>
                      <a:gd name="csY2" fmla="*/ 16110 h 56351"/>
                      <a:gd name="csX3" fmla="*/ 10282 w 45342"/>
                      <a:gd name="csY3" fmla="*/ 8658 h 56351"/>
                      <a:gd name="csX4" fmla="*/ 18684 w 45342"/>
                      <a:gd name="csY4" fmla="*/ 5913 h 56351"/>
                      <a:gd name="csX5" fmla="*/ 30461 w 45342"/>
                      <a:gd name="csY5" fmla="*/ 11111 h 56351"/>
                      <a:gd name="csX6" fmla="*/ 34892 w 45342"/>
                      <a:gd name="csY6" fmla="*/ 24927 h 56351"/>
                      <a:gd name="csX7" fmla="*/ 34892 w 45342"/>
                      <a:gd name="csY7" fmla="*/ 26890 h 56351"/>
                      <a:gd name="csX8" fmla="*/ 26121 w 45342"/>
                      <a:gd name="csY8" fmla="*/ 26890 h 56351"/>
                      <a:gd name="csX9" fmla="*/ 43709 w 45342"/>
                      <a:gd name="csY9" fmla="*/ 30539 h 56351"/>
                      <a:gd name="csX10" fmla="*/ 43709 w 45342"/>
                      <a:gd name="csY10" fmla="*/ -82 h 56351"/>
                      <a:gd name="csX11" fmla="*/ 34892 w 45342"/>
                      <a:gd name="csY11" fmla="*/ -82 h 56351"/>
                      <a:gd name="csX12" fmla="*/ 34892 w 45342"/>
                      <a:gd name="csY12" fmla="*/ 8060 h 56351"/>
                      <a:gd name="csX13" fmla="*/ 27363 w 45342"/>
                      <a:gd name="csY13" fmla="*/ 853 h 56351"/>
                      <a:gd name="csX14" fmla="*/ 16338 w 45342"/>
                      <a:gd name="csY14" fmla="*/ -1478 h 56351"/>
                      <a:gd name="csX15" fmla="*/ 3228 w 45342"/>
                      <a:gd name="csY15" fmla="*/ 3153 h 56351"/>
                      <a:gd name="csX16" fmla="*/ -1633 w 45342"/>
                      <a:gd name="csY16" fmla="*/ 15543 h 56351"/>
                      <a:gd name="csX17" fmla="*/ 4424 w 45342"/>
                      <a:gd name="csY17" fmla="*/ 29190 h 56351"/>
                      <a:gd name="csX18" fmla="*/ 22518 w 45342"/>
                      <a:gd name="csY18" fmla="*/ 33790 h 56351"/>
                      <a:gd name="csX19" fmla="*/ 34892 w 45342"/>
                      <a:gd name="csY19" fmla="*/ 33790 h 56351"/>
                      <a:gd name="csX20" fmla="*/ 34892 w 45342"/>
                      <a:gd name="csY20" fmla="*/ 34664 h 56351"/>
                      <a:gd name="csX21" fmla="*/ 30890 w 45342"/>
                      <a:gd name="csY21" fmla="*/ 44079 h 56351"/>
                      <a:gd name="csX22" fmla="*/ 19650 w 45342"/>
                      <a:gd name="csY22" fmla="*/ 47406 h 56351"/>
                      <a:gd name="csX23" fmla="*/ 10680 w 45342"/>
                      <a:gd name="csY23" fmla="*/ 46302 h 56351"/>
                      <a:gd name="csX24" fmla="*/ 2308 w 45342"/>
                      <a:gd name="csY24" fmla="*/ 42990 h 56351"/>
                      <a:gd name="csX25" fmla="*/ 2308 w 45342"/>
                      <a:gd name="csY25" fmla="*/ 51148 h 56351"/>
                      <a:gd name="csX26" fmla="*/ 11692 w 45342"/>
                      <a:gd name="csY26" fmla="*/ 53939 h 56351"/>
                      <a:gd name="csX27" fmla="*/ 20555 w 45342"/>
                      <a:gd name="csY27" fmla="*/ 54874 h 56351"/>
                      <a:gd name="csX28" fmla="*/ 37959 w 45342"/>
                      <a:gd name="csY28" fmla="*/ 48832 h 56351"/>
                      <a:gd name="csX29" fmla="*/ 43709 w 45342"/>
                      <a:gd name="csY29" fmla="*/ 30539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5342" h="56351">
                        <a:moveTo>
                          <a:pt x="26121" y="26890"/>
                        </a:moveTo>
                        <a:cubicBezTo>
                          <a:pt x="18996" y="26890"/>
                          <a:pt x="14059" y="26077"/>
                          <a:pt x="11309" y="24452"/>
                        </a:cubicBezTo>
                        <a:cubicBezTo>
                          <a:pt x="8559" y="22826"/>
                          <a:pt x="7184" y="20046"/>
                          <a:pt x="7184" y="16110"/>
                        </a:cubicBezTo>
                        <a:cubicBezTo>
                          <a:pt x="7184" y="12982"/>
                          <a:pt x="8217" y="10498"/>
                          <a:pt x="10282" y="8658"/>
                        </a:cubicBezTo>
                        <a:cubicBezTo>
                          <a:pt x="12346" y="6828"/>
                          <a:pt x="15147" y="5913"/>
                          <a:pt x="18684" y="5913"/>
                        </a:cubicBezTo>
                        <a:cubicBezTo>
                          <a:pt x="23581" y="5913"/>
                          <a:pt x="27507" y="7646"/>
                          <a:pt x="30461" y="11111"/>
                        </a:cubicBezTo>
                        <a:cubicBezTo>
                          <a:pt x="33415" y="14577"/>
                          <a:pt x="34892" y="19182"/>
                          <a:pt x="34892" y="24927"/>
                        </a:cubicBezTo>
                        <a:lnTo>
                          <a:pt x="34892" y="26890"/>
                        </a:lnTo>
                        <a:lnTo>
                          <a:pt x="26121" y="26890"/>
                        </a:lnTo>
                        <a:close/>
                        <a:moveTo>
                          <a:pt x="43709" y="30539"/>
                        </a:moveTo>
                        <a:lnTo>
                          <a:pt x="43709" y="-82"/>
                        </a:lnTo>
                        <a:lnTo>
                          <a:pt x="34892" y="-82"/>
                        </a:lnTo>
                        <a:lnTo>
                          <a:pt x="34892" y="8060"/>
                        </a:lnTo>
                        <a:cubicBezTo>
                          <a:pt x="32878" y="4809"/>
                          <a:pt x="30369" y="2407"/>
                          <a:pt x="27363" y="853"/>
                        </a:cubicBezTo>
                        <a:cubicBezTo>
                          <a:pt x="24358" y="-701"/>
                          <a:pt x="20683" y="-1478"/>
                          <a:pt x="16338" y="-1478"/>
                        </a:cubicBezTo>
                        <a:cubicBezTo>
                          <a:pt x="10849" y="-1478"/>
                          <a:pt x="6479" y="66"/>
                          <a:pt x="3228" y="3153"/>
                        </a:cubicBezTo>
                        <a:cubicBezTo>
                          <a:pt x="-13" y="6240"/>
                          <a:pt x="-1633" y="10370"/>
                          <a:pt x="-1633" y="15543"/>
                        </a:cubicBezTo>
                        <a:cubicBezTo>
                          <a:pt x="-1633" y="21574"/>
                          <a:pt x="386" y="26123"/>
                          <a:pt x="4424" y="29190"/>
                        </a:cubicBezTo>
                        <a:cubicBezTo>
                          <a:pt x="8472" y="32257"/>
                          <a:pt x="14503" y="33790"/>
                          <a:pt x="22518" y="33790"/>
                        </a:cubicBezTo>
                        <a:lnTo>
                          <a:pt x="34892" y="33790"/>
                        </a:lnTo>
                        <a:lnTo>
                          <a:pt x="34892" y="34664"/>
                        </a:lnTo>
                        <a:cubicBezTo>
                          <a:pt x="34892" y="38722"/>
                          <a:pt x="33558" y="41861"/>
                          <a:pt x="30890" y="44079"/>
                        </a:cubicBezTo>
                        <a:cubicBezTo>
                          <a:pt x="28222" y="46297"/>
                          <a:pt x="24476" y="47406"/>
                          <a:pt x="19650" y="47406"/>
                        </a:cubicBezTo>
                        <a:cubicBezTo>
                          <a:pt x="16584" y="47406"/>
                          <a:pt x="13594" y="47038"/>
                          <a:pt x="10680" y="46302"/>
                        </a:cubicBezTo>
                        <a:cubicBezTo>
                          <a:pt x="7777" y="45566"/>
                          <a:pt x="4986" y="44462"/>
                          <a:pt x="2308" y="42990"/>
                        </a:cubicBezTo>
                        <a:lnTo>
                          <a:pt x="2308" y="51148"/>
                        </a:lnTo>
                        <a:cubicBezTo>
                          <a:pt x="5528" y="52395"/>
                          <a:pt x="8656" y="53325"/>
                          <a:pt x="11692" y="53939"/>
                        </a:cubicBezTo>
                        <a:cubicBezTo>
                          <a:pt x="14728" y="54562"/>
                          <a:pt x="17683" y="54874"/>
                          <a:pt x="20555" y="54874"/>
                        </a:cubicBezTo>
                        <a:cubicBezTo>
                          <a:pt x="28324" y="54874"/>
                          <a:pt x="34126" y="52860"/>
                          <a:pt x="37959" y="48832"/>
                        </a:cubicBezTo>
                        <a:cubicBezTo>
                          <a:pt x="41793" y="44815"/>
                          <a:pt x="43709" y="38717"/>
                          <a:pt x="43709" y="30539"/>
                        </a:cubicBezTo>
                        <a:close/>
                      </a:path>
                    </a:pathLst>
                  </a:custGeom>
                  <a:solidFill>
                    <a:srgbClr val="000000"/>
                  </a:solidFill>
                  <a:ln w="15" cap="flat">
                    <a:noFill/>
                    <a:prstDash val="solid"/>
                    <a:round/>
                  </a:ln>
                </p:spPr>
                <p:txBody>
                  <a:bodyPr/>
                  <a:lstStyle/>
                  <a:p>
                    <a:endParaRPr lang="nb-NO"/>
                  </a:p>
                </p:txBody>
              </p:sp>
              <p:sp>
                <p:nvSpPr>
                  <p:cNvPr id="291" name="Friform 290">
                    <a:extLst>
                      <a:ext uri="{FF2B5EF4-FFF2-40B4-BE49-F238E27FC236}">
                        <a16:creationId xmlns:a16="http://schemas.microsoft.com/office/drawing/2014/main" id="{70199C39-6B16-0791-E26B-4E836440B351}"/>
                      </a:ext>
                    </a:extLst>
                  </p:cNvPr>
                  <p:cNvSpPr/>
                  <p:nvPr/>
                </p:nvSpPr>
                <p:spPr>
                  <a:xfrm flipV="1">
                    <a:off x="5449752" y="4196274"/>
                    <a:ext cx="48025" cy="75365"/>
                  </a:xfrm>
                  <a:custGeom>
                    <a:avLst/>
                    <a:gdLst>
                      <a:gd name="csX0" fmla="*/ 6952 w 48025"/>
                      <a:gd name="csY0" fmla="*/ 27603 h 75365"/>
                      <a:gd name="csX1" fmla="*/ 6952 w 48025"/>
                      <a:gd name="csY1" fmla="*/ -857 h 75365"/>
                      <a:gd name="csX2" fmla="*/ -1911 w 48025"/>
                      <a:gd name="csY2" fmla="*/ -857 h 75365"/>
                      <a:gd name="csX3" fmla="*/ -1911 w 48025"/>
                      <a:gd name="csY3" fmla="*/ 73221 h 75365"/>
                      <a:gd name="csX4" fmla="*/ 6952 w 48025"/>
                      <a:gd name="csY4" fmla="*/ 73221 h 75365"/>
                      <a:gd name="csX5" fmla="*/ 6952 w 48025"/>
                      <a:gd name="csY5" fmla="*/ 65078 h 75365"/>
                      <a:gd name="csX6" fmla="*/ 13975 w 48025"/>
                      <a:gd name="csY6" fmla="*/ 72178 h 75365"/>
                      <a:gd name="csX7" fmla="*/ 24111 w 48025"/>
                      <a:gd name="csY7" fmla="*/ 74509 h 75365"/>
                      <a:gd name="csX8" fmla="*/ 39997 w 48025"/>
                      <a:gd name="csY8" fmla="*/ 66750 h 75365"/>
                      <a:gd name="csX9" fmla="*/ 46115 w 48025"/>
                      <a:gd name="csY9" fmla="*/ 46341 h 75365"/>
                      <a:gd name="csX10" fmla="*/ 39997 w 48025"/>
                      <a:gd name="csY10" fmla="*/ 25916 h 75365"/>
                      <a:gd name="csX11" fmla="*/ 24111 w 48025"/>
                      <a:gd name="csY11" fmla="*/ 18157 h 75365"/>
                      <a:gd name="csX12" fmla="*/ 13975 w 48025"/>
                      <a:gd name="csY12" fmla="*/ 20488 h 75365"/>
                      <a:gd name="csX13" fmla="*/ 6952 w 48025"/>
                      <a:gd name="csY13" fmla="*/ 27603 h 75365"/>
                      <a:gd name="csX14" fmla="*/ 36960 w 48025"/>
                      <a:gd name="csY14" fmla="*/ 46341 h 75365"/>
                      <a:gd name="csX15" fmla="*/ 32958 w 48025"/>
                      <a:gd name="csY15" fmla="*/ 61598 h 75365"/>
                      <a:gd name="csX16" fmla="*/ 21964 w 48025"/>
                      <a:gd name="csY16" fmla="*/ 67133 h 75365"/>
                      <a:gd name="csX17" fmla="*/ 10954 w 48025"/>
                      <a:gd name="csY17" fmla="*/ 61598 h 75365"/>
                      <a:gd name="csX18" fmla="*/ 6952 w 48025"/>
                      <a:gd name="csY18" fmla="*/ 46341 h 75365"/>
                      <a:gd name="csX19" fmla="*/ 10954 w 48025"/>
                      <a:gd name="csY19" fmla="*/ 31083 h 75365"/>
                      <a:gd name="csX20" fmla="*/ 21964 w 48025"/>
                      <a:gd name="csY20" fmla="*/ 25548 h 75365"/>
                      <a:gd name="csX21" fmla="*/ 32958 w 48025"/>
                      <a:gd name="csY21" fmla="*/ 31083 h 75365"/>
                      <a:gd name="csX22" fmla="*/ 36960 w 48025"/>
                      <a:gd name="csY22" fmla="*/ 46341 h 75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8025" h="75365">
                        <a:moveTo>
                          <a:pt x="6952" y="27603"/>
                        </a:moveTo>
                        <a:lnTo>
                          <a:pt x="6952" y="-857"/>
                        </a:lnTo>
                        <a:lnTo>
                          <a:pt x="-1911" y="-857"/>
                        </a:lnTo>
                        <a:lnTo>
                          <a:pt x="-1911" y="73221"/>
                        </a:lnTo>
                        <a:lnTo>
                          <a:pt x="6952" y="73221"/>
                        </a:lnTo>
                        <a:lnTo>
                          <a:pt x="6952" y="65078"/>
                        </a:lnTo>
                        <a:cubicBezTo>
                          <a:pt x="8813" y="68268"/>
                          <a:pt x="11154" y="70634"/>
                          <a:pt x="13975" y="72178"/>
                        </a:cubicBezTo>
                        <a:cubicBezTo>
                          <a:pt x="16807" y="73732"/>
                          <a:pt x="20185" y="74509"/>
                          <a:pt x="24111" y="74509"/>
                        </a:cubicBezTo>
                        <a:cubicBezTo>
                          <a:pt x="30633" y="74509"/>
                          <a:pt x="35928" y="71922"/>
                          <a:pt x="39997" y="66750"/>
                        </a:cubicBezTo>
                        <a:cubicBezTo>
                          <a:pt x="44075" y="61577"/>
                          <a:pt x="46115" y="54774"/>
                          <a:pt x="46115" y="46341"/>
                        </a:cubicBezTo>
                        <a:cubicBezTo>
                          <a:pt x="46115" y="37907"/>
                          <a:pt x="44075" y="31099"/>
                          <a:pt x="39997" y="25916"/>
                        </a:cubicBezTo>
                        <a:cubicBezTo>
                          <a:pt x="35928" y="20743"/>
                          <a:pt x="30633" y="18157"/>
                          <a:pt x="24111" y="18157"/>
                        </a:cubicBezTo>
                        <a:cubicBezTo>
                          <a:pt x="20185" y="18157"/>
                          <a:pt x="16807" y="18934"/>
                          <a:pt x="13975" y="20488"/>
                        </a:cubicBezTo>
                        <a:cubicBezTo>
                          <a:pt x="11154" y="22042"/>
                          <a:pt x="8813" y="24413"/>
                          <a:pt x="6952" y="27603"/>
                        </a:cubicBezTo>
                        <a:close/>
                        <a:moveTo>
                          <a:pt x="36960" y="46341"/>
                        </a:moveTo>
                        <a:cubicBezTo>
                          <a:pt x="36960" y="52822"/>
                          <a:pt x="35626" y="57907"/>
                          <a:pt x="32958" y="61598"/>
                        </a:cubicBezTo>
                        <a:cubicBezTo>
                          <a:pt x="30290" y="65288"/>
                          <a:pt x="26625" y="67133"/>
                          <a:pt x="21964" y="67133"/>
                        </a:cubicBezTo>
                        <a:cubicBezTo>
                          <a:pt x="17292" y="67133"/>
                          <a:pt x="13622" y="65288"/>
                          <a:pt x="10954" y="61598"/>
                        </a:cubicBezTo>
                        <a:cubicBezTo>
                          <a:pt x="8286" y="57907"/>
                          <a:pt x="6952" y="52822"/>
                          <a:pt x="6952" y="46341"/>
                        </a:cubicBezTo>
                        <a:cubicBezTo>
                          <a:pt x="6952" y="39859"/>
                          <a:pt x="8286" y="34774"/>
                          <a:pt x="10954" y="31083"/>
                        </a:cubicBezTo>
                        <a:cubicBezTo>
                          <a:pt x="13622" y="27393"/>
                          <a:pt x="17292" y="25548"/>
                          <a:pt x="21964" y="25548"/>
                        </a:cubicBezTo>
                        <a:cubicBezTo>
                          <a:pt x="26625" y="25548"/>
                          <a:pt x="30290" y="27393"/>
                          <a:pt x="32958" y="31083"/>
                        </a:cubicBezTo>
                        <a:cubicBezTo>
                          <a:pt x="35626" y="34774"/>
                          <a:pt x="36960" y="39859"/>
                          <a:pt x="36960" y="46341"/>
                        </a:cubicBezTo>
                        <a:close/>
                      </a:path>
                    </a:pathLst>
                  </a:custGeom>
                  <a:solidFill>
                    <a:srgbClr val="000000"/>
                  </a:solidFill>
                  <a:ln w="15" cap="flat">
                    <a:noFill/>
                    <a:prstDash val="solid"/>
                    <a:round/>
                  </a:ln>
                </p:spPr>
                <p:txBody>
                  <a:bodyPr/>
                  <a:lstStyle/>
                  <a:p>
                    <a:endParaRPr lang="nb-NO"/>
                  </a:p>
                </p:txBody>
              </p:sp>
              <p:sp>
                <p:nvSpPr>
                  <p:cNvPr id="292" name="Friform 291">
                    <a:extLst>
                      <a:ext uri="{FF2B5EF4-FFF2-40B4-BE49-F238E27FC236}">
                        <a16:creationId xmlns:a16="http://schemas.microsoft.com/office/drawing/2014/main" id="{F6324BB4-3D50-7A27-008E-7A550DF3D797}"/>
                      </a:ext>
                    </a:extLst>
                  </p:cNvPr>
                  <p:cNvSpPr/>
                  <p:nvPr/>
                </p:nvSpPr>
                <p:spPr>
                  <a:xfrm flipV="1">
                    <a:off x="5503137" y="4251230"/>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293" name="Friform 292">
                    <a:extLst>
                      <a:ext uri="{FF2B5EF4-FFF2-40B4-BE49-F238E27FC236}">
                        <a16:creationId xmlns:a16="http://schemas.microsoft.com/office/drawing/2014/main" id="{274309EE-EFDB-58B3-F97A-562EBA9B3577}"/>
                      </a:ext>
                    </a:extLst>
                  </p:cNvPr>
                  <p:cNvSpPr/>
                  <p:nvPr/>
                </p:nvSpPr>
                <p:spPr>
                  <a:xfrm flipV="1">
                    <a:off x="5539744" y="4196274"/>
                    <a:ext cx="49267" cy="56351"/>
                  </a:xfrm>
                  <a:custGeom>
                    <a:avLst/>
                    <a:gdLst>
                      <a:gd name="csX0" fmla="*/ 22912 w 49267"/>
                      <a:gd name="csY0" fmla="*/ 47406 h 56351"/>
                      <a:gd name="csX1" fmla="*/ 11703 w 49267"/>
                      <a:gd name="csY1" fmla="*/ 41871 h 56351"/>
                      <a:gd name="csX2" fmla="*/ 7578 w 49267"/>
                      <a:gd name="csY2" fmla="*/ 26706 h 56351"/>
                      <a:gd name="csX3" fmla="*/ 11672 w 49267"/>
                      <a:gd name="csY3" fmla="*/ 11541 h 56351"/>
                      <a:gd name="csX4" fmla="*/ 22912 w 49267"/>
                      <a:gd name="csY4" fmla="*/ 6005 h 56351"/>
                      <a:gd name="csX5" fmla="*/ 34075 w 49267"/>
                      <a:gd name="csY5" fmla="*/ 11556 h 56351"/>
                      <a:gd name="csX6" fmla="*/ 38200 w 49267"/>
                      <a:gd name="csY6" fmla="*/ 26706 h 56351"/>
                      <a:gd name="csX7" fmla="*/ 34075 w 49267"/>
                      <a:gd name="csY7" fmla="*/ 41825 h 56351"/>
                      <a:gd name="csX8" fmla="*/ 22912 w 49267"/>
                      <a:gd name="csY8" fmla="*/ 47406 h 56351"/>
                      <a:gd name="csX9" fmla="*/ 22912 w 49267"/>
                      <a:gd name="csY9" fmla="*/ 54874 h 56351"/>
                      <a:gd name="csX10" fmla="*/ 40975 w 49267"/>
                      <a:gd name="csY10" fmla="*/ 47391 h 56351"/>
                      <a:gd name="csX11" fmla="*/ 47553 w 49267"/>
                      <a:gd name="csY11" fmla="*/ 26706 h 56351"/>
                      <a:gd name="csX12" fmla="*/ 40975 w 49267"/>
                      <a:gd name="csY12" fmla="*/ 6020 h 56351"/>
                      <a:gd name="csX13" fmla="*/ 22912 w 49267"/>
                      <a:gd name="csY13" fmla="*/ -1478 h 56351"/>
                      <a:gd name="csX14" fmla="*/ 4818 w 49267"/>
                      <a:gd name="csY14" fmla="*/ 6020 h 56351"/>
                      <a:gd name="csX15" fmla="*/ -1714 w 49267"/>
                      <a:gd name="csY15" fmla="*/ 26706 h 56351"/>
                      <a:gd name="csX16" fmla="*/ 4818 w 49267"/>
                      <a:gd name="csY16" fmla="*/ 47391 h 56351"/>
                      <a:gd name="csX17" fmla="*/ 22912 w 49267"/>
                      <a:gd name="csY17" fmla="*/ 54874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267" h="56351">
                        <a:moveTo>
                          <a:pt x="22912" y="47406"/>
                        </a:moveTo>
                        <a:cubicBezTo>
                          <a:pt x="18189" y="47406"/>
                          <a:pt x="14453" y="45561"/>
                          <a:pt x="11703" y="41871"/>
                        </a:cubicBezTo>
                        <a:cubicBezTo>
                          <a:pt x="8953" y="38180"/>
                          <a:pt x="7578" y="33125"/>
                          <a:pt x="7578" y="26706"/>
                        </a:cubicBezTo>
                        <a:cubicBezTo>
                          <a:pt x="7578" y="20286"/>
                          <a:pt x="8943" y="15231"/>
                          <a:pt x="11672" y="11541"/>
                        </a:cubicBezTo>
                        <a:cubicBezTo>
                          <a:pt x="14412" y="7850"/>
                          <a:pt x="18159" y="6005"/>
                          <a:pt x="22912" y="6005"/>
                        </a:cubicBezTo>
                        <a:cubicBezTo>
                          <a:pt x="27614" y="6005"/>
                          <a:pt x="31335" y="7855"/>
                          <a:pt x="34075" y="11556"/>
                        </a:cubicBezTo>
                        <a:cubicBezTo>
                          <a:pt x="36825" y="15267"/>
                          <a:pt x="38200" y="20317"/>
                          <a:pt x="38200" y="26706"/>
                        </a:cubicBezTo>
                        <a:cubicBezTo>
                          <a:pt x="38200" y="33064"/>
                          <a:pt x="36825" y="38104"/>
                          <a:pt x="34075" y="41825"/>
                        </a:cubicBezTo>
                        <a:cubicBezTo>
                          <a:pt x="31335" y="45546"/>
                          <a:pt x="27614" y="47406"/>
                          <a:pt x="22912" y="47406"/>
                        </a:cubicBezTo>
                        <a:close/>
                        <a:moveTo>
                          <a:pt x="22912" y="54874"/>
                        </a:moveTo>
                        <a:cubicBezTo>
                          <a:pt x="30579" y="54874"/>
                          <a:pt x="36600" y="52380"/>
                          <a:pt x="40975" y="47391"/>
                        </a:cubicBezTo>
                        <a:cubicBezTo>
                          <a:pt x="45361" y="42413"/>
                          <a:pt x="47553" y="35518"/>
                          <a:pt x="47553" y="26706"/>
                        </a:cubicBezTo>
                        <a:cubicBezTo>
                          <a:pt x="47553" y="17925"/>
                          <a:pt x="45361" y="11029"/>
                          <a:pt x="40975" y="6020"/>
                        </a:cubicBezTo>
                        <a:cubicBezTo>
                          <a:pt x="36600" y="1022"/>
                          <a:pt x="30579" y="-1478"/>
                          <a:pt x="22912" y="-1478"/>
                        </a:cubicBezTo>
                        <a:cubicBezTo>
                          <a:pt x="15214" y="-1478"/>
                          <a:pt x="9183" y="1022"/>
                          <a:pt x="4818" y="6020"/>
                        </a:cubicBezTo>
                        <a:cubicBezTo>
                          <a:pt x="463" y="11029"/>
                          <a:pt x="-1714" y="17925"/>
                          <a:pt x="-1714" y="26706"/>
                        </a:cubicBezTo>
                        <a:cubicBezTo>
                          <a:pt x="-1714" y="35518"/>
                          <a:pt x="463" y="42413"/>
                          <a:pt x="4818" y="47391"/>
                        </a:cubicBezTo>
                        <a:cubicBezTo>
                          <a:pt x="9183" y="52380"/>
                          <a:pt x="15214" y="54874"/>
                          <a:pt x="22912" y="54874"/>
                        </a:cubicBezTo>
                        <a:close/>
                      </a:path>
                    </a:pathLst>
                  </a:custGeom>
                  <a:solidFill>
                    <a:srgbClr val="000000"/>
                  </a:solidFill>
                  <a:ln w="15" cap="flat">
                    <a:noFill/>
                    <a:prstDash val="solid"/>
                    <a:round/>
                  </a:ln>
                </p:spPr>
                <p:txBody>
                  <a:bodyPr/>
                  <a:lstStyle/>
                  <a:p>
                    <a:endParaRPr lang="nb-NO"/>
                  </a:p>
                </p:txBody>
              </p:sp>
              <p:sp>
                <p:nvSpPr>
                  <p:cNvPr id="294" name="Friform 293">
                    <a:extLst>
                      <a:ext uri="{FF2B5EF4-FFF2-40B4-BE49-F238E27FC236}">
                        <a16:creationId xmlns:a16="http://schemas.microsoft.com/office/drawing/2014/main" id="{89EE03D0-01B2-DDD0-1CCE-4CB90669F3D4}"/>
                      </a:ext>
                    </a:extLst>
                  </p:cNvPr>
                  <p:cNvSpPr/>
                  <p:nvPr/>
                </p:nvSpPr>
                <p:spPr>
                  <a:xfrm flipV="1">
                    <a:off x="5603282" y="4196274"/>
                    <a:ext cx="78355" cy="54956"/>
                  </a:xfrm>
                  <a:custGeom>
                    <a:avLst/>
                    <a:gdLst>
                      <a:gd name="csX0" fmla="*/ 39239 w 78355"/>
                      <a:gd name="csY0" fmla="*/ 41841 h 54956"/>
                      <a:gd name="csX1" fmla="*/ 47152 w 78355"/>
                      <a:gd name="csY1" fmla="*/ 50612 h 54956"/>
                      <a:gd name="csX2" fmla="*/ 57977 w 78355"/>
                      <a:gd name="csY2" fmla="*/ 53433 h 54956"/>
                      <a:gd name="csX3" fmla="*/ 70919 w 78355"/>
                      <a:gd name="csY3" fmla="*/ 47560 h 54956"/>
                      <a:gd name="csX4" fmla="*/ 75473 w 78355"/>
                      <a:gd name="csY4" fmla="*/ 30877 h 54956"/>
                      <a:gd name="csX5" fmla="*/ 75473 w 78355"/>
                      <a:gd name="csY5" fmla="*/ -1523 h 54956"/>
                      <a:gd name="csX6" fmla="*/ 66610 w 78355"/>
                      <a:gd name="csY6" fmla="*/ -1523 h 54956"/>
                      <a:gd name="csX7" fmla="*/ 66610 w 78355"/>
                      <a:gd name="csY7" fmla="*/ 30586 h 54956"/>
                      <a:gd name="csX8" fmla="*/ 63865 w 78355"/>
                      <a:gd name="csY8" fmla="*/ 42025 h 54956"/>
                      <a:gd name="csX9" fmla="*/ 55539 w 78355"/>
                      <a:gd name="csY9" fmla="*/ 45766 h 54956"/>
                      <a:gd name="csX10" fmla="*/ 44698 w 78355"/>
                      <a:gd name="csY10" fmla="*/ 41212 h 54956"/>
                      <a:gd name="csX11" fmla="*/ 40727 w 78355"/>
                      <a:gd name="csY11" fmla="*/ 28807 h 54956"/>
                      <a:gd name="csX12" fmla="*/ 40727 w 78355"/>
                      <a:gd name="csY12" fmla="*/ -1523 h 54956"/>
                      <a:gd name="csX13" fmla="*/ 31864 w 78355"/>
                      <a:gd name="csY13" fmla="*/ -1523 h 54956"/>
                      <a:gd name="csX14" fmla="*/ 31864 w 78355"/>
                      <a:gd name="csY14" fmla="*/ 30586 h 54956"/>
                      <a:gd name="csX15" fmla="*/ 29134 w 78355"/>
                      <a:gd name="csY15" fmla="*/ 42055 h 54956"/>
                      <a:gd name="csX16" fmla="*/ 20701 w 78355"/>
                      <a:gd name="csY16" fmla="*/ 45766 h 54956"/>
                      <a:gd name="csX17" fmla="*/ 9952 w 78355"/>
                      <a:gd name="csY17" fmla="*/ 41197 h 54956"/>
                      <a:gd name="csX18" fmla="*/ 5980 w 78355"/>
                      <a:gd name="csY18" fmla="*/ 28807 h 54956"/>
                      <a:gd name="csX19" fmla="*/ 5980 w 78355"/>
                      <a:gd name="csY19" fmla="*/ -1523 h 54956"/>
                      <a:gd name="csX20" fmla="*/ -2883 w 78355"/>
                      <a:gd name="csY20" fmla="*/ -1523 h 54956"/>
                      <a:gd name="csX21" fmla="*/ -2883 w 78355"/>
                      <a:gd name="csY21" fmla="*/ 52145 h 54956"/>
                      <a:gd name="csX22" fmla="*/ 5980 w 78355"/>
                      <a:gd name="csY22" fmla="*/ 52145 h 54956"/>
                      <a:gd name="csX23" fmla="*/ 5980 w 78355"/>
                      <a:gd name="csY23" fmla="*/ 43803 h 54956"/>
                      <a:gd name="csX24" fmla="*/ 13218 w 78355"/>
                      <a:gd name="csY24" fmla="*/ 51087 h 54956"/>
                      <a:gd name="csX25" fmla="*/ 23231 w 78355"/>
                      <a:gd name="csY25" fmla="*/ 53433 h 54956"/>
                      <a:gd name="csX26" fmla="*/ 33183 w 78355"/>
                      <a:gd name="csY26" fmla="*/ 50458 h 54956"/>
                      <a:gd name="csX27" fmla="*/ 39239 w 78355"/>
                      <a:gd name="csY27" fmla="*/ 41841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78355" h="54956">
                        <a:moveTo>
                          <a:pt x="39239" y="41841"/>
                        </a:moveTo>
                        <a:cubicBezTo>
                          <a:pt x="41447" y="45807"/>
                          <a:pt x="44085" y="48731"/>
                          <a:pt x="47152" y="50612"/>
                        </a:cubicBezTo>
                        <a:cubicBezTo>
                          <a:pt x="50218" y="52492"/>
                          <a:pt x="53827" y="53433"/>
                          <a:pt x="57977" y="53433"/>
                        </a:cubicBezTo>
                        <a:cubicBezTo>
                          <a:pt x="63569" y="53433"/>
                          <a:pt x="67883" y="51475"/>
                          <a:pt x="70919" y="47560"/>
                        </a:cubicBezTo>
                        <a:cubicBezTo>
                          <a:pt x="73955" y="43655"/>
                          <a:pt x="75473" y="38094"/>
                          <a:pt x="75473" y="30877"/>
                        </a:cubicBezTo>
                        <a:lnTo>
                          <a:pt x="75473" y="-1523"/>
                        </a:lnTo>
                        <a:lnTo>
                          <a:pt x="66610" y="-1523"/>
                        </a:lnTo>
                        <a:lnTo>
                          <a:pt x="66610" y="30586"/>
                        </a:lnTo>
                        <a:cubicBezTo>
                          <a:pt x="66610" y="35728"/>
                          <a:pt x="65695" y="39541"/>
                          <a:pt x="63865" y="42025"/>
                        </a:cubicBezTo>
                        <a:cubicBezTo>
                          <a:pt x="62046" y="44519"/>
                          <a:pt x="59270" y="45766"/>
                          <a:pt x="55539" y="45766"/>
                        </a:cubicBezTo>
                        <a:cubicBezTo>
                          <a:pt x="50970" y="45766"/>
                          <a:pt x="47356" y="44248"/>
                          <a:pt x="44698" y="41212"/>
                        </a:cubicBezTo>
                        <a:cubicBezTo>
                          <a:pt x="42051" y="38186"/>
                          <a:pt x="40727" y="34051"/>
                          <a:pt x="40727" y="28807"/>
                        </a:cubicBezTo>
                        <a:lnTo>
                          <a:pt x="40727" y="-1523"/>
                        </a:lnTo>
                        <a:lnTo>
                          <a:pt x="31864" y="-1523"/>
                        </a:lnTo>
                        <a:lnTo>
                          <a:pt x="31864" y="30586"/>
                        </a:lnTo>
                        <a:cubicBezTo>
                          <a:pt x="31864" y="35758"/>
                          <a:pt x="30954" y="39581"/>
                          <a:pt x="29134" y="42055"/>
                        </a:cubicBezTo>
                        <a:cubicBezTo>
                          <a:pt x="27315" y="44529"/>
                          <a:pt x="24504" y="45766"/>
                          <a:pt x="20701" y="45766"/>
                        </a:cubicBezTo>
                        <a:cubicBezTo>
                          <a:pt x="16193" y="45766"/>
                          <a:pt x="12610" y="44243"/>
                          <a:pt x="9952" y="41197"/>
                        </a:cubicBezTo>
                        <a:cubicBezTo>
                          <a:pt x="7304" y="38150"/>
                          <a:pt x="5980" y="34020"/>
                          <a:pt x="5980" y="28807"/>
                        </a:cubicBezTo>
                        <a:lnTo>
                          <a:pt x="5980" y="-1523"/>
                        </a:lnTo>
                        <a:lnTo>
                          <a:pt x="-2883" y="-1523"/>
                        </a:lnTo>
                        <a:lnTo>
                          <a:pt x="-2883" y="52145"/>
                        </a:lnTo>
                        <a:lnTo>
                          <a:pt x="5980" y="52145"/>
                        </a:lnTo>
                        <a:lnTo>
                          <a:pt x="5980" y="43803"/>
                        </a:lnTo>
                        <a:cubicBezTo>
                          <a:pt x="7994" y="47095"/>
                          <a:pt x="10407" y="49523"/>
                          <a:pt x="13218" y="51087"/>
                        </a:cubicBezTo>
                        <a:cubicBezTo>
                          <a:pt x="16029" y="52651"/>
                          <a:pt x="19367" y="53433"/>
                          <a:pt x="23231" y="53433"/>
                        </a:cubicBezTo>
                        <a:cubicBezTo>
                          <a:pt x="27136" y="53433"/>
                          <a:pt x="30453" y="52441"/>
                          <a:pt x="33183" y="50458"/>
                        </a:cubicBezTo>
                        <a:cubicBezTo>
                          <a:pt x="35912" y="48485"/>
                          <a:pt x="37931" y="45613"/>
                          <a:pt x="39239" y="41841"/>
                        </a:cubicBezTo>
                        <a:close/>
                      </a:path>
                    </a:pathLst>
                  </a:custGeom>
                  <a:solidFill>
                    <a:srgbClr val="000000"/>
                  </a:solidFill>
                  <a:ln w="15" cap="flat">
                    <a:noFill/>
                    <a:prstDash val="solid"/>
                    <a:round/>
                  </a:ln>
                </p:spPr>
                <p:txBody>
                  <a:bodyPr/>
                  <a:lstStyle/>
                  <a:p>
                    <a:endParaRPr lang="nb-NO"/>
                  </a:p>
                </p:txBody>
              </p:sp>
              <p:sp>
                <p:nvSpPr>
                  <p:cNvPr id="295" name="Friform 294">
                    <a:extLst>
                      <a:ext uri="{FF2B5EF4-FFF2-40B4-BE49-F238E27FC236}">
                        <a16:creationId xmlns:a16="http://schemas.microsoft.com/office/drawing/2014/main" id="{73B60D50-39F3-06F9-507F-40FF1F6EA1EF}"/>
                      </a:ext>
                    </a:extLst>
                  </p:cNvPr>
                  <p:cNvSpPr/>
                  <p:nvPr/>
                </p:nvSpPr>
                <p:spPr>
                  <a:xfrm flipV="1">
                    <a:off x="5689970" y="4251230"/>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296" name="Friform 295">
                    <a:extLst>
                      <a:ext uri="{FF2B5EF4-FFF2-40B4-BE49-F238E27FC236}">
                        <a16:creationId xmlns:a16="http://schemas.microsoft.com/office/drawing/2014/main" id="{9AF64BD0-2B79-8DC6-0CCD-9439370E13FF}"/>
                      </a:ext>
                    </a:extLst>
                  </p:cNvPr>
                  <p:cNvSpPr/>
                  <p:nvPr/>
                </p:nvSpPr>
                <p:spPr>
                  <a:xfrm flipV="1">
                    <a:off x="5730073" y="4176662"/>
                    <a:ext cx="48025" cy="75963"/>
                  </a:xfrm>
                  <a:custGeom>
                    <a:avLst/>
                    <a:gdLst>
                      <a:gd name="csX0" fmla="*/ 36989 w 48025"/>
                      <a:gd name="csY0" fmla="*/ 26065 h 75963"/>
                      <a:gd name="csX1" fmla="*/ 32987 w 48025"/>
                      <a:gd name="csY1" fmla="*/ 41322 h 75963"/>
                      <a:gd name="csX2" fmla="*/ 21993 w 48025"/>
                      <a:gd name="csY2" fmla="*/ 46858 h 75963"/>
                      <a:gd name="csX3" fmla="*/ 10983 w 48025"/>
                      <a:gd name="csY3" fmla="*/ 41322 h 75963"/>
                      <a:gd name="csX4" fmla="*/ 6981 w 48025"/>
                      <a:gd name="csY4" fmla="*/ 26065 h 75963"/>
                      <a:gd name="csX5" fmla="*/ 10983 w 48025"/>
                      <a:gd name="csY5" fmla="*/ 10808 h 75963"/>
                      <a:gd name="csX6" fmla="*/ 21993 w 48025"/>
                      <a:gd name="csY6" fmla="*/ 5273 h 75963"/>
                      <a:gd name="csX7" fmla="*/ 32987 w 48025"/>
                      <a:gd name="csY7" fmla="*/ 10808 h 75963"/>
                      <a:gd name="csX8" fmla="*/ 36989 w 48025"/>
                      <a:gd name="csY8" fmla="*/ 26065 h 75963"/>
                      <a:gd name="csX9" fmla="*/ 6981 w 48025"/>
                      <a:gd name="csY9" fmla="*/ 44803 h 75963"/>
                      <a:gd name="csX10" fmla="*/ 14004 w 48025"/>
                      <a:gd name="csY10" fmla="*/ 51903 h 75963"/>
                      <a:gd name="csX11" fmla="*/ 24139 w 48025"/>
                      <a:gd name="csY11" fmla="*/ 54233 h 75963"/>
                      <a:gd name="csX12" fmla="*/ 40025 w 48025"/>
                      <a:gd name="csY12" fmla="*/ 46474 h 75963"/>
                      <a:gd name="csX13" fmla="*/ 46143 w 48025"/>
                      <a:gd name="csY13" fmla="*/ 26065 h 75963"/>
                      <a:gd name="csX14" fmla="*/ 40025 w 48025"/>
                      <a:gd name="csY14" fmla="*/ 5641 h 75963"/>
                      <a:gd name="csX15" fmla="*/ 24139 w 48025"/>
                      <a:gd name="csY15" fmla="*/ -2118 h 75963"/>
                      <a:gd name="csX16" fmla="*/ 14004 w 48025"/>
                      <a:gd name="csY16" fmla="*/ 212 h 75963"/>
                      <a:gd name="csX17" fmla="*/ 6981 w 48025"/>
                      <a:gd name="csY17" fmla="*/ 7327 h 75963"/>
                      <a:gd name="csX18" fmla="*/ 6981 w 48025"/>
                      <a:gd name="csY18" fmla="*/ -723 h 75963"/>
                      <a:gd name="csX19" fmla="*/ -1882 w 48025"/>
                      <a:gd name="csY19" fmla="*/ -723 h 75963"/>
                      <a:gd name="csX20" fmla="*/ -1882 w 48025"/>
                      <a:gd name="csY20" fmla="*/ 73845 h 75963"/>
                      <a:gd name="csX21" fmla="*/ 6981 w 48025"/>
                      <a:gd name="csY21" fmla="*/ 73845 h 75963"/>
                      <a:gd name="csX22" fmla="*/ 6981 w 48025"/>
                      <a:gd name="csY22" fmla="*/ 44803 h 75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8025" h="75963">
                        <a:moveTo>
                          <a:pt x="36989" y="26065"/>
                        </a:moveTo>
                        <a:cubicBezTo>
                          <a:pt x="36989" y="32546"/>
                          <a:pt x="35655" y="37632"/>
                          <a:pt x="32987" y="41322"/>
                        </a:cubicBezTo>
                        <a:cubicBezTo>
                          <a:pt x="30319" y="45013"/>
                          <a:pt x="26654" y="46858"/>
                          <a:pt x="21993" y="46858"/>
                        </a:cubicBezTo>
                        <a:cubicBezTo>
                          <a:pt x="17321" y="46858"/>
                          <a:pt x="13651" y="45013"/>
                          <a:pt x="10983" y="41322"/>
                        </a:cubicBezTo>
                        <a:cubicBezTo>
                          <a:pt x="8315" y="37632"/>
                          <a:pt x="6981" y="32546"/>
                          <a:pt x="6981" y="26065"/>
                        </a:cubicBezTo>
                        <a:cubicBezTo>
                          <a:pt x="6981" y="19584"/>
                          <a:pt x="8315" y="14498"/>
                          <a:pt x="10983" y="10808"/>
                        </a:cubicBezTo>
                        <a:cubicBezTo>
                          <a:pt x="13651" y="7118"/>
                          <a:pt x="17321" y="5273"/>
                          <a:pt x="21993" y="5273"/>
                        </a:cubicBezTo>
                        <a:cubicBezTo>
                          <a:pt x="26654" y="5273"/>
                          <a:pt x="30319" y="7118"/>
                          <a:pt x="32987" y="10808"/>
                        </a:cubicBezTo>
                        <a:cubicBezTo>
                          <a:pt x="35655" y="14498"/>
                          <a:pt x="36989" y="19584"/>
                          <a:pt x="36989" y="26065"/>
                        </a:cubicBezTo>
                        <a:close/>
                        <a:moveTo>
                          <a:pt x="6981" y="44803"/>
                        </a:moveTo>
                        <a:cubicBezTo>
                          <a:pt x="8841" y="47993"/>
                          <a:pt x="11182" y="50359"/>
                          <a:pt x="14004" y="51903"/>
                        </a:cubicBezTo>
                        <a:cubicBezTo>
                          <a:pt x="16835" y="53456"/>
                          <a:pt x="20214" y="54233"/>
                          <a:pt x="24139" y="54233"/>
                        </a:cubicBezTo>
                        <a:cubicBezTo>
                          <a:pt x="30661" y="54233"/>
                          <a:pt x="35957" y="51647"/>
                          <a:pt x="40025" y="46474"/>
                        </a:cubicBezTo>
                        <a:cubicBezTo>
                          <a:pt x="44104" y="41302"/>
                          <a:pt x="46143" y="34499"/>
                          <a:pt x="46143" y="26065"/>
                        </a:cubicBezTo>
                        <a:cubicBezTo>
                          <a:pt x="46143" y="17632"/>
                          <a:pt x="44104" y="10823"/>
                          <a:pt x="40025" y="5641"/>
                        </a:cubicBezTo>
                        <a:cubicBezTo>
                          <a:pt x="35957" y="468"/>
                          <a:pt x="30661" y="-2118"/>
                          <a:pt x="24139" y="-2118"/>
                        </a:cubicBezTo>
                        <a:cubicBezTo>
                          <a:pt x="20214" y="-2118"/>
                          <a:pt x="16835" y="-1341"/>
                          <a:pt x="14004" y="212"/>
                        </a:cubicBezTo>
                        <a:cubicBezTo>
                          <a:pt x="11182" y="1766"/>
                          <a:pt x="8841" y="4138"/>
                          <a:pt x="6981" y="7327"/>
                        </a:cubicBezTo>
                        <a:lnTo>
                          <a:pt x="6981" y="-723"/>
                        </a:lnTo>
                        <a:lnTo>
                          <a:pt x="-1882" y="-723"/>
                        </a:lnTo>
                        <a:lnTo>
                          <a:pt x="-1882" y="73845"/>
                        </a:lnTo>
                        <a:lnTo>
                          <a:pt x="6981" y="73845"/>
                        </a:lnTo>
                        <a:lnTo>
                          <a:pt x="6981" y="44803"/>
                        </a:lnTo>
                        <a:close/>
                      </a:path>
                    </a:pathLst>
                  </a:custGeom>
                  <a:solidFill>
                    <a:srgbClr val="000000"/>
                  </a:solidFill>
                  <a:ln w="15" cap="flat">
                    <a:noFill/>
                    <a:prstDash val="solid"/>
                    <a:round/>
                  </a:ln>
                </p:spPr>
                <p:txBody>
                  <a:bodyPr/>
                  <a:lstStyle/>
                  <a:p>
                    <a:endParaRPr lang="nb-NO"/>
                  </a:p>
                </p:txBody>
              </p:sp>
              <p:sp>
                <p:nvSpPr>
                  <p:cNvPr id="297" name="Friform 296">
                    <a:extLst>
                      <a:ext uri="{FF2B5EF4-FFF2-40B4-BE49-F238E27FC236}">
                        <a16:creationId xmlns:a16="http://schemas.microsoft.com/office/drawing/2014/main" id="{E042B877-7224-9D36-E5DC-6AE040B56020}"/>
                      </a:ext>
                    </a:extLst>
                  </p:cNvPr>
                  <p:cNvSpPr/>
                  <p:nvPr/>
                </p:nvSpPr>
                <p:spPr>
                  <a:xfrm flipV="1">
                    <a:off x="5789346" y="4196274"/>
                    <a:ext cx="85301" cy="56351"/>
                  </a:xfrm>
                  <a:custGeom>
                    <a:avLst/>
                    <a:gdLst>
                      <a:gd name="csX0" fmla="*/ 73546 w 85301"/>
                      <a:gd name="csY0" fmla="*/ 31551 h 56351"/>
                      <a:gd name="csX1" fmla="*/ 69544 w 85301"/>
                      <a:gd name="csY1" fmla="*/ 43082 h 56351"/>
                      <a:gd name="csX2" fmla="*/ 59025 w 85301"/>
                      <a:gd name="csY2" fmla="*/ 47406 h 56351"/>
                      <a:gd name="csX3" fmla="*/ 47264 w 85301"/>
                      <a:gd name="csY3" fmla="*/ 43236 h 56351"/>
                      <a:gd name="csX4" fmla="*/ 42158 w 85301"/>
                      <a:gd name="csY4" fmla="*/ 31490 h 56351"/>
                      <a:gd name="csX5" fmla="*/ 73546 w 85301"/>
                      <a:gd name="csY5" fmla="*/ 31551 h 56351"/>
                      <a:gd name="csX6" fmla="*/ 38892 w 85301"/>
                      <a:gd name="csY6" fmla="*/ 46057 h 56351"/>
                      <a:gd name="csX7" fmla="*/ 47525 w 85301"/>
                      <a:gd name="csY7" fmla="*/ 52620 h 56351"/>
                      <a:gd name="csX8" fmla="*/ 58933 w 85301"/>
                      <a:gd name="csY8" fmla="*/ 54874 h 56351"/>
                      <a:gd name="csX9" fmla="*/ 76076 w 85301"/>
                      <a:gd name="csY9" fmla="*/ 47897 h 56351"/>
                      <a:gd name="csX10" fmla="*/ 82409 w 85301"/>
                      <a:gd name="csY10" fmla="*/ 28960 h 56351"/>
                      <a:gd name="csX11" fmla="*/ 82409 w 85301"/>
                      <a:gd name="csY11" fmla="*/ 24651 h 56351"/>
                      <a:gd name="csX12" fmla="*/ 41867 w 85301"/>
                      <a:gd name="csY12" fmla="*/ 24651 h 56351"/>
                      <a:gd name="csX13" fmla="*/ 47325 w 85301"/>
                      <a:gd name="csY13" fmla="*/ 10697 h 56351"/>
                      <a:gd name="csX14" fmla="*/ 60988 w 85301"/>
                      <a:gd name="csY14" fmla="*/ 5913 h 56351"/>
                      <a:gd name="csX15" fmla="*/ 70756 w 85301"/>
                      <a:gd name="csY15" fmla="*/ 7170 h 56351"/>
                      <a:gd name="csX16" fmla="*/ 80354 w 85301"/>
                      <a:gd name="csY16" fmla="*/ 10989 h 56351"/>
                      <a:gd name="csX17" fmla="*/ 80354 w 85301"/>
                      <a:gd name="csY17" fmla="*/ 2647 h 56351"/>
                      <a:gd name="csX18" fmla="*/ 70572 w 85301"/>
                      <a:gd name="csY18" fmla="*/ -420 h 56351"/>
                      <a:gd name="csX19" fmla="*/ 60513 w 85301"/>
                      <a:gd name="csY19" fmla="*/ -1478 h 56351"/>
                      <a:gd name="csX20" fmla="*/ 46559 w 85301"/>
                      <a:gd name="csY20" fmla="*/ 1420 h 56351"/>
                      <a:gd name="csX21" fmla="*/ 36929 w 85301"/>
                      <a:gd name="csY21" fmla="*/ 10023 h 56351"/>
                      <a:gd name="csX22" fmla="*/ 28250 w 85301"/>
                      <a:gd name="csY22" fmla="*/ 1390 h 56351"/>
                      <a:gd name="csX23" fmla="*/ 16229 w 85301"/>
                      <a:gd name="csY23" fmla="*/ -1478 h 56351"/>
                      <a:gd name="csX24" fmla="*/ 2137 w 85301"/>
                      <a:gd name="csY24" fmla="*/ 3000 h 56351"/>
                      <a:gd name="csX25" fmla="*/ -2893 w 85301"/>
                      <a:gd name="csY25" fmla="*/ 15543 h 56351"/>
                      <a:gd name="csX26" fmla="*/ 3164 w 85301"/>
                      <a:gd name="csY26" fmla="*/ 29190 h 56351"/>
                      <a:gd name="csX27" fmla="*/ 21258 w 85301"/>
                      <a:gd name="csY27" fmla="*/ 33790 h 56351"/>
                      <a:gd name="csX28" fmla="*/ 33632 w 85301"/>
                      <a:gd name="csY28" fmla="*/ 33790 h 56351"/>
                      <a:gd name="csX29" fmla="*/ 33632 w 85301"/>
                      <a:gd name="csY29" fmla="*/ 34664 h 56351"/>
                      <a:gd name="csX30" fmla="*/ 29630 w 85301"/>
                      <a:gd name="csY30" fmla="*/ 44079 h 56351"/>
                      <a:gd name="csX31" fmla="*/ 18391 w 85301"/>
                      <a:gd name="csY31" fmla="*/ 47406 h 56351"/>
                      <a:gd name="csX32" fmla="*/ 9420 w 85301"/>
                      <a:gd name="csY32" fmla="*/ 46302 h 56351"/>
                      <a:gd name="csX33" fmla="*/ 1048 w 85301"/>
                      <a:gd name="csY33" fmla="*/ 42990 h 56351"/>
                      <a:gd name="csX34" fmla="*/ 1048 w 85301"/>
                      <a:gd name="csY34" fmla="*/ 51148 h 56351"/>
                      <a:gd name="csX35" fmla="*/ 10432 w 85301"/>
                      <a:gd name="csY35" fmla="*/ 53939 h 56351"/>
                      <a:gd name="csX36" fmla="*/ 19295 w 85301"/>
                      <a:gd name="csY36" fmla="*/ 54874 h 56351"/>
                      <a:gd name="csX37" fmla="*/ 31210 w 85301"/>
                      <a:gd name="csY37" fmla="*/ 52574 h 56351"/>
                      <a:gd name="csX38" fmla="*/ 38892 w 85301"/>
                      <a:gd name="csY38" fmla="*/ 46057 h 56351"/>
                      <a:gd name="csX39" fmla="*/ 24861 w 85301"/>
                      <a:gd name="csY39" fmla="*/ 26890 h 56351"/>
                      <a:gd name="csX40" fmla="*/ 10049 w 85301"/>
                      <a:gd name="csY40" fmla="*/ 24452 h 56351"/>
                      <a:gd name="csX41" fmla="*/ 5924 w 85301"/>
                      <a:gd name="csY41" fmla="*/ 16110 h 56351"/>
                      <a:gd name="csX42" fmla="*/ 9022 w 85301"/>
                      <a:gd name="csY42" fmla="*/ 8658 h 56351"/>
                      <a:gd name="csX43" fmla="*/ 17425 w 85301"/>
                      <a:gd name="csY43" fmla="*/ 5913 h 56351"/>
                      <a:gd name="csX44" fmla="*/ 29201 w 85301"/>
                      <a:gd name="csY44" fmla="*/ 11111 h 56351"/>
                      <a:gd name="csX45" fmla="*/ 33632 w 85301"/>
                      <a:gd name="csY45" fmla="*/ 24927 h 56351"/>
                      <a:gd name="csX46" fmla="*/ 33632 w 85301"/>
                      <a:gd name="csY46" fmla="*/ 26890 h 56351"/>
                      <a:gd name="csX47" fmla="*/ 24861 w 85301"/>
                      <a:gd name="csY47" fmla="*/ 26890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85301" h="56351">
                        <a:moveTo>
                          <a:pt x="73546" y="31551"/>
                        </a:moveTo>
                        <a:cubicBezTo>
                          <a:pt x="73516" y="36366"/>
                          <a:pt x="72182" y="40210"/>
                          <a:pt x="69544" y="43082"/>
                        </a:cubicBezTo>
                        <a:cubicBezTo>
                          <a:pt x="66907" y="45965"/>
                          <a:pt x="63400" y="47406"/>
                          <a:pt x="59025" y="47406"/>
                        </a:cubicBezTo>
                        <a:cubicBezTo>
                          <a:pt x="54139" y="47406"/>
                          <a:pt x="50218" y="46016"/>
                          <a:pt x="47264" y="43236"/>
                        </a:cubicBezTo>
                        <a:cubicBezTo>
                          <a:pt x="44310" y="40455"/>
                          <a:pt x="42608" y="36540"/>
                          <a:pt x="42158" y="31490"/>
                        </a:cubicBezTo>
                        <a:lnTo>
                          <a:pt x="73546" y="31551"/>
                        </a:lnTo>
                        <a:close/>
                        <a:moveTo>
                          <a:pt x="38892" y="46057"/>
                        </a:moveTo>
                        <a:cubicBezTo>
                          <a:pt x="41263" y="48940"/>
                          <a:pt x="44141" y="51127"/>
                          <a:pt x="47525" y="52620"/>
                        </a:cubicBezTo>
                        <a:cubicBezTo>
                          <a:pt x="50908" y="54123"/>
                          <a:pt x="54711" y="54874"/>
                          <a:pt x="58933" y="54874"/>
                        </a:cubicBezTo>
                        <a:cubicBezTo>
                          <a:pt x="66150" y="54874"/>
                          <a:pt x="71865" y="52548"/>
                          <a:pt x="76076" y="47897"/>
                        </a:cubicBezTo>
                        <a:cubicBezTo>
                          <a:pt x="80298" y="43256"/>
                          <a:pt x="82409" y="36944"/>
                          <a:pt x="82409" y="28960"/>
                        </a:cubicBezTo>
                        <a:lnTo>
                          <a:pt x="82409" y="24651"/>
                        </a:lnTo>
                        <a:lnTo>
                          <a:pt x="41867" y="24651"/>
                        </a:lnTo>
                        <a:cubicBezTo>
                          <a:pt x="42255" y="18548"/>
                          <a:pt x="44075" y="13897"/>
                          <a:pt x="47325" y="10697"/>
                        </a:cubicBezTo>
                        <a:cubicBezTo>
                          <a:pt x="50586" y="7508"/>
                          <a:pt x="55141" y="5913"/>
                          <a:pt x="60988" y="5913"/>
                        </a:cubicBezTo>
                        <a:cubicBezTo>
                          <a:pt x="64310" y="5913"/>
                          <a:pt x="67566" y="6332"/>
                          <a:pt x="70756" y="7170"/>
                        </a:cubicBezTo>
                        <a:cubicBezTo>
                          <a:pt x="73955" y="8019"/>
                          <a:pt x="77155" y="9292"/>
                          <a:pt x="80354" y="10989"/>
                        </a:cubicBezTo>
                        <a:lnTo>
                          <a:pt x="80354" y="2647"/>
                        </a:lnTo>
                        <a:cubicBezTo>
                          <a:pt x="77155" y="1308"/>
                          <a:pt x="73894" y="286"/>
                          <a:pt x="70572" y="-420"/>
                        </a:cubicBezTo>
                        <a:cubicBezTo>
                          <a:pt x="67249" y="-1125"/>
                          <a:pt x="63896" y="-1478"/>
                          <a:pt x="60513" y="-1478"/>
                        </a:cubicBezTo>
                        <a:cubicBezTo>
                          <a:pt x="55176" y="-1478"/>
                          <a:pt x="50525" y="-512"/>
                          <a:pt x="46559" y="1420"/>
                        </a:cubicBezTo>
                        <a:cubicBezTo>
                          <a:pt x="42603" y="3363"/>
                          <a:pt x="39393" y="6230"/>
                          <a:pt x="36929" y="10023"/>
                        </a:cubicBezTo>
                        <a:cubicBezTo>
                          <a:pt x="34598" y="6189"/>
                          <a:pt x="31705" y="3311"/>
                          <a:pt x="28250" y="1390"/>
                        </a:cubicBezTo>
                        <a:cubicBezTo>
                          <a:pt x="24805" y="-522"/>
                          <a:pt x="20798" y="-1478"/>
                          <a:pt x="16229" y="-1478"/>
                        </a:cubicBezTo>
                        <a:cubicBezTo>
                          <a:pt x="10197" y="-1478"/>
                          <a:pt x="5500" y="15"/>
                          <a:pt x="2137" y="3000"/>
                        </a:cubicBezTo>
                        <a:cubicBezTo>
                          <a:pt x="-1216" y="5995"/>
                          <a:pt x="-2893" y="10176"/>
                          <a:pt x="-2893" y="15543"/>
                        </a:cubicBezTo>
                        <a:cubicBezTo>
                          <a:pt x="-2893" y="21574"/>
                          <a:pt x="-874" y="26123"/>
                          <a:pt x="3164" y="29190"/>
                        </a:cubicBezTo>
                        <a:cubicBezTo>
                          <a:pt x="7212" y="32257"/>
                          <a:pt x="13244" y="33790"/>
                          <a:pt x="21258" y="33790"/>
                        </a:cubicBezTo>
                        <a:lnTo>
                          <a:pt x="33632" y="33790"/>
                        </a:lnTo>
                        <a:lnTo>
                          <a:pt x="33632" y="34664"/>
                        </a:lnTo>
                        <a:cubicBezTo>
                          <a:pt x="33632" y="38722"/>
                          <a:pt x="32298" y="41861"/>
                          <a:pt x="29630" y="44079"/>
                        </a:cubicBezTo>
                        <a:cubicBezTo>
                          <a:pt x="26962" y="46297"/>
                          <a:pt x="23216" y="47406"/>
                          <a:pt x="18391" y="47406"/>
                        </a:cubicBezTo>
                        <a:cubicBezTo>
                          <a:pt x="15324" y="47406"/>
                          <a:pt x="12334" y="47038"/>
                          <a:pt x="9420" y="46302"/>
                        </a:cubicBezTo>
                        <a:cubicBezTo>
                          <a:pt x="6517" y="45566"/>
                          <a:pt x="3726" y="44462"/>
                          <a:pt x="1048" y="42990"/>
                        </a:cubicBezTo>
                        <a:lnTo>
                          <a:pt x="1048" y="51148"/>
                        </a:lnTo>
                        <a:cubicBezTo>
                          <a:pt x="4268" y="52395"/>
                          <a:pt x="7396" y="53325"/>
                          <a:pt x="10432" y="53939"/>
                        </a:cubicBezTo>
                        <a:cubicBezTo>
                          <a:pt x="13468" y="54562"/>
                          <a:pt x="16423" y="54874"/>
                          <a:pt x="19295" y="54874"/>
                        </a:cubicBezTo>
                        <a:cubicBezTo>
                          <a:pt x="23834" y="54874"/>
                          <a:pt x="27806" y="54107"/>
                          <a:pt x="31210" y="52574"/>
                        </a:cubicBezTo>
                        <a:cubicBezTo>
                          <a:pt x="34614" y="51040"/>
                          <a:pt x="37174" y="48868"/>
                          <a:pt x="38892" y="46057"/>
                        </a:cubicBezTo>
                        <a:close/>
                        <a:moveTo>
                          <a:pt x="24861" y="26890"/>
                        </a:moveTo>
                        <a:cubicBezTo>
                          <a:pt x="17736" y="26890"/>
                          <a:pt x="12799" y="26077"/>
                          <a:pt x="10049" y="24452"/>
                        </a:cubicBezTo>
                        <a:cubicBezTo>
                          <a:pt x="7299" y="22826"/>
                          <a:pt x="5924" y="20046"/>
                          <a:pt x="5924" y="16110"/>
                        </a:cubicBezTo>
                        <a:cubicBezTo>
                          <a:pt x="5924" y="12982"/>
                          <a:pt x="6957" y="10498"/>
                          <a:pt x="9022" y="8658"/>
                        </a:cubicBezTo>
                        <a:cubicBezTo>
                          <a:pt x="11087" y="6828"/>
                          <a:pt x="13888" y="5913"/>
                          <a:pt x="17425" y="5913"/>
                        </a:cubicBezTo>
                        <a:cubicBezTo>
                          <a:pt x="22321" y="5913"/>
                          <a:pt x="26247" y="7646"/>
                          <a:pt x="29201" y="11111"/>
                        </a:cubicBezTo>
                        <a:cubicBezTo>
                          <a:pt x="32155" y="14577"/>
                          <a:pt x="33632" y="19182"/>
                          <a:pt x="33632" y="24927"/>
                        </a:cubicBezTo>
                        <a:lnTo>
                          <a:pt x="33632" y="26890"/>
                        </a:lnTo>
                        <a:lnTo>
                          <a:pt x="24861" y="26890"/>
                        </a:lnTo>
                        <a:close/>
                      </a:path>
                    </a:pathLst>
                  </a:custGeom>
                  <a:solidFill>
                    <a:srgbClr val="000000"/>
                  </a:solidFill>
                  <a:ln w="15" cap="flat">
                    <a:noFill/>
                    <a:prstDash val="solid"/>
                    <a:round/>
                  </a:ln>
                </p:spPr>
                <p:txBody>
                  <a:bodyPr/>
                  <a:lstStyle/>
                  <a:p>
                    <a:endParaRPr lang="nb-NO"/>
                  </a:p>
                </p:txBody>
              </p:sp>
              <p:sp>
                <p:nvSpPr>
                  <p:cNvPr id="298" name="Friform 297">
                    <a:extLst>
                      <a:ext uri="{FF2B5EF4-FFF2-40B4-BE49-F238E27FC236}">
                        <a16:creationId xmlns:a16="http://schemas.microsoft.com/office/drawing/2014/main" id="{520C99BC-8681-2013-3ABC-43E0D8E6FAD8}"/>
                      </a:ext>
                    </a:extLst>
                  </p:cNvPr>
                  <p:cNvSpPr/>
                  <p:nvPr/>
                </p:nvSpPr>
                <p:spPr>
                  <a:xfrm flipV="1">
                    <a:off x="5888730" y="4196274"/>
                    <a:ext cx="31434" cy="54956"/>
                  </a:xfrm>
                  <a:custGeom>
                    <a:avLst/>
                    <a:gdLst>
                      <a:gd name="csX0" fmla="*/ 30108 w 31434"/>
                      <a:gd name="csY0" fmla="*/ 43911 h 54956"/>
                      <a:gd name="csX1" fmla="*/ 26873 w 31434"/>
                      <a:gd name="csY1" fmla="*/ 45168 h 54956"/>
                      <a:gd name="csX2" fmla="*/ 23024 w 31434"/>
                      <a:gd name="csY2" fmla="*/ 45582 h 54956"/>
                      <a:gd name="csX3" fmla="*/ 11539 w 31434"/>
                      <a:gd name="csY3" fmla="*/ 40721 h 54956"/>
                      <a:gd name="csX4" fmla="*/ 7537 w 31434"/>
                      <a:gd name="csY4" fmla="*/ 26752 h 54956"/>
                      <a:gd name="csX5" fmla="*/ 7537 w 31434"/>
                      <a:gd name="csY5" fmla="*/ -1523 h 54956"/>
                      <a:gd name="csX6" fmla="*/ -1326 w 31434"/>
                      <a:gd name="csY6" fmla="*/ -1523 h 54956"/>
                      <a:gd name="csX7" fmla="*/ -1326 w 31434"/>
                      <a:gd name="csY7" fmla="*/ 52145 h 54956"/>
                      <a:gd name="csX8" fmla="*/ 7537 w 31434"/>
                      <a:gd name="csY8" fmla="*/ 52145 h 54956"/>
                      <a:gd name="csX9" fmla="*/ 7537 w 31434"/>
                      <a:gd name="csY9" fmla="*/ 43803 h 54956"/>
                      <a:gd name="csX10" fmla="*/ 14775 w 31434"/>
                      <a:gd name="csY10" fmla="*/ 51056 h 54956"/>
                      <a:gd name="csX11" fmla="*/ 25616 w 31434"/>
                      <a:gd name="csY11" fmla="*/ 53433 h 54956"/>
                      <a:gd name="csX12" fmla="*/ 27624 w 31434"/>
                      <a:gd name="csY12" fmla="*/ 53310 h 54956"/>
                      <a:gd name="csX13" fmla="*/ 30062 w 31434"/>
                      <a:gd name="csY13" fmla="*/ 52958 h 54956"/>
                      <a:gd name="csX14" fmla="*/ 30108 w 31434"/>
                      <a:gd name="csY14" fmla="*/ 43911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108" y="43911"/>
                        </a:moveTo>
                        <a:cubicBezTo>
                          <a:pt x="29117" y="44483"/>
                          <a:pt x="28038" y="44902"/>
                          <a:pt x="26873" y="45168"/>
                        </a:cubicBezTo>
                        <a:cubicBezTo>
                          <a:pt x="25708" y="45444"/>
                          <a:pt x="24425" y="45582"/>
                          <a:pt x="23024" y="45582"/>
                        </a:cubicBezTo>
                        <a:cubicBezTo>
                          <a:pt x="18036" y="45582"/>
                          <a:pt x="14207" y="43962"/>
                          <a:pt x="11539" y="40721"/>
                        </a:cubicBezTo>
                        <a:cubicBezTo>
                          <a:pt x="8871" y="37481"/>
                          <a:pt x="7537" y="32824"/>
                          <a:pt x="7537" y="26752"/>
                        </a:cubicBezTo>
                        <a:lnTo>
                          <a:pt x="7537" y="-1523"/>
                        </a:lnTo>
                        <a:lnTo>
                          <a:pt x="-1326" y="-1523"/>
                        </a:lnTo>
                        <a:lnTo>
                          <a:pt x="-1326" y="52145"/>
                        </a:lnTo>
                        <a:lnTo>
                          <a:pt x="7537" y="52145"/>
                        </a:lnTo>
                        <a:lnTo>
                          <a:pt x="7537" y="43803"/>
                        </a:lnTo>
                        <a:cubicBezTo>
                          <a:pt x="9398" y="47064"/>
                          <a:pt x="11810" y="49482"/>
                          <a:pt x="14775" y="51056"/>
                        </a:cubicBezTo>
                        <a:cubicBezTo>
                          <a:pt x="17749" y="52641"/>
                          <a:pt x="21363" y="53433"/>
                          <a:pt x="25616" y="53433"/>
                        </a:cubicBezTo>
                        <a:cubicBezTo>
                          <a:pt x="26219" y="53433"/>
                          <a:pt x="26888" y="53392"/>
                          <a:pt x="27624" y="53310"/>
                        </a:cubicBezTo>
                        <a:cubicBezTo>
                          <a:pt x="28360" y="53239"/>
                          <a:pt x="29173" y="53121"/>
                          <a:pt x="30062" y="52958"/>
                        </a:cubicBezTo>
                        <a:lnTo>
                          <a:pt x="30108" y="43911"/>
                        </a:lnTo>
                        <a:close/>
                      </a:path>
                    </a:pathLst>
                  </a:custGeom>
                  <a:solidFill>
                    <a:srgbClr val="000000"/>
                  </a:solidFill>
                  <a:ln w="15" cap="flat">
                    <a:noFill/>
                    <a:prstDash val="solid"/>
                    <a:round/>
                  </a:ln>
                </p:spPr>
                <p:txBody>
                  <a:bodyPr/>
                  <a:lstStyle/>
                  <a:p>
                    <a:endParaRPr lang="nb-NO"/>
                  </a:p>
                </p:txBody>
              </p:sp>
              <p:sp>
                <p:nvSpPr>
                  <p:cNvPr id="299" name="Friform 298">
                    <a:extLst>
                      <a:ext uri="{FF2B5EF4-FFF2-40B4-BE49-F238E27FC236}">
                        <a16:creationId xmlns:a16="http://schemas.microsoft.com/office/drawing/2014/main" id="{6AF0FF91-A06B-9A50-2724-B714B72E855C}"/>
                      </a:ext>
                    </a:extLst>
                  </p:cNvPr>
                  <p:cNvSpPr/>
                  <p:nvPr/>
                </p:nvSpPr>
                <p:spPr>
                  <a:xfrm flipV="1">
                    <a:off x="5923373" y="4196274"/>
                    <a:ext cx="49742" cy="56351"/>
                  </a:xfrm>
                  <a:custGeom>
                    <a:avLst/>
                    <a:gdLst>
                      <a:gd name="csX0" fmla="*/ 48052 w 49742"/>
                      <a:gd name="csY0" fmla="*/ 28960 h 56351"/>
                      <a:gd name="csX1" fmla="*/ 48052 w 49742"/>
                      <a:gd name="csY1" fmla="*/ 24651 h 56351"/>
                      <a:gd name="csX2" fmla="*/ 7510 w 49742"/>
                      <a:gd name="csY2" fmla="*/ 24651 h 56351"/>
                      <a:gd name="csX3" fmla="*/ 12999 w 49742"/>
                      <a:gd name="csY3" fmla="*/ 10774 h 56351"/>
                      <a:gd name="csX4" fmla="*/ 26677 w 49742"/>
                      <a:gd name="csY4" fmla="*/ 6005 h 56351"/>
                      <a:gd name="csX5" fmla="*/ 36521 w 49742"/>
                      <a:gd name="csY5" fmla="*/ 7247 h 56351"/>
                      <a:gd name="csX6" fmla="*/ 45998 w 49742"/>
                      <a:gd name="csY6" fmla="*/ 10989 h 56351"/>
                      <a:gd name="csX7" fmla="*/ 45998 w 49742"/>
                      <a:gd name="csY7" fmla="*/ 2647 h 56351"/>
                      <a:gd name="csX8" fmla="*/ 36261 w 49742"/>
                      <a:gd name="csY8" fmla="*/ -420 h 56351"/>
                      <a:gd name="csX9" fmla="*/ 26156 w 49742"/>
                      <a:gd name="csY9" fmla="*/ -1478 h 56351"/>
                      <a:gd name="csX10" fmla="*/ 5808 w 49742"/>
                      <a:gd name="csY10" fmla="*/ 5990 h 56351"/>
                      <a:gd name="csX11" fmla="*/ -1690 w 49742"/>
                      <a:gd name="csY11" fmla="*/ 26230 h 56351"/>
                      <a:gd name="csX12" fmla="*/ 5424 w 49742"/>
                      <a:gd name="csY12" fmla="*/ 47130 h 56351"/>
                      <a:gd name="csX13" fmla="*/ 24622 w 49742"/>
                      <a:gd name="csY13" fmla="*/ 54874 h 56351"/>
                      <a:gd name="csX14" fmla="*/ 41750 w 49742"/>
                      <a:gd name="csY14" fmla="*/ 47897 h 56351"/>
                      <a:gd name="csX15" fmla="*/ 48052 w 49742"/>
                      <a:gd name="csY15" fmla="*/ 28960 h 56351"/>
                      <a:gd name="csX16" fmla="*/ 39236 w 49742"/>
                      <a:gd name="csY16" fmla="*/ 31551 h 56351"/>
                      <a:gd name="csX17" fmla="*/ 35187 w 49742"/>
                      <a:gd name="csY17" fmla="*/ 43082 h 56351"/>
                      <a:gd name="csX18" fmla="*/ 24714 w 49742"/>
                      <a:gd name="csY18" fmla="*/ 47406 h 56351"/>
                      <a:gd name="csX19" fmla="*/ 12907 w 49742"/>
                      <a:gd name="csY19" fmla="*/ 43236 h 56351"/>
                      <a:gd name="csX20" fmla="*/ 7801 w 49742"/>
                      <a:gd name="csY20" fmla="*/ 31490 h 56351"/>
                      <a:gd name="csX21" fmla="*/ 39236 w 49742"/>
                      <a:gd name="csY21" fmla="*/ 31551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8052" y="28960"/>
                        </a:moveTo>
                        <a:lnTo>
                          <a:pt x="48052" y="24651"/>
                        </a:lnTo>
                        <a:lnTo>
                          <a:pt x="7510" y="24651"/>
                        </a:lnTo>
                        <a:cubicBezTo>
                          <a:pt x="7898" y="18579"/>
                          <a:pt x="9728" y="13953"/>
                          <a:pt x="12999" y="10774"/>
                        </a:cubicBezTo>
                        <a:cubicBezTo>
                          <a:pt x="16271" y="7595"/>
                          <a:pt x="20830" y="6005"/>
                          <a:pt x="26677" y="6005"/>
                        </a:cubicBezTo>
                        <a:cubicBezTo>
                          <a:pt x="30061" y="6005"/>
                          <a:pt x="33342" y="6419"/>
                          <a:pt x="36521" y="7247"/>
                        </a:cubicBezTo>
                        <a:cubicBezTo>
                          <a:pt x="39701" y="8075"/>
                          <a:pt x="42859" y="9322"/>
                          <a:pt x="45998" y="10989"/>
                        </a:cubicBezTo>
                        <a:lnTo>
                          <a:pt x="45998" y="2647"/>
                        </a:lnTo>
                        <a:cubicBezTo>
                          <a:pt x="42829" y="1308"/>
                          <a:pt x="39583" y="286"/>
                          <a:pt x="36261" y="-420"/>
                        </a:cubicBezTo>
                        <a:cubicBezTo>
                          <a:pt x="32938" y="-1125"/>
                          <a:pt x="29570" y="-1478"/>
                          <a:pt x="26156" y="-1478"/>
                        </a:cubicBezTo>
                        <a:cubicBezTo>
                          <a:pt x="17589" y="-1478"/>
                          <a:pt x="10807" y="1011"/>
                          <a:pt x="5808" y="5990"/>
                        </a:cubicBezTo>
                        <a:cubicBezTo>
                          <a:pt x="809" y="10978"/>
                          <a:pt x="-1690" y="17725"/>
                          <a:pt x="-1690" y="26230"/>
                        </a:cubicBezTo>
                        <a:cubicBezTo>
                          <a:pt x="-1690" y="35011"/>
                          <a:pt x="681" y="41978"/>
                          <a:pt x="5424" y="47130"/>
                        </a:cubicBezTo>
                        <a:cubicBezTo>
                          <a:pt x="10168" y="52293"/>
                          <a:pt x="16567" y="54874"/>
                          <a:pt x="24622" y="54874"/>
                        </a:cubicBezTo>
                        <a:cubicBezTo>
                          <a:pt x="31840" y="54874"/>
                          <a:pt x="37549" y="52548"/>
                          <a:pt x="41750" y="47897"/>
                        </a:cubicBezTo>
                        <a:cubicBezTo>
                          <a:pt x="45952" y="43256"/>
                          <a:pt x="48052" y="36944"/>
                          <a:pt x="48052" y="28960"/>
                        </a:cubicBezTo>
                        <a:close/>
                        <a:moveTo>
                          <a:pt x="39236" y="31551"/>
                        </a:moveTo>
                        <a:cubicBezTo>
                          <a:pt x="39174" y="36366"/>
                          <a:pt x="37825" y="40210"/>
                          <a:pt x="35187" y="43082"/>
                        </a:cubicBezTo>
                        <a:cubicBezTo>
                          <a:pt x="32550" y="45965"/>
                          <a:pt x="29059" y="47406"/>
                          <a:pt x="24714" y="47406"/>
                        </a:cubicBezTo>
                        <a:cubicBezTo>
                          <a:pt x="19797" y="47406"/>
                          <a:pt x="15862" y="46016"/>
                          <a:pt x="12907" y="43236"/>
                        </a:cubicBezTo>
                        <a:cubicBezTo>
                          <a:pt x="9953" y="40455"/>
                          <a:pt x="8251" y="36540"/>
                          <a:pt x="7801" y="31490"/>
                        </a:cubicBezTo>
                        <a:lnTo>
                          <a:pt x="39236" y="31551"/>
                        </a:lnTo>
                        <a:close/>
                      </a:path>
                    </a:pathLst>
                  </a:custGeom>
                  <a:solidFill>
                    <a:srgbClr val="000000"/>
                  </a:solidFill>
                  <a:ln w="15" cap="flat">
                    <a:noFill/>
                    <a:prstDash val="solid"/>
                    <a:round/>
                  </a:ln>
                </p:spPr>
                <p:txBody>
                  <a:bodyPr/>
                  <a:lstStyle/>
                  <a:p>
                    <a:endParaRPr lang="nb-NO"/>
                  </a:p>
                </p:txBody>
              </p:sp>
              <p:sp>
                <p:nvSpPr>
                  <p:cNvPr id="300" name="Friform 299">
                    <a:extLst>
                      <a:ext uri="{FF2B5EF4-FFF2-40B4-BE49-F238E27FC236}">
                        <a16:creationId xmlns:a16="http://schemas.microsoft.com/office/drawing/2014/main" id="{86F45C30-BBC0-CAC4-0580-2D94980786A8}"/>
                      </a:ext>
                    </a:extLst>
                  </p:cNvPr>
                  <p:cNvSpPr/>
                  <p:nvPr/>
                </p:nvSpPr>
                <p:spPr>
                  <a:xfrm flipV="1">
                    <a:off x="5987246" y="4176662"/>
                    <a:ext cx="47642" cy="74568"/>
                  </a:xfrm>
                  <a:custGeom>
                    <a:avLst/>
                    <a:gdLst>
                      <a:gd name="csX0" fmla="*/ -1844 w 47642"/>
                      <a:gd name="csY0" fmla="*/ 72404 h 74568"/>
                      <a:gd name="csX1" fmla="*/ 7019 w 47642"/>
                      <a:gd name="csY1" fmla="*/ 72404 h 74568"/>
                      <a:gd name="csX2" fmla="*/ 7019 w 47642"/>
                      <a:gd name="csY2" fmla="*/ 28366 h 74568"/>
                      <a:gd name="csX3" fmla="*/ 33332 w 47642"/>
                      <a:gd name="csY3" fmla="*/ 51504 h 74568"/>
                      <a:gd name="csX4" fmla="*/ 44587 w 47642"/>
                      <a:gd name="csY4" fmla="*/ 51504 h 74568"/>
                      <a:gd name="csX5" fmla="*/ 16128 w 47642"/>
                      <a:gd name="csY5" fmla="*/ 26403 h 74568"/>
                      <a:gd name="csX6" fmla="*/ 45799 w 47642"/>
                      <a:gd name="csY6" fmla="*/ -2164 h 74568"/>
                      <a:gd name="csX7" fmla="*/ 34298 w 47642"/>
                      <a:gd name="csY7" fmla="*/ -2164 h 74568"/>
                      <a:gd name="csX8" fmla="*/ 7019 w 47642"/>
                      <a:gd name="csY8" fmla="*/ 24042 h 74568"/>
                      <a:gd name="csX9" fmla="*/ 7019 w 47642"/>
                      <a:gd name="csY9" fmla="*/ -2164 h 74568"/>
                      <a:gd name="csX10" fmla="*/ -1844 w 47642"/>
                      <a:gd name="csY10" fmla="*/ -2164 h 74568"/>
                      <a:gd name="csX11" fmla="*/ -1844 w 47642"/>
                      <a:gd name="csY11" fmla="*/ 72404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7642" h="74568">
                        <a:moveTo>
                          <a:pt x="-1844" y="72404"/>
                        </a:moveTo>
                        <a:lnTo>
                          <a:pt x="7019" y="72404"/>
                        </a:lnTo>
                        <a:lnTo>
                          <a:pt x="7019" y="28366"/>
                        </a:lnTo>
                        <a:lnTo>
                          <a:pt x="33332" y="51504"/>
                        </a:lnTo>
                        <a:lnTo>
                          <a:pt x="44587" y="51504"/>
                        </a:lnTo>
                        <a:lnTo>
                          <a:pt x="16128" y="26403"/>
                        </a:lnTo>
                        <a:lnTo>
                          <a:pt x="45799" y="-2164"/>
                        </a:lnTo>
                        <a:lnTo>
                          <a:pt x="34298" y="-2164"/>
                        </a:lnTo>
                        <a:lnTo>
                          <a:pt x="7019" y="24042"/>
                        </a:lnTo>
                        <a:lnTo>
                          <a:pt x="7019" y="-2164"/>
                        </a:lnTo>
                        <a:lnTo>
                          <a:pt x="-1844" y="-2164"/>
                        </a:lnTo>
                        <a:lnTo>
                          <a:pt x="-1844" y="72404"/>
                        </a:lnTo>
                        <a:close/>
                      </a:path>
                    </a:pathLst>
                  </a:custGeom>
                  <a:solidFill>
                    <a:srgbClr val="000000"/>
                  </a:solidFill>
                  <a:ln w="15" cap="flat">
                    <a:noFill/>
                    <a:prstDash val="solid"/>
                    <a:round/>
                  </a:ln>
                </p:spPr>
                <p:txBody>
                  <a:bodyPr/>
                  <a:lstStyle/>
                  <a:p>
                    <a:endParaRPr lang="nb-NO"/>
                  </a:p>
                </p:txBody>
              </p:sp>
              <p:sp>
                <p:nvSpPr>
                  <p:cNvPr id="301" name="Friform 300">
                    <a:extLst>
                      <a:ext uri="{FF2B5EF4-FFF2-40B4-BE49-F238E27FC236}">
                        <a16:creationId xmlns:a16="http://schemas.microsoft.com/office/drawing/2014/main" id="{099EBEA1-2563-4B3C-B7FC-EB473ECCCBDE}"/>
                      </a:ext>
                    </a:extLst>
                  </p:cNvPr>
                  <p:cNvSpPr/>
                  <p:nvPr/>
                </p:nvSpPr>
                <p:spPr>
                  <a:xfrm flipV="1">
                    <a:off x="6044077" y="4196274"/>
                    <a:ext cx="31434" cy="54956"/>
                  </a:xfrm>
                  <a:custGeom>
                    <a:avLst/>
                    <a:gdLst>
                      <a:gd name="csX0" fmla="*/ 30124 w 31434"/>
                      <a:gd name="csY0" fmla="*/ 43911 h 54956"/>
                      <a:gd name="csX1" fmla="*/ 26889 w 31434"/>
                      <a:gd name="csY1" fmla="*/ 45168 h 54956"/>
                      <a:gd name="csX2" fmla="*/ 23040 w 31434"/>
                      <a:gd name="csY2" fmla="*/ 45582 h 54956"/>
                      <a:gd name="csX3" fmla="*/ 11555 w 31434"/>
                      <a:gd name="csY3" fmla="*/ 40721 h 54956"/>
                      <a:gd name="csX4" fmla="*/ 7553 w 31434"/>
                      <a:gd name="csY4" fmla="*/ 26752 h 54956"/>
                      <a:gd name="csX5" fmla="*/ 7553 w 31434"/>
                      <a:gd name="csY5" fmla="*/ -1523 h 54956"/>
                      <a:gd name="csX6" fmla="*/ -1310 w 31434"/>
                      <a:gd name="csY6" fmla="*/ -1523 h 54956"/>
                      <a:gd name="csX7" fmla="*/ -1310 w 31434"/>
                      <a:gd name="csY7" fmla="*/ 52145 h 54956"/>
                      <a:gd name="csX8" fmla="*/ 7553 w 31434"/>
                      <a:gd name="csY8" fmla="*/ 52145 h 54956"/>
                      <a:gd name="csX9" fmla="*/ 7553 w 31434"/>
                      <a:gd name="csY9" fmla="*/ 43803 h 54956"/>
                      <a:gd name="csX10" fmla="*/ 14790 w 31434"/>
                      <a:gd name="csY10" fmla="*/ 51056 h 54956"/>
                      <a:gd name="csX11" fmla="*/ 25631 w 31434"/>
                      <a:gd name="csY11" fmla="*/ 53433 h 54956"/>
                      <a:gd name="csX12" fmla="*/ 27640 w 31434"/>
                      <a:gd name="csY12" fmla="*/ 53310 h 54956"/>
                      <a:gd name="csX13" fmla="*/ 30078 w 31434"/>
                      <a:gd name="csY13" fmla="*/ 52958 h 54956"/>
                      <a:gd name="csX14" fmla="*/ 30124 w 31434"/>
                      <a:gd name="csY14" fmla="*/ 43911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124" y="43911"/>
                        </a:moveTo>
                        <a:cubicBezTo>
                          <a:pt x="29133" y="44483"/>
                          <a:pt x="28054" y="44902"/>
                          <a:pt x="26889" y="45168"/>
                        </a:cubicBezTo>
                        <a:cubicBezTo>
                          <a:pt x="25723" y="45444"/>
                          <a:pt x="24441" y="45582"/>
                          <a:pt x="23040" y="45582"/>
                        </a:cubicBezTo>
                        <a:cubicBezTo>
                          <a:pt x="18051" y="45582"/>
                          <a:pt x="14223" y="43962"/>
                          <a:pt x="11555" y="40721"/>
                        </a:cubicBezTo>
                        <a:cubicBezTo>
                          <a:pt x="8887" y="37481"/>
                          <a:pt x="7553" y="32824"/>
                          <a:pt x="7553" y="26752"/>
                        </a:cubicBezTo>
                        <a:lnTo>
                          <a:pt x="7553" y="-1523"/>
                        </a:lnTo>
                        <a:lnTo>
                          <a:pt x="-1310" y="-1523"/>
                        </a:lnTo>
                        <a:lnTo>
                          <a:pt x="-1310" y="52145"/>
                        </a:lnTo>
                        <a:lnTo>
                          <a:pt x="7553" y="52145"/>
                        </a:lnTo>
                        <a:lnTo>
                          <a:pt x="7553" y="43803"/>
                        </a:lnTo>
                        <a:cubicBezTo>
                          <a:pt x="9413" y="47064"/>
                          <a:pt x="11826" y="49482"/>
                          <a:pt x="14790" y="51056"/>
                        </a:cubicBezTo>
                        <a:cubicBezTo>
                          <a:pt x="17765" y="52641"/>
                          <a:pt x="21379" y="53433"/>
                          <a:pt x="25631" y="53433"/>
                        </a:cubicBezTo>
                        <a:cubicBezTo>
                          <a:pt x="26235" y="53433"/>
                          <a:pt x="26904" y="53392"/>
                          <a:pt x="27640" y="53310"/>
                        </a:cubicBezTo>
                        <a:cubicBezTo>
                          <a:pt x="28376" y="53239"/>
                          <a:pt x="29189" y="53121"/>
                          <a:pt x="30078" y="52958"/>
                        </a:cubicBezTo>
                        <a:lnTo>
                          <a:pt x="30124" y="43911"/>
                        </a:lnTo>
                        <a:close/>
                      </a:path>
                    </a:pathLst>
                  </a:custGeom>
                  <a:solidFill>
                    <a:srgbClr val="000000"/>
                  </a:solidFill>
                  <a:ln w="15" cap="flat">
                    <a:noFill/>
                    <a:prstDash val="solid"/>
                    <a:round/>
                  </a:ln>
                </p:spPr>
                <p:txBody>
                  <a:bodyPr/>
                  <a:lstStyle/>
                  <a:p>
                    <a:endParaRPr lang="nb-NO"/>
                  </a:p>
                </p:txBody>
              </p:sp>
              <p:sp>
                <p:nvSpPr>
                  <p:cNvPr id="302" name="Friform 301">
                    <a:extLst>
                      <a:ext uri="{FF2B5EF4-FFF2-40B4-BE49-F238E27FC236}">
                        <a16:creationId xmlns:a16="http://schemas.microsoft.com/office/drawing/2014/main" id="{44C72DAC-EFAF-C5E5-9E2C-8D2301ACE913}"/>
                      </a:ext>
                    </a:extLst>
                  </p:cNvPr>
                  <p:cNvSpPr/>
                  <p:nvPr/>
                </p:nvSpPr>
                <p:spPr>
                  <a:xfrm flipV="1">
                    <a:off x="6081404" y="4196274"/>
                    <a:ext cx="45342" cy="56351"/>
                  </a:xfrm>
                  <a:custGeom>
                    <a:avLst/>
                    <a:gdLst>
                      <a:gd name="csX0" fmla="*/ 26192 w 45342"/>
                      <a:gd name="csY0" fmla="*/ 26890 h 56351"/>
                      <a:gd name="csX1" fmla="*/ 11380 w 45342"/>
                      <a:gd name="csY1" fmla="*/ 24452 h 56351"/>
                      <a:gd name="csX2" fmla="*/ 7255 w 45342"/>
                      <a:gd name="csY2" fmla="*/ 16110 h 56351"/>
                      <a:gd name="csX3" fmla="*/ 10352 w 45342"/>
                      <a:gd name="csY3" fmla="*/ 8658 h 56351"/>
                      <a:gd name="csX4" fmla="*/ 18755 w 45342"/>
                      <a:gd name="csY4" fmla="*/ 5913 h 56351"/>
                      <a:gd name="csX5" fmla="*/ 30532 w 45342"/>
                      <a:gd name="csY5" fmla="*/ 11111 h 56351"/>
                      <a:gd name="csX6" fmla="*/ 34963 w 45342"/>
                      <a:gd name="csY6" fmla="*/ 24927 h 56351"/>
                      <a:gd name="csX7" fmla="*/ 34963 w 45342"/>
                      <a:gd name="csY7" fmla="*/ 26890 h 56351"/>
                      <a:gd name="csX8" fmla="*/ 26192 w 45342"/>
                      <a:gd name="csY8" fmla="*/ 26890 h 56351"/>
                      <a:gd name="csX9" fmla="*/ 43780 w 45342"/>
                      <a:gd name="csY9" fmla="*/ 30539 h 56351"/>
                      <a:gd name="csX10" fmla="*/ 43780 w 45342"/>
                      <a:gd name="csY10" fmla="*/ -82 h 56351"/>
                      <a:gd name="csX11" fmla="*/ 34963 w 45342"/>
                      <a:gd name="csY11" fmla="*/ -82 h 56351"/>
                      <a:gd name="csX12" fmla="*/ 34963 w 45342"/>
                      <a:gd name="csY12" fmla="*/ 8060 h 56351"/>
                      <a:gd name="csX13" fmla="*/ 27434 w 45342"/>
                      <a:gd name="csY13" fmla="*/ 853 h 56351"/>
                      <a:gd name="csX14" fmla="*/ 16409 w 45342"/>
                      <a:gd name="csY14" fmla="*/ -1478 h 56351"/>
                      <a:gd name="csX15" fmla="*/ 3299 w 45342"/>
                      <a:gd name="csY15" fmla="*/ 3153 h 56351"/>
                      <a:gd name="csX16" fmla="*/ -1562 w 45342"/>
                      <a:gd name="csY16" fmla="*/ 15543 h 56351"/>
                      <a:gd name="csX17" fmla="*/ 4495 w 45342"/>
                      <a:gd name="csY17" fmla="*/ 29190 h 56351"/>
                      <a:gd name="csX18" fmla="*/ 22589 w 45342"/>
                      <a:gd name="csY18" fmla="*/ 33790 h 56351"/>
                      <a:gd name="csX19" fmla="*/ 34963 w 45342"/>
                      <a:gd name="csY19" fmla="*/ 33790 h 56351"/>
                      <a:gd name="csX20" fmla="*/ 34963 w 45342"/>
                      <a:gd name="csY20" fmla="*/ 34664 h 56351"/>
                      <a:gd name="csX21" fmla="*/ 30961 w 45342"/>
                      <a:gd name="csY21" fmla="*/ 44079 h 56351"/>
                      <a:gd name="csX22" fmla="*/ 19721 w 45342"/>
                      <a:gd name="csY22" fmla="*/ 47406 h 56351"/>
                      <a:gd name="csX23" fmla="*/ 10751 w 45342"/>
                      <a:gd name="csY23" fmla="*/ 46302 h 56351"/>
                      <a:gd name="csX24" fmla="*/ 2379 w 45342"/>
                      <a:gd name="csY24" fmla="*/ 42990 h 56351"/>
                      <a:gd name="csX25" fmla="*/ 2379 w 45342"/>
                      <a:gd name="csY25" fmla="*/ 51148 h 56351"/>
                      <a:gd name="csX26" fmla="*/ 11763 w 45342"/>
                      <a:gd name="csY26" fmla="*/ 53939 h 56351"/>
                      <a:gd name="csX27" fmla="*/ 20626 w 45342"/>
                      <a:gd name="csY27" fmla="*/ 54874 h 56351"/>
                      <a:gd name="csX28" fmla="*/ 38030 w 45342"/>
                      <a:gd name="csY28" fmla="*/ 48832 h 56351"/>
                      <a:gd name="csX29" fmla="*/ 43780 w 45342"/>
                      <a:gd name="csY29" fmla="*/ 30539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5342" h="56351">
                        <a:moveTo>
                          <a:pt x="26192" y="26890"/>
                        </a:moveTo>
                        <a:cubicBezTo>
                          <a:pt x="19067" y="26890"/>
                          <a:pt x="14130" y="26077"/>
                          <a:pt x="11380" y="24452"/>
                        </a:cubicBezTo>
                        <a:cubicBezTo>
                          <a:pt x="8630" y="22826"/>
                          <a:pt x="7255" y="20046"/>
                          <a:pt x="7255" y="16110"/>
                        </a:cubicBezTo>
                        <a:cubicBezTo>
                          <a:pt x="7255" y="12982"/>
                          <a:pt x="8287" y="10498"/>
                          <a:pt x="10352" y="8658"/>
                        </a:cubicBezTo>
                        <a:cubicBezTo>
                          <a:pt x="12417" y="6828"/>
                          <a:pt x="15218" y="5913"/>
                          <a:pt x="18755" y="5913"/>
                        </a:cubicBezTo>
                        <a:cubicBezTo>
                          <a:pt x="23652" y="5913"/>
                          <a:pt x="27577" y="7646"/>
                          <a:pt x="30532" y="11111"/>
                        </a:cubicBezTo>
                        <a:cubicBezTo>
                          <a:pt x="33486" y="14577"/>
                          <a:pt x="34963" y="19182"/>
                          <a:pt x="34963" y="24927"/>
                        </a:cubicBezTo>
                        <a:lnTo>
                          <a:pt x="34963" y="26890"/>
                        </a:lnTo>
                        <a:lnTo>
                          <a:pt x="26192" y="26890"/>
                        </a:lnTo>
                        <a:close/>
                        <a:moveTo>
                          <a:pt x="43780" y="30539"/>
                        </a:moveTo>
                        <a:lnTo>
                          <a:pt x="43780" y="-82"/>
                        </a:lnTo>
                        <a:lnTo>
                          <a:pt x="34963" y="-82"/>
                        </a:lnTo>
                        <a:lnTo>
                          <a:pt x="34963" y="8060"/>
                        </a:lnTo>
                        <a:cubicBezTo>
                          <a:pt x="32949" y="4809"/>
                          <a:pt x="30440" y="2407"/>
                          <a:pt x="27434" y="853"/>
                        </a:cubicBezTo>
                        <a:cubicBezTo>
                          <a:pt x="24429" y="-701"/>
                          <a:pt x="20754" y="-1478"/>
                          <a:pt x="16409" y="-1478"/>
                        </a:cubicBezTo>
                        <a:cubicBezTo>
                          <a:pt x="10920" y="-1478"/>
                          <a:pt x="6550" y="66"/>
                          <a:pt x="3299" y="3153"/>
                        </a:cubicBezTo>
                        <a:cubicBezTo>
                          <a:pt x="58" y="6240"/>
                          <a:pt x="-1562" y="10370"/>
                          <a:pt x="-1562" y="15543"/>
                        </a:cubicBezTo>
                        <a:cubicBezTo>
                          <a:pt x="-1562" y="21574"/>
                          <a:pt x="457" y="26123"/>
                          <a:pt x="4495" y="29190"/>
                        </a:cubicBezTo>
                        <a:cubicBezTo>
                          <a:pt x="8543" y="32257"/>
                          <a:pt x="14574" y="33790"/>
                          <a:pt x="22589" y="33790"/>
                        </a:cubicBezTo>
                        <a:lnTo>
                          <a:pt x="34963" y="33790"/>
                        </a:lnTo>
                        <a:lnTo>
                          <a:pt x="34963" y="34664"/>
                        </a:lnTo>
                        <a:cubicBezTo>
                          <a:pt x="34963" y="38722"/>
                          <a:pt x="33629" y="41861"/>
                          <a:pt x="30961" y="44079"/>
                        </a:cubicBezTo>
                        <a:cubicBezTo>
                          <a:pt x="28293" y="46297"/>
                          <a:pt x="24546" y="47406"/>
                          <a:pt x="19721" y="47406"/>
                        </a:cubicBezTo>
                        <a:cubicBezTo>
                          <a:pt x="16655" y="47406"/>
                          <a:pt x="13664" y="47038"/>
                          <a:pt x="10751" y="46302"/>
                        </a:cubicBezTo>
                        <a:cubicBezTo>
                          <a:pt x="7848" y="45566"/>
                          <a:pt x="5057" y="44462"/>
                          <a:pt x="2379" y="42990"/>
                        </a:cubicBezTo>
                        <a:lnTo>
                          <a:pt x="2379" y="51148"/>
                        </a:lnTo>
                        <a:cubicBezTo>
                          <a:pt x="5599" y="52395"/>
                          <a:pt x="8727" y="53325"/>
                          <a:pt x="11763" y="53939"/>
                        </a:cubicBezTo>
                        <a:cubicBezTo>
                          <a:pt x="14799" y="54562"/>
                          <a:pt x="17753" y="54874"/>
                          <a:pt x="20626" y="54874"/>
                        </a:cubicBezTo>
                        <a:cubicBezTo>
                          <a:pt x="28395" y="54874"/>
                          <a:pt x="34196" y="52860"/>
                          <a:pt x="38030" y="48832"/>
                        </a:cubicBezTo>
                        <a:cubicBezTo>
                          <a:pt x="41863" y="44815"/>
                          <a:pt x="43780" y="38717"/>
                          <a:pt x="43780" y="30539"/>
                        </a:cubicBezTo>
                        <a:close/>
                      </a:path>
                    </a:pathLst>
                  </a:custGeom>
                  <a:solidFill>
                    <a:srgbClr val="000000"/>
                  </a:solidFill>
                  <a:ln w="15" cap="flat">
                    <a:noFill/>
                    <a:prstDash val="solid"/>
                    <a:round/>
                  </a:ln>
                </p:spPr>
                <p:txBody>
                  <a:bodyPr/>
                  <a:lstStyle/>
                  <a:p>
                    <a:endParaRPr lang="nb-NO"/>
                  </a:p>
                </p:txBody>
              </p:sp>
              <p:sp>
                <p:nvSpPr>
                  <p:cNvPr id="303" name="Friform 302">
                    <a:extLst>
                      <a:ext uri="{FF2B5EF4-FFF2-40B4-BE49-F238E27FC236}">
                        <a16:creationId xmlns:a16="http://schemas.microsoft.com/office/drawing/2014/main" id="{CE828C76-52DA-2D28-45D7-ED0D8D1DBD93}"/>
                      </a:ext>
                    </a:extLst>
                  </p:cNvPr>
                  <p:cNvSpPr/>
                  <p:nvPr/>
                </p:nvSpPr>
                <p:spPr>
                  <a:xfrm flipV="1">
                    <a:off x="6137907" y="4176662"/>
                    <a:ext cx="34163" cy="74568"/>
                  </a:xfrm>
                  <a:custGeom>
                    <a:avLst/>
                    <a:gdLst>
                      <a:gd name="csX0" fmla="*/ 33208 w 34163"/>
                      <a:gd name="csY0" fmla="*/ 72404 h 74568"/>
                      <a:gd name="csX1" fmla="*/ 33208 w 34163"/>
                      <a:gd name="csY1" fmla="*/ 65059 h 74568"/>
                      <a:gd name="csX2" fmla="*/ 24775 w 34163"/>
                      <a:gd name="csY2" fmla="*/ 65059 h 74568"/>
                      <a:gd name="csX3" fmla="*/ 18181 w 34163"/>
                      <a:gd name="csY3" fmla="*/ 63143 h 74568"/>
                      <a:gd name="csX4" fmla="*/ 16341 w 34163"/>
                      <a:gd name="csY4" fmla="*/ 56243 h 74568"/>
                      <a:gd name="csX5" fmla="*/ 16341 w 34163"/>
                      <a:gd name="csY5" fmla="*/ 51504 h 74568"/>
                      <a:gd name="csX6" fmla="*/ 30862 w 34163"/>
                      <a:gd name="csY6" fmla="*/ 51504 h 74568"/>
                      <a:gd name="csX7" fmla="*/ 30862 w 34163"/>
                      <a:gd name="csY7" fmla="*/ 44650 h 74568"/>
                      <a:gd name="csX8" fmla="*/ 16341 w 34163"/>
                      <a:gd name="csY8" fmla="*/ 44650 h 74568"/>
                      <a:gd name="csX9" fmla="*/ 16341 w 34163"/>
                      <a:gd name="csY9" fmla="*/ -2164 h 74568"/>
                      <a:gd name="csX10" fmla="*/ 7478 w 34163"/>
                      <a:gd name="csY10" fmla="*/ -2164 h 74568"/>
                      <a:gd name="csX11" fmla="*/ 7478 w 34163"/>
                      <a:gd name="csY11" fmla="*/ 44650 h 74568"/>
                      <a:gd name="csX12" fmla="*/ -955 w 34163"/>
                      <a:gd name="csY12" fmla="*/ 44650 h 74568"/>
                      <a:gd name="csX13" fmla="*/ -955 w 34163"/>
                      <a:gd name="csY13" fmla="*/ 51504 h 74568"/>
                      <a:gd name="csX14" fmla="*/ 7478 w 34163"/>
                      <a:gd name="csY14" fmla="*/ 51504 h 74568"/>
                      <a:gd name="csX15" fmla="*/ 7478 w 34163"/>
                      <a:gd name="csY15" fmla="*/ 55246 h 74568"/>
                      <a:gd name="csX16" fmla="*/ 11649 w 34163"/>
                      <a:gd name="csY16" fmla="*/ 68295 h 74568"/>
                      <a:gd name="csX17" fmla="*/ 24867 w 34163"/>
                      <a:gd name="csY17" fmla="*/ 72404 h 74568"/>
                      <a:gd name="csX18" fmla="*/ 33208 w 34163"/>
                      <a:gd name="csY18" fmla="*/ 72404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4163" h="74568">
                        <a:moveTo>
                          <a:pt x="33208" y="72404"/>
                        </a:moveTo>
                        <a:lnTo>
                          <a:pt x="33208" y="65059"/>
                        </a:lnTo>
                        <a:lnTo>
                          <a:pt x="24775" y="65059"/>
                        </a:lnTo>
                        <a:cubicBezTo>
                          <a:pt x="21616" y="65059"/>
                          <a:pt x="19418" y="64421"/>
                          <a:pt x="18181" y="63143"/>
                        </a:cubicBezTo>
                        <a:cubicBezTo>
                          <a:pt x="16955" y="61865"/>
                          <a:pt x="16341" y="59565"/>
                          <a:pt x="16341" y="56243"/>
                        </a:cubicBezTo>
                        <a:lnTo>
                          <a:pt x="16341" y="51504"/>
                        </a:lnTo>
                        <a:lnTo>
                          <a:pt x="30862" y="51504"/>
                        </a:lnTo>
                        <a:lnTo>
                          <a:pt x="30862" y="44650"/>
                        </a:lnTo>
                        <a:lnTo>
                          <a:pt x="16341" y="44650"/>
                        </a:lnTo>
                        <a:lnTo>
                          <a:pt x="16341" y="-2164"/>
                        </a:lnTo>
                        <a:lnTo>
                          <a:pt x="7478" y="-2164"/>
                        </a:lnTo>
                        <a:lnTo>
                          <a:pt x="7478" y="44650"/>
                        </a:lnTo>
                        <a:lnTo>
                          <a:pt x="-955" y="44650"/>
                        </a:lnTo>
                        <a:lnTo>
                          <a:pt x="-955" y="51504"/>
                        </a:lnTo>
                        <a:lnTo>
                          <a:pt x="7478" y="51504"/>
                        </a:lnTo>
                        <a:lnTo>
                          <a:pt x="7478" y="55246"/>
                        </a:lnTo>
                        <a:cubicBezTo>
                          <a:pt x="7478" y="61216"/>
                          <a:pt x="8869" y="65565"/>
                          <a:pt x="11649" y="68295"/>
                        </a:cubicBezTo>
                        <a:cubicBezTo>
                          <a:pt x="14430" y="71035"/>
                          <a:pt x="18835" y="72404"/>
                          <a:pt x="24867" y="72404"/>
                        </a:cubicBezTo>
                        <a:lnTo>
                          <a:pt x="33208" y="72404"/>
                        </a:lnTo>
                        <a:close/>
                      </a:path>
                    </a:pathLst>
                  </a:custGeom>
                  <a:solidFill>
                    <a:srgbClr val="000000"/>
                  </a:solidFill>
                  <a:ln w="15" cap="flat">
                    <a:noFill/>
                    <a:prstDash val="solid"/>
                    <a:round/>
                  </a:ln>
                </p:spPr>
                <p:txBody>
                  <a:bodyPr/>
                  <a:lstStyle/>
                  <a:p>
                    <a:endParaRPr lang="nb-NO"/>
                  </a:p>
                </p:txBody>
              </p:sp>
              <p:sp>
                <p:nvSpPr>
                  <p:cNvPr id="304" name="Friform 303">
                    <a:extLst>
                      <a:ext uri="{FF2B5EF4-FFF2-40B4-BE49-F238E27FC236}">
                        <a16:creationId xmlns:a16="http://schemas.microsoft.com/office/drawing/2014/main" id="{F564455F-F0CB-1177-36D0-1C886A81B949}"/>
                      </a:ext>
                    </a:extLst>
                  </p:cNvPr>
                  <p:cNvSpPr/>
                  <p:nvPr/>
                </p:nvSpPr>
                <p:spPr>
                  <a:xfrm flipV="1">
                    <a:off x="6171122" y="4182320"/>
                    <a:ext cx="33489" cy="68910"/>
                  </a:xfrm>
                  <a:custGeom>
                    <a:avLst/>
                    <a:gdLst>
                      <a:gd name="csX0" fmla="*/ 14379 w 33489"/>
                      <a:gd name="csY0" fmla="*/ 66931 h 68910"/>
                      <a:gd name="csX1" fmla="*/ 14379 w 33489"/>
                      <a:gd name="csY1" fmla="*/ 51689 h 68910"/>
                      <a:gd name="csX2" fmla="*/ 32534 w 33489"/>
                      <a:gd name="csY2" fmla="*/ 51689 h 68910"/>
                      <a:gd name="csX3" fmla="*/ 32534 w 33489"/>
                      <a:gd name="csY3" fmla="*/ 44835 h 68910"/>
                      <a:gd name="csX4" fmla="*/ 14379 w 33489"/>
                      <a:gd name="csY4" fmla="*/ 44835 h 68910"/>
                      <a:gd name="csX5" fmla="*/ 14379 w 33489"/>
                      <a:gd name="csY5" fmla="*/ 15701 h 68910"/>
                      <a:gd name="csX6" fmla="*/ 16173 w 33489"/>
                      <a:gd name="csY6" fmla="*/ 7267 h 68910"/>
                      <a:gd name="csX7" fmla="*/ 23487 w 33489"/>
                      <a:gd name="csY7" fmla="*/ 5396 h 68910"/>
                      <a:gd name="csX8" fmla="*/ 32534 w 33489"/>
                      <a:gd name="csY8" fmla="*/ 5396 h 68910"/>
                      <a:gd name="csX9" fmla="*/ 32534 w 33489"/>
                      <a:gd name="csY9" fmla="*/ -1979 h 68910"/>
                      <a:gd name="csX10" fmla="*/ 23487 w 33489"/>
                      <a:gd name="csY10" fmla="*/ -1979 h 68910"/>
                      <a:gd name="csX11" fmla="*/ 9395 w 33489"/>
                      <a:gd name="csY11" fmla="*/ 1824 h 68910"/>
                      <a:gd name="csX12" fmla="*/ 5516 w 33489"/>
                      <a:gd name="csY12" fmla="*/ 15701 h 68910"/>
                      <a:gd name="csX13" fmla="*/ 5516 w 33489"/>
                      <a:gd name="csY13" fmla="*/ 44835 h 68910"/>
                      <a:gd name="csX14" fmla="*/ -955 w 33489"/>
                      <a:gd name="csY14" fmla="*/ 44835 h 68910"/>
                      <a:gd name="csX15" fmla="*/ -955 w 33489"/>
                      <a:gd name="csY15" fmla="*/ 51689 h 68910"/>
                      <a:gd name="csX16" fmla="*/ 5516 w 33489"/>
                      <a:gd name="csY16" fmla="*/ 51689 h 68910"/>
                      <a:gd name="csX17" fmla="*/ 5516 w 33489"/>
                      <a:gd name="csY17" fmla="*/ 66931 h 68910"/>
                      <a:gd name="csX18" fmla="*/ 14379 w 33489"/>
                      <a:gd name="csY18" fmla="*/ 66931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379" y="66931"/>
                        </a:moveTo>
                        <a:lnTo>
                          <a:pt x="14379" y="51689"/>
                        </a:lnTo>
                        <a:lnTo>
                          <a:pt x="32534" y="51689"/>
                        </a:lnTo>
                        <a:lnTo>
                          <a:pt x="32534" y="44835"/>
                        </a:lnTo>
                        <a:lnTo>
                          <a:pt x="14379" y="44835"/>
                        </a:lnTo>
                        <a:lnTo>
                          <a:pt x="14379" y="15701"/>
                        </a:lnTo>
                        <a:cubicBezTo>
                          <a:pt x="14379" y="11326"/>
                          <a:pt x="14977" y="8514"/>
                          <a:pt x="16173" y="7267"/>
                        </a:cubicBezTo>
                        <a:cubicBezTo>
                          <a:pt x="17369" y="6020"/>
                          <a:pt x="19807" y="5396"/>
                          <a:pt x="23487" y="5396"/>
                        </a:cubicBezTo>
                        <a:lnTo>
                          <a:pt x="32534" y="5396"/>
                        </a:lnTo>
                        <a:lnTo>
                          <a:pt x="32534" y="-1979"/>
                        </a:lnTo>
                        <a:lnTo>
                          <a:pt x="23487" y="-1979"/>
                        </a:lnTo>
                        <a:cubicBezTo>
                          <a:pt x="16679" y="-1979"/>
                          <a:pt x="11982" y="-712"/>
                          <a:pt x="9395" y="1824"/>
                        </a:cubicBezTo>
                        <a:cubicBezTo>
                          <a:pt x="6809" y="4369"/>
                          <a:pt x="5516" y="8995"/>
                          <a:pt x="5516" y="15701"/>
                        </a:cubicBezTo>
                        <a:lnTo>
                          <a:pt x="5516" y="44835"/>
                        </a:lnTo>
                        <a:lnTo>
                          <a:pt x="-955" y="44835"/>
                        </a:lnTo>
                        <a:lnTo>
                          <a:pt x="-955" y="51689"/>
                        </a:lnTo>
                        <a:lnTo>
                          <a:pt x="5516" y="51689"/>
                        </a:lnTo>
                        <a:lnTo>
                          <a:pt x="5516" y="66931"/>
                        </a:lnTo>
                        <a:lnTo>
                          <a:pt x="14379" y="66931"/>
                        </a:lnTo>
                        <a:close/>
                      </a:path>
                    </a:pathLst>
                  </a:custGeom>
                  <a:solidFill>
                    <a:srgbClr val="000000"/>
                  </a:solidFill>
                  <a:ln w="15" cap="flat">
                    <a:noFill/>
                    <a:prstDash val="solid"/>
                    <a:round/>
                  </a:ln>
                </p:spPr>
                <p:txBody>
                  <a:bodyPr/>
                  <a:lstStyle/>
                  <a:p>
                    <a:endParaRPr lang="nb-NO"/>
                  </a:p>
                </p:txBody>
              </p:sp>
            </p:grpSp>
          </p:grpSp>
          <p:grpSp>
            <p:nvGrpSpPr>
              <p:cNvPr id="305" name="Grafikk 9">
                <a:extLst>
                  <a:ext uri="{FF2B5EF4-FFF2-40B4-BE49-F238E27FC236}">
                    <a16:creationId xmlns:a16="http://schemas.microsoft.com/office/drawing/2014/main" id="{F3BBEBAC-F31A-4001-6DD5-2ABAB3F78BFC}"/>
                  </a:ext>
                </a:extLst>
              </p:cNvPr>
              <p:cNvGrpSpPr/>
              <p:nvPr/>
            </p:nvGrpSpPr>
            <p:grpSpPr>
              <a:xfrm>
                <a:off x="3511312" y="4616062"/>
                <a:ext cx="2764317" cy="94977"/>
                <a:chOff x="3511312" y="4616062"/>
                <a:chExt cx="2764317" cy="94977"/>
              </a:xfrm>
              <a:solidFill>
                <a:srgbClr val="000000"/>
              </a:solidFill>
            </p:grpSpPr>
            <p:sp>
              <p:nvSpPr>
                <p:cNvPr id="306" name="Friform 305">
                  <a:extLst>
                    <a:ext uri="{FF2B5EF4-FFF2-40B4-BE49-F238E27FC236}">
                      <a16:creationId xmlns:a16="http://schemas.microsoft.com/office/drawing/2014/main" id="{11A3E7EC-317F-F02A-BBBF-DE175115182D}"/>
                    </a:ext>
                  </a:extLst>
                </p:cNvPr>
                <p:cNvSpPr/>
                <p:nvPr/>
              </p:nvSpPr>
              <p:spPr>
                <a:xfrm>
                  <a:off x="6241281" y="4653346"/>
                  <a:ext cx="34347" cy="9813"/>
                </a:xfrm>
                <a:custGeom>
                  <a:avLst/>
                  <a:gdLst>
                    <a:gd name="csX0" fmla="*/ 34666 w 34347"/>
                    <a:gd name="csY0" fmla="*/ 312 h 9813"/>
                    <a:gd name="csX1" fmla="*/ 318 w 34347"/>
                    <a:gd name="csY1" fmla="*/ 312 h 9813"/>
                  </a:gdLst>
                  <a:ahLst/>
                  <a:cxnLst>
                    <a:cxn ang="0">
                      <a:pos x="csX0" y="csY0"/>
                    </a:cxn>
                    <a:cxn ang="0">
                      <a:pos x="csX1" y="csY1"/>
                    </a:cxn>
                  </a:cxnLst>
                  <a:rect l="l" t="t" r="r" b="b"/>
                  <a:pathLst>
                    <a:path w="34347" h="9813">
                      <a:moveTo>
                        <a:pt x="34666" y="312"/>
                      </a:moveTo>
                      <a:lnTo>
                        <a:pt x="318" y="312"/>
                      </a:lnTo>
                    </a:path>
                  </a:pathLst>
                </a:custGeom>
                <a:solidFill>
                  <a:srgbClr val="000000"/>
                </a:solidFill>
                <a:ln w="7851" cap="flat">
                  <a:solidFill>
                    <a:srgbClr val="000000"/>
                  </a:solidFill>
                  <a:prstDash val="solid"/>
                  <a:round/>
                </a:ln>
              </p:spPr>
              <p:txBody>
                <a:bodyPr/>
                <a:lstStyle/>
                <a:p>
                  <a:endParaRPr lang="nb-NO"/>
                </a:p>
              </p:txBody>
            </p:sp>
            <p:grpSp>
              <p:nvGrpSpPr>
                <p:cNvPr id="307" name="Grafikk 9">
                  <a:extLst>
                    <a:ext uri="{FF2B5EF4-FFF2-40B4-BE49-F238E27FC236}">
                      <a16:creationId xmlns:a16="http://schemas.microsoft.com/office/drawing/2014/main" id="{A7470A1F-C4D1-6A2B-B2E9-E81DD65222F8}"/>
                    </a:ext>
                  </a:extLst>
                </p:cNvPr>
                <p:cNvGrpSpPr/>
                <p:nvPr/>
              </p:nvGrpSpPr>
              <p:grpSpPr>
                <a:xfrm>
                  <a:off x="3511312" y="4616062"/>
                  <a:ext cx="2692712" cy="94977"/>
                  <a:chOff x="3511312" y="4616062"/>
                  <a:chExt cx="2692712" cy="94977"/>
                </a:xfrm>
                <a:solidFill>
                  <a:srgbClr val="000000"/>
                </a:solidFill>
              </p:grpSpPr>
              <p:sp>
                <p:nvSpPr>
                  <p:cNvPr id="308" name="Friform 307">
                    <a:extLst>
                      <a:ext uri="{FF2B5EF4-FFF2-40B4-BE49-F238E27FC236}">
                        <a16:creationId xmlns:a16="http://schemas.microsoft.com/office/drawing/2014/main" id="{BFAE50A6-0AF9-AC22-344C-CCF5507EAA24}"/>
                      </a:ext>
                    </a:extLst>
                  </p:cNvPr>
                  <p:cNvSpPr/>
                  <p:nvPr/>
                </p:nvSpPr>
                <p:spPr>
                  <a:xfrm flipV="1">
                    <a:off x="3511312" y="4619083"/>
                    <a:ext cx="56781" cy="71547"/>
                  </a:xfrm>
                  <a:custGeom>
                    <a:avLst/>
                    <a:gdLst>
                      <a:gd name="csX0" fmla="*/ -2440 w 56781"/>
                      <a:gd name="csY0" fmla="*/ 69527 h 71547"/>
                      <a:gd name="csX1" fmla="*/ 7235 w 56781"/>
                      <a:gd name="csY1" fmla="*/ 69527 h 71547"/>
                      <a:gd name="csX2" fmla="*/ 7235 w 56781"/>
                      <a:gd name="csY2" fmla="*/ 39289 h 71547"/>
                      <a:gd name="csX3" fmla="*/ 39344 w 56781"/>
                      <a:gd name="csY3" fmla="*/ 69527 h 71547"/>
                      <a:gd name="csX4" fmla="*/ 51811 w 56781"/>
                      <a:gd name="csY4" fmla="*/ 69527 h 71547"/>
                      <a:gd name="csX5" fmla="*/ 16298 w 56781"/>
                      <a:gd name="csY5" fmla="*/ 36176 h 71547"/>
                      <a:gd name="csX6" fmla="*/ 54341 w 56781"/>
                      <a:gd name="csY6" fmla="*/ -2020 h 71547"/>
                      <a:gd name="csX7" fmla="*/ 41598 w 56781"/>
                      <a:gd name="csY7" fmla="*/ -2020 h 71547"/>
                      <a:gd name="csX8" fmla="*/ 7235 w 56781"/>
                      <a:gd name="csY8" fmla="*/ 32435 h 71547"/>
                      <a:gd name="csX9" fmla="*/ 7235 w 56781"/>
                      <a:gd name="csY9" fmla="*/ -2020 h 71547"/>
                      <a:gd name="csX10" fmla="*/ -2440 w 56781"/>
                      <a:gd name="csY10" fmla="*/ -2020 h 71547"/>
                      <a:gd name="csX11" fmla="*/ -2440 w 56781"/>
                      <a:gd name="csY11" fmla="*/ 69527 h 715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6781" h="71547">
                        <a:moveTo>
                          <a:pt x="-2440" y="69527"/>
                        </a:moveTo>
                        <a:lnTo>
                          <a:pt x="7235" y="69527"/>
                        </a:lnTo>
                        <a:lnTo>
                          <a:pt x="7235" y="39289"/>
                        </a:lnTo>
                        <a:lnTo>
                          <a:pt x="39344" y="69527"/>
                        </a:lnTo>
                        <a:lnTo>
                          <a:pt x="51811" y="69527"/>
                        </a:lnTo>
                        <a:lnTo>
                          <a:pt x="16298" y="36176"/>
                        </a:lnTo>
                        <a:lnTo>
                          <a:pt x="54341" y="-2020"/>
                        </a:lnTo>
                        <a:lnTo>
                          <a:pt x="41598" y="-2020"/>
                        </a:lnTo>
                        <a:lnTo>
                          <a:pt x="7235" y="32435"/>
                        </a:lnTo>
                        <a:lnTo>
                          <a:pt x="7235" y="-2020"/>
                        </a:lnTo>
                        <a:lnTo>
                          <a:pt x="-2440" y="-2020"/>
                        </a:lnTo>
                        <a:lnTo>
                          <a:pt x="-2440" y="69527"/>
                        </a:lnTo>
                        <a:close/>
                      </a:path>
                    </a:pathLst>
                  </a:custGeom>
                  <a:solidFill>
                    <a:srgbClr val="000000"/>
                  </a:solidFill>
                  <a:ln w="15" cap="flat">
                    <a:noFill/>
                    <a:prstDash val="solid"/>
                    <a:round/>
                  </a:ln>
                </p:spPr>
                <p:txBody>
                  <a:bodyPr/>
                  <a:lstStyle/>
                  <a:p>
                    <a:endParaRPr lang="nb-NO"/>
                  </a:p>
                </p:txBody>
              </p:sp>
              <p:sp>
                <p:nvSpPr>
                  <p:cNvPr id="309" name="Friform 308">
                    <a:extLst>
                      <a:ext uri="{FF2B5EF4-FFF2-40B4-BE49-F238E27FC236}">
                        <a16:creationId xmlns:a16="http://schemas.microsoft.com/office/drawing/2014/main" id="{D16A4B58-294F-C2E1-E6E2-9B3722C19F6E}"/>
                      </a:ext>
                    </a:extLst>
                  </p:cNvPr>
                  <p:cNvSpPr/>
                  <p:nvPr/>
                </p:nvSpPr>
                <p:spPr>
                  <a:xfrm flipV="1">
                    <a:off x="3564258" y="4616062"/>
                    <a:ext cx="19841" cy="94977"/>
                  </a:xfrm>
                  <a:custGeom>
                    <a:avLst/>
                    <a:gdLst>
                      <a:gd name="csX0" fmla="*/ 10537 w 19841"/>
                      <a:gd name="csY0" fmla="*/ 72625 h 94977"/>
                      <a:gd name="csX1" fmla="*/ 19354 w 19841"/>
                      <a:gd name="csY1" fmla="*/ 72625 h 94977"/>
                      <a:gd name="csX2" fmla="*/ 19354 w 19841"/>
                      <a:gd name="csY2" fmla="*/ 17991 h 94977"/>
                      <a:gd name="csX3" fmla="*/ 15444 w 19841"/>
                      <a:gd name="csY3" fmla="*/ 3148 h 94977"/>
                      <a:gd name="csX4" fmla="*/ 2870 w 19841"/>
                      <a:gd name="csY4" fmla="*/ -1453 h 94977"/>
                      <a:gd name="csX5" fmla="*/ -488 w 19841"/>
                      <a:gd name="csY5" fmla="*/ -1453 h 94977"/>
                      <a:gd name="csX6" fmla="*/ -488 w 19841"/>
                      <a:gd name="csY6" fmla="*/ 6015 h 94977"/>
                      <a:gd name="csX7" fmla="*/ 1873 w 19841"/>
                      <a:gd name="csY7" fmla="*/ 6015 h 94977"/>
                      <a:gd name="csX8" fmla="*/ 8712 w 19841"/>
                      <a:gd name="csY8" fmla="*/ 8346 h 94977"/>
                      <a:gd name="csX9" fmla="*/ 10537 w 19841"/>
                      <a:gd name="csY9" fmla="*/ 17991 h 94977"/>
                      <a:gd name="csX10" fmla="*/ 10537 w 19841"/>
                      <a:gd name="csY10" fmla="*/ 72625 h 94977"/>
                      <a:gd name="csX11" fmla="*/ 10537 w 19841"/>
                      <a:gd name="csY11" fmla="*/ 93525 h 94977"/>
                      <a:gd name="csX12" fmla="*/ 19354 w 19841"/>
                      <a:gd name="csY12" fmla="*/ 93525 h 94977"/>
                      <a:gd name="csX13" fmla="*/ 19354 w 19841"/>
                      <a:gd name="csY13" fmla="*/ 82347 h 94977"/>
                      <a:gd name="csX14" fmla="*/ 10537 w 19841"/>
                      <a:gd name="csY14" fmla="*/ 82347 h 94977"/>
                      <a:gd name="csX15" fmla="*/ 10537 w 19841"/>
                      <a:gd name="csY15" fmla="*/ 93525 h 949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9841" h="94977">
                        <a:moveTo>
                          <a:pt x="10537" y="72625"/>
                        </a:moveTo>
                        <a:lnTo>
                          <a:pt x="19354" y="72625"/>
                        </a:lnTo>
                        <a:lnTo>
                          <a:pt x="19354" y="17991"/>
                        </a:lnTo>
                        <a:cubicBezTo>
                          <a:pt x="19354" y="11162"/>
                          <a:pt x="18050" y="6214"/>
                          <a:pt x="15444" y="3148"/>
                        </a:cubicBezTo>
                        <a:cubicBezTo>
                          <a:pt x="12847" y="81"/>
                          <a:pt x="8656" y="-1453"/>
                          <a:pt x="2870" y="-1453"/>
                        </a:cubicBezTo>
                        <a:lnTo>
                          <a:pt x="-488" y="-1453"/>
                        </a:lnTo>
                        <a:lnTo>
                          <a:pt x="-488" y="6015"/>
                        </a:lnTo>
                        <a:lnTo>
                          <a:pt x="1873" y="6015"/>
                        </a:lnTo>
                        <a:cubicBezTo>
                          <a:pt x="5226" y="6015"/>
                          <a:pt x="7506" y="6792"/>
                          <a:pt x="8712" y="8346"/>
                        </a:cubicBezTo>
                        <a:cubicBezTo>
                          <a:pt x="9928" y="9889"/>
                          <a:pt x="10537" y="13104"/>
                          <a:pt x="10537" y="17991"/>
                        </a:cubicBezTo>
                        <a:lnTo>
                          <a:pt x="10537" y="72625"/>
                        </a:lnTo>
                        <a:close/>
                        <a:moveTo>
                          <a:pt x="10537" y="93525"/>
                        </a:moveTo>
                        <a:lnTo>
                          <a:pt x="19354" y="93525"/>
                        </a:lnTo>
                        <a:lnTo>
                          <a:pt x="19354" y="82347"/>
                        </a:lnTo>
                        <a:lnTo>
                          <a:pt x="10537" y="82347"/>
                        </a:lnTo>
                        <a:lnTo>
                          <a:pt x="10537" y="93525"/>
                        </a:lnTo>
                        <a:close/>
                      </a:path>
                    </a:pathLst>
                  </a:custGeom>
                  <a:solidFill>
                    <a:srgbClr val="000000"/>
                  </a:solidFill>
                  <a:ln w="15" cap="flat">
                    <a:noFill/>
                    <a:prstDash val="solid"/>
                    <a:round/>
                  </a:ln>
                </p:spPr>
                <p:txBody>
                  <a:bodyPr/>
                  <a:lstStyle/>
                  <a:p>
                    <a:endParaRPr lang="nb-NO"/>
                  </a:p>
                </p:txBody>
              </p:sp>
              <p:sp>
                <p:nvSpPr>
                  <p:cNvPr id="310" name="Friform 309">
                    <a:extLst>
                      <a:ext uri="{FF2B5EF4-FFF2-40B4-BE49-F238E27FC236}">
                        <a16:creationId xmlns:a16="http://schemas.microsoft.com/office/drawing/2014/main" id="{B4949824-19D8-BEFF-87A5-9962C6AEF880}"/>
                      </a:ext>
                    </a:extLst>
                  </p:cNvPr>
                  <p:cNvSpPr/>
                  <p:nvPr/>
                </p:nvSpPr>
                <p:spPr>
                  <a:xfrm flipV="1">
                    <a:off x="3598715" y="4635674"/>
                    <a:ext cx="49742" cy="56351"/>
                  </a:xfrm>
                  <a:custGeom>
                    <a:avLst/>
                    <a:gdLst>
                      <a:gd name="csX0" fmla="*/ 47816 w 49742"/>
                      <a:gd name="csY0" fmla="*/ 29005 h 56351"/>
                      <a:gd name="csX1" fmla="*/ 47816 w 49742"/>
                      <a:gd name="csY1" fmla="*/ 24696 h 56351"/>
                      <a:gd name="csX2" fmla="*/ 7273 w 49742"/>
                      <a:gd name="csY2" fmla="*/ 24696 h 56351"/>
                      <a:gd name="csX3" fmla="*/ 12762 w 49742"/>
                      <a:gd name="csY3" fmla="*/ 10819 h 56351"/>
                      <a:gd name="csX4" fmla="*/ 26440 w 49742"/>
                      <a:gd name="csY4" fmla="*/ 6050 h 56351"/>
                      <a:gd name="csX5" fmla="*/ 36285 w 49742"/>
                      <a:gd name="csY5" fmla="*/ 7292 h 56351"/>
                      <a:gd name="csX6" fmla="*/ 45761 w 49742"/>
                      <a:gd name="csY6" fmla="*/ 11033 h 56351"/>
                      <a:gd name="csX7" fmla="*/ 45761 w 49742"/>
                      <a:gd name="csY7" fmla="*/ 2692 h 56351"/>
                      <a:gd name="csX8" fmla="*/ 36024 w 49742"/>
                      <a:gd name="csY8" fmla="*/ -375 h 56351"/>
                      <a:gd name="csX9" fmla="*/ 25919 w 49742"/>
                      <a:gd name="csY9" fmla="*/ -1433 h 56351"/>
                      <a:gd name="csX10" fmla="*/ 5571 w 49742"/>
                      <a:gd name="csY10" fmla="*/ 6034 h 56351"/>
                      <a:gd name="csX11" fmla="*/ -1927 w 49742"/>
                      <a:gd name="csY11" fmla="*/ 26275 h 56351"/>
                      <a:gd name="csX12" fmla="*/ 5188 w 49742"/>
                      <a:gd name="csY12" fmla="*/ 47175 h 56351"/>
                      <a:gd name="csX13" fmla="*/ 24386 w 49742"/>
                      <a:gd name="csY13" fmla="*/ 54919 h 56351"/>
                      <a:gd name="csX14" fmla="*/ 41513 w 49742"/>
                      <a:gd name="csY14" fmla="*/ 47942 h 56351"/>
                      <a:gd name="csX15" fmla="*/ 47816 w 49742"/>
                      <a:gd name="csY15" fmla="*/ 29005 h 56351"/>
                      <a:gd name="csX16" fmla="*/ 38999 w 49742"/>
                      <a:gd name="csY16" fmla="*/ 31596 h 56351"/>
                      <a:gd name="csX17" fmla="*/ 34951 w 49742"/>
                      <a:gd name="csY17" fmla="*/ 43127 h 56351"/>
                      <a:gd name="csX18" fmla="*/ 24478 w 49742"/>
                      <a:gd name="csY18" fmla="*/ 47451 h 56351"/>
                      <a:gd name="csX19" fmla="*/ 12670 w 49742"/>
                      <a:gd name="csY19" fmla="*/ 43280 h 56351"/>
                      <a:gd name="csX20" fmla="*/ 7564 w 49742"/>
                      <a:gd name="csY20" fmla="*/ 31535 h 56351"/>
                      <a:gd name="csX21" fmla="*/ 38999 w 49742"/>
                      <a:gd name="csY21" fmla="*/ 31596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816" y="29005"/>
                        </a:moveTo>
                        <a:lnTo>
                          <a:pt x="47816" y="24696"/>
                        </a:lnTo>
                        <a:lnTo>
                          <a:pt x="7273" y="24696"/>
                        </a:lnTo>
                        <a:cubicBezTo>
                          <a:pt x="7661" y="18624"/>
                          <a:pt x="9491" y="13998"/>
                          <a:pt x="12762" y="10819"/>
                        </a:cubicBezTo>
                        <a:cubicBezTo>
                          <a:pt x="16034" y="7639"/>
                          <a:pt x="20593" y="6050"/>
                          <a:pt x="26440" y="6050"/>
                        </a:cubicBezTo>
                        <a:cubicBezTo>
                          <a:pt x="29824" y="6050"/>
                          <a:pt x="33105" y="6464"/>
                          <a:pt x="36285" y="7292"/>
                        </a:cubicBezTo>
                        <a:cubicBezTo>
                          <a:pt x="39464" y="8120"/>
                          <a:pt x="42623" y="9367"/>
                          <a:pt x="45761" y="11033"/>
                        </a:cubicBezTo>
                        <a:lnTo>
                          <a:pt x="45761" y="2692"/>
                        </a:lnTo>
                        <a:cubicBezTo>
                          <a:pt x="42592" y="1353"/>
                          <a:pt x="39346" y="330"/>
                          <a:pt x="36024" y="-375"/>
                        </a:cubicBezTo>
                        <a:cubicBezTo>
                          <a:pt x="32702" y="-1080"/>
                          <a:pt x="29333" y="-1433"/>
                          <a:pt x="25919" y="-1433"/>
                        </a:cubicBezTo>
                        <a:cubicBezTo>
                          <a:pt x="17352" y="-1433"/>
                          <a:pt x="10570" y="1056"/>
                          <a:pt x="5571" y="6034"/>
                        </a:cubicBezTo>
                        <a:cubicBezTo>
                          <a:pt x="572" y="11023"/>
                          <a:pt x="-1927" y="17770"/>
                          <a:pt x="-1927" y="26275"/>
                        </a:cubicBezTo>
                        <a:cubicBezTo>
                          <a:pt x="-1927" y="35056"/>
                          <a:pt x="444" y="42023"/>
                          <a:pt x="5188" y="47175"/>
                        </a:cubicBezTo>
                        <a:cubicBezTo>
                          <a:pt x="9931" y="52337"/>
                          <a:pt x="16330" y="54919"/>
                          <a:pt x="24386" y="54919"/>
                        </a:cubicBezTo>
                        <a:cubicBezTo>
                          <a:pt x="31603" y="54919"/>
                          <a:pt x="37312" y="52593"/>
                          <a:pt x="41513" y="47942"/>
                        </a:cubicBezTo>
                        <a:cubicBezTo>
                          <a:pt x="45715" y="43301"/>
                          <a:pt x="47816" y="36988"/>
                          <a:pt x="47816" y="29005"/>
                        </a:cubicBezTo>
                        <a:close/>
                        <a:moveTo>
                          <a:pt x="38999" y="31596"/>
                        </a:moveTo>
                        <a:cubicBezTo>
                          <a:pt x="38937" y="36411"/>
                          <a:pt x="37588" y="40254"/>
                          <a:pt x="34951" y="43127"/>
                        </a:cubicBezTo>
                        <a:cubicBezTo>
                          <a:pt x="32313" y="46010"/>
                          <a:pt x="28822" y="47451"/>
                          <a:pt x="24478" y="47451"/>
                        </a:cubicBezTo>
                        <a:cubicBezTo>
                          <a:pt x="19560" y="47451"/>
                          <a:pt x="15625" y="46061"/>
                          <a:pt x="12670" y="43280"/>
                        </a:cubicBezTo>
                        <a:cubicBezTo>
                          <a:pt x="9716" y="40500"/>
                          <a:pt x="8014" y="36585"/>
                          <a:pt x="7564" y="31535"/>
                        </a:cubicBezTo>
                        <a:lnTo>
                          <a:pt x="38999" y="31596"/>
                        </a:lnTo>
                        <a:close/>
                      </a:path>
                    </a:pathLst>
                  </a:custGeom>
                  <a:solidFill>
                    <a:srgbClr val="000000"/>
                  </a:solidFill>
                  <a:ln w="15" cap="flat">
                    <a:noFill/>
                    <a:prstDash val="solid"/>
                    <a:round/>
                  </a:ln>
                </p:spPr>
                <p:txBody>
                  <a:bodyPr/>
                  <a:lstStyle/>
                  <a:p>
                    <a:endParaRPr lang="nb-NO"/>
                  </a:p>
                </p:txBody>
              </p:sp>
              <p:sp>
                <p:nvSpPr>
                  <p:cNvPr id="311" name="Friform 310">
                    <a:extLst>
                      <a:ext uri="{FF2B5EF4-FFF2-40B4-BE49-F238E27FC236}">
                        <a16:creationId xmlns:a16="http://schemas.microsoft.com/office/drawing/2014/main" id="{A0E139AD-724E-CD8E-0161-2C27F12EE976}"/>
                      </a:ext>
                    </a:extLst>
                  </p:cNvPr>
                  <p:cNvSpPr/>
                  <p:nvPr/>
                </p:nvSpPr>
                <p:spPr>
                  <a:xfrm flipV="1">
                    <a:off x="3662587" y="4635674"/>
                    <a:ext cx="44958" cy="54956"/>
                  </a:xfrm>
                  <a:custGeom>
                    <a:avLst/>
                    <a:gdLst>
                      <a:gd name="csX0" fmla="*/ 42966 w 44958"/>
                      <a:gd name="csY0" fmla="*/ 30922 h 54956"/>
                      <a:gd name="csX1" fmla="*/ 42966 w 44958"/>
                      <a:gd name="csY1" fmla="*/ -1479 h 54956"/>
                      <a:gd name="csX2" fmla="*/ 34149 w 44958"/>
                      <a:gd name="csY2" fmla="*/ -1479 h 54956"/>
                      <a:gd name="csX3" fmla="*/ 34149 w 44958"/>
                      <a:gd name="csY3" fmla="*/ 30630 h 54956"/>
                      <a:gd name="csX4" fmla="*/ 31174 w 44958"/>
                      <a:gd name="csY4" fmla="*/ 42023 h 54956"/>
                      <a:gd name="csX5" fmla="*/ 22265 w 44958"/>
                      <a:gd name="csY5" fmla="*/ 45811 h 54956"/>
                      <a:gd name="csX6" fmla="*/ 10995 w 44958"/>
                      <a:gd name="csY6" fmla="*/ 41257 h 54956"/>
                      <a:gd name="csX7" fmla="*/ 6870 w 44958"/>
                      <a:gd name="csY7" fmla="*/ 28852 h 54956"/>
                      <a:gd name="csX8" fmla="*/ 6870 w 44958"/>
                      <a:gd name="csY8" fmla="*/ -1479 h 54956"/>
                      <a:gd name="csX9" fmla="*/ -1993 w 44958"/>
                      <a:gd name="csY9" fmla="*/ -1479 h 54956"/>
                      <a:gd name="csX10" fmla="*/ -1993 w 44958"/>
                      <a:gd name="csY10" fmla="*/ 52190 h 54956"/>
                      <a:gd name="csX11" fmla="*/ 6870 w 44958"/>
                      <a:gd name="csY11" fmla="*/ 52190 h 54956"/>
                      <a:gd name="csX12" fmla="*/ 6870 w 44958"/>
                      <a:gd name="csY12" fmla="*/ 43848 h 54956"/>
                      <a:gd name="csX13" fmla="*/ 14322 w 44958"/>
                      <a:gd name="csY13" fmla="*/ 51086 h 54956"/>
                      <a:gd name="csX14" fmla="*/ 24228 w 44958"/>
                      <a:gd name="csY14" fmla="*/ 53478 h 54956"/>
                      <a:gd name="csX15" fmla="*/ 38212 w 44958"/>
                      <a:gd name="csY15" fmla="*/ 47758 h 54956"/>
                      <a:gd name="csX16" fmla="*/ 42966 w 44958"/>
                      <a:gd name="csY16" fmla="*/ 30922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2966" y="30922"/>
                        </a:moveTo>
                        <a:lnTo>
                          <a:pt x="42966" y="-1479"/>
                        </a:lnTo>
                        <a:lnTo>
                          <a:pt x="34149" y="-1479"/>
                        </a:lnTo>
                        <a:lnTo>
                          <a:pt x="34149" y="30630"/>
                        </a:lnTo>
                        <a:cubicBezTo>
                          <a:pt x="34149" y="35711"/>
                          <a:pt x="33157" y="39509"/>
                          <a:pt x="31174" y="42023"/>
                        </a:cubicBezTo>
                        <a:cubicBezTo>
                          <a:pt x="29191" y="44548"/>
                          <a:pt x="26221" y="45811"/>
                          <a:pt x="22265" y="45811"/>
                        </a:cubicBezTo>
                        <a:cubicBezTo>
                          <a:pt x="17501" y="45811"/>
                          <a:pt x="13745" y="44293"/>
                          <a:pt x="10995" y="41257"/>
                        </a:cubicBezTo>
                        <a:cubicBezTo>
                          <a:pt x="8245" y="38231"/>
                          <a:pt x="6870" y="34096"/>
                          <a:pt x="6870" y="28852"/>
                        </a:cubicBezTo>
                        <a:lnTo>
                          <a:pt x="6870" y="-1479"/>
                        </a:lnTo>
                        <a:lnTo>
                          <a:pt x="-1993" y="-1479"/>
                        </a:lnTo>
                        <a:lnTo>
                          <a:pt x="-1993" y="52190"/>
                        </a:lnTo>
                        <a:lnTo>
                          <a:pt x="6870" y="52190"/>
                        </a:lnTo>
                        <a:lnTo>
                          <a:pt x="6870" y="43848"/>
                        </a:lnTo>
                        <a:cubicBezTo>
                          <a:pt x="8986" y="47078"/>
                          <a:pt x="11470" y="49491"/>
                          <a:pt x="14322" y="51086"/>
                        </a:cubicBezTo>
                        <a:cubicBezTo>
                          <a:pt x="17184" y="52680"/>
                          <a:pt x="20486" y="53478"/>
                          <a:pt x="24228" y="53478"/>
                        </a:cubicBezTo>
                        <a:cubicBezTo>
                          <a:pt x="30392" y="53478"/>
                          <a:pt x="35053" y="51571"/>
                          <a:pt x="38212" y="47758"/>
                        </a:cubicBezTo>
                        <a:cubicBezTo>
                          <a:pt x="41381" y="43945"/>
                          <a:pt x="42966" y="38333"/>
                          <a:pt x="42966" y="30922"/>
                        </a:cubicBezTo>
                        <a:close/>
                      </a:path>
                    </a:pathLst>
                  </a:custGeom>
                  <a:solidFill>
                    <a:srgbClr val="000000"/>
                  </a:solidFill>
                  <a:ln w="15" cap="flat">
                    <a:noFill/>
                    <a:prstDash val="solid"/>
                    <a:round/>
                  </a:ln>
                </p:spPr>
                <p:txBody>
                  <a:bodyPr/>
                  <a:lstStyle/>
                  <a:p>
                    <a:endParaRPr lang="nb-NO"/>
                  </a:p>
                </p:txBody>
              </p:sp>
              <p:sp>
                <p:nvSpPr>
                  <p:cNvPr id="312" name="Friform 311">
                    <a:extLst>
                      <a:ext uri="{FF2B5EF4-FFF2-40B4-BE49-F238E27FC236}">
                        <a16:creationId xmlns:a16="http://schemas.microsoft.com/office/drawing/2014/main" id="{2E45C5B3-0995-8DCC-D68B-8D59F6430C25}"/>
                      </a:ext>
                    </a:extLst>
                  </p:cNvPr>
                  <p:cNvSpPr/>
                  <p:nvPr/>
                </p:nvSpPr>
                <p:spPr>
                  <a:xfrm flipV="1">
                    <a:off x="3724785" y="4635674"/>
                    <a:ext cx="44958" cy="54956"/>
                  </a:xfrm>
                  <a:custGeom>
                    <a:avLst/>
                    <a:gdLst>
                      <a:gd name="csX0" fmla="*/ 42972 w 44958"/>
                      <a:gd name="csY0" fmla="*/ 30922 h 54956"/>
                      <a:gd name="csX1" fmla="*/ 42972 w 44958"/>
                      <a:gd name="csY1" fmla="*/ -1479 h 54956"/>
                      <a:gd name="csX2" fmla="*/ 34155 w 44958"/>
                      <a:gd name="csY2" fmla="*/ -1479 h 54956"/>
                      <a:gd name="csX3" fmla="*/ 34155 w 44958"/>
                      <a:gd name="csY3" fmla="*/ 30630 h 54956"/>
                      <a:gd name="csX4" fmla="*/ 31180 w 44958"/>
                      <a:gd name="csY4" fmla="*/ 42023 h 54956"/>
                      <a:gd name="csX5" fmla="*/ 22271 w 44958"/>
                      <a:gd name="csY5" fmla="*/ 45811 h 54956"/>
                      <a:gd name="csX6" fmla="*/ 11001 w 44958"/>
                      <a:gd name="csY6" fmla="*/ 41257 h 54956"/>
                      <a:gd name="csX7" fmla="*/ 6876 w 44958"/>
                      <a:gd name="csY7" fmla="*/ 28852 h 54956"/>
                      <a:gd name="csX8" fmla="*/ 6876 w 44958"/>
                      <a:gd name="csY8" fmla="*/ -1479 h 54956"/>
                      <a:gd name="csX9" fmla="*/ -1987 w 44958"/>
                      <a:gd name="csY9" fmla="*/ -1479 h 54956"/>
                      <a:gd name="csX10" fmla="*/ -1987 w 44958"/>
                      <a:gd name="csY10" fmla="*/ 52190 h 54956"/>
                      <a:gd name="csX11" fmla="*/ 6876 w 44958"/>
                      <a:gd name="csY11" fmla="*/ 52190 h 54956"/>
                      <a:gd name="csX12" fmla="*/ 6876 w 44958"/>
                      <a:gd name="csY12" fmla="*/ 43848 h 54956"/>
                      <a:gd name="csX13" fmla="*/ 14328 w 44958"/>
                      <a:gd name="csY13" fmla="*/ 51086 h 54956"/>
                      <a:gd name="csX14" fmla="*/ 24234 w 44958"/>
                      <a:gd name="csY14" fmla="*/ 53478 h 54956"/>
                      <a:gd name="csX15" fmla="*/ 38219 w 44958"/>
                      <a:gd name="csY15" fmla="*/ 47758 h 54956"/>
                      <a:gd name="csX16" fmla="*/ 42972 w 44958"/>
                      <a:gd name="csY16" fmla="*/ 30922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2972" y="30922"/>
                        </a:moveTo>
                        <a:lnTo>
                          <a:pt x="42972" y="-1479"/>
                        </a:lnTo>
                        <a:lnTo>
                          <a:pt x="34155" y="-1479"/>
                        </a:lnTo>
                        <a:lnTo>
                          <a:pt x="34155" y="30630"/>
                        </a:lnTo>
                        <a:cubicBezTo>
                          <a:pt x="34155" y="35711"/>
                          <a:pt x="33164" y="39509"/>
                          <a:pt x="31180" y="42023"/>
                        </a:cubicBezTo>
                        <a:cubicBezTo>
                          <a:pt x="29197" y="44548"/>
                          <a:pt x="26228" y="45811"/>
                          <a:pt x="22271" y="45811"/>
                        </a:cubicBezTo>
                        <a:cubicBezTo>
                          <a:pt x="17508" y="45811"/>
                          <a:pt x="13751" y="44293"/>
                          <a:pt x="11001" y="41257"/>
                        </a:cubicBezTo>
                        <a:cubicBezTo>
                          <a:pt x="8251" y="38231"/>
                          <a:pt x="6876" y="34096"/>
                          <a:pt x="6876" y="28852"/>
                        </a:cubicBezTo>
                        <a:lnTo>
                          <a:pt x="6876" y="-1479"/>
                        </a:lnTo>
                        <a:lnTo>
                          <a:pt x="-1987" y="-1479"/>
                        </a:lnTo>
                        <a:lnTo>
                          <a:pt x="-1987" y="52190"/>
                        </a:lnTo>
                        <a:lnTo>
                          <a:pt x="6876" y="52190"/>
                        </a:lnTo>
                        <a:lnTo>
                          <a:pt x="6876" y="43848"/>
                        </a:lnTo>
                        <a:cubicBezTo>
                          <a:pt x="8992" y="47078"/>
                          <a:pt x="11476" y="49491"/>
                          <a:pt x="14328" y="51086"/>
                        </a:cubicBezTo>
                        <a:cubicBezTo>
                          <a:pt x="17191" y="52680"/>
                          <a:pt x="20493" y="53478"/>
                          <a:pt x="24234" y="53478"/>
                        </a:cubicBezTo>
                        <a:cubicBezTo>
                          <a:pt x="30398" y="53478"/>
                          <a:pt x="35060" y="51571"/>
                          <a:pt x="38219" y="47758"/>
                        </a:cubicBezTo>
                        <a:cubicBezTo>
                          <a:pt x="41388" y="43945"/>
                          <a:pt x="42972" y="38333"/>
                          <a:pt x="42972" y="30922"/>
                        </a:cubicBezTo>
                        <a:close/>
                      </a:path>
                    </a:pathLst>
                  </a:custGeom>
                  <a:solidFill>
                    <a:srgbClr val="000000"/>
                  </a:solidFill>
                  <a:ln w="15" cap="flat">
                    <a:noFill/>
                    <a:prstDash val="solid"/>
                    <a:round/>
                  </a:ln>
                </p:spPr>
                <p:txBody>
                  <a:bodyPr/>
                  <a:lstStyle/>
                  <a:p>
                    <a:endParaRPr lang="nb-NO"/>
                  </a:p>
                </p:txBody>
              </p:sp>
              <p:sp>
                <p:nvSpPr>
                  <p:cNvPr id="313" name="Friform 312">
                    <a:extLst>
                      <a:ext uri="{FF2B5EF4-FFF2-40B4-BE49-F238E27FC236}">
                        <a16:creationId xmlns:a16="http://schemas.microsoft.com/office/drawing/2014/main" id="{E608168A-08D2-8487-9998-285BE2C97CE0}"/>
                      </a:ext>
                    </a:extLst>
                  </p:cNvPr>
                  <p:cNvSpPr/>
                  <p:nvPr/>
                </p:nvSpPr>
                <p:spPr>
                  <a:xfrm flipV="1">
                    <a:off x="3783395" y="4635674"/>
                    <a:ext cx="41017" cy="56351"/>
                  </a:xfrm>
                  <a:custGeom>
                    <a:avLst/>
                    <a:gdLst>
                      <a:gd name="csX0" fmla="*/ 36517 w 41017"/>
                      <a:gd name="csY0" fmla="*/ 52051 h 56351"/>
                      <a:gd name="csX1" fmla="*/ 36517 w 41017"/>
                      <a:gd name="csY1" fmla="*/ 43710 h 56351"/>
                      <a:gd name="csX2" fmla="*/ 28758 w 41017"/>
                      <a:gd name="csY2" fmla="*/ 46577 h 56351"/>
                      <a:gd name="csX3" fmla="*/ 20416 w 41017"/>
                      <a:gd name="csY3" fmla="*/ 47543 h 56351"/>
                      <a:gd name="csX4" fmla="*/ 10572 w 41017"/>
                      <a:gd name="csY4" fmla="*/ 45534 h 56351"/>
                      <a:gd name="csX5" fmla="*/ 7291 w 41017"/>
                      <a:gd name="csY5" fmla="*/ 39493 h 56351"/>
                      <a:gd name="csX6" fmla="*/ 9637 w 41017"/>
                      <a:gd name="csY6" fmla="*/ 34678 h 56351"/>
                      <a:gd name="csX7" fmla="*/ 19082 w 41017"/>
                      <a:gd name="csY7" fmla="*/ 31351 h 56351"/>
                      <a:gd name="csX8" fmla="*/ 22103 w 41017"/>
                      <a:gd name="csY8" fmla="*/ 30676 h 56351"/>
                      <a:gd name="csX9" fmla="*/ 35443 w 41017"/>
                      <a:gd name="csY9" fmla="*/ 25002 h 56351"/>
                      <a:gd name="csX10" fmla="*/ 39400 w 41017"/>
                      <a:gd name="csY10" fmla="*/ 14775 h 56351"/>
                      <a:gd name="csX11" fmla="*/ 33481 w 41017"/>
                      <a:gd name="csY11" fmla="*/ 2922 h 56351"/>
                      <a:gd name="csX12" fmla="*/ 17211 w 41017"/>
                      <a:gd name="csY12" fmla="*/ -1433 h 56351"/>
                      <a:gd name="csX13" fmla="*/ 8226 w 41017"/>
                      <a:gd name="csY13" fmla="*/ -590 h 56351"/>
                      <a:gd name="csX14" fmla="*/ -1618 w 41017"/>
                      <a:gd name="csY14" fmla="*/ 1925 h 56351"/>
                      <a:gd name="csX15" fmla="*/ -1618 w 41017"/>
                      <a:gd name="csY15" fmla="*/ 11033 h 56351"/>
                      <a:gd name="csX16" fmla="*/ 8011 w 41017"/>
                      <a:gd name="csY16" fmla="*/ 7215 h 56351"/>
                      <a:gd name="csX17" fmla="*/ 17411 w 41017"/>
                      <a:gd name="csY17" fmla="*/ 5958 h 56351"/>
                      <a:gd name="csX18" fmla="*/ 26979 w 41017"/>
                      <a:gd name="csY18" fmla="*/ 8089 h 56351"/>
                      <a:gd name="csX19" fmla="*/ 30337 w 41017"/>
                      <a:gd name="csY19" fmla="*/ 14100 h 56351"/>
                      <a:gd name="csX20" fmla="*/ 27914 w 41017"/>
                      <a:gd name="csY20" fmla="*/ 19605 h 56351"/>
                      <a:gd name="csX21" fmla="*/ 17304 w 41017"/>
                      <a:gd name="csY21" fmla="*/ 23300 h 56351"/>
                      <a:gd name="csX22" fmla="*/ 14237 w 41017"/>
                      <a:gd name="csY22" fmla="*/ 24021 h 56351"/>
                      <a:gd name="csX23" fmla="*/ 2399 w 41017"/>
                      <a:gd name="csY23" fmla="*/ 29311 h 56351"/>
                      <a:gd name="csX24" fmla="*/ -1235 w 41017"/>
                      <a:gd name="csY24" fmla="*/ 39110 h 56351"/>
                      <a:gd name="csX25" fmla="*/ 4132 w 41017"/>
                      <a:gd name="csY25" fmla="*/ 50794 h 56351"/>
                      <a:gd name="csX26" fmla="*/ 19374 w 41017"/>
                      <a:gd name="csY26" fmla="*/ 54919 h 56351"/>
                      <a:gd name="csX27" fmla="*/ 28559 w 41017"/>
                      <a:gd name="csY27" fmla="*/ 54198 h 56351"/>
                      <a:gd name="csX28" fmla="*/ 36517 w 41017"/>
                      <a:gd name="csY28" fmla="*/ 52051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517" y="52051"/>
                        </a:moveTo>
                        <a:lnTo>
                          <a:pt x="36517" y="43710"/>
                        </a:lnTo>
                        <a:cubicBezTo>
                          <a:pt x="34033" y="44987"/>
                          <a:pt x="31446" y="45943"/>
                          <a:pt x="28758" y="46577"/>
                        </a:cubicBezTo>
                        <a:cubicBezTo>
                          <a:pt x="26080" y="47221"/>
                          <a:pt x="23299" y="47543"/>
                          <a:pt x="20416" y="47543"/>
                        </a:cubicBezTo>
                        <a:cubicBezTo>
                          <a:pt x="16041" y="47543"/>
                          <a:pt x="12760" y="46874"/>
                          <a:pt x="10572" y="45534"/>
                        </a:cubicBezTo>
                        <a:cubicBezTo>
                          <a:pt x="8384" y="44195"/>
                          <a:pt x="7291" y="42181"/>
                          <a:pt x="7291" y="39493"/>
                        </a:cubicBezTo>
                        <a:cubicBezTo>
                          <a:pt x="7291" y="37448"/>
                          <a:pt x="8073" y="35843"/>
                          <a:pt x="9637" y="34678"/>
                        </a:cubicBezTo>
                        <a:cubicBezTo>
                          <a:pt x="11201" y="33513"/>
                          <a:pt x="14349" y="32404"/>
                          <a:pt x="19082" y="31351"/>
                        </a:cubicBezTo>
                        <a:lnTo>
                          <a:pt x="22103" y="30676"/>
                        </a:lnTo>
                        <a:cubicBezTo>
                          <a:pt x="28359" y="29337"/>
                          <a:pt x="32806" y="27446"/>
                          <a:pt x="35443" y="25002"/>
                        </a:cubicBezTo>
                        <a:cubicBezTo>
                          <a:pt x="38081" y="22559"/>
                          <a:pt x="39400" y="19150"/>
                          <a:pt x="39400" y="14775"/>
                        </a:cubicBezTo>
                        <a:cubicBezTo>
                          <a:pt x="39400" y="9786"/>
                          <a:pt x="37427" y="5835"/>
                          <a:pt x="33481" y="2922"/>
                        </a:cubicBezTo>
                        <a:cubicBezTo>
                          <a:pt x="29535" y="19"/>
                          <a:pt x="24112" y="-1433"/>
                          <a:pt x="17211" y="-1433"/>
                        </a:cubicBezTo>
                        <a:cubicBezTo>
                          <a:pt x="14339" y="-1433"/>
                          <a:pt x="11344" y="-1152"/>
                          <a:pt x="8226" y="-590"/>
                        </a:cubicBezTo>
                        <a:cubicBezTo>
                          <a:pt x="5108" y="-27"/>
                          <a:pt x="1827" y="811"/>
                          <a:pt x="-1618" y="1925"/>
                        </a:cubicBezTo>
                        <a:lnTo>
                          <a:pt x="-1618" y="11033"/>
                        </a:lnTo>
                        <a:cubicBezTo>
                          <a:pt x="1643" y="9336"/>
                          <a:pt x="4852" y="8064"/>
                          <a:pt x="8011" y="7215"/>
                        </a:cubicBezTo>
                        <a:cubicBezTo>
                          <a:pt x="11170" y="6377"/>
                          <a:pt x="14303" y="5958"/>
                          <a:pt x="17411" y="5958"/>
                        </a:cubicBezTo>
                        <a:cubicBezTo>
                          <a:pt x="21561" y="5958"/>
                          <a:pt x="24751" y="6668"/>
                          <a:pt x="26979" y="8089"/>
                        </a:cubicBezTo>
                        <a:cubicBezTo>
                          <a:pt x="29218" y="9510"/>
                          <a:pt x="30337" y="11514"/>
                          <a:pt x="30337" y="14100"/>
                        </a:cubicBezTo>
                        <a:cubicBezTo>
                          <a:pt x="30337" y="16492"/>
                          <a:pt x="29530" y="18327"/>
                          <a:pt x="27914" y="19605"/>
                        </a:cubicBezTo>
                        <a:cubicBezTo>
                          <a:pt x="26310" y="20883"/>
                          <a:pt x="22773" y="22115"/>
                          <a:pt x="17304" y="23300"/>
                        </a:cubicBezTo>
                        <a:lnTo>
                          <a:pt x="14237" y="24021"/>
                        </a:lnTo>
                        <a:cubicBezTo>
                          <a:pt x="8778" y="25166"/>
                          <a:pt x="4832" y="26929"/>
                          <a:pt x="2399" y="29311"/>
                        </a:cubicBezTo>
                        <a:cubicBezTo>
                          <a:pt x="-24" y="31693"/>
                          <a:pt x="-1235" y="34959"/>
                          <a:pt x="-1235" y="39110"/>
                        </a:cubicBezTo>
                        <a:cubicBezTo>
                          <a:pt x="-1235" y="44159"/>
                          <a:pt x="554" y="48054"/>
                          <a:pt x="4132" y="50794"/>
                        </a:cubicBezTo>
                        <a:cubicBezTo>
                          <a:pt x="7710" y="53544"/>
                          <a:pt x="12790" y="54919"/>
                          <a:pt x="19374" y="54919"/>
                        </a:cubicBezTo>
                        <a:cubicBezTo>
                          <a:pt x="22624" y="54919"/>
                          <a:pt x="25686" y="54678"/>
                          <a:pt x="28559" y="54198"/>
                        </a:cubicBezTo>
                        <a:cubicBezTo>
                          <a:pt x="31441" y="53728"/>
                          <a:pt x="34094" y="53012"/>
                          <a:pt x="36517" y="52051"/>
                        </a:cubicBezTo>
                        <a:close/>
                      </a:path>
                    </a:pathLst>
                  </a:custGeom>
                  <a:solidFill>
                    <a:srgbClr val="000000"/>
                  </a:solidFill>
                  <a:ln w="15" cap="flat">
                    <a:noFill/>
                    <a:prstDash val="solid"/>
                    <a:round/>
                  </a:ln>
                </p:spPr>
                <p:txBody>
                  <a:bodyPr/>
                  <a:lstStyle/>
                  <a:p>
                    <a:endParaRPr lang="nb-NO"/>
                  </a:p>
                </p:txBody>
              </p:sp>
              <p:sp>
                <p:nvSpPr>
                  <p:cNvPr id="314" name="Friform 313">
                    <a:extLst>
                      <a:ext uri="{FF2B5EF4-FFF2-40B4-BE49-F238E27FC236}">
                        <a16:creationId xmlns:a16="http://schemas.microsoft.com/office/drawing/2014/main" id="{CE4030FA-08D2-ADED-F1C6-9113FF767682}"/>
                      </a:ext>
                    </a:extLst>
                  </p:cNvPr>
                  <p:cNvSpPr/>
                  <p:nvPr/>
                </p:nvSpPr>
                <p:spPr>
                  <a:xfrm flipV="1">
                    <a:off x="3838112" y="4616062"/>
                    <a:ext cx="47642" cy="74568"/>
                  </a:xfrm>
                  <a:custGeom>
                    <a:avLst/>
                    <a:gdLst>
                      <a:gd name="csX0" fmla="*/ -2063 w 47642"/>
                      <a:gd name="csY0" fmla="*/ 72449 h 74568"/>
                      <a:gd name="csX1" fmla="*/ 6800 w 47642"/>
                      <a:gd name="csY1" fmla="*/ 72449 h 74568"/>
                      <a:gd name="csX2" fmla="*/ 6800 w 47642"/>
                      <a:gd name="csY2" fmla="*/ 28410 h 74568"/>
                      <a:gd name="csX3" fmla="*/ 33113 w 47642"/>
                      <a:gd name="csY3" fmla="*/ 51549 h 74568"/>
                      <a:gd name="csX4" fmla="*/ 44368 w 47642"/>
                      <a:gd name="csY4" fmla="*/ 51549 h 74568"/>
                      <a:gd name="csX5" fmla="*/ 15909 w 47642"/>
                      <a:gd name="csY5" fmla="*/ 26448 h 74568"/>
                      <a:gd name="csX6" fmla="*/ 45580 w 47642"/>
                      <a:gd name="csY6" fmla="*/ -2119 h 74568"/>
                      <a:gd name="csX7" fmla="*/ 34079 w 47642"/>
                      <a:gd name="csY7" fmla="*/ -2119 h 74568"/>
                      <a:gd name="csX8" fmla="*/ 6800 w 47642"/>
                      <a:gd name="csY8" fmla="*/ 24086 h 74568"/>
                      <a:gd name="csX9" fmla="*/ 6800 w 47642"/>
                      <a:gd name="csY9" fmla="*/ -2119 h 74568"/>
                      <a:gd name="csX10" fmla="*/ -2063 w 47642"/>
                      <a:gd name="csY10" fmla="*/ -2119 h 74568"/>
                      <a:gd name="csX11" fmla="*/ -2063 w 47642"/>
                      <a:gd name="csY11" fmla="*/ 72449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7642" h="74568">
                        <a:moveTo>
                          <a:pt x="-2063" y="72449"/>
                        </a:moveTo>
                        <a:lnTo>
                          <a:pt x="6800" y="72449"/>
                        </a:lnTo>
                        <a:lnTo>
                          <a:pt x="6800" y="28410"/>
                        </a:lnTo>
                        <a:lnTo>
                          <a:pt x="33113" y="51549"/>
                        </a:lnTo>
                        <a:lnTo>
                          <a:pt x="44368" y="51549"/>
                        </a:lnTo>
                        <a:lnTo>
                          <a:pt x="15909" y="26448"/>
                        </a:lnTo>
                        <a:lnTo>
                          <a:pt x="45580" y="-2119"/>
                        </a:lnTo>
                        <a:lnTo>
                          <a:pt x="34079" y="-2119"/>
                        </a:lnTo>
                        <a:lnTo>
                          <a:pt x="6800" y="24086"/>
                        </a:lnTo>
                        <a:lnTo>
                          <a:pt x="6800" y="-2119"/>
                        </a:lnTo>
                        <a:lnTo>
                          <a:pt x="-2063" y="-2119"/>
                        </a:lnTo>
                        <a:lnTo>
                          <a:pt x="-2063" y="72449"/>
                        </a:lnTo>
                        <a:close/>
                      </a:path>
                    </a:pathLst>
                  </a:custGeom>
                  <a:solidFill>
                    <a:srgbClr val="000000"/>
                  </a:solidFill>
                  <a:ln w="15" cap="flat">
                    <a:noFill/>
                    <a:prstDash val="solid"/>
                    <a:round/>
                  </a:ln>
                </p:spPr>
                <p:txBody>
                  <a:bodyPr/>
                  <a:lstStyle/>
                  <a:p>
                    <a:endParaRPr lang="nb-NO"/>
                  </a:p>
                </p:txBody>
              </p:sp>
              <p:sp>
                <p:nvSpPr>
                  <p:cNvPr id="315" name="Friform 314">
                    <a:extLst>
                      <a:ext uri="{FF2B5EF4-FFF2-40B4-BE49-F238E27FC236}">
                        <a16:creationId xmlns:a16="http://schemas.microsoft.com/office/drawing/2014/main" id="{254B5D81-12DB-9C70-C025-83DE12030AF8}"/>
                      </a:ext>
                    </a:extLst>
                  </p:cNvPr>
                  <p:cNvSpPr/>
                  <p:nvPr/>
                </p:nvSpPr>
                <p:spPr>
                  <a:xfrm flipV="1">
                    <a:off x="3890204" y="4635674"/>
                    <a:ext cx="45342" cy="56351"/>
                  </a:xfrm>
                  <a:custGeom>
                    <a:avLst/>
                    <a:gdLst>
                      <a:gd name="csX0" fmla="*/ 25969 w 45342"/>
                      <a:gd name="csY0" fmla="*/ 26934 h 56351"/>
                      <a:gd name="csX1" fmla="*/ 11156 w 45342"/>
                      <a:gd name="csY1" fmla="*/ 24496 h 56351"/>
                      <a:gd name="csX2" fmla="*/ 7032 w 45342"/>
                      <a:gd name="csY2" fmla="*/ 16155 h 56351"/>
                      <a:gd name="csX3" fmla="*/ 10129 w 45342"/>
                      <a:gd name="csY3" fmla="*/ 8703 h 56351"/>
                      <a:gd name="csX4" fmla="*/ 18532 w 45342"/>
                      <a:gd name="csY4" fmla="*/ 5958 h 56351"/>
                      <a:gd name="csX5" fmla="*/ 30308 w 45342"/>
                      <a:gd name="csY5" fmla="*/ 11156 h 56351"/>
                      <a:gd name="csX6" fmla="*/ 34740 w 45342"/>
                      <a:gd name="csY6" fmla="*/ 24972 h 56351"/>
                      <a:gd name="csX7" fmla="*/ 34740 w 45342"/>
                      <a:gd name="csY7" fmla="*/ 26934 h 56351"/>
                      <a:gd name="csX8" fmla="*/ 25969 w 45342"/>
                      <a:gd name="csY8" fmla="*/ 26934 h 56351"/>
                      <a:gd name="csX9" fmla="*/ 43557 w 45342"/>
                      <a:gd name="csY9" fmla="*/ 30584 h 56351"/>
                      <a:gd name="csX10" fmla="*/ 43557 w 45342"/>
                      <a:gd name="csY10" fmla="*/ -38 h 56351"/>
                      <a:gd name="csX11" fmla="*/ 34740 w 45342"/>
                      <a:gd name="csY11" fmla="*/ -38 h 56351"/>
                      <a:gd name="csX12" fmla="*/ 34740 w 45342"/>
                      <a:gd name="csY12" fmla="*/ 8105 h 56351"/>
                      <a:gd name="csX13" fmla="*/ 27211 w 45342"/>
                      <a:gd name="csY13" fmla="*/ 898 h 56351"/>
                      <a:gd name="csX14" fmla="*/ 16186 w 45342"/>
                      <a:gd name="csY14" fmla="*/ -1433 h 56351"/>
                      <a:gd name="csX15" fmla="*/ 3076 w 45342"/>
                      <a:gd name="csY15" fmla="*/ 3198 h 56351"/>
                      <a:gd name="csX16" fmla="*/ -1785 w 45342"/>
                      <a:gd name="csY16" fmla="*/ 15587 h 56351"/>
                      <a:gd name="csX17" fmla="*/ 4272 w 45342"/>
                      <a:gd name="csY17" fmla="*/ 29235 h 56351"/>
                      <a:gd name="csX18" fmla="*/ 22365 w 45342"/>
                      <a:gd name="csY18" fmla="*/ 33835 h 56351"/>
                      <a:gd name="csX19" fmla="*/ 34740 w 45342"/>
                      <a:gd name="csY19" fmla="*/ 33835 h 56351"/>
                      <a:gd name="csX20" fmla="*/ 34740 w 45342"/>
                      <a:gd name="csY20" fmla="*/ 34709 h 56351"/>
                      <a:gd name="csX21" fmla="*/ 30738 w 45342"/>
                      <a:gd name="csY21" fmla="*/ 44124 h 56351"/>
                      <a:gd name="csX22" fmla="*/ 19498 w 45342"/>
                      <a:gd name="csY22" fmla="*/ 47451 h 56351"/>
                      <a:gd name="csX23" fmla="*/ 10528 w 45342"/>
                      <a:gd name="csY23" fmla="*/ 46347 h 56351"/>
                      <a:gd name="csX24" fmla="*/ 2155 w 45342"/>
                      <a:gd name="csY24" fmla="*/ 43035 h 56351"/>
                      <a:gd name="csX25" fmla="*/ 2155 w 45342"/>
                      <a:gd name="csY25" fmla="*/ 51193 h 56351"/>
                      <a:gd name="csX26" fmla="*/ 11540 w 45342"/>
                      <a:gd name="csY26" fmla="*/ 53983 h 56351"/>
                      <a:gd name="csX27" fmla="*/ 20403 w 45342"/>
                      <a:gd name="csY27" fmla="*/ 54919 h 56351"/>
                      <a:gd name="csX28" fmla="*/ 37807 w 45342"/>
                      <a:gd name="csY28" fmla="*/ 48877 h 56351"/>
                      <a:gd name="csX29" fmla="*/ 43557 w 45342"/>
                      <a:gd name="csY29" fmla="*/ 30584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5342" h="56351">
                        <a:moveTo>
                          <a:pt x="25969" y="26934"/>
                        </a:moveTo>
                        <a:cubicBezTo>
                          <a:pt x="18844" y="26934"/>
                          <a:pt x="13906" y="26122"/>
                          <a:pt x="11156" y="24496"/>
                        </a:cubicBezTo>
                        <a:cubicBezTo>
                          <a:pt x="8407" y="22871"/>
                          <a:pt x="7032" y="20090"/>
                          <a:pt x="7032" y="16155"/>
                        </a:cubicBezTo>
                        <a:cubicBezTo>
                          <a:pt x="7032" y="13027"/>
                          <a:pt x="8064" y="10543"/>
                          <a:pt x="10129" y="8703"/>
                        </a:cubicBezTo>
                        <a:cubicBezTo>
                          <a:pt x="12194" y="6873"/>
                          <a:pt x="14995" y="5958"/>
                          <a:pt x="18532" y="5958"/>
                        </a:cubicBezTo>
                        <a:cubicBezTo>
                          <a:pt x="23429" y="5958"/>
                          <a:pt x="27354" y="7691"/>
                          <a:pt x="30308" y="11156"/>
                        </a:cubicBezTo>
                        <a:cubicBezTo>
                          <a:pt x="33263" y="14621"/>
                          <a:pt x="34740" y="19227"/>
                          <a:pt x="34740" y="24972"/>
                        </a:cubicBezTo>
                        <a:lnTo>
                          <a:pt x="34740" y="26934"/>
                        </a:lnTo>
                        <a:lnTo>
                          <a:pt x="25969" y="26934"/>
                        </a:lnTo>
                        <a:close/>
                        <a:moveTo>
                          <a:pt x="43557" y="30584"/>
                        </a:moveTo>
                        <a:lnTo>
                          <a:pt x="43557" y="-38"/>
                        </a:lnTo>
                        <a:lnTo>
                          <a:pt x="34740" y="-38"/>
                        </a:lnTo>
                        <a:lnTo>
                          <a:pt x="34740" y="8105"/>
                        </a:lnTo>
                        <a:cubicBezTo>
                          <a:pt x="32726" y="4854"/>
                          <a:pt x="30216" y="2451"/>
                          <a:pt x="27211" y="898"/>
                        </a:cubicBezTo>
                        <a:cubicBezTo>
                          <a:pt x="24205" y="-656"/>
                          <a:pt x="20530" y="-1433"/>
                          <a:pt x="16186" y="-1433"/>
                        </a:cubicBezTo>
                        <a:cubicBezTo>
                          <a:pt x="10696" y="-1433"/>
                          <a:pt x="6326" y="111"/>
                          <a:pt x="3076" y="3198"/>
                        </a:cubicBezTo>
                        <a:cubicBezTo>
                          <a:pt x="-165" y="6285"/>
                          <a:pt x="-1785" y="10415"/>
                          <a:pt x="-1785" y="15587"/>
                        </a:cubicBezTo>
                        <a:cubicBezTo>
                          <a:pt x="-1785" y="21619"/>
                          <a:pt x="234" y="26168"/>
                          <a:pt x="4272" y="29235"/>
                        </a:cubicBezTo>
                        <a:cubicBezTo>
                          <a:pt x="8320" y="32301"/>
                          <a:pt x="14351" y="33835"/>
                          <a:pt x="22365" y="33835"/>
                        </a:cubicBezTo>
                        <a:lnTo>
                          <a:pt x="34740" y="33835"/>
                        </a:lnTo>
                        <a:lnTo>
                          <a:pt x="34740" y="34709"/>
                        </a:lnTo>
                        <a:cubicBezTo>
                          <a:pt x="34740" y="38767"/>
                          <a:pt x="33406" y="41905"/>
                          <a:pt x="30738" y="44124"/>
                        </a:cubicBezTo>
                        <a:cubicBezTo>
                          <a:pt x="28070" y="46342"/>
                          <a:pt x="24323" y="47451"/>
                          <a:pt x="19498" y="47451"/>
                        </a:cubicBezTo>
                        <a:cubicBezTo>
                          <a:pt x="16431" y="47451"/>
                          <a:pt x="13441" y="47083"/>
                          <a:pt x="10528" y="46347"/>
                        </a:cubicBezTo>
                        <a:cubicBezTo>
                          <a:pt x="7625" y="45611"/>
                          <a:pt x="4834" y="44507"/>
                          <a:pt x="2155" y="43035"/>
                        </a:cubicBezTo>
                        <a:lnTo>
                          <a:pt x="2155" y="51193"/>
                        </a:lnTo>
                        <a:cubicBezTo>
                          <a:pt x="5376" y="52440"/>
                          <a:pt x="8504" y="53370"/>
                          <a:pt x="11540" y="53983"/>
                        </a:cubicBezTo>
                        <a:cubicBezTo>
                          <a:pt x="14576" y="54607"/>
                          <a:pt x="17530" y="54919"/>
                          <a:pt x="20403" y="54919"/>
                        </a:cubicBezTo>
                        <a:cubicBezTo>
                          <a:pt x="28172" y="54919"/>
                          <a:pt x="33973" y="52905"/>
                          <a:pt x="37807" y="48877"/>
                        </a:cubicBezTo>
                        <a:cubicBezTo>
                          <a:pt x="41640" y="44860"/>
                          <a:pt x="43557" y="38762"/>
                          <a:pt x="43557" y="30584"/>
                        </a:cubicBezTo>
                        <a:close/>
                      </a:path>
                    </a:pathLst>
                  </a:custGeom>
                  <a:solidFill>
                    <a:srgbClr val="000000"/>
                  </a:solidFill>
                  <a:ln w="15" cap="flat">
                    <a:noFill/>
                    <a:prstDash val="solid"/>
                    <a:round/>
                  </a:ln>
                </p:spPr>
                <p:txBody>
                  <a:bodyPr/>
                  <a:lstStyle/>
                  <a:p>
                    <a:endParaRPr lang="nb-NO"/>
                  </a:p>
                </p:txBody>
              </p:sp>
              <p:sp>
                <p:nvSpPr>
                  <p:cNvPr id="316" name="Friform 315">
                    <a:extLst>
                      <a:ext uri="{FF2B5EF4-FFF2-40B4-BE49-F238E27FC236}">
                        <a16:creationId xmlns:a16="http://schemas.microsoft.com/office/drawing/2014/main" id="{DBA57DE1-B4C4-37F3-0E0E-9ABD4D87EBC0}"/>
                      </a:ext>
                    </a:extLst>
                  </p:cNvPr>
                  <p:cNvSpPr/>
                  <p:nvPr/>
                </p:nvSpPr>
                <p:spPr>
                  <a:xfrm flipV="1">
                    <a:off x="3953362" y="4635674"/>
                    <a:ext cx="48025" cy="75365"/>
                  </a:xfrm>
                  <a:custGeom>
                    <a:avLst/>
                    <a:gdLst>
                      <a:gd name="csX0" fmla="*/ 6800 w 48025"/>
                      <a:gd name="csY0" fmla="*/ 27647 h 75365"/>
                      <a:gd name="csX1" fmla="*/ 6800 w 48025"/>
                      <a:gd name="csY1" fmla="*/ -812 h 75365"/>
                      <a:gd name="csX2" fmla="*/ -2063 w 48025"/>
                      <a:gd name="csY2" fmla="*/ -812 h 75365"/>
                      <a:gd name="csX3" fmla="*/ -2063 w 48025"/>
                      <a:gd name="csY3" fmla="*/ 73266 h 75365"/>
                      <a:gd name="csX4" fmla="*/ 6800 w 48025"/>
                      <a:gd name="csY4" fmla="*/ 73266 h 75365"/>
                      <a:gd name="csX5" fmla="*/ 6800 w 48025"/>
                      <a:gd name="csY5" fmla="*/ 65123 h 75365"/>
                      <a:gd name="csX6" fmla="*/ 13823 w 48025"/>
                      <a:gd name="csY6" fmla="*/ 72223 h 75365"/>
                      <a:gd name="csX7" fmla="*/ 23958 w 48025"/>
                      <a:gd name="csY7" fmla="*/ 74554 h 75365"/>
                      <a:gd name="csX8" fmla="*/ 39844 w 48025"/>
                      <a:gd name="csY8" fmla="*/ 66795 h 75365"/>
                      <a:gd name="csX9" fmla="*/ 45962 w 48025"/>
                      <a:gd name="csY9" fmla="*/ 46385 h 75365"/>
                      <a:gd name="csX10" fmla="*/ 39844 w 48025"/>
                      <a:gd name="csY10" fmla="*/ 25961 h 75365"/>
                      <a:gd name="csX11" fmla="*/ 23958 w 48025"/>
                      <a:gd name="csY11" fmla="*/ 18202 h 75365"/>
                      <a:gd name="csX12" fmla="*/ 13823 w 48025"/>
                      <a:gd name="csY12" fmla="*/ 20533 h 75365"/>
                      <a:gd name="csX13" fmla="*/ 6800 w 48025"/>
                      <a:gd name="csY13" fmla="*/ 27647 h 75365"/>
                      <a:gd name="csX14" fmla="*/ 36808 w 48025"/>
                      <a:gd name="csY14" fmla="*/ 46385 h 75365"/>
                      <a:gd name="csX15" fmla="*/ 32806 w 48025"/>
                      <a:gd name="csY15" fmla="*/ 61642 h 75365"/>
                      <a:gd name="csX16" fmla="*/ 21811 w 48025"/>
                      <a:gd name="csY16" fmla="*/ 67178 h 75365"/>
                      <a:gd name="csX17" fmla="*/ 10802 w 48025"/>
                      <a:gd name="csY17" fmla="*/ 61642 h 75365"/>
                      <a:gd name="csX18" fmla="*/ 6800 w 48025"/>
                      <a:gd name="csY18" fmla="*/ 46385 h 75365"/>
                      <a:gd name="csX19" fmla="*/ 10802 w 48025"/>
                      <a:gd name="csY19" fmla="*/ 31128 h 75365"/>
                      <a:gd name="csX20" fmla="*/ 21811 w 48025"/>
                      <a:gd name="csY20" fmla="*/ 25593 h 75365"/>
                      <a:gd name="csX21" fmla="*/ 32806 w 48025"/>
                      <a:gd name="csY21" fmla="*/ 31128 h 75365"/>
                      <a:gd name="csX22" fmla="*/ 36808 w 48025"/>
                      <a:gd name="csY22" fmla="*/ 46385 h 75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8025" h="75365">
                        <a:moveTo>
                          <a:pt x="6800" y="27647"/>
                        </a:moveTo>
                        <a:lnTo>
                          <a:pt x="6800" y="-812"/>
                        </a:lnTo>
                        <a:lnTo>
                          <a:pt x="-2063" y="-812"/>
                        </a:lnTo>
                        <a:lnTo>
                          <a:pt x="-2063" y="73266"/>
                        </a:lnTo>
                        <a:lnTo>
                          <a:pt x="6800" y="73266"/>
                        </a:lnTo>
                        <a:lnTo>
                          <a:pt x="6800" y="65123"/>
                        </a:lnTo>
                        <a:cubicBezTo>
                          <a:pt x="8660" y="68313"/>
                          <a:pt x="11001" y="70679"/>
                          <a:pt x="13823" y="72223"/>
                        </a:cubicBezTo>
                        <a:cubicBezTo>
                          <a:pt x="16654" y="73777"/>
                          <a:pt x="20033" y="74554"/>
                          <a:pt x="23958" y="74554"/>
                        </a:cubicBezTo>
                        <a:cubicBezTo>
                          <a:pt x="30480" y="74554"/>
                          <a:pt x="35775" y="71967"/>
                          <a:pt x="39844" y="66795"/>
                        </a:cubicBezTo>
                        <a:cubicBezTo>
                          <a:pt x="43923" y="61622"/>
                          <a:pt x="45962" y="54819"/>
                          <a:pt x="45962" y="46385"/>
                        </a:cubicBezTo>
                        <a:cubicBezTo>
                          <a:pt x="45962" y="37952"/>
                          <a:pt x="43923" y="31144"/>
                          <a:pt x="39844" y="25961"/>
                        </a:cubicBezTo>
                        <a:cubicBezTo>
                          <a:pt x="35775" y="20788"/>
                          <a:pt x="30480" y="18202"/>
                          <a:pt x="23958" y="18202"/>
                        </a:cubicBezTo>
                        <a:cubicBezTo>
                          <a:pt x="20033" y="18202"/>
                          <a:pt x="16654" y="18979"/>
                          <a:pt x="13823" y="20533"/>
                        </a:cubicBezTo>
                        <a:cubicBezTo>
                          <a:pt x="11001" y="22086"/>
                          <a:pt x="8660" y="24458"/>
                          <a:pt x="6800" y="27647"/>
                        </a:cubicBezTo>
                        <a:close/>
                        <a:moveTo>
                          <a:pt x="36808" y="46385"/>
                        </a:moveTo>
                        <a:cubicBezTo>
                          <a:pt x="36808" y="52866"/>
                          <a:pt x="35474" y="57952"/>
                          <a:pt x="32806" y="61642"/>
                        </a:cubicBezTo>
                        <a:cubicBezTo>
                          <a:pt x="30138" y="65333"/>
                          <a:pt x="26473" y="67178"/>
                          <a:pt x="21811" y="67178"/>
                        </a:cubicBezTo>
                        <a:cubicBezTo>
                          <a:pt x="17140" y="67178"/>
                          <a:pt x="13470" y="65333"/>
                          <a:pt x="10802" y="61642"/>
                        </a:cubicBezTo>
                        <a:cubicBezTo>
                          <a:pt x="8134" y="57952"/>
                          <a:pt x="6800" y="52866"/>
                          <a:pt x="6800" y="46385"/>
                        </a:cubicBezTo>
                        <a:cubicBezTo>
                          <a:pt x="6800" y="39904"/>
                          <a:pt x="8134" y="34819"/>
                          <a:pt x="10802" y="31128"/>
                        </a:cubicBezTo>
                        <a:cubicBezTo>
                          <a:pt x="13470" y="27438"/>
                          <a:pt x="17140" y="25593"/>
                          <a:pt x="21811" y="25593"/>
                        </a:cubicBezTo>
                        <a:cubicBezTo>
                          <a:pt x="26473" y="25593"/>
                          <a:pt x="30138" y="27438"/>
                          <a:pt x="32806" y="31128"/>
                        </a:cubicBezTo>
                        <a:cubicBezTo>
                          <a:pt x="35474" y="34819"/>
                          <a:pt x="36808" y="39904"/>
                          <a:pt x="36808" y="46385"/>
                        </a:cubicBezTo>
                        <a:close/>
                      </a:path>
                    </a:pathLst>
                  </a:custGeom>
                  <a:solidFill>
                    <a:srgbClr val="000000"/>
                  </a:solidFill>
                  <a:ln w="15" cap="flat">
                    <a:noFill/>
                    <a:prstDash val="solid"/>
                    <a:round/>
                  </a:ln>
                </p:spPr>
                <p:txBody>
                  <a:bodyPr/>
                  <a:lstStyle/>
                  <a:p>
                    <a:endParaRPr lang="nb-NO"/>
                  </a:p>
                </p:txBody>
              </p:sp>
              <p:sp>
                <p:nvSpPr>
                  <p:cNvPr id="317" name="Friform 316">
                    <a:extLst>
                      <a:ext uri="{FF2B5EF4-FFF2-40B4-BE49-F238E27FC236}">
                        <a16:creationId xmlns:a16="http://schemas.microsoft.com/office/drawing/2014/main" id="{BEEAD264-7009-BD03-F243-369AEEF7ED85}"/>
                      </a:ext>
                    </a:extLst>
                  </p:cNvPr>
                  <p:cNvSpPr/>
                  <p:nvPr/>
                </p:nvSpPr>
                <p:spPr>
                  <a:xfrm flipV="1">
                    <a:off x="4006747" y="4690631"/>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318" name="Friform 317">
                    <a:extLst>
                      <a:ext uri="{FF2B5EF4-FFF2-40B4-BE49-F238E27FC236}">
                        <a16:creationId xmlns:a16="http://schemas.microsoft.com/office/drawing/2014/main" id="{71306CEF-84E4-4084-6489-C7162BD25BEF}"/>
                      </a:ext>
                    </a:extLst>
                  </p:cNvPr>
                  <p:cNvSpPr/>
                  <p:nvPr/>
                </p:nvSpPr>
                <p:spPr>
                  <a:xfrm flipV="1">
                    <a:off x="4040579" y="4621720"/>
                    <a:ext cx="33489" cy="68910"/>
                  </a:xfrm>
                  <a:custGeom>
                    <a:avLst/>
                    <a:gdLst>
                      <a:gd name="csX0" fmla="*/ 14162 w 33489"/>
                      <a:gd name="csY0" fmla="*/ 66976 h 68910"/>
                      <a:gd name="csX1" fmla="*/ 14162 w 33489"/>
                      <a:gd name="csY1" fmla="*/ 51734 h 68910"/>
                      <a:gd name="csX2" fmla="*/ 32317 w 33489"/>
                      <a:gd name="csY2" fmla="*/ 51734 h 68910"/>
                      <a:gd name="csX3" fmla="*/ 32317 w 33489"/>
                      <a:gd name="csY3" fmla="*/ 44880 h 68910"/>
                      <a:gd name="csX4" fmla="*/ 14162 w 33489"/>
                      <a:gd name="csY4" fmla="*/ 44880 h 68910"/>
                      <a:gd name="csX5" fmla="*/ 14162 w 33489"/>
                      <a:gd name="csY5" fmla="*/ 15746 h 68910"/>
                      <a:gd name="csX6" fmla="*/ 15956 w 33489"/>
                      <a:gd name="csY6" fmla="*/ 7312 h 68910"/>
                      <a:gd name="csX7" fmla="*/ 23270 w 33489"/>
                      <a:gd name="csY7" fmla="*/ 5441 h 68910"/>
                      <a:gd name="csX8" fmla="*/ 32317 w 33489"/>
                      <a:gd name="csY8" fmla="*/ 5441 h 68910"/>
                      <a:gd name="csX9" fmla="*/ 32317 w 33489"/>
                      <a:gd name="csY9" fmla="*/ -1934 h 68910"/>
                      <a:gd name="csX10" fmla="*/ 23270 w 33489"/>
                      <a:gd name="csY10" fmla="*/ -1934 h 68910"/>
                      <a:gd name="csX11" fmla="*/ 9178 w 33489"/>
                      <a:gd name="csY11" fmla="*/ 1868 h 68910"/>
                      <a:gd name="csX12" fmla="*/ 5299 w 33489"/>
                      <a:gd name="csY12" fmla="*/ 15746 h 68910"/>
                      <a:gd name="csX13" fmla="*/ 5299 w 33489"/>
                      <a:gd name="csY13" fmla="*/ 44880 h 68910"/>
                      <a:gd name="csX14" fmla="*/ -1172 w 33489"/>
                      <a:gd name="csY14" fmla="*/ 44880 h 68910"/>
                      <a:gd name="csX15" fmla="*/ -1172 w 33489"/>
                      <a:gd name="csY15" fmla="*/ 51734 h 68910"/>
                      <a:gd name="csX16" fmla="*/ 5299 w 33489"/>
                      <a:gd name="csY16" fmla="*/ 51734 h 68910"/>
                      <a:gd name="csX17" fmla="*/ 5299 w 33489"/>
                      <a:gd name="csY17" fmla="*/ 66976 h 68910"/>
                      <a:gd name="csX18" fmla="*/ 14162 w 33489"/>
                      <a:gd name="csY18" fmla="*/ 66976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162" y="66976"/>
                        </a:moveTo>
                        <a:lnTo>
                          <a:pt x="14162" y="51734"/>
                        </a:lnTo>
                        <a:lnTo>
                          <a:pt x="32317" y="51734"/>
                        </a:lnTo>
                        <a:lnTo>
                          <a:pt x="32317" y="44880"/>
                        </a:lnTo>
                        <a:lnTo>
                          <a:pt x="14162" y="44880"/>
                        </a:lnTo>
                        <a:lnTo>
                          <a:pt x="14162" y="15746"/>
                        </a:lnTo>
                        <a:cubicBezTo>
                          <a:pt x="14162" y="11370"/>
                          <a:pt x="14760" y="8559"/>
                          <a:pt x="15956" y="7312"/>
                        </a:cubicBezTo>
                        <a:cubicBezTo>
                          <a:pt x="17152" y="6065"/>
                          <a:pt x="19590" y="5441"/>
                          <a:pt x="23270" y="5441"/>
                        </a:cubicBezTo>
                        <a:lnTo>
                          <a:pt x="32317" y="5441"/>
                        </a:lnTo>
                        <a:lnTo>
                          <a:pt x="32317" y="-1934"/>
                        </a:lnTo>
                        <a:lnTo>
                          <a:pt x="23270" y="-1934"/>
                        </a:lnTo>
                        <a:cubicBezTo>
                          <a:pt x="16462" y="-1934"/>
                          <a:pt x="11765" y="-667"/>
                          <a:pt x="9178" y="1868"/>
                        </a:cubicBezTo>
                        <a:cubicBezTo>
                          <a:pt x="6592" y="4414"/>
                          <a:pt x="5299" y="9040"/>
                          <a:pt x="5299" y="15746"/>
                        </a:cubicBezTo>
                        <a:lnTo>
                          <a:pt x="5299" y="44880"/>
                        </a:lnTo>
                        <a:lnTo>
                          <a:pt x="-1172" y="44880"/>
                        </a:lnTo>
                        <a:lnTo>
                          <a:pt x="-1172" y="51734"/>
                        </a:lnTo>
                        <a:lnTo>
                          <a:pt x="5299" y="51734"/>
                        </a:lnTo>
                        <a:lnTo>
                          <a:pt x="5299" y="66976"/>
                        </a:lnTo>
                        <a:lnTo>
                          <a:pt x="14162" y="66976"/>
                        </a:lnTo>
                        <a:close/>
                      </a:path>
                    </a:pathLst>
                  </a:custGeom>
                  <a:solidFill>
                    <a:srgbClr val="000000"/>
                  </a:solidFill>
                  <a:ln w="15" cap="flat">
                    <a:noFill/>
                    <a:prstDash val="solid"/>
                    <a:round/>
                  </a:ln>
                </p:spPr>
                <p:txBody>
                  <a:bodyPr/>
                  <a:lstStyle/>
                  <a:p>
                    <a:endParaRPr lang="nb-NO"/>
                  </a:p>
                </p:txBody>
              </p:sp>
              <p:sp>
                <p:nvSpPr>
                  <p:cNvPr id="319" name="Friform 318">
                    <a:extLst>
                      <a:ext uri="{FF2B5EF4-FFF2-40B4-BE49-F238E27FC236}">
                        <a16:creationId xmlns:a16="http://schemas.microsoft.com/office/drawing/2014/main" id="{113348B0-DEF1-BCC5-3A6E-378318C86524}"/>
                      </a:ext>
                    </a:extLst>
                  </p:cNvPr>
                  <p:cNvSpPr/>
                  <p:nvPr/>
                </p:nvSpPr>
                <p:spPr>
                  <a:xfrm flipV="1">
                    <a:off x="4085666" y="4616062"/>
                    <a:ext cx="8816" cy="74568"/>
                  </a:xfrm>
                  <a:custGeom>
                    <a:avLst/>
                    <a:gdLst>
                      <a:gd name="csX0" fmla="*/ -795 w 8816"/>
                      <a:gd name="csY0" fmla="*/ 51549 h 74568"/>
                      <a:gd name="csX1" fmla="*/ 8022 w 8816"/>
                      <a:gd name="csY1" fmla="*/ 51549 h 74568"/>
                      <a:gd name="csX2" fmla="*/ 8022 w 8816"/>
                      <a:gd name="csY2" fmla="*/ -2119 h 74568"/>
                      <a:gd name="csX3" fmla="*/ -795 w 8816"/>
                      <a:gd name="csY3" fmla="*/ -2119 h 74568"/>
                      <a:gd name="csX4" fmla="*/ -795 w 8816"/>
                      <a:gd name="csY4" fmla="*/ 51549 h 74568"/>
                      <a:gd name="csX5" fmla="*/ -795 w 8816"/>
                      <a:gd name="csY5" fmla="*/ 72449 h 74568"/>
                      <a:gd name="csX6" fmla="*/ 8022 w 8816"/>
                      <a:gd name="csY6" fmla="*/ 72449 h 74568"/>
                      <a:gd name="csX7" fmla="*/ 8022 w 8816"/>
                      <a:gd name="csY7" fmla="*/ 61271 h 74568"/>
                      <a:gd name="csX8" fmla="*/ -795 w 8816"/>
                      <a:gd name="csY8" fmla="*/ 61271 h 74568"/>
                      <a:gd name="csX9" fmla="*/ -795 w 8816"/>
                      <a:gd name="csY9" fmla="*/ 72449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795" y="51549"/>
                        </a:moveTo>
                        <a:lnTo>
                          <a:pt x="8022" y="51549"/>
                        </a:lnTo>
                        <a:lnTo>
                          <a:pt x="8022" y="-2119"/>
                        </a:lnTo>
                        <a:lnTo>
                          <a:pt x="-795" y="-2119"/>
                        </a:lnTo>
                        <a:lnTo>
                          <a:pt x="-795" y="51549"/>
                        </a:lnTo>
                        <a:close/>
                        <a:moveTo>
                          <a:pt x="-795" y="72449"/>
                        </a:moveTo>
                        <a:lnTo>
                          <a:pt x="8022" y="72449"/>
                        </a:lnTo>
                        <a:lnTo>
                          <a:pt x="8022" y="61271"/>
                        </a:lnTo>
                        <a:lnTo>
                          <a:pt x="-795" y="61271"/>
                        </a:lnTo>
                        <a:lnTo>
                          <a:pt x="-795" y="72449"/>
                        </a:lnTo>
                        <a:close/>
                      </a:path>
                    </a:pathLst>
                  </a:custGeom>
                  <a:solidFill>
                    <a:srgbClr val="000000"/>
                  </a:solidFill>
                  <a:ln w="15" cap="flat">
                    <a:noFill/>
                    <a:prstDash val="solid"/>
                    <a:round/>
                  </a:ln>
                </p:spPr>
                <p:txBody>
                  <a:bodyPr/>
                  <a:lstStyle/>
                  <a:p>
                    <a:endParaRPr lang="nb-NO"/>
                  </a:p>
                </p:txBody>
              </p:sp>
              <p:sp>
                <p:nvSpPr>
                  <p:cNvPr id="320" name="Friform 319">
                    <a:extLst>
                      <a:ext uri="{FF2B5EF4-FFF2-40B4-BE49-F238E27FC236}">
                        <a16:creationId xmlns:a16="http://schemas.microsoft.com/office/drawing/2014/main" id="{DAA65B3F-E573-1491-909A-03ABAB610F63}"/>
                      </a:ext>
                    </a:extLst>
                  </p:cNvPr>
                  <p:cNvSpPr/>
                  <p:nvPr/>
                </p:nvSpPr>
                <p:spPr>
                  <a:xfrm flipV="1">
                    <a:off x="4112932" y="4616062"/>
                    <a:ext cx="8816" cy="74568"/>
                  </a:xfrm>
                  <a:custGeom>
                    <a:avLst/>
                    <a:gdLst>
                      <a:gd name="csX0" fmla="*/ -792 w 8816"/>
                      <a:gd name="csY0" fmla="*/ 72449 h 74568"/>
                      <a:gd name="csX1" fmla="*/ 8024 w 8816"/>
                      <a:gd name="csY1" fmla="*/ 72449 h 74568"/>
                      <a:gd name="csX2" fmla="*/ 8024 w 8816"/>
                      <a:gd name="csY2" fmla="*/ -2119 h 74568"/>
                      <a:gd name="csX3" fmla="*/ -792 w 8816"/>
                      <a:gd name="csY3" fmla="*/ -2119 h 74568"/>
                      <a:gd name="csX4" fmla="*/ -792 w 8816"/>
                      <a:gd name="csY4" fmla="*/ 72449 h 74568"/>
                    </a:gdLst>
                    <a:ahLst/>
                    <a:cxnLst>
                      <a:cxn ang="0">
                        <a:pos x="csX0" y="csY0"/>
                      </a:cxn>
                      <a:cxn ang="0">
                        <a:pos x="csX1" y="csY1"/>
                      </a:cxn>
                      <a:cxn ang="0">
                        <a:pos x="csX2" y="csY2"/>
                      </a:cxn>
                      <a:cxn ang="0">
                        <a:pos x="csX3" y="csY3"/>
                      </a:cxn>
                      <a:cxn ang="0">
                        <a:pos x="csX4" y="csY4"/>
                      </a:cxn>
                    </a:cxnLst>
                    <a:rect l="l" t="t" r="r" b="b"/>
                    <a:pathLst>
                      <a:path w="8816" h="74568">
                        <a:moveTo>
                          <a:pt x="-792" y="72449"/>
                        </a:moveTo>
                        <a:lnTo>
                          <a:pt x="8024" y="72449"/>
                        </a:lnTo>
                        <a:lnTo>
                          <a:pt x="8024" y="-2119"/>
                        </a:lnTo>
                        <a:lnTo>
                          <a:pt x="-792" y="-2119"/>
                        </a:lnTo>
                        <a:lnTo>
                          <a:pt x="-792" y="72449"/>
                        </a:lnTo>
                        <a:close/>
                      </a:path>
                    </a:pathLst>
                  </a:custGeom>
                  <a:solidFill>
                    <a:srgbClr val="000000"/>
                  </a:solidFill>
                  <a:ln w="15" cap="flat">
                    <a:noFill/>
                    <a:prstDash val="solid"/>
                    <a:round/>
                  </a:ln>
                </p:spPr>
                <p:txBody>
                  <a:bodyPr/>
                  <a:lstStyle/>
                  <a:p>
                    <a:endParaRPr lang="nb-NO"/>
                  </a:p>
                </p:txBody>
              </p:sp>
              <p:sp>
                <p:nvSpPr>
                  <p:cNvPr id="321" name="Friform 320">
                    <a:extLst>
                      <a:ext uri="{FF2B5EF4-FFF2-40B4-BE49-F238E27FC236}">
                        <a16:creationId xmlns:a16="http://schemas.microsoft.com/office/drawing/2014/main" id="{423D4D46-DA47-3726-6703-4D3F32DCC58D}"/>
                      </a:ext>
                    </a:extLst>
                  </p:cNvPr>
                  <p:cNvSpPr/>
                  <p:nvPr/>
                </p:nvSpPr>
                <p:spPr>
                  <a:xfrm flipV="1">
                    <a:off x="4130951" y="4690631"/>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322" name="Friform 321">
                    <a:extLst>
                      <a:ext uri="{FF2B5EF4-FFF2-40B4-BE49-F238E27FC236}">
                        <a16:creationId xmlns:a16="http://schemas.microsoft.com/office/drawing/2014/main" id="{E849EF40-47BA-72EE-156E-CECE1F15D01B}"/>
                      </a:ext>
                    </a:extLst>
                  </p:cNvPr>
                  <p:cNvSpPr/>
                  <p:nvPr/>
                </p:nvSpPr>
                <p:spPr>
                  <a:xfrm flipV="1">
                    <a:off x="4171055" y="4635674"/>
                    <a:ext cx="31434" cy="54956"/>
                  </a:xfrm>
                  <a:custGeom>
                    <a:avLst/>
                    <a:gdLst>
                      <a:gd name="csX0" fmla="*/ 29933 w 31434"/>
                      <a:gd name="csY0" fmla="*/ 43955 h 54956"/>
                      <a:gd name="csX1" fmla="*/ 26698 w 31434"/>
                      <a:gd name="csY1" fmla="*/ 45213 h 54956"/>
                      <a:gd name="csX2" fmla="*/ 22849 w 31434"/>
                      <a:gd name="csY2" fmla="*/ 45627 h 54956"/>
                      <a:gd name="csX3" fmla="*/ 11364 w 31434"/>
                      <a:gd name="csY3" fmla="*/ 40766 h 54956"/>
                      <a:gd name="csX4" fmla="*/ 7362 w 31434"/>
                      <a:gd name="csY4" fmla="*/ 26797 h 54956"/>
                      <a:gd name="csX5" fmla="*/ 7362 w 31434"/>
                      <a:gd name="csY5" fmla="*/ -1479 h 54956"/>
                      <a:gd name="csX6" fmla="*/ -1501 w 31434"/>
                      <a:gd name="csY6" fmla="*/ -1479 h 54956"/>
                      <a:gd name="csX7" fmla="*/ -1501 w 31434"/>
                      <a:gd name="csY7" fmla="*/ 52190 h 54956"/>
                      <a:gd name="csX8" fmla="*/ 7362 w 31434"/>
                      <a:gd name="csY8" fmla="*/ 52190 h 54956"/>
                      <a:gd name="csX9" fmla="*/ 7362 w 31434"/>
                      <a:gd name="csY9" fmla="*/ 43848 h 54956"/>
                      <a:gd name="csX10" fmla="*/ 14600 w 31434"/>
                      <a:gd name="csY10" fmla="*/ 51101 h 54956"/>
                      <a:gd name="csX11" fmla="*/ 25441 w 31434"/>
                      <a:gd name="csY11" fmla="*/ 53478 h 54956"/>
                      <a:gd name="csX12" fmla="*/ 27449 w 31434"/>
                      <a:gd name="csY12" fmla="*/ 53355 h 54956"/>
                      <a:gd name="csX13" fmla="*/ 29887 w 31434"/>
                      <a:gd name="csY13" fmla="*/ 53002 h 54956"/>
                      <a:gd name="csX14" fmla="*/ 29933 w 31434"/>
                      <a:gd name="csY14" fmla="*/ 43955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29933" y="43955"/>
                        </a:moveTo>
                        <a:cubicBezTo>
                          <a:pt x="28942" y="44528"/>
                          <a:pt x="27863" y="44947"/>
                          <a:pt x="26698" y="45213"/>
                        </a:cubicBezTo>
                        <a:cubicBezTo>
                          <a:pt x="25533" y="45489"/>
                          <a:pt x="24250" y="45627"/>
                          <a:pt x="22849" y="45627"/>
                        </a:cubicBezTo>
                        <a:cubicBezTo>
                          <a:pt x="17861" y="45627"/>
                          <a:pt x="14032" y="44007"/>
                          <a:pt x="11364" y="40766"/>
                        </a:cubicBezTo>
                        <a:cubicBezTo>
                          <a:pt x="8696" y="37525"/>
                          <a:pt x="7362" y="32869"/>
                          <a:pt x="7362" y="26797"/>
                        </a:cubicBezTo>
                        <a:lnTo>
                          <a:pt x="7362" y="-1479"/>
                        </a:lnTo>
                        <a:lnTo>
                          <a:pt x="-1501" y="-1479"/>
                        </a:lnTo>
                        <a:lnTo>
                          <a:pt x="-1501" y="52190"/>
                        </a:lnTo>
                        <a:lnTo>
                          <a:pt x="7362" y="52190"/>
                        </a:lnTo>
                        <a:lnTo>
                          <a:pt x="7362" y="43848"/>
                        </a:lnTo>
                        <a:cubicBezTo>
                          <a:pt x="9223" y="47109"/>
                          <a:pt x="11635" y="49527"/>
                          <a:pt x="14600" y="51101"/>
                        </a:cubicBezTo>
                        <a:cubicBezTo>
                          <a:pt x="17574" y="52685"/>
                          <a:pt x="21188" y="53478"/>
                          <a:pt x="25441" y="53478"/>
                        </a:cubicBezTo>
                        <a:cubicBezTo>
                          <a:pt x="26044" y="53478"/>
                          <a:pt x="26713" y="53437"/>
                          <a:pt x="27449" y="53355"/>
                        </a:cubicBezTo>
                        <a:cubicBezTo>
                          <a:pt x="28185" y="53283"/>
                          <a:pt x="28998" y="53166"/>
                          <a:pt x="29887" y="53002"/>
                        </a:cubicBezTo>
                        <a:lnTo>
                          <a:pt x="29933" y="43955"/>
                        </a:lnTo>
                        <a:close/>
                      </a:path>
                    </a:pathLst>
                  </a:custGeom>
                  <a:solidFill>
                    <a:srgbClr val="000000"/>
                  </a:solidFill>
                  <a:ln w="15" cap="flat">
                    <a:noFill/>
                    <a:prstDash val="solid"/>
                    <a:round/>
                  </a:ln>
                </p:spPr>
                <p:txBody>
                  <a:bodyPr/>
                  <a:lstStyle/>
                  <a:p>
                    <a:endParaRPr lang="nb-NO"/>
                  </a:p>
                </p:txBody>
              </p:sp>
              <p:sp>
                <p:nvSpPr>
                  <p:cNvPr id="323" name="Friform 322">
                    <a:extLst>
                      <a:ext uri="{FF2B5EF4-FFF2-40B4-BE49-F238E27FC236}">
                        <a16:creationId xmlns:a16="http://schemas.microsoft.com/office/drawing/2014/main" id="{04853B28-1343-F4E5-194A-3BF8DF4D5937}"/>
                      </a:ext>
                    </a:extLst>
                  </p:cNvPr>
                  <p:cNvSpPr/>
                  <p:nvPr/>
                </p:nvSpPr>
                <p:spPr>
                  <a:xfrm flipV="1">
                    <a:off x="4205698" y="4635674"/>
                    <a:ext cx="49742" cy="56351"/>
                  </a:xfrm>
                  <a:custGeom>
                    <a:avLst/>
                    <a:gdLst>
                      <a:gd name="csX0" fmla="*/ 47877 w 49742"/>
                      <a:gd name="csY0" fmla="*/ 29005 h 56351"/>
                      <a:gd name="csX1" fmla="*/ 47877 w 49742"/>
                      <a:gd name="csY1" fmla="*/ 24696 h 56351"/>
                      <a:gd name="csX2" fmla="*/ 7335 w 49742"/>
                      <a:gd name="csY2" fmla="*/ 24696 h 56351"/>
                      <a:gd name="csX3" fmla="*/ 12824 w 49742"/>
                      <a:gd name="csY3" fmla="*/ 10819 h 56351"/>
                      <a:gd name="csX4" fmla="*/ 26502 w 49742"/>
                      <a:gd name="csY4" fmla="*/ 6050 h 56351"/>
                      <a:gd name="csX5" fmla="*/ 36346 w 49742"/>
                      <a:gd name="csY5" fmla="*/ 7292 h 56351"/>
                      <a:gd name="csX6" fmla="*/ 45823 w 49742"/>
                      <a:gd name="csY6" fmla="*/ 11033 h 56351"/>
                      <a:gd name="csX7" fmla="*/ 45823 w 49742"/>
                      <a:gd name="csY7" fmla="*/ 2692 h 56351"/>
                      <a:gd name="csX8" fmla="*/ 36086 w 49742"/>
                      <a:gd name="csY8" fmla="*/ -375 h 56351"/>
                      <a:gd name="csX9" fmla="*/ 25981 w 49742"/>
                      <a:gd name="csY9" fmla="*/ -1433 h 56351"/>
                      <a:gd name="csX10" fmla="*/ 5633 w 49742"/>
                      <a:gd name="csY10" fmla="*/ 6034 h 56351"/>
                      <a:gd name="csX11" fmla="*/ -1865 w 49742"/>
                      <a:gd name="csY11" fmla="*/ 26275 h 56351"/>
                      <a:gd name="csX12" fmla="*/ 5249 w 49742"/>
                      <a:gd name="csY12" fmla="*/ 47175 h 56351"/>
                      <a:gd name="csX13" fmla="*/ 24447 w 49742"/>
                      <a:gd name="csY13" fmla="*/ 54919 h 56351"/>
                      <a:gd name="csX14" fmla="*/ 41575 w 49742"/>
                      <a:gd name="csY14" fmla="*/ 47942 h 56351"/>
                      <a:gd name="csX15" fmla="*/ 47877 w 49742"/>
                      <a:gd name="csY15" fmla="*/ 29005 h 56351"/>
                      <a:gd name="csX16" fmla="*/ 39060 w 49742"/>
                      <a:gd name="csY16" fmla="*/ 31596 h 56351"/>
                      <a:gd name="csX17" fmla="*/ 35012 w 49742"/>
                      <a:gd name="csY17" fmla="*/ 43127 h 56351"/>
                      <a:gd name="csX18" fmla="*/ 24539 w 49742"/>
                      <a:gd name="csY18" fmla="*/ 47451 h 56351"/>
                      <a:gd name="csX19" fmla="*/ 12732 w 49742"/>
                      <a:gd name="csY19" fmla="*/ 43280 h 56351"/>
                      <a:gd name="csX20" fmla="*/ 7626 w 49742"/>
                      <a:gd name="csY20" fmla="*/ 31535 h 56351"/>
                      <a:gd name="csX21" fmla="*/ 39060 w 49742"/>
                      <a:gd name="csY21" fmla="*/ 31596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877" y="29005"/>
                        </a:moveTo>
                        <a:lnTo>
                          <a:pt x="47877" y="24696"/>
                        </a:lnTo>
                        <a:lnTo>
                          <a:pt x="7335" y="24696"/>
                        </a:lnTo>
                        <a:cubicBezTo>
                          <a:pt x="7723" y="18624"/>
                          <a:pt x="9553" y="13998"/>
                          <a:pt x="12824" y="10819"/>
                        </a:cubicBezTo>
                        <a:cubicBezTo>
                          <a:pt x="16096" y="7639"/>
                          <a:pt x="20655" y="6050"/>
                          <a:pt x="26502" y="6050"/>
                        </a:cubicBezTo>
                        <a:cubicBezTo>
                          <a:pt x="29886" y="6050"/>
                          <a:pt x="33167" y="6464"/>
                          <a:pt x="36346" y="7292"/>
                        </a:cubicBezTo>
                        <a:cubicBezTo>
                          <a:pt x="39526" y="8120"/>
                          <a:pt x="42684" y="9367"/>
                          <a:pt x="45823" y="11033"/>
                        </a:cubicBezTo>
                        <a:lnTo>
                          <a:pt x="45823" y="2692"/>
                        </a:lnTo>
                        <a:cubicBezTo>
                          <a:pt x="42654" y="1353"/>
                          <a:pt x="39408" y="330"/>
                          <a:pt x="36086" y="-375"/>
                        </a:cubicBezTo>
                        <a:cubicBezTo>
                          <a:pt x="32763" y="-1080"/>
                          <a:pt x="29395" y="-1433"/>
                          <a:pt x="25981" y="-1433"/>
                        </a:cubicBezTo>
                        <a:cubicBezTo>
                          <a:pt x="17414" y="-1433"/>
                          <a:pt x="10632" y="1056"/>
                          <a:pt x="5633" y="6034"/>
                        </a:cubicBezTo>
                        <a:cubicBezTo>
                          <a:pt x="634" y="11023"/>
                          <a:pt x="-1865" y="17770"/>
                          <a:pt x="-1865" y="26275"/>
                        </a:cubicBezTo>
                        <a:cubicBezTo>
                          <a:pt x="-1865" y="35056"/>
                          <a:pt x="506" y="42023"/>
                          <a:pt x="5249" y="47175"/>
                        </a:cubicBezTo>
                        <a:cubicBezTo>
                          <a:pt x="9993" y="52337"/>
                          <a:pt x="16392" y="54919"/>
                          <a:pt x="24447" y="54919"/>
                        </a:cubicBezTo>
                        <a:cubicBezTo>
                          <a:pt x="31664" y="54919"/>
                          <a:pt x="37374" y="52593"/>
                          <a:pt x="41575" y="47942"/>
                        </a:cubicBezTo>
                        <a:cubicBezTo>
                          <a:pt x="45777" y="43301"/>
                          <a:pt x="47877" y="36988"/>
                          <a:pt x="47877" y="29005"/>
                        </a:cubicBezTo>
                        <a:close/>
                        <a:moveTo>
                          <a:pt x="39060" y="31596"/>
                        </a:moveTo>
                        <a:cubicBezTo>
                          <a:pt x="38999" y="36411"/>
                          <a:pt x="37650" y="40254"/>
                          <a:pt x="35012" y="43127"/>
                        </a:cubicBezTo>
                        <a:cubicBezTo>
                          <a:pt x="32375" y="46010"/>
                          <a:pt x="28884" y="47451"/>
                          <a:pt x="24539" y="47451"/>
                        </a:cubicBezTo>
                        <a:cubicBezTo>
                          <a:pt x="19622" y="47451"/>
                          <a:pt x="15687" y="46061"/>
                          <a:pt x="12732" y="43280"/>
                        </a:cubicBezTo>
                        <a:cubicBezTo>
                          <a:pt x="9778" y="40500"/>
                          <a:pt x="8076" y="36585"/>
                          <a:pt x="7626" y="31535"/>
                        </a:cubicBezTo>
                        <a:lnTo>
                          <a:pt x="39060" y="31596"/>
                        </a:lnTo>
                        <a:close/>
                      </a:path>
                    </a:pathLst>
                  </a:custGeom>
                  <a:solidFill>
                    <a:srgbClr val="000000"/>
                  </a:solidFill>
                  <a:ln w="15" cap="flat">
                    <a:noFill/>
                    <a:prstDash val="solid"/>
                    <a:round/>
                  </a:ln>
                </p:spPr>
                <p:txBody>
                  <a:bodyPr/>
                  <a:lstStyle/>
                  <a:p>
                    <a:endParaRPr lang="nb-NO"/>
                  </a:p>
                </p:txBody>
              </p:sp>
              <p:sp>
                <p:nvSpPr>
                  <p:cNvPr id="324" name="Friform 323">
                    <a:extLst>
                      <a:ext uri="{FF2B5EF4-FFF2-40B4-BE49-F238E27FC236}">
                        <a16:creationId xmlns:a16="http://schemas.microsoft.com/office/drawing/2014/main" id="{15ABC2EC-102D-160E-F624-4850AE04C29E}"/>
                      </a:ext>
                    </a:extLst>
                  </p:cNvPr>
                  <p:cNvSpPr/>
                  <p:nvPr/>
                </p:nvSpPr>
                <p:spPr>
                  <a:xfrm flipV="1">
                    <a:off x="4269908" y="4616062"/>
                    <a:ext cx="8816" cy="74568"/>
                  </a:xfrm>
                  <a:custGeom>
                    <a:avLst/>
                    <a:gdLst>
                      <a:gd name="csX0" fmla="*/ -776 w 8816"/>
                      <a:gd name="csY0" fmla="*/ 72449 h 74568"/>
                      <a:gd name="csX1" fmla="*/ 8040 w 8816"/>
                      <a:gd name="csY1" fmla="*/ 72449 h 74568"/>
                      <a:gd name="csX2" fmla="*/ 8040 w 8816"/>
                      <a:gd name="csY2" fmla="*/ -2119 h 74568"/>
                      <a:gd name="csX3" fmla="*/ -776 w 8816"/>
                      <a:gd name="csY3" fmla="*/ -2119 h 74568"/>
                      <a:gd name="csX4" fmla="*/ -776 w 8816"/>
                      <a:gd name="csY4" fmla="*/ 72449 h 74568"/>
                    </a:gdLst>
                    <a:ahLst/>
                    <a:cxnLst>
                      <a:cxn ang="0">
                        <a:pos x="csX0" y="csY0"/>
                      </a:cxn>
                      <a:cxn ang="0">
                        <a:pos x="csX1" y="csY1"/>
                      </a:cxn>
                      <a:cxn ang="0">
                        <a:pos x="csX2" y="csY2"/>
                      </a:cxn>
                      <a:cxn ang="0">
                        <a:pos x="csX3" y="csY3"/>
                      </a:cxn>
                      <a:cxn ang="0">
                        <a:pos x="csX4" y="csY4"/>
                      </a:cxn>
                    </a:cxnLst>
                    <a:rect l="l" t="t" r="r" b="b"/>
                    <a:pathLst>
                      <a:path w="8816" h="74568">
                        <a:moveTo>
                          <a:pt x="-776" y="72449"/>
                        </a:moveTo>
                        <a:lnTo>
                          <a:pt x="8040" y="72449"/>
                        </a:lnTo>
                        <a:lnTo>
                          <a:pt x="8040" y="-2119"/>
                        </a:lnTo>
                        <a:lnTo>
                          <a:pt x="-776" y="-2119"/>
                        </a:lnTo>
                        <a:lnTo>
                          <a:pt x="-776" y="72449"/>
                        </a:lnTo>
                        <a:close/>
                      </a:path>
                    </a:pathLst>
                  </a:custGeom>
                  <a:solidFill>
                    <a:srgbClr val="000000"/>
                  </a:solidFill>
                  <a:ln w="15" cap="flat">
                    <a:noFill/>
                    <a:prstDash val="solid"/>
                    <a:round/>
                  </a:ln>
                </p:spPr>
                <p:txBody>
                  <a:bodyPr/>
                  <a:lstStyle/>
                  <a:p>
                    <a:endParaRPr lang="nb-NO"/>
                  </a:p>
                </p:txBody>
              </p:sp>
              <p:sp>
                <p:nvSpPr>
                  <p:cNvPr id="325" name="Friform 324">
                    <a:extLst>
                      <a:ext uri="{FF2B5EF4-FFF2-40B4-BE49-F238E27FC236}">
                        <a16:creationId xmlns:a16="http://schemas.microsoft.com/office/drawing/2014/main" id="{CFBFA3F9-4BC9-3E93-58D7-5580E7C395DB}"/>
                      </a:ext>
                    </a:extLst>
                  </p:cNvPr>
                  <p:cNvSpPr/>
                  <p:nvPr/>
                </p:nvSpPr>
                <p:spPr>
                  <a:xfrm flipV="1">
                    <a:off x="4293340" y="4635674"/>
                    <a:ext cx="49742" cy="56351"/>
                  </a:xfrm>
                  <a:custGeom>
                    <a:avLst/>
                    <a:gdLst>
                      <a:gd name="csX0" fmla="*/ 47886 w 49742"/>
                      <a:gd name="csY0" fmla="*/ 29005 h 56351"/>
                      <a:gd name="csX1" fmla="*/ 47886 w 49742"/>
                      <a:gd name="csY1" fmla="*/ 24696 h 56351"/>
                      <a:gd name="csX2" fmla="*/ 7344 w 49742"/>
                      <a:gd name="csY2" fmla="*/ 24696 h 56351"/>
                      <a:gd name="csX3" fmla="*/ 12833 w 49742"/>
                      <a:gd name="csY3" fmla="*/ 10819 h 56351"/>
                      <a:gd name="csX4" fmla="*/ 26511 w 49742"/>
                      <a:gd name="csY4" fmla="*/ 6050 h 56351"/>
                      <a:gd name="csX5" fmla="*/ 36355 w 49742"/>
                      <a:gd name="csY5" fmla="*/ 7292 h 56351"/>
                      <a:gd name="csX6" fmla="*/ 45832 w 49742"/>
                      <a:gd name="csY6" fmla="*/ 11033 h 56351"/>
                      <a:gd name="csX7" fmla="*/ 45832 w 49742"/>
                      <a:gd name="csY7" fmla="*/ 2692 h 56351"/>
                      <a:gd name="csX8" fmla="*/ 36095 w 49742"/>
                      <a:gd name="csY8" fmla="*/ -375 h 56351"/>
                      <a:gd name="csX9" fmla="*/ 25990 w 49742"/>
                      <a:gd name="csY9" fmla="*/ -1433 h 56351"/>
                      <a:gd name="csX10" fmla="*/ 5642 w 49742"/>
                      <a:gd name="csY10" fmla="*/ 6034 h 56351"/>
                      <a:gd name="csX11" fmla="*/ -1857 w 49742"/>
                      <a:gd name="csY11" fmla="*/ 26275 h 56351"/>
                      <a:gd name="csX12" fmla="*/ 5258 w 49742"/>
                      <a:gd name="csY12" fmla="*/ 47175 h 56351"/>
                      <a:gd name="csX13" fmla="*/ 24456 w 49742"/>
                      <a:gd name="csY13" fmla="*/ 54919 h 56351"/>
                      <a:gd name="csX14" fmla="*/ 41584 w 49742"/>
                      <a:gd name="csY14" fmla="*/ 47942 h 56351"/>
                      <a:gd name="csX15" fmla="*/ 47886 w 49742"/>
                      <a:gd name="csY15" fmla="*/ 29005 h 56351"/>
                      <a:gd name="csX16" fmla="*/ 39069 w 49742"/>
                      <a:gd name="csY16" fmla="*/ 31596 h 56351"/>
                      <a:gd name="csX17" fmla="*/ 35021 w 49742"/>
                      <a:gd name="csY17" fmla="*/ 43127 h 56351"/>
                      <a:gd name="csX18" fmla="*/ 24548 w 49742"/>
                      <a:gd name="csY18" fmla="*/ 47451 h 56351"/>
                      <a:gd name="csX19" fmla="*/ 12741 w 49742"/>
                      <a:gd name="csY19" fmla="*/ 43280 h 56351"/>
                      <a:gd name="csX20" fmla="*/ 7635 w 49742"/>
                      <a:gd name="csY20" fmla="*/ 31535 h 56351"/>
                      <a:gd name="csX21" fmla="*/ 39069 w 49742"/>
                      <a:gd name="csY21" fmla="*/ 31596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886" y="29005"/>
                        </a:moveTo>
                        <a:lnTo>
                          <a:pt x="47886" y="24696"/>
                        </a:lnTo>
                        <a:lnTo>
                          <a:pt x="7344" y="24696"/>
                        </a:lnTo>
                        <a:cubicBezTo>
                          <a:pt x="7732" y="18624"/>
                          <a:pt x="9562" y="13998"/>
                          <a:pt x="12833" y="10819"/>
                        </a:cubicBezTo>
                        <a:cubicBezTo>
                          <a:pt x="16104" y="7639"/>
                          <a:pt x="20664" y="6050"/>
                          <a:pt x="26511" y="6050"/>
                        </a:cubicBezTo>
                        <a:cubicBezTo>
                          <a:pt x="29895" y="6050"/>
                          <a:pt x="33176" y="6464"/>
                          <a:pt x="36355" y="7292"/>
                        </a:cubicBezTo>
                        <a:cubicBezTo>
                          <a:pt x="39535" y="8120"/>
                          <a:pt x="42693" y="9367"/>
                          <a:pt x="45832" y="11033"/>
                        </a:cubicBezTo>
                        <a:lnTo>
                          <a:pt x="45832" y="2692"/>
                        </a:lnTo>
                        <a:cubicBezTo>
                          <a:pt x="42663" y="1353"/>
                          <a:pt x="39417" y="330"/>
                          <a:pt x="36095" y="-375"/>
                        </a:cubicBezTo>
                        <a:cubicBezTo>
                          <a:pt x="32772" y="-1080"/>
                          <a:pt x="29404" y="-1433"/>
                          <a:pt x="25990" y="-1433"/>
                        </a:cubicBezTo>
                        <a:cubicBezTo>
                          <a:pt x="17423" y="-1433"/>
                          <a:pt x="10641" y="1056"/>
                          <a:pt x="5642" y="6034"/>
                        </a:cubicBezTo>
                        <a:cubicBezTo>
                          <a:pt x="643" y="11023"/>
                          <a:pt x="-1857" y="17770"/>
                          <a:pt x="-1857" y="26275"/>
                        </a:cubicBezTo>
                        <a:cubicBezTo>
                          <a:pt x="-1857" y="35056"/>
                          <a:pt x="515" y="42023"/>
                          <a:pt x="5258" y="47175"/>
                        </a:cubicBezTo>
                        <a:cubicBezTo>
                          <a:pt x="10002" y="52337"/>
                          <a:pt x="16401" y="54919"/>
                          <a:pt x="24456" y="54919"/>
                        </a:cubicBezTo>
                        <a:cubicBezTo>
                          <a:pt x="31673" y="54919"/>
                          <a:pt x="37383" y="52593"/>
                          <a:pt x="41584" y="47942"/>
                        </a:cubicBezTo>
                        <a:cubicBezTo>
                          <a:pt x="45786" y="43301"/>
                          <a:pt x="47886" y="36988"/>
                          <a:pt x="47886" y="29005"/>
                        </a:cubicBezTo>
                        <a:close/>
                        <a:moveTo>
                          <a:pt x="39069" y="31596"/>
                        </a:moveTo>
                        <a:cubicBezTo>
                          <a:pt x="39008" y="36411"/>
                          <a:pt x="37659" y="40254"/>
                          <a:pt x="35021" y="43127"/>
                        </a:cubicBezTo>
                        <a:cubicBezTo>
                          <a:pt x="32384" y="46010"/>
                          <a:pt x="28893" y="47451"/>
                          <a:pt x="24548" y="47451"/>
                        </a:cubicBezTo>
                        <a:cubicBezTo>
                          <a:pt x="19631" y="47451"/>
                          <a:pt x="15696" y="46061"/>
                          <a:pt x="12741" y="43280"/>
                        </a:cubicBezTo>
                        <a:cubicBezTo>
                          <a:pt x="9787" y="40500"/>
                          <a:pt x="8085" y="36585"/>
                          <a:pt x="7635" y="31535"/>
                        </a:cubicBezTo>
                        <a:lnTo>
                          <a:pt x="39069" y="31596"/>
                        </a:lnTo>
                        <a:close/>
                      </a:path>
                    </a:pathLst>
                  </a:custGeom>
                  <a:solidFill>
                    <a:srgbClr val="000000"/>
                  </a:solidFill>
                  <a:ln w="15" cap="flat">
                    <a:noFill/>
                    <a:prstDash val="solid"/>
                    <a:round/>
                  </a:ln>
                </p:spPr>
                <p:txBody>
                  <a:bodyPr/>
                  <a:lstStyle/>
                  <a:p>
                    <a:endParaRPr lang="nb-NO"/>
                  </a:p>
                </p:txBody>
              </p:sp>
              <p:sp>
                <p:nvSpPr>
                  <p:cNvPr id="326" name="Friform 325">
                    <a:extLst>
                      <a:ext uri="{FF2B5EF4-FFF2-40B4-BE49-F238E27FC236}">
                        <a16:creationId xmlns:a16="http://schemas.microsoft.com/office/drawing/2014/main" id="{1DC6AA0A-8D9F-18FF-2F31-DB6A6999BC36}"/>
                      </a:ext>
                    </a:extLst>
                  </p:cNvPr>
                  <p:cNvSpPr/>
                  <p:nvPr/>
                </p:nvSpPr>
                <p:spPr>
                  <a:xfrm flipV="1">
                    <a:off x="4351233" y="4636962"/>
                    <a:ext cx="52226" cy="53668"/>
                  </a:xfrm>
                  <a:custGeom>
                    <a:avLst/>
                    <a:gdLst>
                      <a:gd name="csX0" fmla="*/ -1769 w 52226"/>
                      <a:gd name="csY0" fmla="*/ 52232 h 53668"/>
                      <a:gd name="csX1" fmla="*/ 7569 w 52226"/>
                      <a:gd name="csY1" fmla="*/ 52232 h 53668"/>
                      <a:gd name="csX2" fmla="*/ 24344 w 52226"/>
                      <a:gd name="csY2" fmla="*/ 7196 h 53668"/>
                      <a:gd name="csX3" fmla="*/ 41119 w 52226"/>
                      <a:gd name="csY3" fmla="*/ 52232 h 53668"/>
                      <a:gd name="csX4" fmla="*/ 50457 w 52226"/>
                      <a:gd name="csY4" fmla="*/ 52232 h 53668"/>
                      <a:gd name="csX5" fmla="*/ 30324 w 52226"/>
                      <a:gd name="csY5" fmla="*/ -1437 h 53668"/>
                      <a:gd name="csX6" fmla="*/ 18348 w 52226"/>
                      <a:gd name="csY6" fmla="*/ -1437 h 53668"/>
                      <a:gd name="csX7" fmla="*/ -1769 w 52226"/>
                      <a:gd name="csY7" fmla="*/ 52232 h 53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2226" h="53668">
                        <a:moveTo>
                          <a:pt x="-1769" y="52232"/>
                        </a:moveTo>
                        <a:lnTo>
                          <a:pt x="7569" y="52232"/>
                        </a:lnTo>
                        <a:lnTo>
                          <a:pt x="24344" y="7196"/>
                        </a:lnTo>
                        <a:lnTo>
                          <a:pt x="41119" y="52232"/>
                        </a:lnTo>
                        <a:lnTo>
                          <a:pt x="50457" y="52232"/>
                        </a:lnTo>
                        <a:lnTo>
                          <a:pt x="30324" y="-1437"/>
                        </a:lnTo>
                        <a:lnTo>
                          <a:pt x="18348" y="-1437"/>
                        </a:lnTo>
                        <a:lnTo>
                          <a:pt x="-1769" y="52232"/>
                        </a:lnTo>
                        <a:close/>
                      </a:path>
                    </a:pathLst>
                  </a:custGeom>
                  <a:solidFill>
                    <a:srgbClr val="000000"/>
                  </a:solidFill>
                  <a:ln w="15" cap="flat">
                    <a:noFill/>
                    <a:prstDash val="solid"/>
                    <a:round/>
                  </a:ln>
                </p:spPr>
                <p:txBody>
                  <a:bodyPr/>
                  <a:lstStyle/>
                  <a:p>
                    <a:endParaRPr lang="nb-NO"/>
                  </a:p>
                </p:txBody>
              </p:sp>
              <p:sp>
                <p:nvSpPr>
                  <p:cNvPr id="327" name="Friform 326">
                    <a:extLst>
                      <a:ext uri="{FF2B5EF4-FFF2-40B4-BE49-F238E27FC236}">
                        <a16:creationId xmlns:a16="http://schemas.microsoft.com/office/drawing/2014/main" id="{5FD0014A-611B-3ACA-8475-86940E7BBEC0}"/>
                      </a:ext>
                    </a:extLst>
                  </p:cNvPr>
                  <p:cNvSpPr/>
                  <p:nvPr/>
                </p:nvSpPr>
                <p:spPr>
                  <a:xfrm flipV="1">
                    <a:off x="4412269" y="4635674"/>
                    <a:ext cx="45342" cy="56351"/>
                  </a:xfrm>
                  <a:custGeom>
                    <a:avLst/>
                    <a:gdLst>
                      <a:gd name="csX0" fmla="*/ 26022 w 45342"/>
                      <a:gd name="csY0" fmla="*/ 26934 h 56351"/>
                      <a:gd name="csX1" fmla="*/ 11210 w 45342"/>
                      <a:gd name="csY1" fmla="*/ 24496 h 56351"/>
                      <a:gd name="csX2" fmla="*/ 7085 w 45342"/>
                      <a:gd name="csY2" fmla="*/ 16155 h 56351"/>
                      <a:gd name="csX3" fmla="*/ 10182 w 45342"/>
                      <a:gd name="csY3" fmla="*/ 8703 h 56351"/>
                      <a:gd name="csX4" fmla="*/ 18585 w 45342"/>
                      <a:gd name="csY4" fmla="*/ 5958 h 56351"/>
                      <a:gd name="csX5" fmla="*/ 30362 w 45342"/>
                      <a:gd name="csY5" fmla="*/ 11156 h 56351"/>
                      <a:gd name="csX6" fmla="*/ 34793 w 45342"/>
                      <a:gd name="csY6" fmla="*/ 24972 h 56351"/>
                      <a:gd name="csX7" fmla="*/ 34793 w 45342"/>
                      <a:gd name="csY7" fmla="*/ 26934 h 56351"/>
                      <a:gd name="csX8" fmla="*/ 26022 w 45342"/>
                      <a:gd name="csY8" fmla="*/ 26934 h 56351"/>
                      <a:gd name="csX9" fmla="*/ 43610 w 45342"/>
                      <a:gd name="csY9" fmla="*/ 30584 h 56351"/>
                      <a:gd name="csX10" fmla="*/ 43610 w 45342"/>
                      <a:gd name="csY10" fmla="*/ -38 h 56351"/>
                      <a:gd name="csX11" fmla="*/ 34793 w 45342"/>
                      <a:gd name="csY11" fmla="*/ -38 h 56351"/>
                      <a:gd name="csX12" fmla="*/ 34793 w 45342"/>
                      <a:gd name="csY12" fmla="*/ 8105 h 56351"/>
                      <a:gd name="csX13" fmla="*/ 27264 w 45342"/>
                      <a:gd name="csY13" fmla="*/ 898 h 56351"/>
                      <a:gd name="csX14" fmla="*/ 16239 w 45342"/>
                      <a:gd name="csY14" fmla="*/ -1433 h 56351"/>
                      <a:gd name="csX15" fmla="*/ 3129 w 45342"/>
                      <a:gd name="csY15" fmla="*/ 3198 h 56351"/>
                      <a:gd name="csX16" fmla="*/ -1732 w 45342"/>
                      <a:gd name="csY16" fmla="*/ 15587 h 56351"/>
                      <a:gd name="csX17" fmla="*/ 4325 w 45342"/>
                      <a:gd name="csY17" fmla="*/ 29235 h 56351"/>
                      <a:gd name="csX18" fmla="*/ 22419 w 45342"/>
                      <a:gd name="csY18" fmla="*/ 33835 h 56351"/>
                      <a:gd name="csX19" fmla="*/ 34793 w 45342"/>
                      <a:gd name="csY19" fmla="*/ 33835 h 56351"/>
                      <a:gd name="csX20" fmla="*/ 34793 w 45342"/>
                      <a:gd name="csY20" fmla="*/ 34709 h 56351"/>
                      <a:gd name="csX21" fmla="*/ 30791 w 45342"/>
                      <a:gd name="csY21" fmla="*/ 44124 h 56351"/>
                      <a:gd name="csX22" fmla="*/ 19551 w 45342"/>
                      <a:gd name="csY22" fmla="*/ 47451 h 56351"/>
                      <a:gd name="csX23" fmla="*/ 10581 w 45342"/>
                      <a:gd name="csY23" fmla="*/ 46347 h 56351"/>
                      <a:gd name="csX24" fmla="*/ 2209 w 45342"/>
                      <a:gd name="csY24" fmla="*/ 43035 h 56351"/>
                      <a:gd name="csX25" fmla="*/ 2209 w 45342"/>
                      <a:gd name="csY25" fmla="*/ 51193 h 56351"/>
                      <a:gd name="csX26" fmla="*/ 11593 w 45342"/>
                      <a:gd name="csY26" fmla="*/ 53983 h 56351"/>
                      <a:gd name="csX27" fmla="*/ 20456 w 45342"/>
                      <a:gd name="csY27" fmla="*/ 54919 h 56351"/>
                      <a:gd name="csX28" fmla="*/ 37860 w 45342"/>
                      <a:gd name="csY28" fmla="*/ 48877 h 56351"/>
                      <a:gd name="csX29" fmla="*/ 43610 w 45342"/>
                      <a:gd name="csY29" fmla="*/ 30584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5342" h="56351">
                        <a:moveTo>
                          <a:pt x="26022" y="26934"/>
                        </a:moveTo>
                        <a:cubicBezTo>
                          <a:pt x="18897" y="26934"/>
                          <a:pt x="13959" y="26122"/>
                          <a:pt x="11210" y="24496"/>
                        </a:cubicBezTo>
                        <a:cubicBezTo>
                          <a:pt x="8460" y="22871"/>
                          <a:pt x="7085" y="20090"/>
                          <a:pt x="7085" y="16155"/>
                        </a:cubicBezTo>
                        <a:cubicBezTo>
                          <a:pt x="7085" y="13027"/>
                          <a:pt x="8117" y="10543"/>
                          <a:pt x="10182" y="8703"/>
                        </a:cubicBezTo>
                        <a:cubicBezTo>
                          <a:pt x="12247" y="6873"/>
                          <a:pt x="15048" y="5958"/>
                          <a:pt x="18585" y="5958"/>
                        </a:cubicBezTo>
                        <a:cubicBezTo>
                          <a:pt x="23482" y="5958"/>
                          <a:pt x="27407" y="7691"/>
                          <a:pt x="30362" y="11156"/>
                        </a:cubicBezTo>
                        <a:cubicBezTo>
                          <a:pt x="33316" y="14621"/>
                          <a:pt x="34793" y="19227"/>
                          <a:pt x="34793" y="24972"/>
                        </a:cubicBezTo>
                        <a:lnTo>
                          <a:pt x="34793" y="26934"/>
                        </a:lnTo>
                        <a:lnTo>
                          <a:pt x="26022" y="26934"/>
                        </a:lnTo>
                        <a:close/>
                        <a:moveTo>
                          <a:pt x="43610" y="30584"/>
                        </a:moveTo>
                        <a:lnTo>
                          <a:pt x="43610" y="-38"/>
                        </a:lnTo>
                        <a:lnTo>
                          <a:pt x="34793" y="-38"/>
                        </a:lnTo>
                        <a:lnTo>
                          <a:pt x="34793" y="8105"/>
                        </a:lnTo>
                        <a:cubicBezTo>
                          <a:pt x="32779" y="4854"/>
                          <a:pt x="30270" y="2451"/>
                          <a:pt x="27264" y="898"/>
                        </a:cubicBezTo>
                        <a:cubicBezTo>
                          <a:pt x="24259" y="-656"/>
                          <a:pt x="20584" y="-1433"/>
                          <a:pt x="16239" y="-1433"/>
                        </a:cubicBezTo>
                        <a:cubicBezTo>
                          <a:pt x="10750" y="-1433"/>
                          <a:pt x="6379" y="111"/>
                          <a:pt x="3129" y="3198"/>
                        </a:cubicBezTo>
                        <a:cubicBezTo>
                          <a:pt x="-112" y="6285"/>
                          <a:pt x="-1732" y="10415"/>
                          <a:pt x="-1732" y="15587"/>
                        </a:cubicBezTo>
                        <a:cubicBezTo>
                          <a:pt x="-1732" y="21619"/>
                          <a:pt x="287" y="26168"/>
                          <a:pt x="4325" y="29235"/>
                        </a:cubicBezTo>
                        <a:cubicBezTo>
                          <a:pt x="8373" y="32301"/>
                          <a:pt x="14404" y="33835"/>
                          <a:pt x="22419" y="33835"/>
                        </a:cubicBezTo>
                        <a:lnTo>
                          <a:pt x="34793" y="33835"/>
                        </a:lnTo>
                        <a:lnTo>
                          <a:pt x="34793" y="34709"/>
                        </a:lnTo>
                        <a:cubicBezTo>
                          <a:pt x="34793" y="38767"/>
                          <a:pt x="33459" y="41905"/>
                          <a:pt x="30791" y="44124"/>
                        </a:cubicBezTo>
                        <a:cubicBezTo>
                          <a:pt x="28123" y="46342"/>
                          <a:pt x="24376" y="47451"/>
                          <a:pt x="19551" y="47451"/>
                        </a:cubicBezTo>
                        <a:cubicBezTo>
                          <a:pt x="16484" y="47451"/>
                          <a:pt x="13494" y="47083"/>
                          <a:pt x="10581" y="46347"/>
                        </a:cubicBezTo>
                        <a:cubicBezTo>
                          <a:pt x="7678" y="45611"/>
                          <a:pt x="4887" y="44507"/>
                          <a:pt x="2209" y="43035"/>
                        </a:cubicBezTo>
                        <a:lnTo>
                          <a:pt x="2209" y="51193"/>
                        </a:lnTo>
                        <a:cubicBezTo>
                          <a:pt x="5429" y="52440"/>
                          <a:pt x="8557" y="53370"/>
                          <a:pt x="11593" y="53983"/>
                        </a:cubicBezTo>
                        <a:cubicBezTo>
                          <a:pt x="14629" y="54607"/>
                          <a:pt x="17583" y="54919"/>
                          <a:pt x="20456" y="54919"/>
                        </a:cubicBezTo>
                        <a:cubicBezTo>
                          <a:pt x="28225" y="54919"/>
                          <a:pt x="34026" y="52905"/>
                          <a:pt x="37860" y="48877"/>
                        </a:cubicBezTo>
                        <a:cubicBezTo>
                          <a:pt x="41693" y="44860"/>
                          <a:pt x="43610" y="38762"/>
                          <a:pt x="43610" y="30584"/>
                        </a:cubicBezTo>
                        <a:close/>
                      </a:path>
                    </a:pathLst>
                  </a:custGeom>
                  <a:solidFill>
                    <a:srgbClr val="000000"/>
                  </a:solidFill>
                  <a:ln w="15" cap="flat">
                    <a:noFill/>
                    <a:prstDash val="solid"/>
                    <a:round/>
                  </a:ln>
                </p:spPr>
                <p:txBody>
                  <a:bodyPr/>
                  <a:lstStyle/>
                  <a:p>
                    <a:endParaRPr lang="nb-NO"/>
                  </a:p>
                </p:txBody>
              </p:sp>
              <p:sp>
                <p:nvSpPr>
                  <p:cNvPr id="328" name="Friform 327">
                    <a:extLst>
                      <a:ext uri="{FF2B5EF4-FFF2-40B4-BE49-F238E27FC236}">
                        <a16:creationId xmlns:a16="http://schemas.microsoft.com/office/drawing/2014/main" id="{DF04B3F0-D8AE-E8DB-6DB8-CD0AE66597FF}"/>
                      </a:ext>
                    </a:extLst>
                  </p:cNvPr>
                  <p:cNvSpPr/>
                  <p:nvPr/>
                </p:nvSpPr>
                <p:spPr>
                  <a:xfrm flipV="1">
                    <a:off x="4475427" y="4635674"/>
                    <a:ext cx="44958" cy="54956"/>
                  </a:xfrm>
                  <a:custGeom>
                    <a:avLst/>
                    <a:gdLst>
                      <a:gd name="csX0" fmla="*/ 43049 w 44958"/>
                      <a:gd name="csY0" fmla="*/ 30922 h 54956"/>
                      <a:gd name="csX1" fmla="*/ 43049 w 44958"/>
                      <a:gd name="csY1" fmla="*/ -1479 h 54956"/>
                      <a:gd name="csX2" fmla="*/ 34232 w 44958"/>
                      <a:gd name="csY2" fmla="*/ -1479 h 54956"/>
                      <a:gd name="csX3" fmla="*/ 34232 w 44958"/>
                      <a:gd name="csY3" fmla="*/ 30630 h 54956"/>
                      <a:gd name="csX4" fmla="*/ 31257 w 44958"/>
                      <a:gd name="csY4" fmla="*/ 42023 h 54956"/>
                      <a:gd name="csX5" fmla="*/ 22348 w 44958"/>
                      <a:gd name="csY5" fmla="*/ 45811 h 54956"/>
                      <a:gd name="csX6" fmla="*/ 11078 w 44958"/>
                      <a:gd name="csY6" fmla="*/ 41257 h 54956"/>
                      <a:gd name="csX7" fmla="*/ 6953 w 44958"/>
                      <a:gd name="csY7" fmla="*/ 28852 h 54956"/>
                      <a:gd name="csX8" fmla="*/ 6953 w 44958"/>
                      <a:gd name="csY8" fmla="*/ -1479 h 54956"/>
                      <a:gd name="csX9" fmla="*/ -1910 w 44958"/>
                      <a:gd name="csY9" fmla="*/ -1479 h 54956"/>
                      <a:gd name="csX10" fmla="*/ -1910 w 44958"/>
                      <a:gd name="csY10" fmla="*/ 52190 h 54956"/>
                      <a:gd name="csX11" fmla="*/ 6953 w 44958"/>
                      <a:gd name="csY11" fmla="*/ 52190 h 54956"/>
                      <a:gd name="csX12" fmla="*/ 6953 w 44958"/>
                      <a:gd name="csY12" fmla="*/ 43848 h 54956"/>
                      <a:gd name="csX13" fmla="*/ 14405 w 44958"/>
                      <a:gd name="csY13" fmla="*/ 51086 h 54956"/>
                      <a:gd name="csX14" fmla="*/ 24311 w 44958"/>
                      <a:gd name="csY14" fmla="*/ 53478 h 54956"/>
                      <a:gd name="csX15" fmla="*/ 38295 w 44958"/>
                      <a:gd name="csY15" fmla="*/ 47758 h 54956"/>
                      <a:gd name="csX16" fmla="*/ 43049 w 44958"/>
                      <a:gd name="csY16" fmla="*/ 30922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049" y="30922"/>
                        </a:moveTo>
                        <a:lnTo>
                          <a:pt x="43049" y="-1479"/>
                        </a:lnTo>
                        <a:lnTo>
                          <a:pt x="34232" y="-1479"/>
                        </a:lnTo>
                        <a:lnTo>
                          <a:pt x="34232" y="30630"/>
                        </a:lnTo>
                        <a:cubicBezTo>
                          <a:pt x="34232" y="35711"/>
                          <a:pt x="33240" y="39509"/>
                          <a:pt x="31257" y="42023"/>
                        </a:cubicBezTo>
                        <a:cubicBezTo>
                          <a:pt x="29274" y="44548"/>
                          <a:pt x="26304" y="45811"/>
                          <a:pt x="22348" y="45811"/>
                        </a:cubicBezTo>
                        <a:cubicBezTo>
                          <a:pt x="17584" y="45811"/>
                          <a:pt x="13827" y="44293"/>
                          <a:pt x="11078" y="41257"/>
                        </a:cubicBezTo>
                        <a:cubicBezTo>
                          <a:pt x="8328" y="38231"/>
                          <a:pt x="6953" y="34096"/>
                          <a:pt x="6953" y="28852"/>
                        </a:cubicBezTo>
                        <a:lnTo>
                          <a:pt x="6953" y="-1479"/>
                        </a:lnTo>
                        <a:lnTo>
                          <a:pt x="-1910" y="-1479"/>
                        </a:lnTo>
                        <a:lnTo>
                          <a:pt x="-1910" y="52190"/>
                        </a:lnTo>
                        <a:lnTo>
                          <a:pt x="6953" y="52190"/>
                        </a:lnTo>
                        <a:lnTo>
                          <a:pt x="6953" y="43848"/>
                        </a:lnTo>
                        <a:cubicBezTo>
                          <a:pt x="9069" y="47078"/>
                          <a:pt x="11553" y="49491"/>
                          <a:pt x="14405" y="51086"/>
                        </a:cubicBezTo>
                        <a:cubicBezTo>
                          <a:pt x="17267" y="52680"/>
                          <a:pt x="20569" y="53478"/>
                          <a:pt x="24311" y="53478"/>
                        </a:cubicBezTo>
                        <a:cubicBezTo>
                          <a:pt x="30475" y="53478"/>
                          <a:pt x="35136" y="51571"/>
                          <a:pt x="38295" y="47758"/>
                        </a:cubicBezTo>
                        <a:cubicBezTo>
                          <a:pt x="41464" y="43945"/>
                          <a:pt x="43049" y="38333"/>
                          <a:pt x="43049" y="30922"/>
                        </a:cubicBezTo>
                        <a:close/>
                      </a:path>
                    </a:pathLst>
                  </a:custGeom>
                  <a:solidFill>
                    <a:srgbClr val="000000"/>
                  </a:solidFill>
                  <a:ln w="15" cap="flat">
                    <a:noFill/>
                    <a:prstDash val="solid"/>
                    <a:round/>
                  </a:ln>
                </p:spPr>
                <p:txBody>
                  <a:bodyPr/>
                  <a:lstStyle/>
                  <a:p>
                    <a:endParaRPr lang="nb-NO"/>
                  </a:p>
                </p:txBody>
              </p:sp>
              <p:sp>
                <p:nvSpPr>
                  <p:cNvPr id="329" name="Friform 328">
                    <a:extLst>
                      <a:ext uri="{FF2B5EF4-FFF2-40B4-BE49-F238E27FC236}">
                        <a16:creationId xmlns:a16="http://schemas.microsoft.com/office/drawing/2014/main" id="{08D5A073-AC2E-2157-3C1F-597C630C9181}"/>
                      </a:ext>
                    </a:extLst>
                  </p:cNvPr>
                  <p:cNvSpPr/>
                  <p:nvPr/>
                </p:nvSpPr>
                <p:spPr>
                  <a:xfrm flipV="1">
                    <a:off x="4531353" y="4621720"/>
                    <a:ext cx="33489" cy="68910"/>
                  </a:xfrm>
                  <a:custGeom>
                    <a:avLst/>
                    <a:gdLst>
                      <a:gd name="csX0" fmla="*/ 14212 w 33489"/>
                      <a:gd name="csY0" fmla="*/ 66976 h 68910"/>
                      <a:gd name="csX1" fmla="*/ 14212 w 33489"/>
                      <a:gd name="csY1" fmla="*/ 51734 h 68910"/>
                      <a:gd name="csX2" fmla="*/ 32367 w 33489"/>
                      <a:gd name="csY2" fmla="*/ 51734 h 68910"/>
                      <a:gd name="csX3" fmla="*/ 32367 w 33489"/>
                      <a:gd name="csY3" fmla="*/ 44880 h 68910"/>
                      <a:gd name="csX4" fmla="*/ 14212 w 33489"/>
                      <a:gd name="csY4" fmla="*/ 44880 h 68910"/>
                      <a:gd name="csX5" fmla="*/ 14212 w 33489"/>
                      <a:gd name="csY5" fmla="*/ 15746 h 68910"/>
                      <a:gd name="csX6" fmla="*/ 16006 w 33489"/>
                      <a:gd name="csY6" fmla="*/ 7312 h 68910"/>
                      <a:gd name="csX7" fmla="*/ 23320 w 33489"/>
                      <a:gd name="csY7" fmla="*/ 5441 h 68910"/>
                      <a:gd name="csX8" fmla="*/ 32367 w 33489"/>
                      <a:gd name="csY8" fmla="*/ 5441 h 68910"/>
                      <a:gd name="csX9" fmla="*/ 32367 w 33489"/>
                      <a:gd name="csY9" fmla="*/ -1934 h 68910"/>
                      <a:gd name="csX10" fmla="*/ 23320 w 33489"/>
                      <a:gd name="csY10" fmla="*/ -1934 h 68910"/>
                      <a:gd name="csX11" fmla="*/ 9228 w 33489"/>
                      <a:gd name="csY11" fmla="*/ 1868 h 68910"/>
                      <a:gd name="csX12" fmla="*/ 5349 w 33489"/>
                      <a:gd name="csY12" fmla="*/ 15746 h 68910"/>
                      <a:gd name="csX13" fmla="*/ 5349 w 33489"/>
                      <a:gd name="csY13" fmla="*/ 44880 h 68910"/>
                      <a:gd name="csX14" fmla="*/ -1122 w 33489"/>
                      <a:gd name="csY14" fmla="*/ 44880 h 68910"/>
                      <a:gd name="csX15" fmla="*/ -1122 w 33489"/>
                      <a:gd name="csY15" fmla="*/ 51734 h 68910"/>
                      <a:gd name="csX16" fmla="*/ 5349 w 33489"/>
                      <a:gd name="csY16" fmla="*/ 51734 h 68910"/>
                      <a:gd name="csX17" fmla="*/ 5349 w 33489"/>
                      <a:gd name="csY17" fmla="*/ 66976 h 68910"/>
                      <a:gd name="csX18" fmla="*/ 14212 w 33489"/>
                      <a:gd name="csY18" fmla="*/ 66976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212" y="66976"/>
                        </a:moveTo>
                        <a:lnTo>
                          <a:pt x="14212" y="51734"/>
                        </a:lnTo>
                        <a:lnTo>
                          <a:pt x="32367" y="51734"/>
                        </a:lnTo>
                        <a:lnTo>
                          <a:pt x="32367" y="44880"/>
                        </a:lnTo>
                        <a:lnTo>
                          <a:pt x="14212" y="44880"/>
                        </a:lnTo>
                        <a:lnTo>
                          <a:pt x="14212" y="15746"/>
                        </a:lnTo>
                        <a:cubicBezTo>
                          <a:pt x="14212" y="11370"/>
                          <a:pt x="14810" y="8559"/>
                          <a:pt x="16006" y="7312"/>
                        </a:cubicBezTo>
                        <a:cubicBezTo>
                          <a:pt x="17202" y="6065"/>
                          <a:pt x="19640" y="5441"/>
                          <a:pt x="23320" y="5441"/>
                        </a:cubicBezTo>
                        <a:lnTo>
                          <a:pt x="32367" y="5441"/>
                        </a:lnTo>
                        <a:lnTo>
                          <a:pt x="32367" y="-1934"/>
                        </a:lnTo>
                        <a:lnTo>
                          <a:pt x="23320" y="-1934"/>
                        </a:lnTo>
                        <a:cubicBezTo>
                          <a:pt x="16512" y="-1934"/>
                          <a:pt x="11815" y="-667"/>
                          <a:pt x="9228" y="1868"/>
                        </a:cubicBezTo>
                        <a:cubicBezTo>
                          <a:pt x="6642" y="4414"/>
                          <a:pt x="5349" y="9040"/>
                          <a:pt x="5349" y="15746"/>
                        </a:cubicBezTo>
                        <a:lnTo>
                          <a:pt x="5349" y="44880"/>
                        </a:lnTo>
                        <a:lnTo>
                          <a:pt x="-1122" y="44880"/>
                        </a:lnTo>
                        <a:lnTo>
                          <a:pt x="-1122" y="51734"/>
                        </a:lnTo>
                        <a:lnTo>
                          <a:pt x="5349" y="51734"/>
                        </a:lnTo>
                        <a:lnTo>
                          <a:pt x="5349" y="66976"/>
                        </a:lnTo>
                        <a:lnTo>
                          <a:pt x="14212" y="66976"/>
                        </a:lnTo>
                        <a:close/>
                      </a:path>
                    </a:pathLst>
                  </a:custGeom>
                  <a:solidFill>
                    <a:srgbClr val="000000"/>
                  </a:solidFill>
                  <a:ln w="15" cap="flat">
                    <a:noFill/>
                    <a:prstDash val="solid"/>
                    <a:round/>
                  </a:ln>
                </p:spPr>
                <p:txBody>
                  <a:bodyPr/>
                  <a:lstStyle/>
                  <a:p>
                    <a:endParaRPr lang="nb-NO"/>
                  </a:p>
                </p:txBody>
              </p:sp>
              <p:sp>
                <p:nvSpPr>
                  <p:cNvPr id="330" name="Friform 329">
                    <a:extLst>
                      <a:ext uri="{FF2B5EF4-FFF2-40B4-BE49-F238E27FC236}">
                        <a16:creationId xmlns:a16="http://schemas.microsoft.com/office/drawing/2014/main" id="{6D51AEC8-FAF0-3FEC-CDA4-BFFE2D788F62}"/>
                      </a:ext>
                    </a:extLst>
                  </p:cNvPr>
                  <p:cNvSpPr/>
                  <p:nvPr/>
                </p:nvSpPr>
                <p:spPr>
                  <a:xfrm flipV="1">
                    <a:off x="4572607" y="4635674"/>
                    <a:ext cx="49742" cy="56351"/>
                  </a:xfrm>
                  <a:custGeom>
                    <a:avLst/>
                    <a:gdLst>
                      <a:gd name="csX0" fmla="*/ 47915 w 49742"/>
                      <a:gd name="csY0" fmla="*/ 29005 h 56351"/>
                      <a:gd name="csX1" fmla="*/ 47915 w 49742"/>
                      <a:gd name="csY1" fmla="*/ 24696 h 56351"/>
                      <a:gd name="csX2" fmla="*/ 7372 w 49742"/>
                      <a:gd name="csY2" fmla="*/ 24696 h 56351"/>
                      <a:gd name="csX3" fmla="*/ 12862 w 49742"/>
                      <a:gd name="csY3" fmla="*/ 10819 h 56351"/>
                      <a:gd name="csX4" fmla="*/ 26539 w 49742"/>
                      <a:gd name="csY4" fmla="*/ 6050 h 56351"/>
                      <a:gd name="csX5" fmla="*/ 36384 w 49742"/>
                      <a:gd name="csY5" fmla="*/ 7292 h 56351"/>
                      <a:gd name="csX6" fmla="*/ 45860 w 49742"/>
                      <a:gd name="csY6" fmla="*/ 11033 h 56351"/>
                      <a:gd name="csX7" fmla="*/ 45860 w 49742"/>
                      <a:gd name="csY7" fmla="*/ 2692 h 56351"/>
                      <a:gd name="csX8" fmla="*/ 36123 w 49742"/>
                      <a:gd name="csY8" fmla="*/ -375 h 56351"/>
                      <a:gd name="csX9" fmla="*/ 26018 w 49742"/>
                      <a:gd name="csY9" fmla="*/ -1433 h 56351"/>
                      <a:gd name="csX10" fmla="*/ 5670 w 49742"/>
                      <a:gd name="csY10" fmla="*/ 6034 h 56351"/>
                      <a:gd name="csX11" fmla="*/ -1828 w 49742"/>
                      <a:gd name="csY11" fmla="*/ 26275 h 56351"/>
                      <a:gd name="csX12" fmla="*/ 5287 w 49742"/>
                      <a:gd name="csY12" fmla="*/ 47175 h 56351"/>
                      <a:gd name="csX13" fmla="*/ 24485 w 49742"/>
                      <a:gd name="csY13" fmla="*/ 54919 h 56351"/>
                      <a:gd name="csX14" fmla="*/ 41613 w 49742"/>
                      <a:gd name="csY14" fmla="*/ 47942 h 56351"/>
                      <a:gd name="csX15" fmla="*/ 47915 w 49742"/>
                      <a:gd name="csY15" fmla="*/ 29005 h 56351"/>
                      <a:gd name="csX16" fmla="*/ 39098 w 49742"/>
                      <a:gd name="csY16" fmla="*/ 31596 h 56351"/>
                      <a:gd name="csX17" fmla="*/ 35050 w 49742"/>
                      <a:gd name="csY17" fmla="*/ 43127 h 56351"/>
                      <a:gd name="csX18" fmla="*/ 24577 w 49742"/>
                      <a:gd name="csY18" fmla="*/ 47451 h 56351"/>
                      <a:gd name="csX19" fmla="*/ 12770 w 49742"/>
                      <a:gd name="csY19" fmla="*/ 43280 h 56351"/>
                      <a:gd name="csX20" fmla="*/ 7664 w 49742"/>
                      <a:gd name="csY20" fmla="*/ 31535 h 56351"/>
                      <a:gd name="csX21" fmla="*/ 39098 w 49742"/>
                      <a:gd name="csY21" fmla="*/ 31596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15" y="29005"/>
                        </a:moveTo>
                        <a:lnTo>
                          <a:pt x="47915" y="24696"/>
                        </a:lnTo>
                        <a:lnTo>
                          <a:pt x="7372" y="24696"/>
                        </a:lnTo>
                        <a:cubicBezTo>
                          <a:pt x="7761" y="18624"/>
                          <a:pt x="9591" y="13998"/>
                          <a:pt x="12862" y="10819"/>
                        </a:cubicBezTo>
                        <a:cubicBezTo>
                          <a:pt x="16133" y="7639"/>
                          <a:pt x="20692" y="6050"/>
                          <a:pt x="26539" y="6050"/>
                        </a:cubicBezTo>
                        <a:cubicBezTo>
                          <a:pt x="29923" y="6050"/>
                          <a:pt x="33205" y="6464"/>
                          <a:pt x="36384" y="7292"/>
                        </a:cubicBezTo>
                        <a:cubicBezTo>
                          <a:pt x="39563" y="8120"/>
                          <a:pt x="42722" y="9367"/>
                          <a:pt x="45860" y="11033"/>
                        </a:cubicBezTo>
                        <a:lnTo>
                          <a:pt x="45860" y="2692"/>
                        </a:lnTo>
                        <a:cubicBezTo>
                          <a:pt x="42691" y="1353"/>
                          <a:pt x="39445" y="330"/>
                          <a:pt x="36123" y="-375"/>
                        </a:cubicBezTo>
                        <a:cubicBezTo>
                          <a:pt x="32801" y="-1080"/>
                          <a:pt x="29432" y="-1433"/>
                          <a:pt x="26018" y="-1433"/>
                        </a:cubicBezTo>
                        <a:cubicBezTo>
                          <a:pt x="17452" y="-1433"/>
                          <a:pt x="10669" y="1056"/>
                          <a:pt x="5670" y="6034"/>
                        </a:cubicBezTo>
                        <a:cubicBezTo>
                          <a:pt x="671" y="11023"/>
                          <a:pt x="-1828" y="17770"/>
                          <a:pt x="-1828" y="26275"/>
                        </a:cubicBezTo>
                        <a:cubicBezTo>
                          <a:pt x="-1828" y="35056"/>
                          <a:pt x="544" y="42023"/>
                          <a:pt x="5287" y="47175"/>
                        </a:cubicBezTo>
                        <a:cubicBezTo>
                          <a:pt x="10030" y="52337"/>
                          <a:pt x="16429" y="54919"/>
                          <a:pt x="24485" y="54919"/>
                        </a:cubicBezTo>
                        <a:cubicBezTo>
                          <a:pt x="31702" y="54919"/>
                          <a:pt x="37411" y="52593"/>
                          <a:pt x="41613" y="47942"/>
                        </a:cubicBezTo>
                        <a:cubicBezTo>
                          <a:pt x="45814" y="43301"/>
                          <a:pt x="47915" y="36988"/>
                          <a:pt x="47915" y="29005"/>
                        </a:cubicBezTo>
                        <a:close/>
                        <a:moveTo>
                          <a:pt x="39098" y="31596"/>
                        </a:moveTo>
                        <a:cubicBezTo>
                          <a:pt x="39037" y="36411"/>
                          <a:pt x="37687" y="40254"/>
                          <a:pt x="35050" y="43127"/>
                        </a:cubicBezTo>
                        <a:cubicBezTo>
                          <a:pt x="32412" y="46010"/>
                          <a:pt x="28921" y="47451"/>
                          <a:pt x="24577" y="47451"/>
                        </a:cubicBezTo>
                        <a:cubicBezTo>
                          <a:pt x="19660" y="47451"/>
                          <a:pt x="15724" y="46061"/>
                          <a:pt x="12770" y="43280"/>
                        </a:cubicBezTo>
                        <a:cubicBezTo>
                          <a:pt x="9815" y="40500"/>
                          <a:pt x="8113" y="36585"/>
                          <a:pt x="7664" y="31535"/>
                        </a:cubicBezTo>
                        <a:lnTo>
                          <a:pt x="39098" y="31596"/>
                        </a:lnTo>
                        <a:close/>
                      </a:path>
                    </a:pathLst>
                  </a:custGeom>
                  <a:solidFill>
                    <a:srgbClr val="000000"/>
                  </a:solidFill>
                  <a:ln w="15" cap="flat">
                    <a:noFill/>
                    <a:prstDash val="solid"/>
                    <a:round/>
                  </a:ln>
                </p:spPr>
                <p:txBody>
                  <a:bodyPr/>
                  <a:lstStyle/>
                  <a:p>
                    <a:endParaRPr lang="nb-NO"/>
                  </a:p>
                </p:txBody>
              </p:sp>
              <p:sp>
                <p:nvSpPr>
                  <p:cNvPr id="331" name="Friform 330">
                    <a:extLst>
                      <a:ext uri="{FF2B5EF4-FFF2-40B4-BE49-F238E27FC236}">
                        <a16:creationId xmlns:a16="http://schemas.microsoft.com/office/drawing/2014/main" id="{6E85724A-43CC-97EA-B746-50E18ECDBE55}"/>
                      </a:ext>
                    </a:extLst>
                  </p:cNvPr>
                  <p:cNvSpPr/>
                  <p:nvPr/>
                </p:nvSpPr>
                <p:spPr>
                  <a:xfrm flipV="1">
                    <a:off x="4627571" y="4690631"/>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332" name="Friform 331">
                    <a:extLst>
                      <a:ext uri="{FF2B5EF4-FFF2-40B4-BE49-F238E27FC236}">
                        <a16:creationId xmlns:a16="http://schemas.microsoft.com/office/drawing/2014/main" id="{526257E0-39D9-2898-B706-FFFFA41B755E}"/>
                      </a:ext>
                    </a:extLst>
                  </p:cNvPr>
                  <p:cNvSpPr/>
                  <p:nvPr/>
                </p:nvSpPr>
                <p:spPr>
                  <a:xfrm flipV="1">
                    <a:off x="4667674" y="4616062"/>
                    <a:ext cx="47642" cy="74568"/>
                  </a:xfrm>
                  <a:custGeom>
                    <a:avLst/>
                    <a:gdLst>
                      <a:gd name="csX0" fmla="*/ -1978 w 47642"/>
                      <a:gd name="csY0" fmla="*/ 72449 h 74568"/>
                      <a:gd name="csX1" fmla="*/ 6885 w 47642"/>
                      <a:gd name="csY1" fmla="*/ 72449 h 74568"/>
                      <a:gd name="csX2" fmla="*/ 6885 w 47642"/>
                      <a:gd name="csY2" fmla="*/ 28410 h 74568"/>
                      <a:gd name="csX3" fmla="*/ 33198 w 47642"/>
                      <a:gd name="csY3" fmla="*/ 51549 h 74568"/>
                      <a:gd name="csX4" fmla="*/ 44453 w 47642"/>
                      <a:gd name="csY4" fmla="*/ 51549 h 74568"/>
                      <a:gd name="csX5" fmla="*/ 15993 w 47642"/>
                      <a:gd name="csY5" fmla="*/ 26448 h 74568"/>
                      <a:gd name="csX6" fmla="*/ 45664 w 47642"/>
                      <a:gd name="csY6" fmla="*/ -2119 h 74568"/>
                      <a:gd name="csX7" fmla="*/ 34164 w 47642"/>
                      <a:gd name="csY7" fmla="*/ -2119 h 74568"/>
                      <a:gd name="csX8" fmla="*/ 6885 w 47642"/>
                      <a:gd name="csY8" fmla="*/ 24086 h 74568"/>
                      <a:gd name="csX9" fmla="*/ 6885 w 47642"/>
                      <a:gd name="csY9" fmla="*/ -2119 h 74568"/>
                      <a:gd name="csX10" fmla="*/ -1978 w 47642"/>
                      <a:gd name="csY10" fmla="*/ -2119 h 74568"/>
                      <a:gd name="csX11" fmla="*/ -1978 w 47642"/>
                      <a:gd name="csY11" fmla="*/ 72449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7642" h="74568">
                        <a:moveTo>
                          <a:pt x="-1978" y="72449"/>
                        </a:moveTo>
                        <a:lnTo>
                          <a:pt x="6885" y="72449"/>
                        </a:lnTo>
                        <a:lnTo>
                          <a:pt x="6885" y="28410"/>
                        </a:lnTo>
                        <a:lnTo>
                          <a:pt x="33198" y="51549"/>
                        </a:lnTo>
                        <a:lnTo>
                          <a:pt x="44453" y="51549"/>
                        </a:lnTo>
                        <a:lnTo>
                          <a:pt x="15993" y="26448"/>
                        </a:lnTo>
                        <a:lnTo>
                          <a:pt x="45664" y="-2119"/>
                        </a:lnTo>
                        <a:lnTo>
                          <a:pt x="34164" y="-2119"/>
                        </a:lnTo>
                        <a:lnTo>
                          <a:pt x="6885" y="24086"/>
                        </a:lnTo>
                        <a:lnTo>
                          <a:pt x="6885" y="-2119"/>
                        </a:lnTo>
                        <a:lnTo>
                          <a:pt x="-1978" y="-2119"/>
                        </a:lnTo>
                        <a:lnTo>
                          <a:pt x="-1978" y="72449"/>
                        </a:lnTo>
                        <a:close/>
                      </a:path>
                    </a:pathLst>
                  </a:custGeom>
                  <a:solidFill>
                    <a:srgbClr val="000000"/>
                  </a:solidFill>
                  <a:ln w="15" cap="flat">
                    <a:noFill/>
                    <a:prstDash val="solid"/>
                    <a:round/>
                  </a:ln>
                </p:spPr>
                <p:txBody>
                  <a:bodyPr/>
                  <a:lstStyle/>
                  <a:p>
                    <a:endParaRPr lang="nb-NO"/>
                  </a:p>
                </p:txBody>
              </p:sp>
              <p:sp>
                <p:nvSpPr>
                  <p:cNvPr id="333" name="Friform 332">
                    <a:extLst>
                      <a:ext uri="{FF2B5EF4-FFF2-40B4-BE49-F238E27FC236}">
                        <a16:creationId xmlns:a16="http://schemas.microsoft.com/office/drawing/2014/main" id="{A9A967DF-54C8-7711-F1D6-6D747FF66055}"/>
                      </a:ext>
                    </a:extLst>
                  </p:cNvPr>
                  <p:cNvSpPr/>
                  <p:nvPr/>
                </p:nvSpPr>
                <p:spPr>
                  <a:xfrm flipV="1">
                    <a:off x="4720871" y="4635674"/>
                    <a:ext cx="44943" cy="56351"/>
                  </a:xfrm>
                  <a:custGeom>
                    <a:avLst/>
                    <a:gdLst>
                      <a:gd name="csX0" fmla="*/ -1848 w 44943"/>
                      <a:gd name="csY0" fmla="*/ 21138 h 56351"/>
                      <a:gd name="csX1" fmla="*/ -1848 w 44943"/>
                      <a:gd name="csY1" fmla="*/ 53631 h 56351"/>
                      <a:gd name="csX2" fmla="*/ 6969 w 44943"/>
                      <a:gd name="csY2" fmla="*/ 53631 h 56351"/>
                      <a:gd name="csX3" fmla="*/ 6969 w 44943"/>
                      <a:gd name="csY3" fmla="*/ 21476 h 56351"/>
                      <a:gd name="csX4" fmla="*/ 9929 w 44943"/>
                      <a:gd name="csY4" fmla="*/ 10037 h 56351"/>
                      <a:gd name="csX5" fmla="*/ 18853 w 44943"/>
                      <a:gd name="csY5" fmla="*/ 6234 h 56351"/>
                      <a:gd name="csX6" fmla="*/ 30123 w 44943"/>
                      <a:gd name="csY6" fmla="*/ 10788 h 56351"/>
                      <a:gd name="csX7" fmla="*/ 34279 w 44943"/>
                      <a:gd name="csY7" fmla="*/ 23208 h 56351"/>
                      <a:gd name="csX8" fmla="*/ 34279 w 44943"/>
                      <a:gd name="csY8" fmla="*/ 53631 h 56351"/>
                      <a:gd name="csX9" fmla="*/ 43096 w 44943"/>
                      <a:gd name="csY9" fmla="*/ 53631 h 56351"/>
                      <a:gd name="csX10" fmla="*/ 43096 w 44943"/>
                      <a:gd name="csY10" fmla="*/ -38 h 56351"/>
                      <a:gd name="csX11" fmla="*/ 34279 w 44943"/>
                      <a:gd name="csY11" fmla="*/ -38 h 56351"/>
                      <a:gd name="csX12" fmla="*/ 34279 w 44943"/>
                      <a:gd name="csY12" fmla="*/ 8212 h 56351"/>
                      <a:gd name="csX13" fmla="*/ 26827 w 44943"/>
                      <a:gd name="csY13" fmla="*/ 944 h 56351"/>
                      <a:gd name="csX14" fmla="*/ 16982 w 44943"/>
                      <a:gd name="csY14" fmla="*/ -1433 h 56351"/>
                      <a:gd name="csX15" fmla="*/ 2936 w 44943"/>
                      <a:gd name="csY15" fmla="*/ 4317 h 56351"/>
                      <a:gd name="csX16" fmla="*/ -1848 w 44943"/>
                      <a:gd name="csY16" fmla="*/ 21138 h 56351"/>
                      <a:gd name="csX17" fmla="*/ 20340 w 44943"/>
                      <a:gd name="csY17" fmla="*/ 54919 h 56351"/>
                      <a:gd name="csX18" fmla="*/ 20340 w 44943"/>
                      <a:gd name="csY18" fmla="*/ 54919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4943" h="56351">
                        <a:moveTo>
                          <a:pt x="-1848" y="21138"/>
                        </a:moveTo>
                        <a:lnTo>
                          <a:pt x="-1848" y="53631"/>
                        </a:lnTo>
                        <a:lnTo>
                          <a:pt x="6969" y="53631"/>
                        </a:lnTo>
                        <a:lnTo>
                          <a:pt x="6969" y="21476"/>
                        </a:lnTo>
                        <a:cubicBezTo>
                          <a:pt x="6969" y="16395"/>
                          <a:pt x="7956" y="12582"/>
                          <a:pt x="9929" y="10037"/>
                        </a:cubicBezTo>
                        <a:cubicBezTo>
                          <a:pt x="11912" y="7501"/>
                          <a:pt x="14887" y="6234"/>
                          <a:pt x="18853" y="6234"/>
                        </a:cubicBezTo>
                        <a:cubicBezTo>
                          <a:pt x="23606" y="6234"/>
                          <a:pt x="27363" y="7752"/>
                          <a:pt x="30123" y="10788"/>
                        </a:cubicBezTo>
                        <a:cubicBezTo>
                          <a:pt x="32894" y="13824"/>
                          <a:pt x="34279" y="17964"/>
                          <a:pt x="34279" y="23208"/>
                        </a:cubicBezTo>
                        <a:lnTo>
                          <a:pt x="34279" y="53631"/>
                        </a:lnTo>
                        <a:lnTo>
                          <a:pt x="43096" y="53631"/>
                        </a:lnTo>
                        <a:lnTo>
                          <a:pt x="43096" y="-38"/>
                        </a:lnTo>
                        <a:lnTo>
                          <a:pt x="34279" y="-38"/>
                        </a:lnTo>
                        <a:lnTo>
                          <a:pt x="34279" y="8212"/>
                        </a:lnTo>
                        <a:cubicBezTo>
                          <a:pt x="32142" y="4951"/>
                          <a:pt x="29658" y="2528"/>
                          <a:pt x="26827" y="944"/>
                        </a:cubicBezTo>
                        <a:cubicBezTo>
                          <a:pt x="24005" y="-641"/>
                          <a:pt x="20724" y="-1433"/>
                          <a:pt x="16982" y="-1433"/>
                        </a:cubicBezTo>
                        <a:cubicBezTo>
                          <a:pt x="10818" y="-1433"/>
                          <a:pt x="6136" y="484"/>
                          <a:pt x="2936" y="4317"/>
                        </a:cubicBezTo>
                        <a:cubicBezTo>
                          <a:pt x="-253" y="8151"/>
                          <a:pt x="-1848" y="13758"/>
                          <a:pt x="-1848" y="21138"/>
                        </a:cubicBezTo>
                        <a:close/>
                        <a:moveTo>
                          <a:pt x="20340" y="54919"/>
                        </a:moveTo>
                        <a:lnTo>
                          <a:pt x="20340" y="54919"/>
                        </a:lnTo>
                        <a:close/>
                      </a:path>
                    </a:pathLst>
                  </a:custGeom>
                  <a:solidFill>
                    <a:srgbClr val="000000"/>
                  </a:solidFill>
                  <a:ln w="15" cap="flat">
                    <a:noFill/>
                    <a:prstDash val="solid"/>
                    <a:round/>
                  </a:ln>
                </p:spPr>
                <p:txBody>
                  <a:bodyPr/>
                  <a:lstStyle/>
                  <a:p>
                    <a:endParaRPr lang="nb-NO"/>
                  </a:p>
                </p:txBody>
              </p:sp>
              <p:sp>
                <p:nvSpPr>
                  <p:cNvPr id="334" name="Friform 333">
                    <a:extLst>
                      <a:ext uri="{FF2B5EF4-FFF2-40B4-BE49-F238E27FC236}">
                        <a16:creationId xmlns:a16="http://schemas.microsoft.com/office/drawing/2014/main" id="{71468B0D-B79B-431E-8195-7F4E8CA8C88D}"/>
                      </a:ext>
                    </a:extLst>
                  </p:cNvPr>
                  <p:cNvSpPr/>
                  <p:nvPr/>
                </p:nvSpPr>
                <p:spPr>
                  <a:xfrm flipV="1">
                    <a:off x="4783636" y="4635674"/>
                    <a:ext cx="44958" cy="54956"/>
                  </a:xfrm>
                  <a:custGeom>
                    <a:avLst/>
                    <a:gdLst>
                      <a:gd name="csX0" fmla="*/ 43080 w 44958"/>
                      <a:gd name="csY0" fmla="*/ 30922 h 54956"/>
                      <a:gd name="csX1" fmla="*/ 43080 w 44958"/>
                      <a:gd name="csY1" fmla="*/ -1479 h 54956"/>
                      <a:gd name="csX2" fmla="*/ 34263 w 44958"/>
                      <a:gd name="csY2" fmla="*/ -1479 h 54956"/>
                      <a:gd name="csX3" fmla="*/ 34263 w 44958"/>
                      <a:gd name="csY3" fmla="*/ 30630 h 54956"/>
                      <a:gd name="csX4" fmla="*/ 31288 w 44958"/>
                      <a:gd name="csY4" fmla="*/ 42023 h 54956"/>
                      <a:gd name="csX5" fmla="*/ 22379 w 44958"/>
                      <a:gd name="csY5" fmla="*/ 45811 h 54956"/>
                      <a:gd name="csX6" fmla="*/ 11109 w 44958"/>
                      <a:gd name="csY6" fmla="*/ 41257 h 54956"/>
                      <a:gd name="csX7" fmla="*/ 6984 w 44958"/>
                      <a:gd name="csY7" fmla="*/ 28852 h 54956"/>
                      <a:gd name="csX8" fmla="*/ 6984 w 44958"/>
                      <a:gd name="csY8" fmla="*/ -1479 h 54956"/>
                      <a:gd name="csX9" fmla="*/ -1879 w 44958"/>
                      <a:gd name="csY9" fmla="*/ -1479 h 54956"/>
                      <a:gd name="csX10" fmla="*/ -1879 w 44958"/>
                      <a:gd name="csY10" fmla="*/ 52190 h 54956"/>
                      <a:gd name="csX11" fmla="*/ 6984 w 44958"/>
                      <a:gd name="csY11" fmla="*/ 52190 h 54956"/>
                      <a:gd name="csX12" fmla="*/ 6984 w 44958"/>
                      <a:gd name="csY12" fmla="*/ 43848 h 54956"/>
                      <a:gd name="csX13" fmla="*/ 14436 w 44958"/>
                      <a:gd name="csY13" fmla="*/ 51086 h 54956"/>
                      <a:gd name="csX14" fmla="*/ 24342 w 44958"/>
                      <a:gd name="csY14" fmla="*/ 53478 h 54956"/>
                      <a:gd name="csX15" fmla="*/ 38326 w 44958"/>
                      <a:gd name="csY15" fmla="*/ 47758 h 54956"/>
                      <a:gd name="csX16" fmla="*/ 43080 w 44958"/>
                      <a:gd name="csY16" fmla="*/ 30922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080" y="30922"/>
                        </a:moveTo>
                        <a:lnTo>
                          <a:pt x="43080" y="-1479"/>
                        </a:lnTo>
                        <a:lnTo>
                          <a:pt x="34263" y="-1479"/>
                        </a:lnTo>
                        <a:lnTo>
                          <a:pt x="34263" y="30630"/>
                        </a:lnTo>
                        <a:cubicBezTo>
                          <a:pt x="34263" y="35711"/>
                          <a:pt x="33271" y="39509"/>
                          <a:pt x="31288" y="42023"/>
                        </a:cubicBezTo>
                        <a:cubicBezTo>
                          <a:pt x="29305" y="44548"/>
                          <a:pt x="26335" y="45811"/>
                          <a:pt x="22379" y="45811"/>
                        </a:cubicBezTo>
                        <a:cubicBezTo>
                          <a:pt x="17616" y="45811"/>
                          <a:pt x="13859" y="44293"/>
                          <a:pt x="11109" y="41257"/>
                        </a:cubicBezTo>
                        <a:cubicBezTo>
                          <a:pt x="8359" y="38231"/>
                          <a:pt x="6984" y="34096"/>
                          <a:pt x="6984" y="28852"/>
                        </a:cubicBezTo>
                        <a:lnTo>
                          <a:pt x="6984" y="-1479"/>
                        </a:lnTo>
                        <a:lnTo>
                          <a:pt x="-1879" y="-1479"/>
                        </a:lnTo>
                        <a:lnTo>
                          <a:pt x="-1879" y="52190"/>
                        </a:lnTo>
                        <a:lnTo>
                          <a:pt x="6984" y="52190"/>
                        </a:lnTo>
                        <a:lnTo>
                          <a:pt x="6984" y="43848"/>
                        </a:lnTo>
                        <a:cubicBezTo>
                          <a:pt x="9100" y="47078"/>
                          <a:pt x="11584" y="49491"/>
                          <a:pt x="14436" y="51086"/>
                        </a:cubicBezTo>
                        <a:cubicBezTo>
                          <a:pt x="17299" y="52680"/>
                          <a:pt x="20601" y="53478"/>
                          <a:pt x="24342" y="53478"/>
                        </a:cubicBezTo>
                        <a:cubicBezTo>
                          <a:pt x="30506" y="53478"/>
                          <a:pt x="35168" y="51571"/>
                          <a:pt x="38326" y="47758"/>
                        </a:cubicBezTo>
                        <a:cubicBezTo>
                          <a:pt x="41495" y="43945"/>
                          <a:pt x="43080" y="38333"/>
                          <a:pt x="43080" y="30922"/>
                        </a:cubicBezTo>
                        <a:close/>
                      </a:path>
                    </a:pathLst>
                  </a:custGeom>
                  <a:solidFill>
                    <a:srgbClr val="000000"/>
                  </a:solidFill>
                  <a:ln w="15" cap="flat">
                    <a:noFill/>
                    <a:prstDash val="solid"/>
                    <a:round/>
                  </a:ln>
                </p:spPr>
                <p:txBody>
                  <a:bodyPr/>
                  <a:lstStyle/>
                  <a:p>
                    <a:endParaRPr lang="nb-NO"/>
                  </a:p>
                </p:txBody>
              </p:sp>
              <p:sp>
                <p:nvSpPr>
                  <p:cNvPr id="335" name="Friform 334">
                    <a:extLst>
                      <a:ext uri="{FF2B5EF4-FFF2-40B4-BE49-F238E27FC236}">
                        <a16:creationId xmlns:a16="http://schemas.microsoft.com/office/drawing/2014/main" id="{6B3EDAA9-AF9E-F11F-0849-7DF1D96D933C}"/>
                      </a:ext>
                    </a:extLst>
                  </p:cNvPr>
                  <p:cNvSpPr/>
                  <p:nvPr/>
                </p:nvSpPr>
                <p:spPr>
                  <a:xfrm flipV="1">
                    <a:off x="4842246" y="4635674"/>
                    <a:ext cx="41017" cy="56351"/>
                  </a:xfrm>
                  <a:custGeom>
                    <a:avLst/>
                    <a:gdLst>
                      <a:gd name="csX0" fmla="*/ 36625 w 41017"/>
                      <a:gd name="csY0" fmla="*/ 52051 h 56351"/>
                      <a:gd name="csX1" fmla="*/ 36625 w 41017"/>
                      <a:gd name="csY1" fmla="*/ 43710 h 56351"/>
                      <a:gd name="csX2" fmla="*/ 28866 w 41017"/>
                      <a:gd name="csY2" fmla="*/ 46577 h 56351"/>
                      <a:gd name="csX3" fmla="*/ 20524 w 41017"/>
                      <a:gd name="csY3" fmla="*/ 47543 h 56351"/>
                      <a:gd name="csX4" fmla="*/ 10680 w 41017"/>
                      <a:gd name="csY4" fmla="*/ 45534 h 56351"/>
                      <a:gd name="csX5" fmla="*/ 7398 w 41017"/>
                      <a:gd name="csY5" fmla="*/ 39493 h 56351"/>
                      <a:gd name="csX6" fmla="*/ 9744 w 41017"/>
                      <a:gd name="csY6" fmla="*/ 34678 h 56351"/>
                      <a:gd name="csX7" fmla="*/ 19190 w 41017"/>
                      <a:gd name="csY7" fmla="*/ 31351 h 56351"/>
                      <a:gd name="csX8" fmla="*/ 22211 w 41017"/>
                      <a:gd name="csY8" fmla="*/ 30676 h 56351"/>
                      <a:gd name="csX9" fmla="*/ 35551 w 41017"/>
                      <a:gd name="csY9" fmla="*/ 25002 h 56351"/>
                      <a:gd name="csX10" fmla="*/ 39507 w 41017"/>
                      <a:gd name="csY10" fmla="*/ 14775 h 56351"/>
                      <a:gd name="csX11" fmla="*/ 33589 w 41017"/>
                      <a:gd name="csY11" fmla="*/ 2922 h 56351"/>
                      <a:gd name="csX12" fmla="*/ 17319 w 41017"/>
                      <a:gd name="csY12" fmla="*/ -1433 h 56351"/>
                      <a:gd name="csX13" fmla="*/ 8334 w 41017"/>
                      <a:gd name="csY13" fmla="*/ -590 h 56351"/>
                      <a:gd name="csX14" fmla="*/ -1511 w 41017"/>
                      <a:gd name="csY14" fmla="*/ 1925 h 56351"/>
                      <a:gd name="csX15" fmla="*/ -1511 w 41017"/>
                      <a:gd name="csY15" fmla="*/ 11033 h 56351"/>
                      <a:gd name="csX16" fmla="*/ 8119 w 41017"/>
                      <a:gd name="csY16" fmla="*/ 7215 h 56351"/>
                      <a:gd name="csX17" fmla="*/ 17519 w 41017"/>
                      <a:gd name="csY17" fmla="*/ 5958 h 56351"/>
                      <a:gd name="csX18" fmla="*/ 27087 w 41017"/>
                      <a:gd name="csY18" fmla="*/ 8089 h 56351"/>
                      <a:gd name="csX19" fmla="*/ 30445 w 41017"/>
                      <a:gd name="csY19" fmla="*/ 14100 h 56351"/>
                      <a:gd name="csX20" fmla="*/ 28022 w 41017"/>
                      <a:gd name="csY20" fmla="*/ 19605 h 56351"/>
                      <a:gd name="csX21" fmla="*/ 17411 w 41017"/>
                      <a:gd name="csY21" fmla="*/ 23300 h 56351"/>
                      <a:gd name="csX22" fmla="*/ 14345 w 41017"/>
                      <a:gd name="csY22" fmla="*/ 24021 h 56351"/>
                      <a:gd name="csX23" fmla="*/ 2507 w 41017"/>
                      <a:gd name="csY23" fmla="*/ 29311 h 56351"/>
                      <a:gd name="csX24" fmla="*/ -1127 w 41017"/>
                      <a:gd name="csY24" fmla="*/ 39110 h 56351"/>
                      <a:gd name="csX25" fmla="*/ 4240 w 41017"/>
                      <a:gd name="csY25" fmla="*/ 50794 h 56351"/>
                      <a:gd name="csX26" fmla="*/ 19481 w 41017"/>
                      <a:gd name="csY26" fmla="*/ 54919 h 56351"/>
                      <a:gd name="csX27" fmla="*/ 28666 w 41017"/>
                      <a:gd name="csY27" fmla="*/ 54198 h 56351"/>
                      <a:gd name="csX28" fmla="*/ 36625 w 41017"/>
                      <a:gd name="csY28" fmla="*/ 52051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625" y="52051"/>
                        </a:moveTo>
                        <a:lnTo>
                          <a:pt x="36625" y="43710"/>
                        </a:lnTo>
                        <a:cubicBezTo>
                          <a:pt x="34141" y="44987"/>
                          <a:pt x="31554" y="45943"/>
                          <a:pt x="28866" y="46577"/>
                        </a:cubicBezTo>
                        <a:cubicBezTo>
                          <a:pt x="26187" y="47221"/>
                          <a:pt x="23407" y="47543"/>
                          <a:pt x="20524" y="47543"/>
                        </a:cubicBezTo>
                        <a:cubicBezTo>
                          <a:pt x="16149" y="47543"/>
                          <a:pt x="12867" y="46874"/>
                          <a:pt x="10680" y="45534"/>
                        </a:cubicBezTo>
                        <a:cubicBezTo>
                          <a:pt x="8492" y="44195"/>
                          <a:pt x="7398" y="42181"/>
                          <a:pt x="7398" y="39493"/>
                        </a:cubicBezTo>
                        <a:cubicBezTo>
                          <a:pt x="7398" y="37448"/>
                          <a:pt x="8180" y="35843"/>
                          <a:pt x="9744" y="34678"/>
                        </a:cubicBezTo>
                        <a:cubicBezTo>
                          <a:pt x="11309" y="33513"/>
                          <a:pt x="14457" y="32404"/>
                          <a:pt x="19190" y="31351"/>
                        </a:cubicBezTo>
                        <a:lnTo>
                          <a:pt x="22211" y="30676"/>
                        </a:lnTo>
                        <a:cubicBezTo>
                          <a:pt x="28467" y="29337"/>
                          <a:pt x="32914" y="27446"/>
                          <a:pt x="35551" y="25002"/>
                        </a:cubicBezTo>
                        <a:cubicBezTo>
                          <a:pt x="38189" y="22559"/>
                          <a:pt x="39507" y="19150"/>
                          <a:pt x="39507" y="14775"/>
                        </a:cubicBezTo>
                        <a:cubicBezTo>
                          <a:pt x="39507" y="9786"/>
                          <a:pt x="37534" y="5835"/>
                          <a:pt x="33589" y="2922"/>
                        </a:cubicBezTo>
                        <a:cubicBezTo>
                          <a:pt x="29643" y="19"/>
                          <a:pt x="24220" y="-1433"/>
                          <a:pt x="17319" y="-1433"/>
                        </a:cubicBezTo>
                        <a:cubicBezTo>
                          <a:pt x="14447" y="-1433"/>
                          <a:pt x="11452" y="-1152"/>
                          <a:pt x="8334" y="-590"/>
                        </a:cubicBezTo>
                        <a:cubicBezTo>
                          <a:pt x="5216" y="-27"/>
                          <a:pt x="1934" y="811"/>
                          <a:pt x="-1511" y="1925"/>
                        </a:cubicBezTo>
                        <a:lnTo>
                          <a:pt x="-1511" y="11033"/>
                        </a:lnTo>
                        <a:cubicBezTo>
                          <a:pt x="1750" y="9336"/>
                          <a:pt x="4960" y="8064"/>
                          <a:pt x="8119" y="7215"/>
                        </a:cubicBezTo>
                        <a:cubicBezTo>
                          <a:pt x="11278" y="6377"/>
                          <a:pt x="14411" y="5958"/>
                          <a:pt x="17519" y="5958"/>
                        </a:cubicBezTo>
                        <a:cubicBezTo>
                          <a:pt x="21669" y="5958"/>
                          <a:pt x="24859" y="6668"/>
                          <a:pt x="27087" y="8089"/>
                        </a:cubicBezTo>
                        <a:cubicBezTo>
                          <a:pt x="29326" y="9510"/>
                          <a:pt x="30445" y="11514"/>
                          <a:pt x="30445" y="14100"/>
                        </a:cubicBezTo>
                        <a:cubicBezTo>
                          <a:pt x="30445" y="16492"/>
                          <a:pt x="29638" y="18327"/>
                          <a:pt x="28022" y="19605"/>
                        </a:cubicBezTo>
                        <a:cubicBezTo>
                          <a:pt x="26417" y="20883"/>
                          <a:pt x="22880" y="22115"/>
                          <a:pt x="17411" y="23300"/>
                        </a:cubicBezTo>
                        <a:lnTo>
                          <a:pt x="14345" y="24021"/>
                        </a:lnTo>
                        <a:cubicBezTo>
                          <a:pt x="8886" y="25166"/>
                          <a:pt x="4940" y="26929"/>
                          <a:pt x="2507" y="29311"/>
                        </a:cubicBezTo>
                        <a:cubicBezTo>
                          <a:pt x="84" y="31693"/>
                          <a:pt x="-1127" y="34959"/>
                          <a:pt x="-1127" y="39110"/>
                        </a:cubicBezTo>
                        <a:cubicBezTo>
                          <a:pt x="-1127" y="44159"/>
                          <a:pt x="662" y="48054"/>
                          <a:pt x="4240" y="50794"/>
                        </a:cubicBezTo>
                        <a:cubicBezTo>
                          <a:pt x="7818" y="53544"/>
                          <a:pt x="12898" y="54919"/>
                          <a:pt x="19481" y="54919"/>
                        </a:cubicBezTo>
                        <a:cubicBezTo>
                          <a:pt x="22732" y="54919"/>
                          <a:pt x="25794" y="54678"/>
                          <a:pt x="28666" y="54198"/>
                        </a:cubicBezTo>
                        <a:cubicBezTo>
                          <a:pt x="31549" y="53728"/>
                          <a:pt x="34202" y="53012"/>
                          <a:pt x="36625" y="52051"/>
                        </a:cubicBezTo>
                        <a:close/>
                      </a:path>
                    </a:pathLst>
                  </a:custGeom>
                  <a:solidFill>
                    <a:srgbClr val="000000"/>
                  </a:solidFill>
                  <a:ln w="15" cap="flat">
                    <a:noFill/>
                    <a:prstDash val="solid"/>
                    <a:round/>
                  </a:ln>
                </p:spPr>
                <p:txBody>
                  <a:bodyPr/>
                  <a:lstStyle/>
                  <a:p>
                    <a:endParaRPr lang="nb-NO"/>
                  </a:p>
                </p:txBody>
              </p:sp>
              <p:sp>
                <p:nvSpPr>
                  <p:cNvPr id="336" name="Friform 335">
                    <a:extLst>
                      <a:ext uri="{FF2B5EF4-FFF2-40B4-BE49-F238E27FC236}">
                        <a16:creationId xmlns:a16="http://schemas.microsoft.com/office/drawing/2014/main" id="{6C83D8DF-E60F-5CF0-1EAF-1C7D555C7585}"/>
                      </a:ext>
                    </a:extLst>
                  </p:cNvPr>
                  <p:cNvSpPr/>
                  <p:nvPr/>
                </p:nvSpPr>
                <p:spPr>
                  <a:xfrm flipV="1">
                    <a:off x="4890691" y="4621720"/>
                    <a:ext cx="33489" cy="68910"/>
                  </a:xfrm>
                  <a:custGeom>
                    <a:avLst/>
                    <a:gdLst>
                      <a:gd name="csX0" fmla="*/ 14248 w 33489"/>
                      <a:gd name="csY0" fmla="*/ 66976 h 68910"/>
                      <a:gd name="csX1" fmla="*/ 14248 w 33489"/>
                      <a:gd name="csY1" fmla="*/ 51734 h 68910"/>
                      <a:gd name="csX2" fmla="*/ 32404 w 33489"/>
                      <a:gd name="csY2" fmla="*/ 51734 h 68910"/>
                      <a:gd name="csX3" fmla="*/ 32404 w 33489"/>
                      <a:gd name="csY3" fmla="*/ 44880 h 68910"/>
                      <a:gd name="csX4" fmla="*/ 14248 w 33489"/>
                      <a:gd name="csY4" fmla="*/ 44880 h 68910"/>
                      <a:gd name="csX5" fmla="*/ 14248 w 33489"/>
                      <a:gd name="csY5" fmla="*/ 15746 h 68910"/>
                      <a:gd name="csX6" fmla="*/ 16042 w 33489"/>
                      <a:gd name="csY6" fmla="*/ 7312 h 68910"/>
                      <a:gd name="csX7" fmla="*/ 23357 w 33489"/>
                      <a:gd name="csY7" fmla="*/ 5441 h 68910"/>
                      <a:gd name="csX8" fmla="*/ 32404 w 33489"/>
                      <a:gd name="csY8" fmla="*/ 5441 h 68910"/>
                      <a:gd name="csX9" fmla="*/ 32404 w 33489"/>
                      <a:gd name="csY9" fmla="*/ -1934 h 68910"/>
                      <a:gd name="csX10" fmla="*/ 23357 w 33489"/>
                      <a:gd name="csY10" fmla="*/ -1934 h 68910"/>
                      <a:gd name="csX11" fmla="*/ 9265 w 33489"/>
                      <a:gd name="csY11" fmla="*/ 1868 h 68910"/>
                      <a:gd name="csX12" fmla="*/ 5385 w 33489"/>
                      <a:gd name="csY12" fmla="*/ 15746 h 68910"/>
                      <a:gd name="csX13" fmla="*/ 5385 w 33489"/>
                      <a:gd name="csY13" fmla="*/ 44880 h 68910"/>
                      <a:gd name="csX14" fmla="*/ -1085 w 33489"/>
                      <a:gd name="csY14" fmla="*/ 44880 h 68910"/>
                      <a:gd name="csX15" fmla="*/ -1085 w 33489"/>
                      <a:gd name="csY15" fmla="*/ 51734 h 68910"/>
                      <a:gd name="csX16" fmla="*/ 5385 w 33489"/>
                      <a:gd name="csY16" fmla="*/ 51734 h 68910"/>
                      <a:gd name="csX17" fmla="*/ 5385 w 33489"/>
                      <a:gd name="csY17" fmla="*/ 66976 h 68910"/>
                      <a:gd name="csX18" fmla="*/ 14248 w 33489"/>
                      <a:gd name="csY18" fmla="*/ 66976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248" y="66976"/>
                        </a:moveTo>
                        <a:lnTo>
                          <a:pt x="14248" y="51734"/>
                        </a:lnTo>
                        <a:lnTo>
                          <a:pt x="32404" y="51734"/>
                        </a:lnTo>
                        <a:lnTo>
                          <a:pt x="32404" y="44880"/>
                        </a:lnTo>
                        <a:lnTo>
                          <a:pt x="14248" y="44880"/>
                        </a:lnTo>
                        <a:lnTo>
                          <a:pt x="14248" y="15746"/>
                        </a:lnTo>
                        <a:cubicBezTo>
                          <a:pt x="14248" y="11370"/>
                          <a:pt x="14846" y="8559"/>
                          <a:pt x="16042" y="7312"/>
                        </a:cubicBezTo>
                        <a:cubicBezTo>
                          <a:pt x="17238" y="6065"/>
                          <a:pt x="19677" y="5441"/>
                          <a:pt x="23357" y="5441"/>
                        </a:cubicBezTo>
                        <a:lnTo>
                          <a:pt x="32404" y="5441"/>
                        </a:lnTo>
                        <a:lnTo>
                          <a:pt x="32404" y="-1934"/>
                        </a:lnTo>
                        <a:lnTo>
                          <a:pt x="23357" y="-1934"/>
                        </a:lnTo>
                        <a:cubicBezTo>
                          <a:pt x="16548" y="-1934"/>
                          <a:pt x="11851" y="-667"/>
                          <a:pt x="9265" y="1868"/>
                        </a:cubicBezTo>
                        <a:cubicBezTo>
                          <a:pt x="6679" y="4414"/>
                          <a:pt x="5385" y="9040"/>
                          <a:pt x="5385" y="15746"/>
                        </a:cubicBezTo>
                        <a:lnTo>
                          <a:pt x="5385" y="44880"/>
                        </a:lnTo>
                        <a:lnTo>
                          <a:pt x="-1085" y="44880"/>
                        </a:lnTo>
                        <a:lnTo>
                          <a:pt x="-1085" y="51734"/>
                        </a:lnTo>
                        <a:lnTo>
                          <a:pt x="5385" y="51734"/>
                        </a:lnTo>
                        <a:lnTo>
                          <a:pt x="5385" y="66976"/>
                        </a:lnTo>
                        <a:lnTo>
                          <a:pt x="14248" y="66976"/>
                        </a:lnTo>
                        <a:close/>
                      </a:path>
                    </a:pathLst>
                  </a:custGeom>
                  <a:solidFill>
                    <a:srgbClr val="000000"/>
                  </a:solidFill>
                  <a:ln w="15" cap="flat">
                    <a:noFill/>
                    <a:prstDash val="solid"/>
                    <a:round/>
                  </a:ln>
                </p:spPr>
                <p:txBody>
                  <a:bodyPr/>
                  <a:lstStyle/>
                  <a:p>
                    <a:endParaRPr lang="nb-NO"/>
                  </a:p>
                </p:txBody>
              </p:sp>
              <p:sp>
                <p:nvSpPr>
                  <p:cNvPr id="337" name="Friform 336">
                    <a:extLst>
                      <a:ext uri="{FF2B5EF4-FFF2-40B4-BE49-F238E27FC236}">
                        <a16:creationId xmlns:a16="http://schemas.microsoft.com/office/drawing/2014/main" id="{A49C8185-FE63-44C8-4566-6A0C6764CEDE}"/>
                      </a:ext>
                    </a:extLst>
                  </p:cNvPr>
                  <p:cNvSpPr/>
                  <p:nvPr/>
                </p:nvSpPr>
                <p:spPr>
                  <a:xfrm flipV="1">
                    <a:off x="4935778" y="4616062"/>
                    <a:ext cx="8816" cy="74568"/>
                  </a:xfrm>
                  <a:custGeom>
                    <a:avLst/>
                    <a:gdLst>
                      <a:gd name="csX0" fmla="*/ -709 w 8816"/>
                      <a:gd name="csY0" fmla="*/ 51549 h 74568"/>
                      <a:gd name="csX1" fmla="*/ 8108 w 8816"/>
                      <a:gd name="csY1" fmla="*/ 51549 h 74568"/>
                      <a:gd name="csX2" fmla="*/ 8108 w 8816"/>
                      <a:gd name="csY2" fmla="*/ -2119 h 74568"/>
                      <a:gd name="csX3" fmla="*/ -709 w 8816"/>
                      <a:gd name="csY3" fmla="*/ -2119 h 74568"/>
                      <a:gd name="csX4" fmla="*/ -709 w 8816"/>
                      <a:gd name="csY4" fmla="*/ 51549 h 74568"/>
                      <a:gd name="csX5" fmla="*/ -709 w 8816"/>
                      <a:gd name="csY5" fmla="*/ 72449 h 74568"/>
                      <a:gd name="csX6" fmla="*/ 8108 w 8816"/>
                      <a:gd name="csY6" fmla="*/ 72449 h 74568"/>
                      <a:gd name="csX7" fmla="*/ 8108 w 8816"/>
                      <a:gd name="csY7" fmla="*/ 61271 h 74568"/>
                      <a:gd name="csX8" fmla="*/ -709 w 8816"/>
                      <a:gd name="csY8" fmla="*/ 61271 h 74568"/>
                      <a:gd name="csX9" fmla="*/ -709 w 8816"/>
                      <a:gd name="csY9" fmla="*/ 72449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709" y="51549"/>
                        </a:moveTo>
                        <a:lnTo>
                          <a:pt x="8108" y="51549"/>
                        </a:lnTo>
                        <a:lnTo>
                          <a:pt x="8108" y="-2119"/>
                        </a:lnTo>
                        <a:lnTo>
                          <a:pt x="-709" y="-2119"/>
                        </a:lnTo>
                        <a:lnTo>
                          <a:pt x="-709" y="51549"/>
                        </a:lnTo>
                        <a:close/>
                        <a:moveTo>
                          <a:pt x="-709" y="72449"/>
                        </a:moveTo>
                        <a:lnTo>
                          <a:pt x="8108" y="72449"/>
                        </a:lnTo>
                        <a:lnTo>
                          <a:pt x="8108" y="61271"/>
                        </a:lnTo>
                        <a:lnTo>
                          <a:pt x="-709" y="61271"/>
                        </a:lnTo>
                        <a:lnTo>
                          <a:pt x="-709" y="72449"/>
                        </a:lnTo>
                        <a:close/>
                      </a:path>
                    </a:pathLst>
                  </a:custGeom>
                  <a:solidFill>
                    <a:srgbClr val="000000"/>
                  </a:solidFill>
                  <a:ln w="15" cap="flat">
                    <a:noFill/>
                    <a:prstDash val="solid"/>
                    <a:round/>
                  </a:ln>
                </p:spPr>
                <p:txBody>
                  <a:bodyPr/>
                  <a:lstStyle/>
                  <a:p>
                    <a:endParaRPr lang="nb-NO"/>
                  </a:p>
                </p:txBody>
              </p:sp>
              <p:sp>
                <p:nvSpPr>
                  <p:cNvPr id="338" name="Friform 337">
                    <a:extLst>
                      <a:ext uri="{FF2B5EF4-FFF2-40B4-BE49-F238E27FC236}">
                        <a16:creationId xmlns:a16="http://schemas.microsoft.com/office/drawing/2014/main" id="{78249D6D-F42E-6C5D-5007-6EA6E5E95979}"/>
                      </a:ext>
                    </a:extLst>
                  </p:cNvPr>
                  <p:cNvSpPr/>
                  <p:nvPr/>
                </p:nvSpPr>
                <p:spPr>
                  <a:xfrm flipV="1">
                    <a:off x="4959210" y="4635674"/>
                    <a:ext cx="47964" cy="75365"/>
                  </a:xfrm>
                  <a:custGeom>
                    <a:avLst/>
                    <a:gdLst>
                      <a:gd name="csX0" fmla="*/ 37416 w 47964"/>
                      <a:gd name="csY0" fmla="*/ 47060 h 75365"/>
                      <a:gd name="csX1" fmla="*/ 33460 w 47964"/>
                      <a:gd name="csY1" fmla="*/ 61903 h 75365"/>
                      <a:gd name="csX2" fmla="*/ 22374 w 47964"/>
                      <a:gd name="csY2" fmla="*/ 67178 h 75365"/>
                      <a:gd name="csX3" fmla="*/ 11334 w 47964"/>
                      <a:gd name="csY3" fmla="*/ 61903 h 75365"/>
                      <a:gd name="csX4" fmla="*/ 7378 w 47964"/>
                      <a:gd name="csY4" fmla="*/ 47060 h 75365"/>
                      <a:gd name="csX5" fmla="*/ 11334 w 47964"/>
                      <a:gd name="csY5" fmla="*/ 32248 h 75365"/>
                      <a:gd name="csX6" fmla="*/ 22374 w 47964"/>
                      <a:gd name="csY6" fmla="*/ 26973 h 75365"/>
                      <a:gd name="csX7" fmla="*/ 33460 w 47964"/>
                      <a:gd name="csY7" fmla="*/ 32248 h 75365"/>
                      <a:gd name="csX8" fmla="*/ 37416 w 47964"/>
                      <a:gd name="csY8" fmla="*/ 47060 h 75365"/>
                      <a:gd name="csX9" fmla="*/ 46233 w 47964"/>
                      <a:gd name="csY9" fmla="*/ 26252 h 75365"/>
                      <a:gd name="csX10" fmla="*/ 40146 w 47964"/>
                      <a:gd name="csY10" fmla="*/ 5873 h 75365"/>
                      <a:gd name="csX11" fmla="*/ 21515 w 47964"/>
                      <a:gd name="csY11" fmla="*/ -812 h 75365"/>
                      <a:gd name="csX12" fmla="*/ 12744 w 47964"/>
                      <a:gd name="csY12" fmla="*/ -122 h 75365"/>
                      <a:gd name="csX13" fmla="*/ 4740 w 47964"/>
                      <a:gd name="csY13" fmla="*/ 2009 h 75365"/>
                      <a:gd name="csX14" fmla="*/ 4740 w 47964"/>
                      <a:gd name="csY14" fmla="*/ 10581 h 75365"/>
                      <a:gd name="csX15" fmla="*/ 12407 w 47964"/>
                      <a:gd name="csY15" fmla="*/ 7483 h 75365"/>
                      <a:gd name="csX16" fmla="*/ 20120 w 47964"/>
                      <a:gd name="csY16" fmla="*/ 6471 h 75365"/>
                      <a:gd name="csX17" fmla="*/ 33108 w 47964"/>
                      <a:gd name="csY17" fmla="*/ 10995 h 75365"/>
                      <a:gd name="csX18" fmla="*/ 37416 w 47964"/>
                      <a:gd name="csY18" fmla="*/ 24673 h 75365"/>
                      <a:gd name="csX19" fmla="*/ 37416 w 47964"/>
                      <a:gd name="csY19" fmla="*/ 29043 h 75365"/>
                      <a:gd name="csX20" fmla="*/ 30424 w 47964"/>
                      <a:gd name="csY20" fmla="*/ 21943 h 75365"/>
                      <a:gd name="csX21" fmla="*/ 20212 w 47964"/>
                      <a:gd name="csY21" fmla="*/ 19597 h 75365"/>
                      <a:gd name="csX22" fmla="*/ 4311 w 47964"/>
                      <a:gd name="csY22" fmla="*/ 27111 h 75365"/>
                      <a:gd name="csX23" fmla="*/ -1731 w 47964"/>
                      <a:gd name="csY23" fmla="*/ 47060 h 75365"/>
                      <a:gd name="csX24" fmla="*/ 4311 w 47964"/>
                      <a:gd name="csY24" fmla="*/ 67025 h 75365"/>
                      <a:gd name="csX25" fmla="*/ 20212 w 47964"/>
                      <a:gd name="csY25" fmla="*/ 74554 h 75365"/>
                      <a:gd name="csX26" fmla="*/ 30424 w 47964"/>
                      <a:gd name="csY26" fmla="*/ 72207 h 75365"/>
                      <a:gd name="csX27" fmla="*/ 37416 w 47964"/>
                      <a:gd name="csY27" fmla="*/ 65123 h 75365"/>
                      <a:gd name="csX28" fmla="*/ 37416 w 47964"/>
                      <a:gd name="csY28" fmla="*/ 73266 h 75365"/>
                      <a:gd name="csX29" fmla="*/ 46233 w 47964"/>
                      <a:gd name="csY29" fmla="*/ 73266 h 75365"/>
                      <a:gd name="csX30" fmla="*/ 46233 w 47964"/>
                      <a:gd name="csY30" fmla="*/ 26252 h 75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7964" h="75365">
                        <a:moveTo>
                          <a:pt x="37416" y="47060"/>
                        </a:moveTo>
                        <a:cubicBezTo>
                          <a:pt x="37416" y="53449"/>
                          <a:pt x="36098" y="58397"/>
                          <a:pt x="33460" y="61903"/>
                        </a:cubicBezTo>
                        <a:cubicBezTo>
                          <a:pt x="30833" y="65420"/>
                          <a:pt x="27138" y="67178"/>
                          <a:pt x="22374" y="67178"/>
                        </a:cubicBezTo>
                        <a:cubicBezTo>
                          <a:pt x="17651" y="67178"/>
                          <a:pt x="13971" y="65420"/>
                          <a:pt x="11334" y="61903"/>
                        </a:cubicBezTo>
                        <a:cubicBezTo>
                          <a:pt x="8696" y="58397"/>
                          <a:pt x="7378" y="53449"/>
                          <a:pt x="7378" y="47060"/>
                        </a:cubicBezTo>
                        <a:cubicBezTo>
                          <a:pt x="7378" y="40702"/>
                          <a:pt x="8696" y="35764"/>
                          <a:pt x="11334" y="32248"/>
                        </a:cubicBezTo>
                        <a:cubicBezTo>
                          <a:pt x="13971" y="28731"/>
                          <a:pt x="17651" y="26973"/>
                          <a:pt x="22374" y="26973"/>
                        </a:cubicBezTo>
                        <a:cubicBezTo>
                          <a:pt x="27138" y="26973"/>
                          <a:pt x="30833" y="28731"/>
                          <a:pt x="33460" y="32248"/>
                        </a:cubicBezTo>
                        <a:cubicBezTo>
                          <a:pt x="36098" y="35764"/>
                          <a:pt x="37416" y="40702"/>
                          <a:pt x="37416" y="47060"/>
                        </a:cubicBezTo>
                        <a:close/>
                        <a:moveTo>
                          <a:pt x="46233" y="26252"/>
                        </a:moveTo>
                        <a:cubicBezTo>
                          <a:pt x="46233" y="17123"/>
                          <a:pt x="44204" y="10330"/>
                          <a:pt x="40146" y="5873"/>
                        </a:cubicBezTo>
                        <a:cubicBezTo>
                          <a:pt x="36098" y="1416"/>
                          <a:pt x="29888" y="-812"/>
                          <a:pt x="21515" y="-812"/>
                        </a:cubicBezTo>
                        <a:cubicBezTo>
                          <a:pt x="18418" y="-812"/>
                          <a:pt x="15494" y="-582"/>
                          <a:pt x="12744" y="-122"/>
                        </a:cubicBezTo>
                        <a:cubicBezTo>
                          <a:pt x="9995" y="338"/>
                          <a:pt x="7326" y="1048"/>
                          <a:pt x="4740" y="2009"/>
                        </a:cubicBezTo>
                        <a:lnTo>
                          <a:pt x="4740" y="10581"/>
                        </a:lnTo>
                        <a:cubicBezTo>
                          <a:pt x="7326" y="9180"/>
                          <a:pt x="9882" y="8148"/>
                          <a:pt x="12407" y="7483"/>
                        </a:cubicBezTo>
                        <a:cubicBezTo>
                          <a:pt x="14932" y="6809"/>
                          <a:pt x="17503" y="6471"/>
                          <a:pt x="20120" y="6471"/>
                        </a:cubicBezTo>
                        <a:cubicBezTo>
                          <a:pt x="25906" y="6471"/>
                          <a:pt x="30235" y="7979"/>
                          <a:pt x="33108" y="10995"/>
                        </a:cubicBezTo>
                        <a:cubicBezTo>
                          <a:pt x="35980" y="14011"/>
                          <a:pt x="37416" y="18570"/>
                          <a:pt x="37416" y="24673"/>
                        </a:cubicBezTo>
                        <a:lnTo>
                          <a:pt x="37416" y="29043"/>
                        </a:lnTo>
                        <a:cubicBezTo>
                          <a:pt x="35597" y="25874"/>
                          <a:pt x="33266" y="23507"/>
                          <a:pt x="30424" y="21943"/>
                        </a:cubicBezTo>
                        <a:cubicBezTo>
                          <a:pt x="27582" y="20379"/>
                          <a:pt x="24178" y="19597"/>
                          <a:pt x="20212" y="19597"/>
                        </a:cubicBezTo>
                        <a:cubicBezTo>
                          <a:pt x="13639" y="19597"/>
                          <a:pt x="8338" y="22102"/>
                          <a:pt x="4311" y="27111"/>
                        </a:cubicBezTo>
                        <a:cubicBezTo>
                          <a:pt x="283" y="32130"/>
                          <a:pt x="-1731" y="38780"/>
                          <a:pt x="-1731" y="47060"/>
                        </a:cubicBezTo>
                        <a:cubicBezTo>
                          <a:pt x="-1731" y="55361"/>
                          <a:pt x="283" y="62016"/>
                          <a:pt x="4311" y="67025"/>
                        </a:cubicBezTo>
                        <a:cubicBezTo>
                          <a:pt x="8338" y="72044"/>
                          <a:pt x="13639" y="74554"/>
                          <a:pt x="20212" y="74554"/>
                        </a:cubicBezTo>
                        <a:cubicBezTo>
                          <a:pt x="24178" y="74554"/>
                          <a:pt x="27582" y="73772"/>
                          <a:pt x="30424" y="72207"/>
                        </a:cubicBezTo>
                        <a:cubicBezTo>
                          <a:pt x="33266" y="70643"/>
                          <a:pt x="35597" y="68282"/>
                          <a:pt x="37416" y="65123"/>
                        </a:cubicBezTo>
                        <a:lnTo>
                          <a:pt x="37416" y="73266"/>
                        </a:lnTo>
                        <a:lnTo>
                          <a:pt x="46233" y="73266"/>
                        </a:lnTo>
                        <a:lnTo>
                          <a:pt x="46233" y="26252"/>
                        </a:lnTo>
                        <a:close/>
                      </a:path>
                    </a:pathLst>
                  </a:custGeom>
                  <a:solidFill>
                    <a:srgbClr val="000000"/>
                  </a:solidFill>
                  <a:ln w="15" cap="flat">
                    <a:noFill/>
                    <a:prstDash val="solid"/>
                    <a:round/>
                  </a:ln>
                </p:spPr>
                <p:txBody>
                  <a:bodyPr/>
                  <a:lstStyle/>
                  <a:p>
                    <a:endParaRPr lang="nb-NO"/>
                  </a:p>
                </p:txBody>
              </p:sp>
              <p:sp>
                <p:nvSpPr>
                  <p:cNvPr id="339" name="Friform 338">
                    <a:extLst>
                      <a:ext uri="{FF2B5EF4-FFF2-40B4-BE49-F238E27FC236}">
                        <a16:creationId xmlns:a16="http://schemas.microsoft.com/office/drawing/2014/main" id="{FCFE1325-9746-2BF7-2ECB-CE910FECB640}"/>
                      </a:ext>
                    </a:extLst>
                  </p:cNvPr>
                  <p:cNvSpPr/>
                  <p:nvPr/>
                </p:nvSpPr>
                <p:spPr>
                  <a:xfrm flipV="1">
                    <a:off x="5016091" y="4690631"/>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340" name="Friform 339">
                    <a:extLst>
                      <a:ext uri="{FF2B5EF4-FFF2-40B4-BE49-F238E27FC236}">
                        <a16:creationId xmlns:a16="http://schemas.microsoft.com/office/drawing/2014/main" id="{E889F27C-559F-C54A-5F2C-73B30534A263}"/>
                      </a:ext>
                    </a:extLst>
                  </p:cNvPr>
                  <p:cNvSpPr/>
                  <p:nvPr/>
                </p:nvSpPr>
                <p:spPr>
                  <a:xfrm flipV="1">
                    <a:off x="5056532" y="4616062"/>
                    <a:ext cx="8816" cy="74568"/>
                  </a:xfrm>
                  <a:custGeom>
                    <a:avLst/>
                    <a:gdLst>
                      <a:gd name="csX0" fmla="*/ -696 w 8816"/>
                      <a:gd name="csY0" fmla="*/ 51549 h 74568"/>
                      <a:gd name="csX1" fmla="*/ 8121 w 8816"/>
                      <a:gd name="csY1" fmla="*/ 51549 h 74568"/>
                      <a:gd name="csX2" fmla="*/ 8121 w 8816"/>
                      <a:gd name="csY2" fmla="*/ -2119 h 74568"/>
                      <a:gd name="csX3" fmla="*/ -696 w 8816"/>
                      <a:gd name="csY3" fmla="*/ -2119 h 74568"/>
                      <a:gd name="csX4" fmla="*/ -696 w 8816"/>
                      <a:gd name="csY4" fmla="*/ 51549 h 74568"/>
                      <a:gd name="csX5" fmla="*/ -696 w 8816"/>
                      <a:gd name="csY5" fmla="*/ 72449 h 74568"/>
                      <a:gd name="csX6" fmla="*/ 8121 w 8816"/>
                      <a:gd name="csY6" fmla="*/ 72449 h 74568"/>
                      <a:gd name="csX7" fmla="*/ 8121 w 8816"/>
                      <a:gd name="csY7" fmla="*/ 61271 h 74568"/>
                      <a:gd name="csX8" fmla="*/ -696 w 8816"/>
                      <a:gd name="csY8" fmla="*/ 61271 h 74568"/>
                      <a:gd name="csX9" fmla="*/ -696 w 8816"/>
                      <a:gd name="csY9" fmla="*/ 72449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696" y="51549"/>
                        </a:moveTo>
                        <a:lnTo>
                          <a:pt x="8121" y="51549"/>
                        </a:lnTo>
                        <a:lnTo>
                          <a:pt x="8121" y="-2119"/>
                        </a:lnTo>
                        <a:lnTo>
                          <a:pt x="-696" y="-2119"/>
                        </a:lnTo>
                        <a:lnTo>
                          <a:pt x="-696" y="51549"/>
                        </a:lnTo>
                        <a:close/>
                        <a:moveTo>
                          <a:pt x="-696" y="72449"/>
                        </a:moveTo>
                        <a:lnTo>
                          <a:pt x="8121" y="72449"/>
                        </a:lnTo>
                        <a:lnTo>
                          <a:pt x="8121" y="61271"/>
                        </a:lnTo>
                        <a:lnTo>
                          <a:pt x="-696" y="61271"/>
                        </a:lnTo>
                        <a:lnTo>
                          <a:pt x="-696" y="72449"/>
                        </a:lnTo>
                        <a:close/>
                      </a:path>
                    </a:pathLst>
                  </a:custGeom>
                  <a:solidFill>
                    <a:srgbClr val="000000"/>
                  </a:solidFill>
                  <a:ln w="15" cap="flat">
                    <a:noFill/>
                    <a:prstDash val="solid"/>
                    <a:round/>
                  </a:ln>
                </p:spPr>
                <p:txBody>
                  <a:bodyPr/>
                  <a:lstStyle/>
                  <a:p>
                    <a:endParaRPr lang="nb-NO"/>
                  </a:p>
                </p:txBody>
              </p:sp>
              <p:sp>
                <p:nvSpPr>
                  <p:cNvPr id="341" name="Friform 340">
                    <a:extLst>
                      <a:ext uri="{FF2B5EF4-FFF2-40B4-BE49-F238E27FC236}">
                        <a16:creationId xmlns:a16="http://schemas.microsoft.com/office/drawing/2014/main" id="{B54AFBE8-4517-A6B7-FA98-FA83E5C65C3C}"/>
                      </a:ext>
                    </a:extLst>
                  </p:cNvPr>
                  <p:cNvSpPr/>
                  <p:nvPr/>
                </p:nvSpPr>
                <p:spPr>
                  <a:xfrm flipV="1">
                    <a:off x="5083460" y="4635674"/>
                    <a:ext cx="44958" cy="54956"/>
                  </a:xfrm>
                  <a:custGeom>
                    <a:avLst/>
                    <a:gdLst>
                      <a:gd name="csX0" fmla="*/ 43110 w 44958"/>
                      <a:gd name="csY0" fmla="*/ 30922 h 54956"/>
                      <a:gd name="csX1" fmla="*/ 43110 w 44958"/>
                      <a:gd name="csY1" fmla="*/ -1479 h 54956"/>
                      <a:gd name="csX2" fmla="*/ 34294 w 44958"/>
                      <a:gd name="csY2" fmla="*/ -1479 h 54956"/>
                      <a:gd name="csX3" fmla="*/ 34294 w 44958"/>
                      <a:gd name="csY3" fmla="*/ 30630 h 54956"/>
                      <a:gd name="csX4" fmla="*/ 31319 w 44958"/>
                      <a:gd name="csY4" fmla="*/ 42023 h 54956"/>
                      <a:gd name="csX5" fmla="*/ 22410 w 44958"/>
                      <a:gd name="csY5" fmla="*/ 45811 h 54956"/>
                      <a:gd name="csX6" fmla="*/ 11139 w 44958"/>
                      <a:gd name="csY6" fmla="*/ 41257 h 54956"/>
                      <a:gd name="csX7" fmla="*/ 7015 w 44958"/>
                      <a:gd name="csY7" fmla="*/ 28852 h 54956"/>
                      <a:gd name="csX8" fmla="*/ 7015 w 44958"/>
                      <a:gd name="csY8" fmla="*/ -1479 h 54956"/>
                      <a:gd name="csX9" fmla="*/ -1848 w 44958"/>
                      <a:gd name="csY9" fmla="*/ -1479 h 54956"/>
                      <a:gd name="csX10" fmla="*/ -1848 w 44958"/>
                      <a:gd name="csY10" fmla="*/ 52190 h 54956"/>
                      <a:gd name="csX11" fmla="*/ 7015 w 44958"/>
                      <a:gd name="csY11" fmla="*/ 52190 h 54956"/>
                      <a:gd name="csX12" fmla="*/ 7015 w 44958"/>
                      <a:gd name="csY12" fmla="*/ 43848 h 54956"/>
                      <a:gd name="csX13" fmla="*/ 14467 w 44958"/>
                      <a:gd name="csY13" fmla="*/ 51086 h 54956"/>
                      <a:gd name="csX14" fmla="*/ 24373 w 44958"/>
                      <a:gd name="csY14" fmla="*/ 53478 h 54956"/>
                      <a:gd name="csX15" fmla="*/ 38357 w 44958"/>
                      <a:gd name="csY15" fmla="*/ 47758 h 54956"/>
                      <a:gd name="csX16" fmla="*/ 43110 w 44958"/>
                      <a:gd name="csY16" fmla="*/ 30922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110" y="30922"/>
                        </a:moveTo>
                        <a:lnTo>
                          <a:pt x="43110" y="-1479"/>
                        </a:lnTo>
                        <a:lnTo>
                          <a:pt x="34294" y="-1479"/>
                        </a:lnTo>
                        <a:lnTo>
                          <a:pt x="34294" y="30630"/>
                        </a:lnTo>
                        <a:cubicBezTo>
                          <a:pt x="34294" y="35711"/>
                          <a:pt x="33302" y="39509"/>
                          <a:pt x="31319" y="42023"/>
                        </a:cubicBezTo>
                        <a:cubicBezTo>
                          <a:pt x="29336" y="44548"/>
                          <a:pt x="26366" y="45811"/>
                          <a:pt x="22410" y="45811"/>
                        </a:cubicBezTo>
                        <a:cubicBezTo>
                          <a:pt x="17646" y="45811"/>
                          <a:pt x="13889" y="44293"/>
                          <a:pt x="11139" y="41257"/>
                        </a:cubicBezTo>
                        <a:cubicBezTo>
                          <a:pt x="8390" y="38231"/>
                          <a:pt x="7015" y="34096"/>
                          <a:pt x="7015" y="28852"/>
                        </a:cubicBezTo>
                        <a:lnTo>
                          <a:pt x="7015" y="-1479"/>
                        </a:lnTo>
                        <a:lnTo>
                          <a:pt x="-1848" y="-1479"/>
                        </a:lnTo>
                        <a:lnTo>
                          <a:pt x="-1848" y="52190"/>
                        </a:lnTo>
                        <a:lnTo>
                          <a:pt x="7015" y="52190"/>
                        </a:lnTo>
                        <a:lnTo>
                          <a:pt x="7015" y="43848"/>
                        </a:lnTo>
                        <a:cubicBezTo>
                          <a:pt x="9131" y="47078"/>
                          <a:pt x="11615" y="49491"/>
                          <a:pt x="14467" y="51086"/>
                        </a:cubicBezTo>
                        <a:cubicBezTo>
                          <a:pt x="17329" y="52680"/>
                          <a:pt x="20631" y="53478"/>
                          <a:pt x="24373" y="53478"/>
                        </a:cubicBezTo>
                        <a:cubicBezTo>
                          <a:pt x="30537" y="53478"/>
                          <a:pt x="35198" y="51571"/>
                          <a:pt x="38357" y="47758"/>
                        </a:cubicBezTo>
                        <a:cubicBezTo>
                          <a:pt x="41526" y="43945"/>
                          <a:pt x="43110" y="38333"/>
                          <a:pt x="43110" y="30922"/>
                        </a:cubicBezTo>
                        <a:close/>
                      </a:path>
                    </a:pathLst>
                  </a:custGeom>
                  <a:solidFill>
                    <a:srgbClr val="000000"/>
                  </a:solidFill>
                  <a:ln w="15" cap="flat">
                    <a:noFill/>
                    <a:prstDash val="solid"/>
                    <a:round/>
                  </a:ln>
                </p:spPr>
                <p:txBody>
                  <a:bodyPr/>
                  <a:lstStyle/>
                  <a:p>
                    <a:endParaRPr lang="nb-NO"/>
                  </a:p>
                </p:txBody>
              </p:sp>
              <p:sp>
                <p:nvSpPr>
                  <p:cNvPr id="342" name="Friform 341">
                    <a:extLst>
                      <a:ext uri="{FF2B5EF4-FFF2-40B4-BE49-F238E27FC236}">
                        <a16:creationId xmlns:a16="http://schemas.microsoft.com/office/drawing/2014/main" id="{E3C5E6C6-1025-B878-77D4-0852D235C600}"/>
                      </a:ext>
                    </a:extLst>
                  </p:cNvPr>
                  <p:cNvSpPr/>
                  <p:nvPr/>
                </p:nvSpPr>
                <p:spPr>
                  <a:xfrm flipV="1">
                    <a:off x="5139386" y="4621720"/>
                    <a:ext cx="33489" cy="68910"/>
                  </a:xfrm>
                  <a:custGeom>
                    <a:avLst/>
                    <a:gdLst>
                      <a:gd name="csX0" fmla="*/ 14274 w 33489"/>
                      <a:gd name="csY0" fmla="*/ 66976 h 68910"/>
                      <a:gd name="csX1" fmla="*/ 14274 w 33489"/>
                      <a:gd name="csY1" fmla="*/ 51734 h 68910"/>
                      <a:gd name="csX2" fmla="*/ 32429 w 33489"/>
                      <a:gd name="csY2" fmla="*/ 51734 h 68910"/>
                      <a:gd name="csX3" fmla="*/ 32429 w 33489"/>
                      <a:gd name="csY3" fmla="*/ 44880 h 68910"/>
                      <a:gd name="csX4" fmla="*/ 14274 w 33489"/>
                      <a:gd name="csY4" fmla="*/ 44880 h 68910"/>
                      <a:gd name="csX5" fmla="*/ 14274 w 33489"/>
                      <a:gd name="csY5" fmla="*/ 15746 h 68910"/>
                      <a:gd name="csX6" fmla="*/ 16068 w 33489"/>
                      <a:gd name="csY6" fmla="*/ 7312 h 68910"/>
                      <a:gd name="csX7" fmla="*/ 23382 w 33489"/>
                      <a:gd name="csY7" fmla="*/ 5441 h 68910"/>
                      <a:gd name="csX8" fmla="*/ 32429 w 33489"/>
                      <a:gd name="csY8" fmla="*/ 5441 h 68910"/>
                      <a:gd name="csX9" fmla="*/ 32429 w 33489"/>
                      <a:gd name="csY9" fmla="*/ -1934 h 68910"/>
                      <a:gd name="csX10" fmla="*/ 23382 w 33489"/>
                      <a:gd name="csY10" fmla="*/ -1934 h 68910"/>
                      <a:gd name="csX11" fmla="*/ 9290 w 33489"/>
                      <a:gd name="csY11" fmla="*/ 1868 h 68910"/>
                      <a:gd name="csX12" fmla="*/ 5411 w 33489"/>
                      <a:gd name="csY12" fmla="*/ 15746 h 68910"/>
                      <a:gd name="csX13" fmla="*/ 5411 w 33489"/>
                      <a:gd name="csY13" fmla="*/ 44880 h 68910"/>
                      <a:gd name="csX14" fmla="*/ -1060 w 33489"/>
                      <a:gd name="csY14" fmla="*/ 44880 h 68910"/>
                      <a:gd name="csX15" fmla="*/ -1060 w 33489"/>
                      <a:gd name="csY15" fmla="*/ 51734 h 68910"/>
                      <a:gd name="csX16" fmla="*/ 5411 w 33489"/>
                      <a:gd name="csY16" fmla="*/ 51734 h 68910"/>
                      <a:gd name="csX17" fmla="*/ 5411 w 33489"/>
                      <a:gd name="csY17" fmla="*/ 66976 h 68910"/>
                      <a:gd name="csX18" fmla="*/ 14274 w 33489"/>
                      <a:gd name="csY18" fmla="*/ 66976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274" y="66976"/>
                        </a:moveTo>
                        <a:lnTo>
                          <a:pt x="14274" y="51734"/>
                        </a:lnTo>
                        <a:lnTo>
                          <a:pt x="32429" y="51734"/>
                        </a:lnTo>
                        <a:lnTo>
                          <a:pt x="32429" y="44880"/>
                        </a:lnTo>
                        <a:lnTo>
                          <a:pt x="14274" y="44880"/>
                        </a:lnTo>
                        <a:lnTo>
                          <a:pt x="14274" y="15746"/>
                        </a:lnTo>
                        <a:cubicBezTo>
                          <a:pt x="14274" y="11370"/>
                          <a:pt x="14872" y="8559"/>
                          <a:pt x="16068" y="7312"/>
                        </a:cubicBezTo>
                        <a:cubicBezTo>
                          <a:pt x="17264" y="6065"/>
                          <a:pt x="19702" y="5441"/>
                          <a:pt x="23382" y="5441"/>
                        </a:cubicBezTo>
                        <a:lnTo>
                          <a:pt x="32429" y="5441"/>
                        </a:lnTo>
                        <a:lnTo>
                          <a:pt x="32429" y="-1934"/>
                        </a:lnTo>
                        <a:lnTo>
                          <a:pt x="23382" y="-1934"/>
                        </a:lnTo>
                        <a:cubicBezTo>
                          <a:pt x="16574" y="-1934"/>
                          <a:pt x="11876" y="-667"/>
                          <a:pt x="9290" y="1868"/>
                        </a:cubicBezTo>
                        <a:cubicBezTo>
                          <a:pt x="6704" y="4414"/>
                          <a:pt x="5411" y="9040"/>
                          <a:pt x="5411" y="15746"/>
                        </a:cubicBezTo>
                        <a:lnTo>
                          <a:pt x="5411" y="44880"/>
                        </a:lnTo>
                        <a:lnTo>
                          <a:pt x="-1060" y="44880"/>
                        </a:lnTo>
                        <a:lnTo>
                          <a:pt x="-1060" y="51734"/>
                        </a:lnTo>
                        <a:lnTo>
                          <a:pt x="5411" y="51734"/>
                        </a:lnTo>
                        <a:lnTo>
                          <a:pt x="5411" y="66976"/>
                        </a:lnTo>
                        <a:lnTo>
                          <a:pt x="14274" y="66976"/>
                        </a:lnTo>
                        <a:close/>
                      </a:path>
                    </a:pathLst>
                  </a:custGeom>
                  <a:solidFill>
                    <a:srgbClr val="000000"/>
                  </a:solidFill>
                  <a:ln w="15" cap="flat">
                    <a:noFill/>
                    <a:prstDash val="solid"/>
                    <a:round/>
                  </a:ln>
                </p:spPr>
                <p:txBody>
                  <a:bodyPr/>
                  <a:lstStyle/>
                  <a:p>
                    <a:endParaRPr lang="nb-NO"/>
                  </a:p>
                </p:txBody>
              </p:sp>
              <p:sp>
                <p:nvSpPr>
                  <p:cNvPr id="343" name="Friform 342">
                    <a:extLst>
                      <a:ext uri="{FF2B5EF4-FFF2-40B4-BE49-F238E27FC236}">
                        <a16:creationId xmlns:a16="http://schemas.microsoft.com/office/drawing/2014/main" id="{F0318E00-04DC-D913-4873-6E541C9A2C5E}"/>
                      </a:ext>
                    </a:extLst>
                  </p:cNvPr>
                  <p:cNvSpPr/>
                  <p:nvPr/>
                </p:nvSpPr>
                <p:spPr>
                  <a:xfrm flipV="1">
                    <a:off x="5180640" y="4635674"/>
                    <a:ext cx="49742" cy="56351"/>
                  </a:xfrm>
                  <a:custGeom>
                    <a:avLst/>
                    <a:gdLst>
                      <a:gd name="csX0" fmla="*/ 47977 w 49742"/>
                      <a:gd name="csY0" fmla="*/ 29005 h 56351"/>
                      <a:gd name="csX1" fmla="*/ 47977 w 49742"/>
                      <a:gd name="csY1" fmla="*/ 24696 h 56351"/>
                      <a:gd name="csX2" fmla="*/ 7434 w 49742"/>
                      <a:gd name="csY2" fmla="*/ 24696 h 56351"/>
                      <a:gd name="csX3" fmla="*/ 12924 w 49742"/>
                      <a:gd name="csY3" fmla="*/ 10819 h 56351"/>
                      <a:gd name="csX4" fmla="*/ 26601 w 49742"/>
                      <a:gd name="csY4" fmla="*/ 6050 h 56351"/>
                      <a:gd name="csX5" fmla="*/ 36446 w 49742"/>
                      <a:gd name="csY5" fmla="*/ 7292 h 56351"/>
                      <a:gd name="csX6" fmla="*/ 45922 w 49742"/>
                      <a:gd name="csY6" fmla="*/ 11033 h 56351"/>
                      <a:gd name="csX7" fmla="*/ 45922 w 49742"/>
                      <a:gd name="csY7" fmla="*/ 2692 h 56351"/>
                      <a:gd name="csX8" fmla="*/ 36185 w 49742"/>
                      <a:gd name="csY8" fmla="*/ -375 h 56351"/>
                      <a:gd name="csX9" fmla="*/ 26080 w 49742"/>
                      <a:gd name="csY9" fmla="*/ -1433 h 56351"/>
                      <a:gd name="csX10" fmla="*/ 5732 w 49742"/>
                      <a:gd name="csY10" fmla="*/ 6034 h 56351"/>
                      <a:gd name="csX11" fmla="*/ -1766 w 49742"/>
                      <a:gd name="csY11" fmla="*/ 26275 h 56351"/>
                      <a:gd name="csX12" fmla="*/ 5349 w 49742"/>
                      <a:gd name="csY12" fmla="*/ 47175 h 56351"/>
                      <a:gd name="csX13" fmla="*/ 24547 w 49742"/>
                      <a:gd name="csY13" fmla="*/ 54919 h 56351"/>
                      <a:gd name="csX14" fmla="*/ 41675 w 49742"/>
                      <a:gd name="csY14" fmla="*/ 47942 h 56351"/>
                      <a:gd name="csX15" fmla="*/ 47977 w 49742"/>
                      <a:gd name="csY15" fmla="*/ 29005 h 56351"/>
                      <a:gd name="csX16" fmla="*/ 39160 w 49742"/>
                      <a:gd name="csY16" fmla="*/ 31596 h 56351"/>
                      <a:gd name="csX17" fmla="*/ 35112 w 49742"/>
                      <a:gd name="csY17" fmla="*/ 43127 h 56351"/>
                      <a:gd name="csX18" fmla="*/ 24639 w 49742"/>
                      <a:gd name="csY18" fmla="*/ 47451 h 56351"/>
                      <a:gd name="csX19" fmla="*/ 12832 w 49742"/>
                      <a:gd name="csY19" fmla="*/ 43280 h 56351"/>
                      <a:gd name="csX20" fmla="*/ 7726 w 49742"/>
                      <a:gd name="csY20" fmla="*/ 31535 h 56351"/>
                      <a:gd name="csX21" fmla="*/ 39160 w 49742"/>
                      <a:gd name="csY21" fmla="*/ 31596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77" y="29005"/>
                        </a:moveTo>
                        <a:lnTo>
                          <a:pt x="47977" y="24696"/>
                        </a:lnTo>
                        <a:lnTo>
                          <a:pt x="7434" y="24696"/>
                        </a:lnTo>
                        <a:cubicBezTo>
                          <a:pt x="7823" y="18624"/>
                          <a:pt x="9652" y="13998"/>
                          <a:pt x="12924" y="10819"/>
                        </a:cubicBezTo>
                        <a:cubicBezTo>
                          <a:pt x="16195" y="7639"/>
                          <a:pt x="20754" y="6050"/>
                          <a:pt x="26601" y="6050"/>
                        </a:cubicBezTo>
                        <a:cubicBezTo>
                          <a:pt x="29985" y="6050"/>
                          <a:pt x="33267" y="6464"/>
                          <a:pt x="36446" y="7292"/>
                        </a:cubicBezTo>
                        <a:cubicBezTo>
                          <a:pt x="39625" y="8120"/>
                          <a:pt x="42784" y="9367"/>
                          <a:pt x="45922" y="11033"/>
                        </a:cubicBezTo>
                        <a:lnTo>
                          <a:pt x="45922" y="2692"/>
                        </a:lnTo>
                        <a:cubicBezTo>
                          <a:pt x="42753" y="1353"/>
                          <a:pt x="39507" y="330"/>
                          <a:pt x="36185" y="-375"/>
                        </a:cubicBezTo>
                        <a:cubicBezTo>
                          <a:pt x="32863" y="-1080"/>
                          <a:pt x="29494" y="-1433"/>
                          <a:pt x="26080" y="-1433"/>
                        </a:cubicBezTo>
                        <a:cubicBezTo>
                          <a:pt x="17514" y="-1433"/>
                          <a:pt x="10731" y="1056"/>
                          <a:pt x="5732" y="6034"/>
                        </a:cubicBezTo>
                        <a:cubicBezTo>
                          <a:pt x="733" y="11023"/>
                          <a:pt x="-1766" y="17770"/>
                          <a:pt x="-1766" y="26275"/>
                        </a:cubicBezTo>
                        <a:cubicBezTo>
                          <a:pt x="-1766" y="35056"/>
                          <a:pt x="606" y="42023"/>
                          <a:pt x="5349" y="47175"/>
                        </a:cubicBezTo>
                        <a:cubicBezTo>
                          <a:pt x="10092" y="52337"/>
                          <a:pt x="16491" y="54919"/>
                          <a:pt x="24547" y="54919"/>
                        </a:cubicBezTo>
                        <a:cubicBezTo>
                          <a:pt x="31764" y="54919"/>
                          <a:pt x="37473" y="52593"/>
                          <a:pt x="41675" y="47942"/>
                        </a:cubicBezTo>
                        <a:cubicBezTo>
                          <a:pt x="45876" y="43301"/>
                          <a:pt x="47977" y="36988"/>
                          <a:pt x="47977" y="29005"/>
                        </a:cubicBezTo>
                        <a:close/>
                        <a:moveTo>
                          <a:pt x="39160" y="31596"/>
                        </a:moveTo>
                        <a:cubicBezTo>
                          <a:pt x="39099" y="36411"/>
                          <a:pt x="37749" y="40254"/>
                          <a:pt x="35112" y="43127"/>
                        </a:cubicBezTo>
                        <a:cubicBezTo>
                          <a:pt x="32474" y="46010"/>
                          <a:pt x="28983" y="47451"/>
                          <a:pt x="24639" y="47451"/>
                        </a:cubicBezTo>
                        <a:cubicBezTo>
                          <a:pt x="19722" y="47451"/>
                          <a:pt x="15786" y="46061"/>
                          <a:pt x="12832" y="43280"/>
                        </a:cubicBezTo>
                        <a:cubicBezTo>
                          <a:pt x="9877" y="40500"/>
                          <a:pt x="8175" y="36585"/>
                          <a:pt x="7726" y="31535"/>
                        </a:cubicBezTo>
                        <a:lnTo>
                          <a:pt x="39160" y="31596"/>
                        </a:lnTo>
                        <a:close/>
                      </a:path>
                    </a:pathLst>
                  </a:custGeom>
                  <a:solidFill>
                    <a:srgbClr val="000000"/>
                  </a:solidFill>
                  <a:ln w="15" cap="flat">
                    <a:noFill/>
                    <a:prstDash val="solid"/>
                    <a:round/>
                  </a:ln>
                </p:spPr>
                <p:txBody>
                  <a:bodyPr/>
                  <a:lstStyle/>
                  <a:p>
                    <a:endParaRPr lang="nb-NO"/>
                  </a:p>
                </p:txBody>
              </p:sp>
              <p:sp>
                <p:nvSpPr>
                  <p:cNvPr id="344" name="Friform 343">
                    <a:extLst>
                      <a:ext uri="{FF2B5EF4-FFF2-40B4-BE49-F238E27FC236}">
                        <a16:creationId xmlns:a16="http://schemas.microsoft.com/office/drawing/2014/main" id="{22CB234C-0965-9C83-8ECD-65B833E0D88E}"/>
                      </a:ext>
                    </a:extLst>
                  </p:cNvPr>
                  <p:cNvSpPr/>
                  <p:nvPr/>
                </p:nvSpPr>
                <p:spPr>
                  <a:xfrm flipV="1">
                    <a:off x="5244850" y="4616062"/>
                    <a:ext cx="8816" cy="74568"/>
                  </a:xfrm>
                  <a:custGeom>
                    <a:avLst/>
                    <a:gdLst>
                      <a:gd name="csX0" fmla="*/ -677 w 8816"/>
                      <a:gd name="csY0" fmla="*/ 72449 h 74568"/>
                      <a:gd name="csX1" fmla="*/ 8140 w 8816"/>
                      <a:gd name="csY1" fmla="*/ 72449 h 74568"/>
                      <a:gd name="csX2" fmla="*/ 8140 w 8816"/>
                      <a:gd name="csY2" fmla="*/ -2119 h 74568"/>
                      <a:gd name="csX3" fmla="*/ -677 w 8816"/>
                      <a:gd name="csY3" fmla="*/ -2119 h 74568"/>
                      <a:gd name="csX4" fmla="*/ -677 w 8816"/>
                      <a:gd name="csY4" fmla="*/ 72449 h 74568"/>
                    </a:gdLst>
                    <a:ahLst/>
                    <a:cxnLst>
                      <a:cxn ang="0">
                        <a:pos x="csX0" y="csY0"/>
                      </a:cxn>
                      <a:cxn ang="0">
                        <a:pos x="csX1" y="csY1"/>
                      </a:cxn>
                      <a:cxn ang="0">
                        <a:pos x="csX2" y="csY2"/>
                      </a:cxn>
                      <a:cxn ang="0">
                        <a:pos x="csX3" y="csY3"/>
                      </a:cxn>
                      <a:cxn ang="0">
                        <a:pos x="csX4" y="csY4"/>
                      </a:cxn>
                    </a:cxnLst>
                    <a:rect l="l" t="t" r="r" b="b"/>
                    <a:pathLst>
                      <a:path w="8816" h="74568">
                        <a:moveTo>
                          <a:pt x="-677" y="72449"/>
                        </a:moveTo>
                        <a:lnTo>
                          <a:pt x="8140" y="72449"/>
                        </a:lnTo>
                        <a:lnTo>
                          <a:pt x="8140" y="-2119"/>
                        </a:lnTo>
                        <a:lnTo>
                          <a:pt x="-677" y="-2119"/>
                        </a:lnTo>
                        <a:lnTo>
                          <a:pt x="-677" y="72449"/>
                        </a:lnTo>
                        <a:close/>
                      </a:path>
                    </a:pathLst>
                  </a:custGeom>
                  <a:solidFill>
                    <a:srgbClr val="000000"/>
                  </a:solidFill>
                  <a:ln w="15" cap="flat">
                    <a:noFill/>
                    <a:prstDash val="solid"/>
                    <a:round/>
                  </a:ln>
                </p:spPr>
                <p:txBody>
                  <a:bodyPr/>
                  <a:lstStyle/>
                  <a:p>
                    <a:endParaRPr lang="nb-NO"/>
                  </a:p>
                </p:txBody>
              </p:sp>
              <p:sp>
                <p:nvSpPr>
                  <p:cNvPr id="345" name="Friform 344">
                    <a:extLst>
                      <a:ext uri="{FF2B5EF4-FFF2-40B4-BE49-F238E27FC236}">
                        <a16:creationId xmlns:a16="http://schemas.microsoft.com/office/drawing/2014/main" id="{3D0D2931-47F5-816E-89E9-8A9FCA64BFB1}"/>
                      </a:ext>
                    </a:extLst>
                  </p:cNvPr>
                  <p:cNvSpPr/>
                  <p:nvPr/>
                </p:nvSpPr>
                <p:spPr>
                  <a:xfrm flipV="1">
                    <a:off x="5272116" y="4616062"/>
                    <a:ext cx="8816" cy="74568"/>
                  </a:xfrm>
                  <a:custGeom>
                    <a:avLst/>
                    <a:gdLst>
                      <a:gd name="csX0" fmla="*/ -674 w 8816"/>
                      <a:gd name="csY0" fmla="*/ 72449 h 74568"/>
                      <a:gd name="csX1" fmla="*/ 8143 w 8816"/>
                      <a:gd name="csY1" fmla="*/ 72449 h 74568"/>
                      <a:gd name="csX2" fmla="*/ 8143 w 8816"/>
                      <a:gd name="csY2" fmla="*/ -2119 h 74568"/>
                      <a:gd name="csX3" fmla="*/ -674 w 8816"/>
                      <a:gd name="csY3" fmla="*/ -2119 h 74568"/>
                      <a:gd name="csX4" fmla="*/ -674 w 8816"/>
                      <a:gd name="csY4" fmla="*/ 72449 h 74568"/>
                    </a:gdLst>
                    <a:ahLst/>
                    <a:cxnLst>
                      <a:cxn ang="0">
                        <a:pos x="csX0" y="csY0"/>
                      </a:cxn>
                      <a:cxn ang="0">
                        <a:pos x="csX1" y="csY1"/>
                      </a:cxn>
                      <a:cxn ang="0">
                        <a:pos x="csX2" y="csY2"/>
                      </a:cxn>
                      <a:cxn ang="0">
                        <a:pos x="csX3" y="csY3"/>
                      </a:cxn>
                      <a:cxn ang="0">
                        <a:pos x="csX4" y="csY4"/>
                      </a:cxn>
                    </a:cxnLst>
                    <a:rect l="l" t="t" r="r" b="b"/>
                    <a:pathLst>
                      <a:path w="8816" h="74568">
                        <a:moveTo>
                          <a:pt x="-674" y="72449"/>
                        </a:moveTo>
                        <a:lnTo>
                          <a:pt x="8143" y="72449"/>
                        </a:lnTo>
                        <a:lnTo>
                          <a:pt x="8143" y="-2119"/>
                        </a:lnTo>
                        <a:lnTo>
                          <a:pt x="-674" y="-2119"/>
                        </a:lnTo>
                        <a:lnTo>
                          <a:pt x="-674" y="72449"/>
                        </a:lnTo>
                        <a:close/>
                      </a:path>
                    </a:pathLst>
                  </a:custGeom>
                  <a:solidFill>
                    <a:srgbClr val="000000"/>
                  </a:solidFill>
                  <a:ln w="15" cap="flat">
                    <a:noFill/>
                    <a:prstDash val="solid"/>
                    <a:round/>
                  </a:ln>
                </p:spPr>
                <p:txBody>
                  <a:bodyPr/>
                  <a:lstStyle/>
                  <a:p>
                    <a:endParaRPr lang="nb-NO"/>
                  </a:p>
                </p:txBody>
              </p:sp>
              <p:sp>
                <p:nvSpPr>
                  <p:cNvPr id="346" name="Friform 345">
                    <a:extLst>
                      <a:ext uri="{FF2B5EF4-FFF2-40B4-BE49-F238E27FC236}">
                        <a16:creationId xmlns:a16="http://schemas.microsoft.com/office/drawing/2014/main" id="{36230E48-4B79-6928-8A90-6FC1D3277780}"/>
                      </a:ext>
                    </a:extLst>
                  </p:cNvPr>
                  <p:cNvSpPr/>
                  <p:nvPr/>
                </p:nvSpPr>
                <p:spPr>
                  <a:xfrm flipV="1">
                    <a:off x="5299381" y="4616062"/>
                    <a:ext cx="8816" cy="74568"/>
                  </a:xfrm>
                  <a:custGeom>
                    <a:avLst/>
                    <a:gdLst>
                      <a:gd name="csX0" fmla="*/ -672 w 8816"/>
                      <a:gd name="csY0" fmla="*/ 51549 h 74568"/>
                      <a:gd name="csX1" fmla="*/ 8145 w 8816"/>
                      <a:gd name="csY1" fmla="*/ 51549 h 74568"/>
                      <a:gd name="csX2" fmla="*/ 8145 w 8816"/>
                      <a:gd name="csY2" fmla="*/ -2119 h 74568"/>
                      <a:gd name="csX3" fmla="*/ -672 w 8816"/>
                      <a:gd name="csY3" fmla="*/ -2119 h 74568"/>
                      <a:gd name="csX4" fmla="*/ -672 w 8816"/>
                      <a:gd name="csY4" fmla="*/ 51549 h 74568"/>
                      <a:gd name="csX5" fmla="*/ -672 w 8816"/>
                      <a:gd name="csY5" fmla="*/ 72449 h 74568"/>
                      <a:gd name="csX6" fmla="*/ 8145 w 8816"/>
                      <a:gd name="csY6" fmla="*/ 72449 h 74568"/>
                      <a:gd name="csX7" fmla="*/ 8145 w 8816"/>
                      <a:gd name="csY7" fmla="*/ 61271 h 74568"/>
                      <a:gd name="csX8" fmla="*/ -672 w 8816"/>
                      <a:gd name="csY8" fmla="*/ 61271 h 74568"/>
                      <a:gd name="csX9" fmla="*/ -672 w 8816"/>
                      <a:gd name="csY9" fmla="*/ 72449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672" y="51549"/>
                        </a:moveTo>
                        <a:lnTo>
                          <a:pt x="8145" y="51549"/>
                        </a:lnTo>
                        <a:lnTo>
                          <a:pt x="8145" y="-2119"/>
                        </a:lnTo>
                        <a:lnTo>
                          <a:pt x="-672" y="-2119"/>
                        </a:lnTo>
                        <a:lnTo>
                          <a:pt x="-672" y="51549"/>
                        </a:lnTo>
                        <a:close/>
                        <a:moveTo>
                          <a:pt x="-672" y="72449"/>
                        </a:moveTo>
                        <a:lnTo>
                          <a:pt x="8145" y="72449"/>
                        </a:lnTo>
                        <a:lnTo>
                          <a:pt x="8145" y="61271"/>
                        </a:lnTo>
                        <a:lnTo>
                          <a:pt x="-672" y="61271"/>
                        </a:lnTo>
                        <a:lnTo>
                          <a:pt x="-672" y="72449"/>
                        </a:lnTo>
                        <a:close/>
                      </a:path>
                    </a:pathLst>
                  </a:custGeom>
                  <a:solidFill>
                    <a:srgbClr val="000000"/>
                  </a:solidFill>
                  <a:ln w="15" cap="flat">
                    <a:noFill/>
                    <a:prstDash val="solid"/>
                    <a:round/>
                  </a:ln>
                </p:spPr>
                <p:txBody>
                  <a:bodyPr/>
                  <a:lstStyle/>
                  <a:p>
                    <a:endParaRPr lang="nb-NO"/>
                  </a:p>
                </p:txBody>
              </p:sp>
              <p:sp>
                <p:nvSpPr>
                  <p:cNvPr id="347" name="Friform 346">
                    <a:extLst>
                      <a:ext uri="{FF2B5EF4-FFF2-40B4-BE49-F238E27FC236}">
                        <a16:creationId xmlns:a16="http://schemas.microsoft.com/office/drawing/2014/main" id="{4733EF0F-50C0-5E1B-3552-26C44A13940D}"/>
                      </a:ext>
                    </a:extLst>
                  </p:cNvPr>
                  <p:cNvSpPr/>
                  <p:nvPr/>
                </p:nvSpPr>
                <p:spPr>
                  <a:xfrm flipV="1">
                    <a:off x="5322813" y="4635674"/>
                    <a:ext cx="47964" cy="75365"/>
                  </a:xfrm>
                  <a:custGeom>
                    <a:avLst/>
                    <a:gdLst>
                      <a:gd name="csX0" fmla="*/ 37454 w 47964"/>
                      <a:gd name="csY0" fmla="*/ 47060 h 75365"/>
                      <a:gd name="csX1" fmla="*/ 33497 w 47964"/>
                      <a:gd name="csY1" fmla="*/ 61903 h 75365"/>
                      <a:gd name="csX2" fmla="*/ 22411 w 47964"/>
                      <a:gd name="csY2" fmla="*/ 67178 h 75365"/>
                      <a:gd name="csX3" fmla="*/ 11371 w 47964"/>
                      <a:gd name="csY3" fmla="*/ 61903 h 75365"/>
                      <a:gd name="csX4" fmla="*/ 7415 w 47964"/>
                      <a:gd name="csY4" fmla="*/ 47060 h 75365"/>
                      <a:gd name="csX5" fmla="*/ 11371 w 47964"/>
                      <a:gd name="csY5" fmla="*/ 32248 h 75365"/>
                      <a:gd name="csX6" fmla="*/ 22411 w 47964"/>
                      <a:gd name="csY6" fmla="*/ 26973 h 75365"/>
                      <a:gd name="csX7" fmla="*/ 33497 w 47964"/>
                      <a:gd name="csY7" fmla="*/ 32248 h 75365"/>
                      <a:gd name="csX8" fmla="*/ 37454 w 47964"/>
                      <a:gd name="csY8" fmla="*/ 47060 h 75365"/>
                      <a:gd name="csX9" fmla="*/ 46270 w 47964"/>
                      <a:gd name="csY9" fmla="*/ 26252 h 75365"/>
                      <a:gd name="csX10" fmla="*/ 40183 w 47964"/>
                      <a:gd name="csY10" fmla="*/ 5873 h 75365"/>
                      <a:gd name="csX11" fmla="*/ 21552 w 47964"/>
                      <a:gd name="csY11" fmla="*/ -812 h 75365"/>
                      <a:gd name="csX12" fmla="*/ 12781 w 47964"/>
                      <a:gd name="csY12" fmla="*/ -122 h 75365"/>
                      <a:gd name="csX13" fmla="*/ 4777 w 47964"/>
                      <a:gd name="csY13" fmla="*/ 2009 h 75365"/>
                      <a:gd name="csX14" fmla="*/ 4777 w 47964"/>
                      <a:gd name="csY14" fmla="*/ 10581 h 75365"/>
                      <a:gd name="csX15" fmla="*/ 12444 w 47964"/>
                      <a:gd name="csY15" fmla="*/ 7483 h 75365"/>
                      <a:gd name="csX16" fmla="*/ 20157 w 47964"/>
                      <a:gd name="csY16" fmla="*/ 6471 h 75365"/>
                      <a:gd name="csX17" fmla="*/ 33145 w 47964"/>
                      <a:gd name="csY17" fmla="*/ 10995 h 75365"/>
                      <a:gd name="csX18" fmla="*/ 37454 w 47964"/>
                      <a:gd name="csY18" fmla="*/ 24673 h 75365"/>
                      <a:gd name="csX19" fmla="*/ 37454 w 47964"/>
                      <a:gd name="csY19" fmla="*/ 29043 h 75365"/>
                      <a:gd name="csX20" fmla="*/ 30461 w 47964"/>
                      <a:gd name="csY20" fmla="*/ 21943 h 75365"/>
                      <a:gd name="csX21" fmla="*/ 20249 w 47964"/>
                      <a:gd name="csY21" fmla="*/ 19597 h 75365"/>
                      <a:gd name="csX22" fmla="*/ 4348 w 47964"/>
                      <a:gd name="csY22" fmla="*/ 27111 h 75365"/>
                      <a:gd name="csX23" fmla="*/ -1694 w 47964"/>
                      <a:gd name="csY23" fmla="*/ 47060 h 75365"/>
                      <a:gd name="csX24" fmla="*/ 4348 w 47964"/>
                      <a:gd name="csY24" fmla="*/ 67025 h 75365"/>
                      <a:gd name="csX25" fmla="*/ 20249 w 47964"/>
                      <a:gd name="csY25" fmla="*/ 74554 h 75365"/>
                      <a:gd name="csX26" fmla="*/ 30461 w 47964"/>
                      <a:gd name="csY26" fmla="*/ 72207 h 75365"/>
                      <a:gd name="csX27" fmla="*/ 37454 w 47964"/>
                      <a:gd name="csY27" fmla="*/ 65123 h 75365"/>
                      <a:gd name="csX28" fmla="*/ 37454 w 47964"/>
                      <a:gd name="csY28" fmla="*/ 73266 h 75365"/>
                      <a:gd name="csX29" fmla="*/ 46270 w 47964"/>
                      <a:gd name="csY29" fmla="*/ 73266 h 75365"/>
                      <a:gd name="csX30" fmla="*/ 46270 w 47964"/>
                      <a:gd name="csY30" fmla="*/ 26252 h 75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7964" h="75365">
                        <a:moveTo>
                          <a:pt x="37454" y="47060"/>
                        </a:moveTo>
                        <a:cubicBezTo>
                          <a:pt x="37454" y="53449"/>
                          <a:pt x="36135" y="58397"/>
                          <a:pt x="33497" y="61903"/>
                        </a:cubicBezTo>
                        <a:cubicBezTo>
                          <a:pt x="30870" y="65420"/>
                          <a:pt x="27175" y="67178"/>
                          <a:pt x="22411" y="67178"/>
                        </a:cubicBezTo>
                        <a:cubicBezTo>
                          <a:pt x="17688" y="67178"/>
                          <a:pt x="14008" y="65420"/>
                          <a:pt x="11371" y="61903"/>
                        </a:cubicBezTo>
                        <a:cubicBezTo>
                          <a:pt x="8733" y="58397"/>
                          <a:pt x="7415" y="53449"/>
                          <a:pt x="7415" y="47060"/>
                        </a:cubicBezTo>
                        <a:cubicBezTo>
                          <a:pt x="7415" y="40702"/>
                          <a:pt x="8733" y="35764"/>
                          <a:pt x="11371" y="32248"/>
                        </a:cubicBezTo>
                        <a:cubicBezTo>
                          <a:pt x="14008" y="28731"/>
                          <a:pt x="17688" y="26973"/>
                          <a:pt x="22411" y="26973"/>
                        </a:cubicBezTo>
                        <a:cubicBezTo>
                          <a:pt x="27175" y="26973"/>
                          <a:pt x="30870" y="28731"/>
                          <a:pt x="33497" y="32248"/>
                        </a:cubicBezTo>
                        <a:cubicBezTo>
                          <a:pt x="36135" y="35764"/>
                          <a:pt x="37454" y="40702"/>
                          <a:pt x="37454" y="47060"/>
                        </a:cubicBezTo>
                        <a:close/>
                        <a:moveTo>
                          <a:pt x="46270" y="26252"/>
                        </a:moveTo>
                        <a:cubicBezTo>
                          <a:pt x="46270" y="17123"/>
                          <a:pt x="44241" y="10330"/>
                          <a:pt x="40183" y="5873"/>
                        </a:cubicBezTo>
                        <a:cubicBezTo>
                          <a:pt x="36135" y="1416"/>
                          <a:pt x="29925" y="-812"/>
                          <a:pt x="21552" y="-812"/>
                        </a:cubicBezTo>
                        <a:cubicBezTo>
                          <a:pt x="18455" y="-812"/>
                          <a:pt x="15531" y="-582"/>
                          <a:pt x="12781" y="-122"/>
                        </a:cubicBezTo>
                        <a:cubicBezTo>
                          <a:pt x="10032" y="338"/>
                          <a:pt x="7363" y="1048"/>
                          <a:pt x="4777" y="2009"/>
                        </a:cubicBezTo>
                        <a:lnTo>
                          <a:pt x="4777" y="10581"/>
                        </a:lnTo>
                        <a:cubicBezTo>
                          <a:pt x="7363" y="9180"/>
                          <a:pt x="9919" y="8148"/>
                          <a:pt x="12444" y="7483"/>
                        </a:cubicBezTo>
                        <a:cubicBezTo>
                          <a:pt x="14969" y="6809"/>
                          <a:pt x="17540" y="6471"/>
                          <a:pt x="20157" y="6471"/>
                        </a:cubicBezTo>
                        <a:cubicBezTo>
                          <a:pt x="25943" y="6471"/>
                          <a:pt x="30272" y="7979"/>
                          <a:pt x="33145" y="10995"/>
                        </a:cubicBezTo>
                        <a:cubicBezTo>
                          <a:pt x="36017" y="14011"/>
                          <a:pt x="37454" y="18570"/>
                          <a:pt x="37454" y="24673"/>
                        </a:cubicBezTo>
                        <a:lnTo>
                          <a:pt x="37454" y="29043"/>
                        </a:lnTo>
                        <a:cubicBezTo>
                          <a:pt x="35634" y="25874"/>
                          <a:pt x="33303" y="23507"/>
                          <a:pt x="30461" y="21943"/>
                        </a:cubicBezTo>
                        <a:cubicBezTo>
                          <a:pt x="27619" y="20379"/>
                          <a:pt x="24215" y="19597"/>
                          <a:pt x="20249" y="19597"/>
                        </a:cubicBezTo>
                        <a:cubicBezTo>
                          <a:pt x="13676" y="19597"/>
                          <a:pt x="8376" y="22102"/>
                          <a:pt x="4348" y="27111"/>
                        </a:cubicBezTo>
                        <a:cubicBezTo>
                          <a:pt x="320" y="32130"/>
                          <a:pt x="-1694" y="38780"/>
                          <a:pt x="-1694" y="47060"/>
                        </a:cubicBezTo>
                        <a:cubicBezTo>
                          <a:pt x="-1694" y="55361"/>
                          <a:pt x="320" y="62016"/>
                          <a:pt x="4348" y="67025"/>
                        </a:cubicBezTo>
                        <a:cubicBezTo>
                          <a:pt x="8376" y="72044"/>
                          <a:pt x="13676" y="74554"/>
                          <a:pt x="20249" y="74554"/>
                        </a:cubicBezTo>
                        <a:cubicBezTo>
                          <a:pt x="24215" y="74554"/>
                          <a:pt x="27619" y="73772"/>
                          <a:pt x="30461" y="72207"/>
                        </a:cubicBezTo>
                        <a:cubicBezTo>
                          <a:pt x="33303" y="70643"/>
                          <a:pt x="35634" y="68282"/>
                          <a:pt x="37454" y="65123"/>
                        </a:cubicBezTo>
                        <a:lnTo>
                          <a:pt x="37454" y="73266"/>
                        </a:lnTo>
                        <a:lnTo>
                          <a:pt x="46270" y="73266"/>
                        </a:lnTo>
                        <a:lnTo>
                          <a:pt x="46270" y="26252"/>
                        </a:lnTo>
                        <a:close/>
                      </a:path>
                    </a:pathLst>
                  </a:custGeom>
                  <a:solidFill>
                    <a:srgbClr val="000000"/>
                  </a:solidFill>
                  <a:ln w="15" cap="flat">
                    <a:noFill/>
                    <a:prstDash val="solid"/>
                    <a:round/>
                  </a:ln>
                </p:spPr>
                <p:txBody>
                  <a:bodyPr/>
                  <a:lstStyle/>
                  <a:p>
                    <a:endParaRPr lang="nb-NO"/>
                  </a:p>
                </p:txBody>
              </p:sp>
              <p:sp>
                <p:nvSpPr>
                  <p:cNvPr id="348" name="Friform 347">
                    <a:extLst>
                      <a:ext uri="{FF2B5EF4-FFF2-40B4-BE49-F238E27FC236}">
                        <a16:creationId xmlns:a16="http://schemas.microsoft.com/office/drawing/2014/main" id="{72309E98-2E5B-404F-93BA-A8A7E4406E2E}"/>
                      </a:ext>
                    </a:extLst>
                  </p:cNvPr>
                  <p:cNvSpPr/>
                  <p:nvPr/>
                </p:nvSpPr>
                <p:spPr>
                  <a:xfrm flipV="1">
                    <a:off x="5385107" y="4635674"/>
                    <a:ext cx="49742" cy="56351"/>
                  </a:xfrm>
                  <a:custGeom>
                    <a:avLst/>
                    <a:gdLst>
                      <a:gd name="csX0" fmla="*/ 47998 w 49742"/>
                      <a:gd name="csY0" fmla="*/ 29005 h 56351"/>
                      <a:gd name="csX1" fmla="*/ 47998 w 49742"/>
                      <a:gd name="csY1" fmla="*/ 24696 h 56351"/>
                      <a:gd name="csX2" fmla="*/ 7455 w 49742"/>
                      <a:gd name="csY2" fmla="*/ 24696 h 56351"/>
                      <a:gd name="csX3" fmla="*/ 12945 w 49742"/>
                      <a:gd name="csY3" fmla="*/ 10819 h 56351"/>
                      <a:gd name="csX4" fmla="*/ 26622 w 49742"/>
                      <a:gd name="csY4" fmla="*/ 6050 h 56351"/>
                      <a:gd name="csX5" fmla="*/ 36467 w 49742"/>
                      <a:gd name="csY5" fmla="*/ 7292 h 56351"/>
                      <a:gd name="csX6" fmla="*/ 45943 w 49742"/>
                      <a:gd name="csY6" fmla="*/ 11033 h 56351"/>
                      <a:gd name="csX7" fmla="*/ 45943 w 49742"/>
                      <a:gd name="csY7" fmla="*/ 2692 h 56351"/>
                      <a:gd name="csX8" fmla="*/ 36206 w 49742"/>
                      <a:gd name="csY8" fmla="*/ -375 h 56351"/>
                      <a:gd name="csX9" fmla="*/ 26101 w 49742"/>
                      <a:gd name="csY9" fmla="*/ -1433 h 56351"/>
                      <a:gd name="csX10" fmla="*/ 5753 w 49742"/>
                      <a:gd name="csY10" fmla="*/ 6034 h 56351"/>
                      <a:gd name="csX11" fmla="*/ -1745 w 49742"/>
                      <a:gd name="csY11" fmla="*/ 26275 h 56351"/>
                      <a:gd name="csX12" fmla="*/ 5370 w 49742"/>
                      <a:gd name="csY12" fmla="*/ 47175 h 56351"/>
                      <a:gd name="csX13" fmla="*/ 24568 w 49742"/>
                      <a:gd name="csY13" fmla="*/ 54919 h 56351"/>
                      <a:gd name="csX14" fmla="*/ 41695 w 49742"/>
                      <a:gd name="csY14" fmla="*/ 47942 h 56351"/>
                      <a:gd name="csX15" fmla="*/ 47998 w 49742"/>
                      <a:gd name="csY15" fmla="*/ 29005 h 56351"/>
                      <a:gd name="csX16" fmla="*/ 39181 w 49742"/>
                      <a:gd name="csY16" fmla="*/ 31596 h 56351"/>
                      <a:gd name="csX17" fmla="*/ 35133 w 49742"/>
                      <a:gd name="csY17" fmla="*/ 43127 h 56351"/>
                      <a:gd name="csX18" fmla="*/ 24660 w 49742"/>
                      <a:gd name="csY18" fmla="*/ 47451 h 56351"/>
                      <a:gd name="csX19" fmla="*/ 12853 w 49742"/>
                      <a:gd name="csY19" fmla="*/ 43280 h 56351"/>
                      <a:gd name="csX20" fmla="*/ 7746 w 49742"/>
                      <a:gd name="csY20" fmla="*/ 31535 h 56351"/>
                      <a:gd name="csX21" fmla="*/ 39181 w 49742"/>
                      <a:gd name="csY21" fmla="*/ 31596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98" y="29005"/>
                        </a:moveTo>
                        <a:lnTo>
                          <a:pt x="47998" y="24696"/>
                        </a:lnTo>
                        <a:lnTo>
                          <a:pt x="7455" y="24696"/>
                        </a:lnTo>
                        <a:cubicBezTo>
                          <a:pt x="7843" y="18624"/>
                          <a:pt x="9673" y="13998"/>
                          <a:pt x="12945" y="10819"/>
                        </a:cubicBezTo>
                        <a:cubicBezTo>
                          <a:pt x="16216" y="7639"/>
                          <a:pt x="20775" y="6050"/>
                          <a:pt x="26622" y="6050"/>
                        </a:cubicBezTo>
                        <a:cubicBezTo>
                          <a:pt x="30006" y="6050"/>
                          <a:pt x="33287" y="6464"/>
                          <a:pt x="36467" y="7292"/>
                        </a:cubicBezTo>
                        <a:cubicBezTo>
                          <a:pt x="39646" y="8120"/>
                          <a:pt x="42805" y="9367"/>
                          <a:pt x="45943" y="11033"/>
                        </a:cubicBezTo>
                        <a:lnTo>
                          <a:pt x="45943" y="2692"/>
                        </a:lnTo>
                        <a:cubicBezTo>
                          <a:pt x="42774" y="1353"/>
                          <a:pt x="39528" y="330"/>
                          <a:pt x="36206" y="-375"/>
                        </a:cubicBezTo>
                        <a:cubicBezTo>
                          <a:pt x="32884" y="-1080"/>
                          <a:pt x="29515" y="-1433"/>
                          <a:pt x="26101" y="-1433"/>
                        </a:cubicBezTo>
                        <a:cubicBezTo>
                          <a:pt x="17534" y="-1433"/>
                          <a:pt x="10752" y="1056"/>
                          <a:pt x="5753" y="6034"/>
                        </a:cubicBezTo>
                        <a:cubicBezTo>
                          <a:pt x="754" y="11023"/>
                          <a:pt x="-1745" y="17770"/>
                          <a:pt x="-1745" y="26275"/>
                        </a:cubicBezTo>
                        <a:cubicBezTo>
                          <a:pt x="-1745" y="35056"/>
                          <a:pt x="626" y="42023"/>
                          <a:pt x="5370" y="47175"/>
                        </a:cubicBezTo>
                        <a:cubicBezTo>
                          <a:pt x="10113" y="52337"/>
                          <a:pt x="16512" y="54919"/>
                          <a:pt x="24568" y="54919"/>
                        </a:cubicBezTo>
                        <a:cubicBezTo>
                          <a:pt x="31785" y="54919"/>
                          <a:pt x="37494" y="52593"/>
                          <a:pt x="41695" y="47942"/>
                        </a:cubicBezTo>
                        <a:cubicBezTo>
                          <a:pt x="45897" y="43301"/>
                          <a:pt x="47998" y="36988"/>
                          <a:pt x="47998" y="29005"/>
                        </a:cubicBezTo>
                        <a:close/>
                        <a:moveTo>
                          <a:pt x="39181" y="31596"/>
                        </a:moveTo>
                        <a:cubicBezTo>
                          <a:pt x="39119" y="36411"/>
                          <a:pt x="37770" y="40254"/>
                          <a:pt x="35133" y="43127"/>
                        </a:cubicBezTo>
                        <a:cubicBezTo>
                          <a:pt x="32495" y="46010"/>
                          <a:pt x="29004" y="47451"/>
                          <a:pt x="24660" y="47451"/>
                        </a:cubicBezTo>
                        <a:cubicBezTo>
                          <a:pt x="19743" y="47451"/>
                          <a:pt x="15807" y="46061"/>
                          <a:pt x="12853" y="43280"/>
                        </a:cubicBezTo>
                        <a:cubicBezTo>
                          <a:pt x="9898" y="40500"/>
                          <a:pt x="8196" y="36585"/>
                          <a:pt x="7746" y="31535"/>
                        </a:cubicBezTo>
                        <a:lnTo>
                          <a:pt x="39181" y="31596"/>
                        </a:lnTo>
                        <a:close/>
                      </a:path>
                    </a:pathLst>
                  </a:custGeom>
                  <a:solidFill>
                    <a:srgbClr val="000000"/>
                  </a:solidFill>
                  <a:ln w="15" cap="flat">
                    <a:noFill/>
                    <a:prstDash val="solid"/>
                    <a:round/>
                  </a:ln>
                </p:spPr>
                <p:txBody>
                  <a:bodyPr/>
                  <a:lstStyle/>
                  <a:p>
                    <a:endParaRPr lang="nb-NO"/>
                  </a:p>
                </p:txBody>
              </p:sp>
              <p:sp>
                <p:nvSpPr>
                  <p:cNvPr id="349" name="Friform 348">
                    <a:extLst>
                      <a:ext uri="{FF2B5EF4-FFF2-40B4-BE49-F238E27FC236}">
                        <a16:creationId xmlns:a16="http://schemas.microsoft.com/office/drawing/2014/main" id="{463866B6-A1FB-13AC-E7EC-5A6DEBDABD21}"/>
                      </a:ext>
                    </a:extLst>
                  </p:cNvPr>
                  <p:cNvSpPr/>
                  <p:nvPr/>
                </p:nvSpPr>
                <p:spPr>
                  <a:xfrm flipV="1">
                    <a:off x="5448980" y="4635674"/>
                    <a:ext cx="44958" cy="54956"/>
                  </a:xfrm>
                  <a:custGeom>
                    <a:avLst/>
                    <a:gdLst>
                      <a:gd name="csX0" fmla="*/ 43148 w 44958"/>
                      <a:gd name="csY0" fmla="*/ 30922 h 54956"/>
                      <a:gd name="csX1" fmla="*/ 43148 w 44958"/>
                      <a:gd name="csY1" fmla="*/ -1479 h 54956"/>
                      <a:gd name="csX2" fmla="*/ 34331 w 44958"/>
                      <a:gd name="csY2" fmla="*/ -1479 h 54956"/>
                      <a:gd name="csX3" fmla="*/ 34331 w 44958"/>
                      <a:gd name="csY3" fmla="*/ 30630 h 54956"/>
                      <a:gd name="csX4" fmla="*/ 31356 w 44958"/>
                      <a:gd name="csY4" fmla="*/ 42023 h 54956"/>
                      <a:gd name="csX5" fmla="*/ 22447 w 44958"/>
                      <a:gd name="csY5" fmla="*/ 45811 h 54956"/>
                      <a:gd name="csX6" fmla="*/ 11177 w 44958"/>
                      <a:gd name="csY6" fmla="*/ 41257 h 54956"/>
                      <a:gd name="csX7" fmla="*/ 7052 w 44958"/>
                      <a:gd name="csY7" fmla="*/ 28852 h 54956"/>
                      <a:gd name="csX8" fmla="*/ 7052 w 44958"/>
                      <a:gd name="csY8" fmla="*/ -1479 h 54956"/>
                      <a:gd name="csX9" fmla="*/ -1811 w 44958"/>
                      <a:gd name="csY9" fmla="*/ -1479 h 54956"/>
                      <a:gd name="csX10" fmla="*/ -1811 w 44958"/>
                      <a:gd name="csY10" fmla="*/ 52190 h 54956"/>
                      <a:gd name="csX11" fmla="*/ 7052 w 44958"/>
                      <a:gd name="csY11" fmla="*/ 52190 h 54956"/>
                      <a:gd name="csX12" fmla="*/ 7052 w 44958"/>
                      <a:gd name="csY12" fmla="*/ 43848 h 54956"/>
                      <a:gd name="csX13" fmla="*/ 14504 w 44958"/>
                      <a:gd name="csY13" fmla="*/ 51086 h 54956"/>
                      <a:gd name="csX14" fmla="*/ 24410 w 44958"/>
                      <a:gd name="csY14" fmla="*/ 53478 h 54956"/>
                      <a:gd name="csX15" fmla="*/ 38394 w 44958"/>
                      <a:gd name="csY15" fmla="*/ 47758 h 54956"/>
                      <a:gd name="csX16" fmla="*/ 43148 w 44958"/>
                      <a:gd name="csY16" fmla="*/ 30922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148" y="30922"/>
                        </a:moveTo>
                        <a:lnTo>
                          <a:pt x="43148" y="-1479"/>
                        </a:lnTo>
                        <a:lnTo>
                          <a:pt x="34331" y="-1479"/>
                        </a:lnTo>
                        <a:lnTo>
                          <a:pt x="34331" y="30630"/>
                        </a:lnTo>
                        <a:cubicBezTo>
                          <a:pt x="34331" y="35711"/>
                          <a:pt x="33339" y="39509"/>
                          <a:pt x="31356" y="42023"/>
                        </a:cubicBezTo>
                        <a:cubicBezTo>
                          <a:pt x="29373" y="44548"/>
                          <a:pt x="26403" y="45811"/>
                          <a:pt x="22447" y="45811"/>
                        </a:cubicBezTo>
                        <a:cubicBezTo>
                          <a:pt x="17683" y="45811"/>
                          <a:pt x="13927" y="44293"/>
                          <a:pt x="11177" y="41257"/>
                        </a:cubicBezTo>
                        <a:cubicBezTo>
                          <a:pt x="8427" y="38231"/>
                          <a:pt x="7052" y="34096"/>
                          <a:pt x="7052" y="28852"/>
                        </a:cubicBezTo>
                        <a:lnTo>
                          <a:pt x="7052" y="-1479"/>
                        </a:lnTo>
                        <a:lnTo>
                          <a:pt x="-1811" y="-1479"/>
                        </a:lnTo>
                        <a:lnTo>
                          <a:pt x="-1811" y="52190"/>
                        </a:lnTo>
                        <a:lnTo>
                          <a:pt x="7052" y="52190"/>
                        </a:lnTo>
                        <a:lnTo>
                          <a:pt x="7052" y="43848"/>
                        </a:lnTo>
                        <a:cubicBezTo>
                          <a:pt x="9168" y="47078"/>
                          <a:pt x="11652" y="49491"/>
                          <a:pt x="14504" y="51086"/>
                        </a:cubicBezTo>
                        <a:cubicBezTo>
                          <a:pt x="17366" y="52680"/>
                          <a:pt x="20668" y="53478"/>
                          <a:pt x="24410" y="53478"/>
                        </a:cubicBezTo>
                        <a:cubicBezTo>
                          <a:pt x="30574" y="53478"/>
                          <a:pt x="35235" y="51571"/>
                          <a:pt x="38394" y="47758"/>
                        </a:cubicBezTo>
                        <a:cubicBezTo>
                          <a:pt x="41563" y="43945"/>
                          <a:pt x="43148" y="38333"/>
                          <a:pt x="43148" y="30922"/>
                        </a:cubicBezTo>
                        <a:close/>
                      </a:path>
                    </a:pathLst>
                  </a:custGeom>
                  <a:solidFill>
                    <a:srgbClr val="000000"/>
                  </a:solidFill>
                  <a:ln w="15" cap="flat">
                    <a:noFill/>
                    <a:prstDash val="solid"/>
                    <a:round/>
                  </a:ln>
                </p:spPr>
                <p:txBody>
                  <a:bodyPr/>
                  <a:lstStyle/>
                  <a:p>
                    <a:endParaRPr lang="nb-NO"/>
                  </a:p>
                </p:txBody>
              </p:sp>
              <p:sp>
                <p:nvSpPr>
                  <p:cNvPr id="350" name="Friform 349">
                    <a:extLst>
                      <a:ext uri="{FF2B5EF4-FFF2-40B4-BE49-F238E27FC236}">
                        <a16:creationId xmlns:a16="http://schemas.microsoft.com/office/drawing/2014/main" id="{E01C853B-BFB2-40A2-FE5F-39DC8A47DC00}"/>
                      </a:ext>
                    </a:extLst>
                  </p:cNvPr>
                  <p:cNvSpPr/>
                  <p:nvPr/>
                </p:nvSpPr>
                <p:spPr>
                  <a:xfrm flipV="1">
                    <a:off x="5507589" y="4635674"/>
                    <a:ext cx="41017" cy="56351"/>
                  </a:xfrm>
                  <a:custGeom>
                    <a:avLst/>
                    <a:gdLst>
                      <a:gd name="csX0" fmla="*/ 36692 w 41017"/>
                      <a:gd name="csY0" fmla="*/ 52051 h 56351"/>
                      <a:gd name="csX1" fmla="*/ 36692 w 41017"/>
                      <a:gd name="csY1" fmla="*/ 43710 h 56351"/>
                      <a:gd name="csX2" fmla="*/ 28934 w 41017"/>
                      <a:gd name="csY2" fmla="*/ 46577 h 56351"/>
                      <a:gd name="csX3" fmla="*/ 20592 w 41017"/>
                      <a:gd name="csY3" fmla="*/ 47543 h 56351"/>
                      <a:gd name="csX4" fmla="*/ 10748 w 41017"/>
                      <a:gd name="csY4" fmla="*/ 45534 h 56351"/>
                      <a:gd name="csX5" fmla="*/ 7466 w 41017"/>
                      <a:gd name="csY5" fmla="*/ 39493 h 56351"/>
                      <a:gd name="csX6" fmla="*/ 9812 w 41017"/>
                      <a:gd name="csY6" fmla="*/ 34678 h 56351"/>
                      <a:gd name="csX7" fmla="*/ 19258 w 41017"/>
                      <a:gd name="csY7" fmla="*/ 31351 h 56351"/>
                      <a:gd name="csX8" fmla="*/ 22279 w 41017"/>
                      <a:gd name="csY8" fmla="*/ 30676 h 56351"/>
                      <a:gd name="csX9" fmla="*/ 35619 w 41017"/>
                      <a:gd name="csY9" fmla="*/ 25002 h 56351"/>
                      <a:gd name="csX10" fmla="*/ 39575 w 41017"/>
                      <a:gd name="csY10" fmla="*/ 14775 h 56351"/>
                      <a:gd name="csX11" fmla="*/ 33656 w 41017"/>
                      <a:gd name="csY11" fmla="*/ 2922 h 56351"/>
                      <a:gd name="csX12" fmla="*/ 17387 w 41017"/>
                      <a:gd name="csY12" fmla="*/ -1433 h 56351"/>
                      <a:gd name="csX13" fmla="*/ 8402 w 41017"/>
                      <a:gd name="csY13" fmla="*/ -590 h 56351"/>
                      <a:gd name="csX14" fmla="*/ -1443 w 41017"/>
                      <a:gd name="csY14" fmla="*/ 1925 h 56351"/>
                      <a:gd name="csX15" fmla="*/ -1443 w 41017"/>
                      <a:gd name="csY15" fmla="*/ 11033 h 56351"/>
                      <a:gd name="csX16" fmla="*/ 8187 w 41017"/>
                      <a:gd name="csY16" fmla="*/ 7215 h 56351"/>
                      <a:gd name="csX17" fmla="*/ 17587 w 41017"/>
                      <a:gd name="csY17" fmla="*/ 5958 h 56351"/>
                      <a:gd name="csX18" fmla="*/ 27155 w 41017"/>
                      <a:gd name="csY18" fmla="*/ 8089 h 56351"/>
                      <a:gd name="csX19" fmla="*/ 30513 w 41017"/>
                      <a:gd name="csY19" fmla="*/ 14100 h 56351"/>
                      <a:gd name="csX20" fmla="*/ 28090 w 41017"/>
                      <a:gd name="csY20" fmla="*/ 19605 h 56351"/>
                      <a:gd name="csX21" fmla="*/ 17479 w 41017"/>
                      <a:gd name="csY21" fmla="*/ 23300 h 56351"/>
                      <a:gd name="csX22" fmla="*/ 14412 w 41017"/>
                      <a:gd name="csY22" fmla="*/ 24021 h 56351"/>
                      <a:gd name="csX23" fmla="*/ 2575 w 41017"/>
                      <a:gd name="csY23" fmla="*/ 29311 h 56351"/>
                      <a:gd name="csX24" fmla="*/ -1059 w 41017"/>
                      <a:gd name="csY24" fmla="*/ 39110 h 56351"/>
                      <a:gd name="csX25" fmla="*/ 4307 w 41017"/>
                      <a:gd name="csY25" fmla="*/ 50794 h 56351"/>
                      <a:gd name="csX26" fmla="*/ 19549 w 41017"/>
                      <a:gd name="csY26" fmla="*/ 54919 h 56351"/>
                      <a:gd name="csX27" fmla="*/ 28734 w 41017"/>
                      <a:gd name="csY27" fmla="*/ 54198 h 56351"/>
                      <a:gd name="csX28" fmla="*/ 36692 w 41017"/>
                      <a:gd name="csY28" fmla="*/ 52051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692" y="52051"/>
                        </a:moveTo>
                        <a:lnTo>
                          <a:pt x="36692" y="43710"/>
                        </a:lnTo>
                        <a:cubicBezTo>
                          <a:pt x="34208" y="44987"/>
                          <a:pt x="31622" y="45943"/>
                          <a:pt x="28934" y="46577"/>
                        </a:cubicBezTo>
                        <a:cubicBezTo>
                          <a:pt x="26255" y="47221"/>
                          <a:pt x="23475" y="47543"/>
                          <a:pt x="20592" y="47543"/>
                        </a:cubicBezTo>
                        <a:cubicBezTo>
                          <a:pt x="16217" y="47543"/>
                          <a:pt x="12935" y="46874"/>
                          <a:pt x="10748" y="45534"/>
                        </a:cubicBezTo>
                        <a:cubicBezTo>
                          <a:pt x="8560" y="44195"/>
                          <a:pt x="7466" y="42181"/>
                          <a:pt x="7466" y="39493"/>
                        </a:cubicBezTo>
                        <a:cubicBezTo>
                          <a:pt x="7466" y="37448"/>
                          <a:pt x="8248" y="35843"/>
                          <a:pt x="9812" y="34678"/>
                        </a:cubicBezTo>
                        <a:cubicBezTo>
                          <a:pt x="11376" y="33513"/>
                          <a:pt x="14525" y="32404"/>
                          <a:pt x="19258" y="31351"/>
                        </a:cubicBezTo>
                        <a:lnTo>
                          <a:pt x="22279" y="30676"/>
                        </a:lnTo>
                        <a:cubicBezTo>
                          <a:pt x="28535" y="29337"/>
                          <a:pt x="32982" y="27446"/>
                          <a:pt x="35619" y="25002"/>
                        </a:cubicBezTo>
                        <a:cubicBezTo>
                          <a:pt x="38257" y="22559"/>
                          <a:pt x="39575" y="19150"/>
                          <a:pt x="39575" y="14775"/>
                        </a:cubicBezTo>
                        <a:cubicBezTo>
                          <a:pt x="39575" y="9786"/>
                          <a:pt x="37602" y="5835"/>
                          <a:pt x="33656" y="2922"/>
                        </a:cubicBezTo>
                        <a:cubicBezTo>
                          <a:pt x="29710" y="19"/>
                          <a:pt x="24287" y="-1433"/>
                          <a:pt x="17387" y="-1433"/>
                        </a:cubicBezTo>
                        <a:cubicBezTo>
                          <a:pt x="14515" y="-1433"/>
                          <a:pt x="11519" y="-1152"/>
                          <a:pt x="8402" y="-590"/>
                        </a:cubicBezTo>
                        <a:cubicBezTo>
                          <a:pt x="5284" y="-27"/>
                          <a:pt x="2002" y="811"/>
                          <a:pt x="-1443" y="1925"/>
                        </a:cubicBezTo>
                        <a:lnTo>
                          <a:pt x="-1443" y="11033"/>
                        </a:lnTo>
                        <a:cubicBezTo>
                          <a:pt x="1818" y="9336"/>
                          <a:pt x="5028" y="8064"/>
                          <a:pt x="8187" y="7215"/>
                        </a:cubicBezTo>
                        <a:cubicBezTo>
                          <a:pt x="11346" y="6377"/>
                          <a:pt x="14479" y="5958"/>
                          <a:pt x="17587" y="5958"/>
                        </a:cubicBezTo>
                        <a:cubicBezTo>
                          <a:pt x="21737" y="5958"/>
                          <a:pt x="24926" y="6668"/>
                          <a:pt x="27155" y="8089"/>
                        </a:cubicBezTo>
                        <a:cubicBezTo>
                          <a:pt x="29394" y="9510"/>
                          <a:pt x="30513" y="11514"/>
                          <a:pt x="30513" y="14100"/>
                        </a:cubicBezTo>
                        <a:cubicBezTo>
                          <a:pt x="30513" y="16492"/>
                          <a:pt x="29705" y="18327"/>
                          <a:pt x="28090" y="19605"/>
                        </a:cubicBezTo>
                        <a:cubicBezTo>
                          <a:pt x="26485" y="20883"/>
                          <a:pt x="22948" y="22115"/>
                          <a:pt x="17479" y="23300"/>
                        </a:cubicBezTo>
                        <a:lnTo>
                          <a:pt x="14412" y="24021"/>
                        </a:lnTo>
                        <a:cubicBezTo>
                          <a:pt x="8954" y="25166"/>
                          <a:pt x="5008" y="26929"/>
                          <a:pt x="2575" y="29311"/>
                        </a:cubicBezTo>
                        <a:cubicBezTo>
                          <a:pt x="152" y="31693"/>
                          <a:pt x="-1059" y="34959"/>
                          <a:pt x="-1059" y="39110"/>
                        </a:cubicBezTo>
                        <a:cubicBezTo>
                          <a:pt x="-1059" y="44159"/>
                          <a:pt x="730" y="48054"/>
                          <a:pt x="4307" y="50794"/>
                        </a:cubicBezTo>
                        <a:cubicBezTo>
                          <a:pt x="7885" y="53544"/>
                          <a:pt x="12966" y="54919"/>
                          <a:pt x="19549" y="54919"/>
                        </a:cubicBezTo>
                        <a:cubicBezTo>
                          <a:pt x="22800" y="54919"/>
                          <a:pt x="25862" y="54678"/>
                          <a:pt x="28734" y="54198"/>
                        </a:cubicBezTo>
                        <a:cubicBezTo>
                          <a:pt x="31617" y="53728"/>
                          <a:pt x="34270" y="53012"/>
                          <a:pt x="36692" y="52051"/>
                        </a:cubicBezTo>
                        <a:close/>
                      </a:path>
                    </a:pathLst>
                  </a:custGeom>
                  <a:solidFill>
                    <a:srgbClr val="000000"/>
                  </a:solidFill>
                  <a:ln w="15" cap="flat">
                    <a:noFill/>
                    <a:prstDash val="solid"/>
                    <a:round/>
                  </a:ln>
                </p:spPr>
                <p:txBody>
                  <a:bodyPr/>
                  <a:lstStyle/>
                  <a:p>
                    <a:endParaRPr lang="nb-NO"/>
                  </a:p>
                </p:txBody>
              </p:sp>
              <p:sp>
                <p:nvSpPr>
                  <p:cNvPr id="351" name="Friform 350">
                    <a:extLst>
                      <a:ext uri="{FF2B5EF4-FFF2-40B4-BE49-F238E27FC236}">
                        <a16:creationId xmlns:a16="http://schemas.microsoft.com/office/drawing/2014/main" id="{C29846CB-4E13-CA66-9C22-8C6972EEE614}"/>
                      </a:ext>
                    </a:extLst>
                  </p:cNvPr>
                  <p:cNvSpPr/>
                  <p:nvPr/>
                </p:nvSpPr>
                <p:spPr>
                  <a:xfrm flipV="1">
                    <a:off x="5553397" y="4690631"/>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352" name="Friform 351">
                    <a:extLst>
                      <a:ext uri="{FF2B5EF4-FFF2-40B4-BE49-F238E27FC236}">
                        <a16:creationId xmlns:a16="http://schemas.microsoft.com/office/drawing/2014/main" id="{9F405339-93D7-66BE-7EFA-61902E910F2F}"/>
                      </a:ext>
                    </a:extLst>
                  </p:cNvPr>
                  <p:cNvSpPr/>
                  <p:nvPr/>
                </p:nvSpPr>
                <p:spPr>
                  <a:xfrm flipV="1">
                    <a:off x="5587521" y="4636962"/>
                    <a:ext cx="52226" cy="53668"/>
                  </a:xfrm>
                  <a:custGeom>
                    <a:avLst/>
                    <a:gdLst>
                      <a:gd name="csX0" fmla="*/ -1644 w 52226"/>
                      <a:gd name="csY0" fmla="*/ 52232 h 53668"/>
                      <a:gd name="csX1" fmla="*/ 7695 w 52226"/>
                      <a:gd name="csY1" fmla="*/ 52232 h 53668"/>
                      <a:gd name="csX2" fmla="*/ 24470 w 52226"/>
                      <a:gd name="csY2" fmla="*/ 7196 h 53668"/>
                      <a:gd name="csX3" fmla="*/ 41245 w 52226"/>
                      <a:gd name="csY3" fmla="*/ 52232 h 53668"/>
                      <a:gd name="csX4" fmla="*/ 50583 w 52226"/>
                      <a:gd name="csY4" fmla="*/ 52232 h 53668"/>
                      <a:gd name="csX5" fmla="*/ 30450 w 52226"/>
                      <a:gd name="csY5" fmla="*/ -1437 h 53668"/>
                      <a:gd name="csX6" fmla="*/ 18474 w 52226"/>
                      <a:gd name="csY6" fmla="*/ -1437 h 53668"/>
                      <a:gd name="csX7" fmla="*/ -1644 w 52226"/>
                      <a:gd name="csY7" fmla="*/ 52232 h 53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2226" h="53668">
                        <a:moveTo>
                          <a:pt x="-1644" y="52232"/>
                        </a:moveTo>
                        <a:lnTo>
                          <a:pt x="7695" y="52232"/>
                        </a:lnTo>
                        <a:lnTo>
                          <a:pt x="24470" y="7196"/>
                        </a:lnTo>
                        <a:lnTo>
                          <a:pt x="41245" y="52232"/>
                        </a:lnTo>
                        <a:lnTo>
                          <a:pt x="50583" y="52232"/>
                        </a:lnTo>
                        <a:lnTo>
                          <a:pt x="30450" y="-1437"/>
                        </a:lnTo>
                        <a:lnTo>
                          <a:pt x="18474" y="-1437"/>
                        </a:lnTo>
                        <a:lnTo>
                          <a:pt x="-1644" y="52232"/>
                        </a:lnTo>
                        <a:close/>
                      </a:path>
                    </a:pathLst>
                  </a:custGeom>
                  <a:solidFill>
                    <a:srgbClr val="000000"/>
                  </a:solidFill>
                  <a:ln w="15" cap="flat">
                    <a:noFill/>
                    <a:prstDash val="solid"/>
                    <a:round/>
                  </a:ln>
                </p:spPr>
                <p:txBody>
                  <a:bodyPr/>
                  <a:lstStyle/>
                  <a:p>
                    <a:endParaRPr lang="nb-NO"/>
                  </a:p>
                </p:txBody>
              </p:sp>
              <p:sp>
                <p:nvSpPr>
                  <p:cNvPr id="353" name="Friform 352">
                    <a:extLst>
                      <a:ext uri="{FF2B5EF4-FFF2-40B4-BE49-F238E27FC236}">
                        <a16:creationId xmlns:a16="http://schemas.microsoft.com/office/drawing/2014/main" id="{B3BD0677-F3A7-E191-EA1F-A27D266EC16C}"/>
                      </a:ext>
                    </a:extLst>
                  </p:cNvPr>
                  <p:cNvSpPr/>
                  <p:nvPr/>
                </p:nvSpPr>
                <p:spPr>
                  <a:xfrm flipV="1">
                    <a:off x="5648082" y="4635674"/>
                    <a:ext cx="49742" cy="56351"/>
                  </a:xfrm>
                  <a:custGeom>
                    <a:avLst/>
                    <a:gdLst>
                      <a:gd name="csX0" fmla="*/ 48024 w 49742"/>
                      <a:gd name="csY0" fmla="*/ 29005 h 56351"/>
                      <a:gd name="csX1" fmla="*/ 48024 w 49742"/>
                      <a:gd name="csY1" fmla="*/ 24696 h 56351"/>
                      <a:gd name="csX2" fmla="*/ 7482 w 49742"/>
                      <a:gd name="csY2" fmla="*/ 24696 h 56351"/>
                      <a:gd name="csX3" fmla="*/ 12971 w 49742"/>
                      <a:gd name="csY3" fmla="*/ 10819 h 56351"/>
                      <a:gd name="csX4" fmla="*/ 26649 w 49742"/>
                      <a:gd name="csY4" fmla="*/ 6050 h 56351"/>
                      <a:gd name="csX5" fmla="*/ 36493 w 49742"/>
                      <a:gd name="csY5" fmla="*/ 7292 h 56351"/>
                      <a:gd name="csX6" fmla="*/ 45970 w 49742"/>
                      <a:gd name="csY6" fmla="*/ 11033 h 56351"/>
                      <a:gd name="csX7" fmla="*/ 45970 w 49742"/>
                      <a:gd name="csY7" fmla="*/ 2692 h 56351"/>
                      <a:gd name="csX8" fmla="*/ 36233 w 49742"/>
                      <a:gd name="csY8" fmla="*/ -375 h 56351"/>
                      <a:gd name="csX9" fmla="*/ 26128 w 49742"/>
                      <a:gd name="csY9" fmla="*/ -1433 h 56351"/>
                      <a:gd name="csX10" fmla="*/ 5780 w 49742"/>
                      <a:gd name="csY10" fmla="*/ 6034 h 56351"/>
                      <a:gd name="csX11" fmla="*/ -1718 w 49742"/>
                      <a:gd name="csY11" fmla="*/ 26275 h 56351"/>
                      <a:gd name="csX12" fmla="*/ 5396 w 49742"/>
                      <a:gd name="csY12" fmla="*/ 47175 h 56351"/>
                      <a:gd name="csX13" fmla="*/ 24594 w 49742"/>
                      <a:gd name="csY13" fmla="*/ 54919 h 56351"/>
                      <a:gd name="csX14" fmla="*/ 41722 w 49742"/>
                      <a:gd name="csY14" fmla="*/ 47942 h 56351"/>
                      <a:gd name="csX15" fmla="*/ 48024 w 49742"/>
                      <a:gd name="csY15" fmla="*/ 29005 h 56351"/>
                      <a:gd name="csX16" fmla="*/ 39207 w 49742"/>
                      <a:gd name="csY16" fmla="*/ 31596 h 56351"/>
                      <a:gd name="csX17" fmla="*/ 35159 w 49742"/>
                      <a:gd name="csY17" fmla="*/ 43127 h 56351"/>
                      <a:gd name="csX18" fmla="*/ 24686 w 49742"/>
                      <a:gd name="csY18" fmla="*/ 47451 h 56351"/>
                      <a:gd name="csX19" fmla="*/ 12879 w 49742"/>
                      <a:gd name="csY19" fmla="*/ 43280 h 56351"/>
                      <a:gd name="csX20" fmla="*/ 7773 w 49742"/>
                      <a:gd name="csY20" fmla="*/ 31535 h 56351"/>
                      <a:gd name="csX21" fmla="*/ 39207 w 49742"/>
                      <a:gd name="csY21" fmla="*/ 31596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8024" y="29005"/>
                        </a:moveTo>
                        <a:lnTo>
                          <a:pt x="48024" y="24696"/>
                        </a:lnTo>
                        <a:lnTo>
                          <a:pt x="7482" y="24696"/>
                        </a:lnTo>
                        <a:cubicBezTo>
                          <a:pt x="7870" y="18624"/>
                          <a:pt x="9700" y="13998"/>
                          <a:pt x="12971" y="10819"/>
                        </a:cubicBezTo>
                        <a:cubicBezTo>
                          <a:pt x="16243" y="7639"/>
                          <a:pt x="20802" y="6050"/>
                          <a:pt x="26649" y="6050"/>
                        </a:cubicBezTo>
                        <a:cubicBezTo>
                          <a:pt x="30033" y="6050"/>
                          <a:pt x="33314" y="6464"/>
                          <a:pt x="36493" y="7292"/>
                        </a:cubicBezTo>
                        <a:cubicBezTo>
                          <a:pt x="39673" y="8120"/>
                          <a:pt x="42831" y="9367"/>
                          <a:pt x="45970" y="11033"/>
                        </a:cubicBezTo>
                        <a:lnTo>
                          <a:pt x="45970" y="2692"/>
                        </a:lnTo>
                        <a:cubicBezTo>
                          <a:pt x="42801" y="1353"/>
                          <a:pt x="39555" y="330"/>
                          <a:pt x="36233" y="-375"/>
                        </a:cubicBezTo>
                        <a:cubicBezTo>
                          <a:pt x="32910" y="-1080"/>
                          <a:pt x="29542" y="-1433"/>
                          <a:pt x="26128" y="-1433"/>
                        </a:cubicBezTo>
                        <a:cubicBezTo>
                          <a:pt x="17561" y="-1433"/>
                          <a:pt x="10779" y="1056"/>
                          <a:pt x="5780" y="6034"/>
                        </a:cubicBezTo>
                        <a:cubicBezTo>
                          <a:pt x="781" y="11023"/>
                          <a:pt x="-1718" y="17770"/>
                          <a:pt x="-1718" y="26275"/>
                        </a:cubicBezTo>
                        <a:cubicBezTo>
                          <a:pt x="-1718" y="35056"/>
                          <a:pt x="653" y="42023"/>
                          <a:pt x="5396" y="47175"/>
                        </a:cubicBezTo>
                        <a:cubicBezTo>
                          <a:pt x="10140" y="52337"/>
                          <a:pt x="16539" y="54919"/>
                          <a:pt x="24594" y="54919"/>
                        </a:cubicBezTo>
                        <a:cubicBezTo>
                          <a:pt x="31811" y="54919"/>
                          <a:pt x="37521" y="52593"/>
                          <a:pt x="41722" y="47942"/>
                        </a:cubicBezTo>
                        <a:cubicBezTo>
                          <a:pt x="45924" y="43301"/>
                          <a:pt x="48024" y="36988"/>
                          <a:pt x="48024" y="29005"/>
                        </a:cubicBezTo>
                        <a:close/>
                        <a:moveTo>
                          <a:pt x="39207" y="31596"/>
                        </a:moveTo>
                        <a:cubicBezTo>
                          <a:pt x="39146" y="36411"/>
                          <a:pt x="37797" y="40254"/>
                          <a:pt x="35159" y="43127"/>
                        </a:cubicBezTo>
                        <a:cubicBezTo>
                          <a:pt x="32522" y="46010"/>
                          <a:pt x="29031" y="47451"/>
                          <a:pt x="24686" y="47451"/>
                        </a:cubicBezTo>
                        <a:cubicBezTo>
                          <a:pt x="19769" y="47451"/>
                          <a:pt x="15834" y="46061"/>
                          <a:pt x="12879" y="43280"/>
                        </a:cubicBezTo>
                        <a:cubicBezTo>
                          <a:pt x="9925" y="40500"/>
                          <a:pt x="8223" y="36585"/>
                          <a:pt x="7773" y="31535"/>
                        </a:cubicBezTo>
                        <a:lnTo>
                          <a:pt x="39207" y="31596"/>
                        </a:lnTo>
                        <a:close/>
                      </a:path>
                    </a:pathLst>
                  </a:custGeom>
                  <a:solidFill>
                    <a:srgbClr val="000000"/>
                  </a:solidFill>
                  <a:ln w="15" cap="flat">
                    <a:noFill/>
                    <a:prstDash val="solid"/>
                    <a:round/>
                  </a:ln>
                </p:spPr>
                <p:txBody>
                  <a:bodyPr/>
                  <a:lstStyle/>
                  <a:p>
                    <a:endParaRPr lang="nb-NO"/>
                  </a:p>
                </p:txBody>
              </p:sp>
              <p:sp>
                <p:nvSpPr>
                  <p:cNvPr id="354" name="Friform 353">
                    <a:extLst>
                      <a:ext uri="{FF2B5EF4-FFF2-40B4-BE49-F238E27FC236}">
                        <a16:creationId xmlns:a16="http://schemas.microsoft.com/office/drawing/2014/main" id="{53CDD2C0-80C9-58A6-5344-A65EC409DF62}"/>
                      </a:ext>
                    </a:extLst>
                  </p:cNvPr>
                  <p:cNvSpPr/>
                  <p:nvPr/>
                </p:nvSpPr>
                <p:spPr>
                  <a:xfrm flipV="1">
                    <a:off x="5711955" y="4635674"/>
                    <a:ext cx="31434" cy="54956"/>
                  </a:xfrm>
                  <a:custGeom>
                    <a:avLst/>
                    <a:gdLst>
                      <a:gd name="csX0" fmla="*/ 30090 w 31434"/>
                      <a:gd name="csY0" fmla="*/ 43955 h 54956"/>
                      <a:gd name="csX1" fmla="*/ 26855 w 31434"/>
                      <a:gd name="csY1" fmla="*/ 45213 h 54956"/>
                      <a:gd name="csX2" fmla="*/ 23006 w 31434"/>
                      <a:gd name="csY2" fmla="*/ 45627 h 54956"/>
                      <a:gd name="csX3" fmla="*/ 11521 w 31434"/>
                      <a:gd name="csY3" fmla="*/ 40766 h 54956"/>
                      <a:gd name="csX4" fmla="*/ 7519 w 31434"/>
                      <a:gd name="csY4" fmla="*/ 26797 h 54956"/>
                      <a:gd name="csX5" fmla="*/ 7519 w 31434"/>
                      <a:gd name="csY5" fmla="*/ -1479 h 54956"/>
                      <a:gd name="csX6" fmla="*/ -1344 w 31434"/>
                      <a:gd name="csY6" fmla="*/ -1479 h 54956"/>
                      <a:gd name="csX7" fmla="*/ -1344 w 31434"/>
                      <a:gd name="csY7" fmla="*/ 52190 h 54956"/>
                      <a:gd name="csX8" fmla="*/ 7519 w 31434"/>
                      <a:gd name="csY8" fmla="*/ 52190 h 54956"/>
                      <a:gd name="csX9" fmla="*/ 7519 w 31434"/>
                      <a:gd name="csY9" fmla="*/ 43848 h 54956"/>
                      <a:gd name="csX10" fmla="*/ 14757 w 31434"/>
                      <a:gd name="csY10" fmla="*/ 51101 h 54956"/>
                      <a:gd name="csX11" fmla="*/ 25598 w 31434"/>
                      <a:gd name="csY11" fmla="*/ 53478 h 54956"/>
                      <a:gd name="csX12" fmla="*/ 27606 w 31434"/>
                      <a:gd name="csY12" fmla="*/ 53355 h 54956"/>
                      <a:gd name="csX13" fmla="*/ 30044 w 31434"/>
                      <a:gd name="csY13" fmla="*/ 53002 h 54956"/>
                      <a:gd name="csX14" fmla="*/ 30090 w 31434"/>
                      <a:gd name="csY14" fmla="*/ 43955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090" y="43955"/>
                        </a:moveTo>
                        <a:cubicBezTo>
                          <a:pt x="29099" y="44528"/>
                          <a:pt x="28020" y="44947"/>
                          <a:pt x="26855" y="45213"/>
                        </a:cubicBezTo>
                        <a:cubicBezTo>
                          <a:pt x="25690" y="45489"/>
                          <a:pt x="24407" y="45627"/>
                          <a:pt x="23006" y="45627"/>
                        </a:cubicBezTo>
                        <a:cubicBezTo>
                          <a:pt x="18018" y="45627"/>
                          <a:pt x="14189" y="44007"/>
                          <a:pt x="11521" y="40766"/>
                        </a:cubicBezTo>
                        <a:cubicBezTo>
                          <a:pt x="8853" y="37525"/>
                          <a:pt x="7519" y="32869"/>
                          <a:pt x="7519" y="26797"/>
                        </a:cubicBezTo>
                        <a:lnTo>
                          <a:pt x="7519" y="-1479"/>
                        </a:lnTo>
                        <a:lnTo>
                          <a:pt x="-1344" y="-1479"/>
                        </a:lnTo>
                        <a:lnTo>
                          <a:pt x="-1344" y="52190"/>
                        </a:lnTo>
                        <a:lnTo>
                          <a:pt x="7519" y="52190"/>
                        </a:lnTo>
                        <a:lnTo>
                          <a:pt x="7519" y="43848"/>
                        </a:lnTo>
                        <a:cubicBezTo>
                          <a:pt x="9380" y="47109"/>
                          <a:pt x="11792" y="49527"/>
                          <a:pt x="14757" y="51101"/>
                        </a:cubicBezTo>
                        <a:cubicBezTo>
                          <a:pt x="17731" y="52685"/>
                          <a:pt x="21345" y="53478"/>
                          <a:pt x="25598" y="53478"/>
                        </a:cubicBezTo>
                        <a:cubicBezTo>
                          <a:pt x="26201" y="53478"/>
                          <a:pt x="26870" y="53437"/>
                          <a:pt x="27606" y="53355"/>
                        </a:cubicBezTo>
                        <a:cubicBezTo>
                          <a:pt x="28342" y="53283"/>
                          <a:pt x="29155" y="53166"/>
                          <a:pt x="30044" y="53002"/>
                        </a:cubicBezTo>
                        <a:lnTo>
                          <a:pt x="30090" y="43955"/>
                        </a:lnTo>
                        <a:close/>
                      </a:path>
                    </a:pathLst>
                  </a:custGeom>
                  <a:solidFill>
                    <a:srgbClr val="000000"/>
                  </a:solidFill>
                  <a:ln w="15" cap="flat">
                    <a:noFill/>
                    <a:prstDash val="solid"/>
                    <a:round/>
                  </a:ln>
                </p:spPr>
                <p:txBody>
                  <a:bodyPr/>
                  <a:lstStyle/>
                  <a:p>
                    <a:endParaRPr lang="nb-NO"/>
                  </a:p>
                </p:txBody>
              </p:sp>
              <p:sp>
                <p:nvSpPr>
                  <p:cNvPr id="355" name="Friform 354">
                    <a:extLst>
                      <a:ext uri="{FF2B5EF4-FFF2-40B4-BE49-F238E27FC236}">
                        <a16:creationId xmlns:a16="http://schemas.microsoft.com/office/drawing/2014/main" id="{7EFDA0F7-FD28-FBDE-C052-CC1F7BBEF63E}"/>
                      </a:ext>
                    </a:extLst>
                  </p:cNvPr>
                  <p:cNvSpPr/>
                  <p:nvPr/>
                </p:nvSpPr>
                <p:spPr>
                  <a:xfrm flipV="1">
                    <a:off x="5752302" y="4616062"/>
                    <a:ext cx="47642" cy="74568"/>
                  </a:xfrm>
                  <a:custGeom>
                    <a:avLst/>
                    <a:gdLst>
                      <a:gd name="csX0" fmla="*/ -1867 w 47642"/>
                      <a:gd name="csY0" fmla="*/ 72449 h 74568"/>
                      <a:gd name="csX1" fmla="*/ 6995 w 47642"/>
                      <a:gd name="csY1" fmla="*/ 72449 h 74568"/>
                      <a:gd name="csX2" fmla="*/ 6995 w 47642"/>
                      <a:gd name="csY2" fmla="*/ 28410 h 74568"/>
                      <a:gd name="csX3" fmla="*/ 33308 w 47642"/>
                      <a:gd name="csY3" fmla="*/ 51549 h 74568"/>
                      <a:gd name="csX4" fmla="*/ 44563 w 47642"/>
                      <a:gd name="csY4" fmla="*/ 51549 h 74568"/>
                      <a:gd name="csX5" fmla="*/ 16104 w 47642"/>
                      <a:gd name="csY5" fmla="*/ 26448 h 74568"/>
                      <a:gd name="csX6" fmla="*/ 45775 w 47642"/>
                      <a:gd name="csY6" fmla="*/ -2119 h 74568"/>
                      <a:gd name="csX7" fmla="*/ 34274 w 47642"/>
                      <a:gd name="csY7" fmla="*/ -2119 h 74568"/>
                      <a:gd name="csX8" fmla="*/ 6995 w 47642"/>
                      <a:gd name="csY8" fmla="*/ 24086 h 74568"/>
                      <a:gd name="csX9" fmla="*/ 6995 w 47642"/>
                      <a:gd name="csY9" fmla="*/ -2119 h 74568"/>
                      <a:gd name="csX10" fmla="*/ -1867 w 47642"/>
                      <a:gd name="csY10" fmla="*/ -2119 h 74568"/>
                      <a:gd name="csX11" fmla="*/ -1867 w 47642"/>
                      <a:gd name="csY11" fmla="*/ 72449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7642" h="74568">
                        <a:moveTo>
                          <a:pt x="-1867" y="72449"/>
                        </a:moveTo>
                        <a:lnTo>
                          <a:pt x="6995" y="72449"/>
                        </a:lnTo>
                        <a:lnTo>
                          <a:pt x="6995" y="28410"/>
                        </a:lnTo>
                        <a:lnTo>
                          <a:pt x="33308" y="51549"/>
                        </a:lnTo>
                        <a:lnTo>
                          <a:pt x="44563" y="51549"/>
                        </a:lnTo>
                        <a:lnTo>
                          <a:pt x="16104" y="26448"/>
                        </a:lnTo>
                        <a:lnTo>
                          <a:pt x="45775" y="-2119"/>
                        </a:lnTo>
                        <a:lnTo>
                          <a:pt x="34274" y="-2119"/>
                        </a:lnTo>
                        <a:lnTo>
                          <a:pt x="6995" y="24086"/>
                        </a:lnTo>
                        <a:lnTo>
                          <a:pt x="6995" y="-2119"/>
                        </a:lnTo>
                        <a:lnTo>
                          <a:pt x="-1867" y="-2119"/>
                        </a:lnTo>
                        <a:lnTo>
                          <a:pt x="-1867" y="72449"/>
                        </a:lnTo>
                        <a:close/>
                      </a:path>
                    </a:pathLst>
                  </a:custGeom>
                  <a:solidFill>
                    <a:srgbClr val="000000"/>
                  </a:solidFill>
                  <a:ln w="15" cap="flat">
                    <a:noFill/>
                    <a:prstDash val="solid"/>
                    <a:round/>
                  </a:ln>
                </p:spPr>
                <p:txBody>
                  <a:bodyPr/>
                  <a:lstStyle/>
                  <a:p>
                    <a:endParaRPr lang="nb-NO"/>
                  </a:p>
                </p:txBody>
              </p:sp>
              <p:sp>
                <p:nvSpPr>
                  <p:cNvPr id="356" name="Friform 355">
                    <a:extLst>
                      <a:ext uri="{FF2B5EF4-FFF2-40B4-BE49-F238E27FC236}">
                        <a16:creationId xmlns:a16="http://schemas.microsoft.com/office/drawing/2014/main" id="{291C860F-FE13-82A5-A9CB-482734B837BE}"/>
                      </a:ext>
                    </a:extLst>
                  </p:cNvPr>
                  <p:cNvSpPr/>
                  <p:nvPr/>
                </p:nvSpPr>
                <p:spPr>
                  <a:xfrm flipV="1">
                    <a:off x="5802861" y="4621720"/>
                    <a:ext cx="33489" cy="68910"/>
                  </a:xfrm>
                  <a:custGeom>
                    <a:avLst/>
                    <a:gdLst>
                      <a:gd name="csX0" fmla="*/ 14341 w 33489"/>
                      <a:gd name="csY0" fmla="*/ 66976 h 68910"/>
                      <a:gd name="csX1" fmla="*/ 14341 w 33489"/>
                      <a:gd name="csY1" fmla="*/ 51734 h 68910"/>
                      <a:gd name="csX2" fmla="*/ 32497 w 33489"/>
                      <a:gd name="csY2" fmla="*/ 51734 h 68910"/>
                      <a:gd name="csX3" fmla="*/ 32497 w 33489"/>
                      <a:gd name="csY3" fmla="*/ 44880 h 68910"/>
                      <a:gd name="csX4" fmla="*/ 14341 w 33489"/>
                      <a:gd name="csY4" fmla="*/ 44880 h 68910"/>
                      <a:gd name="csX5" fmla="*/ 14341 w 33489"/>
                      <a:gd name="csY5" fmla="*/ 15746 h 68910"/>
                      <a:gd name="csX6" fmla="*/ 16135 w 33489"/>
                      <a:gd name="csY6" fmla="*/ 7312 h 68910"/>
                      <a:gd name="csX7" fmla="*/ 23450 w 33489"/>
                      <a:gd name="csY7" fmla="*/ 5441 h 68910"/>
                      <a:gd name="csX8" fmla="*/ 32497 w 33489"/>
                      <a:gd name="csY8" fmla="*/ 5441 h 68910"/>
                      <a:gd name="csX9" fmla="*/ 32497 w 33489"/>
                      <a:gd name="csY9" fmla="*/ -1934 h 68910"/>
                      <a:gd name="csX10" fmla="*/ 23450 w 33489"/>
                      <a:gd name="csY10" fmla="*/ -1934 h 68910"/>
                      <a:gd name="csX11" fmla="*/ 9358 w 33489"/>
                      <a:gd name="csY11" fmla="*/ 1868 h 68910"/>
                      <a:gd name="csX12" fmla="*/ 5478 w 33489"/>
                      <a:gd name="csY12" fmla="*/ 15746 h 68910"/>
                      <a:gd name="csX13" fmla="*/ 5478 w 33489"/>
                      <a:gd name="csY13" fmla="*/ 44880 h 68910"/>
                      <a:gd name="csX14" fmla="*/ -993 w 33489"/>
                      <a:gd name="csY14" fmla="*/ 44880 h 68910"/>
                      <a:gd name="csX15" fmla="*/ -993 w 33489"/>
                      <a:gd name="csY15" fmla="*/ 51734 h 68910"/>
                      <a:gd name="csX16" fmla="*/ 5478 w 33489"/>
                      <a:gd name="csY16" fmla="*/ 51734 h 68910"/>
                      <a:gd name="csX17" fmla="*/ 5478 w 33489"/>
                      <a:gd name="csY17" fmla="*/ 66976 h 68910"/>
                      <a:gd name="csX18" fmla="*/ 14341 w 33489"/>
                      <a:gd name="csY18" fmla="*/ 66976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341" y="66976"/>
                        </a:moveTo>
                        <a:lnTo>
                          <a:pt x="14341" y="51734"/>
                        </a:lnTo>
                        <a:lnTo>
                          <a:pt x="32497" y="51734"/>
                        </a:lnTo>
                        <a:lnTo>
                          <a:pt x="32497" y="44880"/>
                        </a:lnTo>
                        <a:lnTo>
                          <a:pt x="14341" y="44880"/>
                        </a:lnTo>
                        <a:lnTo>
                          <a:pt x="14341" y="15746"/>
                        </a:lnTo>
                        <a:cubicBezTo>
                          <a:pt x="14341" y="11370"/>
                          <a:pt x="14939" y="8559"/>
                          <a:pt x="16135" y="7312"/>
                        </a:cubicBezTo>
                        <a:cubicBezTo>
                          <a:pt x="17331" y="6065"/>
                          <a:pt x="19769" y="5441"/>
                          <a:pt x="23450" y="5441"/>
                        </a:cubicBezTo>
                        <a:lnTo>
                          <a:pt x="32497" y="5441"/>
                        </a:lnTo>
                        <a:lnTo>
                          <a:pt x="32497" y="-1934"/>
                        </a:lnTo>
                        <a:lnTo>
                          <a:pt x="23450" y="-1934"/>
                        </a:lnTo>
                        <a:cubicBezTo>
                          <a:pt x="16641" y="-1934"/>
                          <a:pt x="11944" y="-667"/>
                          <a:pt x="9358" y="1868"/>
                        </a:cubicBezTo>
                        <a:cubicBezTo>
                          <a:pt x="6771" y="4414"/>
                          <a:pt x="5478" y="9040"/>
                          <a:pt x="5478" y="15746"/>
                        </a:cubicBezTo>
                        <a:lnTo>
                          <a:pt x="5478" y="44880"/>
                        </a:lnTo>
                        <a:lnTo>
                          <a:pt x="-993" y="44880"/>
                        </a:lnTo>
                        <a:lnTo>
                          <a:pt x="-993" y="51734"/>
                        </a:lnTo>
                        <a:lnTo>
                          <a:pt x="5478" y="51734"/>
                        </a:lnTo>
                        <a:lnTo>
                          <a:pt x="5478" y="66976"/>
                        </a:lnTo>
                        <a:lnTo>
                          <a:pt x="14341" y="66976"/>
                        </a:lnTo>
                        <a:close/>
                      </a:path>
                    </a:pathLst>
                  </a:custGeom>
                  <a:solidFill>
                    <a:srgbClr val="000000"/>
                  </a:solidFill>
                  <a:ln w="15" cap="flat">
                    <a:noFill/>
                    <a:prstDash val="solid"/>
                    <a:round/>
                  </a:ln>
                </p:spPr>
                <p:txBody>
                  <a:bodyPr/>
                  <a:lstStyle/>
                  <a:p>
                    <a:endParaRPr lang="nb-NO"/>
                  </a:p>
                </p:txBody>
              </p:sp>
              <p:sp>
                <p:nvSpPr>
                  <p:cNvPr id="357" name="Friform 356">
                    <a:extLst>
                      <a:ext uri="{FF2B5EF4-FFF2-40B4-BE49-F238E27FC236}">
                        <a16:creationId xmlns:a16="http://schemas.microsoft.com/office/drawing/2014/main" id="{9253F5E6-A84D-0FE2-767D-1C991419860B}"/>
                      </a:ext>
                    </a:extLst>
                  </p:cNvPr>
                  <p:cNvSpPr/>
                  <p:nvPr/>
                </p:nvSpPr>
                <p:spPr>
                  <a:xfrm flipV="1">
                    <a:off x="5842152" y="4632546"/>
                    <a:ext cx="53100" cy="62592"/>
                  </a:xfrm>
                  <a:custGeom>
                    <a:avLst/>
                    <a:gdLst>
                      <a:gd name="csX0" fmla="*/ 38234 w 53100"/>
                      <a:gd name="csY0" fmla="*/ 41455 h 62592"/>
                      <a:gd name="csX1" fmla="*/ 14896 w 53100"/>
                      <a:gd name="csY1" fmla="*/ 13088 h 62592"/>
                      <a:gd name="csX2" fmla="*/ 19327 w 53100"/>
                      <a:gd name="csY2" fmla="*/ 10113 h 62592"/>
                      <a:gd name="csX3" fmla="*/ 24909 w 53100"/>
                      <a:gd name="csY3" fmla="*/ 9162 h 62592"/>
                      <a:gd name="csX4" fmla="*/ 36072 w 53100"/>
                      <a:gd name="csY4" fmla="*/ 14713 h 62592"/>
                      <a:gd name="csX5" fmla="*/ 40197 w 53100"/>
                      <a:gd name="csY5" fmla="*/ 29863 h 62592"/>
                      <a:gd name="csX6" fmla="*/ 39721 w 53100"/>
                      <a:gd name="csY6" fmla="*/ 36441 h 62592"/>
                      <a:gd name="csX7" fmla="*/ 38234 w 53100"/>
                      <a:gd name="csY7" fmla="*/ 41455 h 62592"/>
                      <a:gd name="csX8" fmla="*/ 34830 w 53100"/>
                      <a:gd name="csY8" fmla="*/ 46638 h 62592"/>
                      <a:gd name="csX9" fmla="*/ 30352 w 53100"/>
                      <a:gd name="csY9" fmla="*/ 49582 h 62592"/>
                      <a:gd name="csX10" fmla="*/ 24909 w 53100"/>
                      <a:gd name="csY10" fmla="*/ 50563 h 62592"/>
                      <a:gd name="csX11" fmla="*/ 13623 w 53100"/>
                      <a:gd name="csY11" fmla="*/ 44936 h 62592"/>
                      <a:gd name="csX12" fmla="*/ 9575 w 53100"/>
                      <a:gd name="csY12" fmla="*/ 29188 h 62592"/>
                      <a:gd name="csX13" fmla="*/ 10035 w 53100"/>
                      <a:gd name="csY13" fmla="*/ 23101 h 62592"/>
                      <a:gd name="csX14" fmla="*/ 11446 w 53100"/>
                      <a:gd name="csY14" fmla="*/ 18270 h 62592"/>
                      <a:gd name="csX15" fmla="*/ 34830 w 53100"/>
                      <a:gd name="csY15" fmla="*/ 46638 h 62592"/>
                      <a:gd name="csX16" fmla="*/ 5466 w 53100"/>
                      <a:gd name="csY16" fmla="*/ 11033 h 62592"/>
                      <a:gd name="csX17" fmla="*/ 1571 w 53100"/>
                      <a:gd name="csY17" fmla="*/ 19436 h 62592"/>
                      <a:gd name="csX18" fmla="*/ 283 w 53100"/>
                      <a:gd name="csY18" fmla="*/ 29863 h 62592"/>
                      <a:gd name="csX19" fmla="*/ 6815 w 53100"/>
                      <a:gd name="csY19" fmla="*/ 50548 h 62592"/>
                      <a:gd name="csX20" fmla="*/ 24909 w 53100"/>
                      <a:gd name="csY20" fmla="*/ 58031 h 62592"/>
                      <a:gd name="csX21" fmla="*/ 33174 w 53100"/>
                      <a:gd name="csY21" fmla="*/ 56804 h 62592"/>
                      <a:gd name="csX22" fmla="*/ 40197 w 53100"/>
                      <a:gd name="csY22" fmla="*/ 53109 h 62592"/>
                      <a:gd name="csX23" fmla="*/ 46867 w 53100"/>
                      <a:gd name="csY23" fmla="*/ 61159 h 62592"/>
                      <a:gd name="csX24" fmla="*/ 51421 w 53100"/>
                      <a:gd name="csY24" fmla="*/ 57372 h 62592"/>
                      <a:gd name="csX25" fmla="*/ 44413 w 53100"/>
                      <a:gd name="csY25" fmla="*/ 48785 h 62592"/>
                      <a:gd name="csX26" fmla="*/ 48247 w 53100"/>
                      <a:gd name="csY26" fmla="*/ 40351 h 62592"/>
                      <a:gd name="csX27" fmla="*/ 49550 w 53100"/>
                      <a:gd name="csY27" fmla="*/ 29863 h 62592"/>
                      <a:gd name="csX28" fmla="*/ 42972 w 53100"/>
                      <a:gd name="csY28" fmla="*/ 9177 h 62592"/>
                      <a:gd name="csX29" fmla="*/ 24909 w 53100"/>
                      <a:gd name="csY29" fmla="*/ 1679 h 62592"/>
                      <a:gd name="csX30" fmla="*/ 16445 w 53100"/>
                      <a:gd name="csY30" fmla="*/ 2937 h 62592"/>
                      <a:gd name="csX31" fmla="*/ 9575 w 53100"/>
                      <a:gd name="csY31" fmla="*/ 6617 h 62592"/>
                      <a:gd name="csX32" fmla="*/ 2920 w 53100"/>
                      <a:gd name="csY32" fmla="*/ -1434 h 62592"/>
                      <a:gd name="csX33" fmla="*/ -1680 w 53100"/>
                      <a:gd name="csY33" fmla="*/ 2308 h 62592"/>
                      <a:gd name="csX34" fmla="*/ 5466 w 53100"/>
                      <a:gd name="csY34" fmla="*/ 11033 h 625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53100" h="62592">
                        <a:moveTo>
                          <a:pt x="38234" y="41455"/>
                        </a:moveTo>
                        <a:lnTo>
                          <a:pt x="14896" y="13088"/>
                        </a:lnTo>
                        <a:cubicBezTo>
                          <a:pt x="16204" y="11748"/>
                          <a:pt x="17681" y="10757"/>
                          <a:pt x="19327" y="10113"/>
                        </a:cubicBezTo>
                        <a:cubicBezTo>
                          <a:pt x="20973" y="9479"/>
                          <a:pt x="22834" y="9162"/>
                          <a:pt x="24909" y="9162"/>
                        </a:cubicBezTo>
                        <a:cubicBezTo>
                          <a:pt x="29611" y="9162"/>
                          <a:pt x="33332" y="11012"/>
                          <a:pt x="36072" y="14713"/>
                        </a:cubicBezTo>
                        <a:cubicBezTo>
                          <a:pt x="38822" y="18424"/>
                          <a:pt x="40197" y="23474"/>
                          <a:pt x="40197" y="29863"/>
                        </a:cubicBezTo>
                        <a:cubicBezTo>
                          <a:pt x="40197" y="32388"/>
                          <a:pt x="40038" y="34580"/>
                          <a:pt x="39721" y="36441"/>
                        </a:cubicBezTo>
                        <a:cubicBezTo>
                          <a:pt x="39404" y="38312"/>
                          <a:pt x="38909" y="39983"/>
                          <a:pt x="38234" y="41455"/>
                        </a:cubicBezTo>
                        <a:close/>
                        <a:moveTo>
                          <a:pt x="34830" y="46638"/>
                        </a:moveTo>
                        <a:cubicBezTo>
                          <a:pt x="33491" y="47946"/>
                          <a:pt x="31998" y="48928"/>
                          <a:pt x="30352" y="49582"/>
                        </a:cubicBezTo>
                        <a:cubicBezTo>
                          <a:pt x="28706" y="50236"/>
                          <a:pt x="26892" y="50563"/>
                          <a:pt x="24909" y="50563"/>
                        </a:cubicBezTo>
                        <a:cubicBezTo>
                          <a:pt x="20094" y="50563"/>
                          <a:pt x="16332" y="48688"/>
                          <a:pt x="13623" y="44936"/>
                        </a:cubicBezTo>
                        <a:cubicBezTo>
                          <a:pt x="10924" y="41184"/>
                          <a:pt x="9575" y="35935"/>
                          <a:pt x="9575" y="29188"/>
                        </a:cubicBezTo>
                        <a:cubicBezTo>
                          <a:pt x="9575" y="26888"/>
                          <a:pt x="9728" y="24859"/>
                          <a:pt x="10035" y="23101"/>
                        </a:cubicBezTo>
                        <a:cubicBezTo>
                          <a:pt x="10342" y="21342"/>
                          <a:pt x="10812" y="19732"/>
                          <a:pt x="11446" y="18270"/>
                        </a:cubicBezTo>
                        <a:lnTo>
                          <a:pt x="34830" y="46638"/>
                        </a:lnTo>
                        <a:close/>
                        <a:moveTo>
                          <a:pt x="5466" y="11033"/>
                        </a:moveTo>
                        <a:cubicBezTo>
                          <a:pt x="3738" y="13486"/>
                          <a:pt x="2440" y="16287"/>
                          <a:pt x="1571" y="19436"/>
                        </a:cubicBezTo>
                        <a:cubicBezTo>
                          <a:pt x="712" y="22584"/>
                          <a:pt x="283" y="26060"/>
                          <a:pt x="283" y="29863"/>
                        </a:cubicBezTo>
                        <a:cubicBezTo>
                          <a:pt x="283" y="38675"/>
                          <a:pt x="2460" y="45570"/>
                          <a:pt x="6815" y="50548"/>
                        </a:cubicBezTo>
                        <a:cubicBezTo>
                          <a:pt x="11180" y="55537"/>
                          <a:pt x="17211" y="58031"/>
                          <a:pt x="24909" y="58031"/>
                        </a:cubicBezTo>
                        <a:cubicBezTo>
                          <a:pt x="27884" y="58031"/>
                          <a:pt x="30639" y="57622"/>
                          <a:pt x="33174" y="56804"/>
                        </a:cubicBezTo>
                        <a:cubicBezTo>
                          <a:pt x="35719" y="55997"/>
                          <a:pt x="38060" y="54765"/>
                          <a:pt x="40197" y="53109"/>
                        </a:cubicBezTo>
                        <a:lnTo>
                          <a:pt x="46867" y="61159"/>
                        </a:lnTo>
                        <a:lnTo>
                          <a:pt x="51421" y="57372"/>
                        </a:lnTo>
                        <a:lnTo>
                          <a:pt x="44413" y="48785"/>
                        </a:lnTo>
                        <a:cubicBezTo>
                          <a:pt x="46110" y="46331"/>
                          <a:pt x="47388" y="43520"/>
                          <a:pt x="48247" y="40351"/>
                        </a:cubicBezTo>
                        <a:cubicBezTo>
                          <a:pt x="49116" y="37192"/>
                          <a:pt x="49550" y="33696"/>
                          <a:pt x="49550" y="29863"/>
                        </a:cubicBezTo>
                        <a:cubicBezTo>
                          <a:pt x="49550" y="21082"/>
                          <a:pt x="47358" y="14186"/>
                          <a:pt x="42972" y="9177"/>
                        </a:cubicBezTo>
                        <a:cubicBezTo>
                          <a:pt x="38597" y="4179"/>
                          <a:pt x="32576" y="1679"/>
                          <a:pt x="24909" y="1679"/>
                        </a:cubicBezTo>
                        <a:cubicBezTo>
                          <a:pt x="21842" y="1679"/>
                          <a:pt x="19021" y="2098"/>
                          <a:pt x="16445" y="2937"/>
                        </a:cubicBezTo>
                        <a:cubicBezTo>
                          <a:pt x="13879" y="3765"/>
                          <a:pt x="11589" y="4991"/>
                          <a:pt x="9575" y="6617"/>
                        </a:cubicBezTo>
                        <a:lnTo>
                          <a:pt x="2920" y="-1434"/>
                        </a:lnTo>
                        <a:lnTo>
                          <a:pt x="-1680" y="2308"/>
                        </a:lnTo>
                        <a:lnTo>
                          <a:pt x="5466" y="11033"/>
                        </a:lnTo>
                        <a:close/>
                      </a:path>
                    </a:pathLst>
                  </a:custGeom>
                  <a:solidFill>
                    <a:srgbClr val="000000"/>
                  </a:solidFill>
                  <a:ln w="15" cap="flat">
                    <a:noFill/>
                    <a:prstDash val="solid"/>
                    <a:round/>
                  </a:ln>
                </p:spPr>
                <p:txBody>
                  <a:bodyPr/>
                  <a:lstStyle/>
                  <a:p>
                    <a:endParaRPr lang="nb-NO"/>
                  </a:p>
                </p:txBody>
              </p:sp>
              <p:sp>
                <p:nvSpPr>
                  <p:cNvPr id="358" name="Friform 357">
                    <a:extLst>
                      <a:ext uri="{FF2B5EF4-FFF2-40B4-BE49-F238E27FC236}">
                        <a16:creationId xmlns:a16="http://schemas.microsoft.com/office/drawing/2014/main" id="{6A81BF9D-6619-0541-B622-902B40C4598E}"/>
                      </a:ext>
                    </a:extLst>
                  </p:cNvPr>
                  <p:cNvSpPr/>
                  <p:nvPr/>
                </p:nvSpPr>
                <p:spPr>
                  <a:xfrm flipV="1">
                    <a:off x="5901672" y="4636962"/>
                    <a:ext cx="52226" cy="74077"/>
                  </a:xfrm>
                  <a:custGeom>
                    <a:avLst/>
                    <a:gdLst>
                      <a:gd name="csX0" fmla="*/ 27032 w 52226"/>
                      <a:gd name="csY0" fmla="*/ 14656 h 74077"/>
                      <a:gd name="csX1" fmla="*/ 19748 w 52226"/>
                      <a:gd name="csY1" fmla="*/ 2159 h 74077"/>
                      <a:gd name="csX2" fmla="*/ 10272 w 52226"/>
                      <a:gd name="csY2" fmla="*/ -770 h 74077"/>
                      <a:gd name="csX3" fmla="*/ 3219 w 52226"/>
                      <a:gd name="csY3" fmla="*/ -770 h 74077"/>
                      <a:gd name="csX4" fmla="*/ 3219 w 52226"/>
                      <a:gd name="csY4" fmla="*/ 6606 h 74077"/>
                      <a:gd name="csX5" fmla="*/ 8401 w 52226"/>
                      <a:gd name="csY5" fmla="*/ 6606 h 74077"/>
                      <a:gd name="csX6" fmla="*/ 14044 w 52226"/>
                      <a:gd name="csY6" fmla="*/ 8338 h 74077"/>
                      <a:gd name="csX7" fmla="*/ 18506 w 52226"/>
                      <a:gd name="csY7" fmla="*/ 16480 h 74077"/>
                      <a:gd name="csX8" fmla="*/ 20086 w 52226"/>
                      <a:gd name="csY8" fmla="*/ 20498 h 74077"/>
                      <a:gd name="csX9" fmla="*/ -1611 w 52226"/>
                      <a:gd name="csY9" fmla="*/ 73308 h 74077"/>
                      <a:gd name="csX10" fmla="*/ 7727 w 52226"/>
                      <a:gd name="csY10" fmla="*/ 73308 h 74077"/>
                      <a:gd name="csX11" fmla="*/ 24502 w 52226"/>
                      <a:gd name="csY11" fmla="*/ 31339 h 74077"/>
                      <a:gd name="csX12" fmla="*/ 41277 w 52226"/>
                      <a:gd name="csY12" fmla="*/ 73308 h 74077"/>
                      <a:gd name="csX13" fmla="*/ 50615 w 52226"/>
                      <a:gd name="csY13" fmla="*/ 73308 h 74077"/>
                      <a:gd name="csX14" fmla="*/ 27032 w 52226"/>
                      <a:gd name="csY14" fmla="*/ 14656 h 740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2226" h="74077">
                        <a:moveTo>
                          <a:pt x="27032" y="14656"/>
                        </a:moveTo>
                        <a:cubicBezTo>
                          <a:pt x="24548" y="8267"/>
                          <a:pt x="22120" y="4101"/>
                          <a:pt x="19748" y="2159"/>
                        </a:cubicBezTo>
                        <a:cubicBezTo>
                          <a:pt x="17387" y="206"/>
                          <a:pt x="14228" y="-770"/>
                          <a:pt x="10272" y="-770"/>
                        </a:cubicBezTo>
                        <a:lnTo>
                          <a:pt x="3219" y="-770"/>
                        </a:lnTo>
                        <a:lnTo>
                          <a:pt x="3219" y="6606"/>
                        </a:lnTo>
                        <a:lnTo>
                          <a:pt x="8401" y="6606"/>
                        </a:lnTo>
                        <a:cubicBezTo>
                          <a:pt x="10824" y="6606"/>
                          <a:pt x="12705" y="7183"/>
                          <a:pt x="14044" y="8338"/>
                        </a:cubicBezTo>
                        <a:cubicBezTo>
                          <a:pt x="15394" y="9483"/>
                          <a:pt x="16881" y="12197"/>
                          <a:pt x="18506" y="16480"/>
                        </a:cubicBezTo>
                        <a:lnTo>
                          <a:pt x="20086" y="20498"/>
                        </a:lnTo>
                        <a:lnTo>
                          <a:pt x="-1611" y="73308"/>
                        </a:lnTo>
                        <a:lnTo>
                          <a:pt x="7727" y="73308"/>
                        </a:lnTo>
                        <a:lnTo>
                          <a:pt x="24502" y="31339"/>
                        </a:lnTo>
                        <a:lnTo>
                          <a:pt x="41277" y="73308"/>
                        </a:lnTo>
                        <a:lnTo>
                          <a:pt x="50615" y="73308"/>
                        </a:lnTo>
                        <a:lnTo>
                          <a:pt x="27032" y="14656"/>
                        </a:lnTo>
                        <a:close/>
                      </a:path>
                    </a:pathLst>
                  </a:custGeom>
                  <a:solidFill>
                    <a:srgbClr val="000000"/>
                  </a:solidFill>
                  <a:ln w="15" cap="flat">
                    <a:noFill/>
                    <a:prstDash val="solid"/>
                    <a:round/>
                  </a:ln>
                </p:spPr>
                <p:txBody>
                  <a:bodyPr/>
                  <a:lstStyle/>
                  <a:p>
                    <a:endParaRPr lang="nb-NO"/>
                  </a:p>
                </p:txBody>
              </p:sp>
              <p:sp>
                <p:nvSpPr>
                  <p:cNvPr id="359" name="Friform 358">
                    <a:extLst>
                      <a:ext uri="{FF2B5EF4-FFF2-40B4-BE49-F238E27FC236}">
                        <a16:creationId xmlns:a16="http://schemas.microsoft.com/office/drawing/2014/main" id="{9CE2CEE0-6BE7-049E-2D62-67FCDE18455B}"/>
                      </a:ext>
                    </a:extLst>
                  </p:cNvPr>
                  <p:cNvSpPr/>
                  <p:nvPr/>
                </p:nvSpPr>
                <p:spPr>
                  <a:xfrm flipV="1">
                    <a:off x="5956820" y="4690631"/>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360" name="Friform 359">
                    <a:extLst>
                      <a:ext uri="{FF2B5EF4-FFF2-40B4-BE49-F238E27FC236}">
                        <a16:creationId xmlns:a16="http://schemas.microsoft.com/office/drawing/2014/main" id="{8330B59F-1C66-F802-DD85-367B5624D0BA}"/>
                      </a:ext>
                    </a:extLst>
                  </p:cNvPr>
                  <p:cNvSpPr/>
                  <p:nvPr/>
                </p:nvSpPr>
                <p:spPr>
                  <a:xfrm flipV="1">
                    <a:off x="5996448" y="4616170"/>
                    <a:ext cx="21988" cy="87402"/>
                  </a:xfrm>
                  <a:custGeom>
                    <a:avLst/>
                    <a:gdLst>
                      <a:gd name="csX0" fmla="*/ 21012 w 21988"/>
                      <a:gd name="csY0" fmla="*/ 85710 h 87402"/>
                      <a:gd name="csX1" fmla="*/ 11475 w 21988"/>
                      <a:gd name="csY1" fmla="*/ 63905 h 87402"/>
                      <a:gd name="csX2" fmla="*/ 8362 w 21988"/>
                      <a:gd name="csY2" fmla="*/ 42054 h 87402"/>
                      <a:gd name="csX3" fmla="*/ 11505 w 21988"/>
                      <a:gd name="csY3" fmla="*/ 20142 h 87402"/>
                      <a:gd name="csX4" fmla="*/ 21012 w 21988"/>
                      <a:gd name="csY4" fmla="*/ -1693 h 87402"/>
                      <a:gd name="csX5" fmla="*/ 13345 w 21988"/>
                      <a:gd name="csY5" fmla="*/ -1693 h 87402"/>
                      <a:gd name="csX6" fmla="*/ 2596 w 21988"/>
                      <a:gd name="csY6" fmla="*/ 20449 h 87402"/>
                      <a:gd name="csX7" fmla="*/ -976 w 21988"/>
                      <a:gd name="csY7" fmla="*/ 42054 h 87402"/>
                      <a:gd name="csX8" fmla="*/ 2566 w 21988"/>
                      <a:gd name="csY8" fmla="*/ 63568 h 87402"/>
                      <a:gd name="csX9" fmla="*/ 13345 w 21988"/>
                      <a:gd name="csY9" fmla="*/ 85710 h 87402"/>
                      <a:gd name="csX10" fmla="*/ 21012 w 21988"/>
                      <a:gd name="csY10" fmla="*/ 85710 h 874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1988" h="87402">
                        <a:moveTo>
                          <a:pt x="21012" y="85710"/>
                        </a:moveTo>
                        <a:cubicBezTo>
                          <a:pt x="16739" y="78370"/>
                          <a:pt x="13560" y="71102"/>
                          <a:pt x="11475" y="63905"/>
                        </a:cubicBezTo>
                        <a:cubicBezTo>
                          <a:pt x="9399" y="56719"/>
                          <a:pt x="8362" y="49435"/>
                          <a:pt x="8362" y="42054"/>
                        </a:cubicBezTo>
                        <a:cubicBezTo>
                          <a:pt x="8362" y="34684"/>
                          <a:pt x="9410" y="27380"/>
                          <a:pt x="11505" y="20142"/>
                        </a:cubicBezTo>
                        <a:cubicBezTo>
                          <a:pt x="13601" y="12905"/>
                          <a:pt x="16770" y="5626"/>
                          <a:pt x="21012" y="-1693"/>
                        </a:cubicBezTo>
                        <a:lnTo>
                          <a:pt x="13345" y="-1693"/>
                        </a:lnTo>
                        <a:cubicBezTo>
                          <a:pt x="8561" y="5821"/>
                          <a:pt x="4978" y="13201"/>
                          <a:pt x="2596" y="20449"/>
                        </a:cubicBezTo>
                        <a:cubicBezTo>
                          <a:pt x="215" y="27697"/>
                          <a:pt x="-976" y="34899"/>
                          <a:pt x="-976" y="42054"/>
                        </a:cubicBezTo>
                        <a:cubicBezTo>
                          <a:pt x="-976" y="49179"/>
                          <a:pt x="204" y="56351"/>
                          <a:pt x="2566" y="63568"/>
                        </a:cubicBezTo>
                        <a:cubicBezTo>
                          <a:pt x="4937" y="70795"/>
                          <a:pt x="8531" y="78176"/>
                          <a:pt x="13345" y="85710"/>
                        </a:cubicBezTo>
                        <a:lnTo>
                          <a:pt x="21012" y="85710"/>
                        </a:lnTo>
                        <a:close/>
                      </a:path>
                    </a:pathLst>
                  </a:custGeom>
                  <a:solidFill>
                    <a:srgbClr val="000000"/>
                  </a:solidFill>
                  <a:ln w="15" cap="flat">
                    <a:noFill/>
                    <a:prstDash val="solid"/>
                    <a:round/>
                  </a:ln>
                </p:spPr>
                <p:txBody>
                  <a:bodyPr/>
                  <a:lstStyle/>
                  <a:p>
                    <a:endParaRPr lang="nb-NO"/>
                  </a:p>
                </p:txBody>
              </p:sp>
              <p:sp>
                <p:nvSpPr>
                  <p:cNvPr id="361" name="Friform 360">
                    <a:extLst>
                      <a:ext uri="{FF2B5EF4-FFF2-40B4-BE49-F238E27FC236}">
                        <a16:creationId xmlns:a16="http://schemas.microsoft.com/office/drawing/2014/main" id="{4DB41C8B-51A4-A958-0B96-2485B925E590}"/>
                      </a:ext>
                    </a:extLst>
                  </p:cNvPr>
                  <p:cNvSpPr/>
                  <p:nvPr/>
                </p:nvSpPr>
                <p:spPr>
                  <a:xfrm flipV="1">
                    <a:off x="6035931" y="4619083"/>
                    <a:ext cx="56781" cy="71547"/>
                  </a:xfrm>
                  <a:custGeom>
                    <a:avLst/>
                    <a:gdLst>
                      <a:gd name="csX0" fmla="*/ -2183 w 56781"/>
                      <a:gd name="csY0" fmla="*/ 69527 h 71547"/>
                      <a:gd name="csX1" fmla="*/ 7493 w 56781"/>
                      <a:gd name="csY1" fmla="*/ 69527 h 71547"/>
                      <a:gd name="csX2" fmla="*/ 7493 w 56781"/>
                      <a:gd name="csY2" fmla="*/ 39289 h 71547"/>
                      <a:gd name="csX3" fmla="*/ 39602 w 56781"/>
                      <a:gd name="csY3" fmla="*/ 69527 h 71547"/>
                      <a:gd name="csX4" fmla="*/ 52068 w 56781"/>
                      <a:gd name="csY4" fmla="*/ 69527 h 71547"/>
                      <a:gd name="csX5" fmla="*/ 16555 w 56781"/>
                      <a:gd name="csY5" fmla="*/ 36176 h 71547"/>
                      <a:gd name="csX6" fmla="*/ 54598 w 56781"/>
                      <a:gd name="csY6" fmla="*/ -2020 h 71547"/>
                      <a:gd name="csX7" fmla="*/ 41856 w 56781"/>
                      <a:gd name="csY7" fmla="*/ -2020 h 71547"/>
                      <a:gd name="csX8" fmla="*/ 7493 w 56781"/>
                      <a:gd name="csY8" fmla="*/ 32435 h 71547"/>
                      <a:gd name="csX9" fmla="*/ 7493 w 56781"/>
                      <a:gd name="csY9" fmla="*/ -2020 h 71547"/>
                      <a:gd name="csX10" fmla="*/ -2183 w 56781"/>
                      <a:gd name="csY10" fmla="*/ -2020 h 71547"/>
                      <a:gd name="csX11" fmla="*/ -2183 w 56781"/>
                      <a:gd name="csY11" fmla="*/ 69527 h 715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6781" h="71547">
                        <a:moveTo>
                          <a:pt x="-2183" y="69527"/>
                        </a:moveTo>
                        <a:lnTo>
                          <a:pt x="7493" y="69527"/>
                        </a:lnTo>
                        <a:lnTo>
                          <a:pt x="7493" y="39289"/>
                        </a:lnTo>
                        <a:lnTo>
                          <a:pt x="39602" y="69527"/>
                        </a:lnTo>
                        <a:lnTo>
                          <a:pt x="52068" y="69527"/>
                        </a:lnTo>
                        <a:lnTo>
                          <a:pt x="16555" y="36176"/>
                        </a:lnTo>
                        <a:lnTo>
                          <a:pt x="54598" y="-2020"/>
                        </a:lnTo>
                        <a:lnTo>
                          <a:pt x="41856" y="-2020"/>
                        </a:lnTo>
                        <a:lnTo>
                          <a:pt x="7493" y="32435"/>
                        </a:lnTo>
                        <a:lnTo>
                          <a:pt x="7493" y="-2020"/>
                        </a:lnTo>
                        <a:lnTo>
                          <a:pt x="-2183" y="-2020"/>
                        </a:lnTo>
                        <a:lnTo>
                          <a:pt x="-2183" y="69527"/>
                        </a:lnTo>
                        <a:close/>
                      </a:path>
                    </a:pathLst>
                  </a:custGeom>
                  <a:solidFill>
                    <a:srgbClr val="000000"/>
                  </a:solidFill>
                  <a:ln w="15" cap="flat">
                    <a:noFill/>
                    <a:prstDash val="solid"/>
                    <a:round/>
                  </a:ln>
                </p:spPr>
                <p:txBody>
                  <a:bodyPr/>
                  <a:lstStyle/>
                  <a:p>
                    <a:endParaRPr lang="nb-NO"/>
                  </a:p>
                </p:txBody>
              </p:sp>
              <p:sp>
                <p:nvSpPr>
                  <p:cNvPr id="362" name="Friform 361">
                    <a:extLst>
                      <a:ext uri="{FF2B5EF4-FFF2-40B4-BE49-F238E27FC236}">
                        <a16:creationId xmlns:a16="http://schemas.microsoft.com/office/drawing/2014/main" id="{53E0CFC5-65F0-B9A2-A277-02D4195E8186}"/>
                      </a:ext>
                    </a:extLst>
                  </p:cNvPr>
                  <p:cNvSpPr/>
                  <p:nvPr/>
                </p:nvSpPr>
                <p:spPr>
                  <a:xfrm flipV="1">
                    <a:off x="6100285" y="4619083"/>
                    <a:ext cx="9675" cy="71547"/>
                  </a:xfrm>
                  <a:custGeom>
                    <a:avLst/>
                    <a:gdLst>
                      <a:gd name="csX0" fmla="*/ -643 w 9675"/>
                      <a:gd name="csY0" fmla="*/ 69527 h 71547"/>
                      <a:gd name="csX1" fmla="*/ 9033 w 9675"/>
                      <a:gd name="csY1" fmla="*/ 69527 h 71547"/>
                      <a:gd name="csX2" fmla="*/ 9033 w 9675"/>
                      <a:gd name="csY2" fmla="*/ -2020 h 71547"/>
                      <a:gd name="csX3" fmla="*/ -643 w 9675"/>
                      <a:gd name="csY3" fmla="*/ -2020 h 71547"/>
                      <a:gd name="csX4" fmla="*/ -643 w 9675"/>
                      <a:gd name="csY4" fmla="*/ 69527 h 71547"/>
                    </a:gdLst>
                    <a:ahLst/>
                    <a:cxnLst>
                      <a:cxn ang="0">
                        <a:pos x="csX0" y="csY0"/>
                      </a:cxn>
                      <a:cxn ang="0">
                        <a:pos x="csX1" y="csY1"/>
                      </a:cxn>
                      <a:cxn ang="0">
                        <a:pos x="csX2" y="csY2"/>
                      </a:cxn>
                      <a:cxn ang="0">
                        <a:pos x="csX3" y="csY3"/>
                      </a:cxn>
                      <a:cxn ang="0">
                        <a:pos x="csX4" y="csY4"/>
                      </a:cxn>
                    </a:cxnLst>
                    <a:rect l="l" t="t" r="r" b="b"/>
                    <a:pathLst>
                      <a:path w="9675" h="71547">
                        <a:moveTo>
                          <a:pt x="-643" y="69527"/>
                        </a:moveTo>
                        <a:lnTo>
                          <a:pt x="9033" y="69527"/>
                        </a:lnTo>
                        <a:lnTo>
                          <a:pt x="9033" y="-2020"/>
                        </a:lnTo>
                        <a:lnTo>
                          <a:pt x="-643" y="-2020"/>
                        </a:lnTo>
                        <a:lnTo>
                          <a:pt x="-643" y="69527"/>
                        </a:lnTo>
                        <a:close/>
                      </a:path>
                    </a:pathLst>
                  </a:custGeom>
                  <a:solidFill>
                    <a:srgbClr val="000000"/>
                  </a:solidFill>
                  <a:ln w="15" cap="flat">
                    <a:noFill/>
                    <a:prstDash val="solid"/>
                    <a:round/>
                  </a:ln>
                </p:spPr>
                <p:txBody>
                  <a:bodyPr/>
                  <a:lstStyle/>
                  <a:p>
                    <a:endParaRPr lang="nb-NO"/>
                  </a:p>
                </p:txBody>
              </p:sp>
              <p:sp>
                <p:nvSpPr>
                  <p:cNvPr id="363" name="Friform 362">
                    <a:extLst>
                      <a:ext uri="{FF2B5EF4-FFF2-40B4-BE49-F238E27FC236}">
                        <a16:creationId xmlns:a16="http://schemas.microsoft.com/office/drawing/2014/main" id="{EF3CDCDD-7265-AABF-75F3-0C29967F5FD9}"/>
                      </a:ext>
                    </a:extLst>
                  </p:cNvPr>
                  <p:cNvSpPr/>
                  <p:nvPr/>
                </p:nvSpPr>
                <p:spPr>
                  <a:xfrm flipV="1">
                    <a:off x="6127464" y="4616170"/>
                    <a:ext cx="21988" cy="87402"/>
                  </a:xfrm>
                  <a:custGeom>
                    <a:avLst/>
                    <a:gdLst>
                      <a:gd name="csX0" fmla="*/ -926 w 21988"/>
                      <a:gd name="csY0" fmla="*/ 85710 h 87402"/>
                      <a:gd name="csX1" fmla="*/ 6741 w 21988"/>
                      <a:gd name="csY1" fmla="*/ 85710 h 87402"/>
                      <a:gd name="csX2" fmla="*/ 17490 w 21988"/>
                      <a:gd name="csY2" fmla="*/ 63568 h 87402"/>
                      <a:gd name="csX3" fmla="*/ 21063 w 21988"/>
                      <a:gd name="csY3" fmla="*/ 42054 h 87402"/>
                      <a:gd name="csX4" fmla="*/ 17490 w 21988"/>
                      <a:gd name="csY4" fmla="*/ 20449 h 87402"/>
                      <a:gd name="csX5" fmla="*/ 6741 w 21988"/>
                      <a:gd name="csY5" fmla="*/ -1693 h 87402"/>
                      <a:gd name="csX6" fmla="*/ -926 w 21988"/>
                      <a:gd name="csY6" fmla="*/ -1693 h 87402"/>
                      <a:gd name="csX7" fmla="*/ 8581 w 21988"/>
                      <a:gd name="csY7" fmla="*/ 20142 h 87402"/>
                      <a:gd name="csX8" fmla="*/ 11724 w 21988"/>
                      <a:gd name="csY8" fmla="*/ 42054 h 87402"/>
                      <a:gd name="csX9" fmla="*/ 8581 w 21988"/>
                      <a:gd name="csY9" fmla="*/ 63905 h 87402"/>
                      <a:gd name="csX10" fmla="*/ -926 w 21988"/>
                      <a:gd name="csY10" fmla="*/ 85710 h 874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1988" h="87402">
                        <a:moveTo>
                          <a:pt x="-926" y="85710"/>
                        </a:moveTo>
                        <a:lnTo>
                          <a:pt x="6741" y="85710"/>
                        </a:lnTo>
                        <a:cubicBezTo>
                          <a:pt x="11525" y="78176"/>
                          <a:pt x="15108" y="70795"/>
                          <a:pt x="17490" y="63568"/>
                        </a:cubicBezTo>
                        <a:cubicBezTo>
                          <a:pt x="19872" y="56351"/>
                          <a:pt x="21063" y="49179"/>
                          <a:pt x="21063" y="42054"/>
                        </a:cubicBezTo>
                        <a:cubicBezTo>
                          <a:pt x="21063" y="34899"/>
                          <a:pt x="19872" y="27697"/>
                          <a:pt x="17490" y="20449"/>
                        </a:cubicBezTo>
                        <a:cubicBezTo>
                          <a:pt x="15108" y="13201"/>
                          <a:pt x="11525" y="5821"/>
                          <a:pt x="6741" y="-1693"/>
                        </a:cubicBezTo>
                        <a:lnTo>
                          <a:pt x="-926" y="-1693"/>
                        </a:lnTo>
                        <a:cubicBezTo>
                          <a:pt x="3316" y="5626"/>
                          <a:pt x="6485" y="12905"/>
                          <a:pt x="8581" y="20142"/>
                        </a:cubicBezTo>
                        <a:cubicBezTo>
                          <a:pt x="10677" y="27380"/>
                          <a:pt x="11724" y="34684"/>
                          <a:pt x="11724" y="42054"/>
                        </a:cubicBezTo>
                        <a:cubicBezTo>
                          <a:pt x="11724" y="49435"/>
                          <a:pt x="10677" y="56719"/>
                          <a:pt x="8581" y="63905"/>
                        </a:cubicBezTo>
                        <a:cubicBezTo>
                          <a:pt x="6485" y="71102"/>
                          <a:pt x="3316" y="78370"/>
                          <a:pt x="-926" y="85710"/>
                        </a:cubicBezTo>
                        <a:close/>
                      </a:path>
                    </a:pathLst>
                  </a:custGeom>
                  <a:solidFill>
                    <a:srgbClr val="000000"/>
                  </a:solidFill>
                  <a:ln w="15" cap="flat">
                    <a:noFill/>
                    <a:prstDash val="solid"/>
                    <a:round/>
                  </a:ln>
                </p:spPr>
                <p:txBody>
                  <a:bodyPr/>
                  <a:lstStyle/>
                  <a:p>
                    <a:endParaRPr lang="nb-NO"/>
                  </a:p>
                </p:txBody>
              </p:sp>
              <p:sp>
                <p:nvSpPr>
                  <p:cNvPr id="364" name="Friform 363">
                    <a:extLst>
                      <a:ext uri="{FF2B5EF4-FFF2-40B4-BE49-F238E27FC236}">
                        <a16:creationId xmlns:a16="http://schemas.microsoft.com/office/drawing/2014/main" id="{421339E0-68A5-81E8-EA39-145BF42AC619}"/>
                      </a:ext>
                    </a:extLst>
                  </p:cNvPr>
                  <p:cNvSpPr/>
                  <p:nvPr/>
                </p:nvSpPr>
                <p:spPr>
                  <a:xfrm flipV="1">
                    <a:off x="6160813" y="4617795"/>
                    <a:ext cx="43210" cy="44759"/>
                  </a:xfrm>
                  <a:custGeom>
                    <a:avLst/>
                    <a:gdLst>
                      <a:gd name="csX0" fmla="*/ 41919 w 43210"/>
                      <a:gd name="csY0" fmla="*/ 28700 h 44759"/>
                      <a:gd name="csX1" fmla="*/ 24730 w 43210"/>
                      <a:gd name="csY1" fmla="*/ 19408 h 44759"/>
                      <a:gd name="csX2" fmla="*/ 41919 w 43210"/>
                      <a:gd name="csY2" fmla="*/ 10054 h 44759"/>
                      <a:gd name="csX3" fmla="*/ 39144 w 43210"/>
                      <a:gd name="csY3" fmla="*/ 5362 h 44759"/>
                      <a:gd name="csX4" fmla="*/ 23043 w 43210"/>
                      <a:gd name="csY4" fmla="*/ 15084 h 44759"/>
                      <a:gd name="csX5" fmla="*/ 23043 w 43210"/>
                      <a:gd name="csY5" fmla="*/ -2979 h 44759"/>
                      <a:gd name="csX6" fmla="*/ 17584 w 43210"/>
                      <a:gd name="csY6" fmla="*/ -2979 h 44759"/>
                      <a:gd name="csX7" fmla="*/ 17584 w 43210"/>
                      <a:gd name="csY7" fmla="*/ 15084 h 44759"/>
                      <a:gd name="csX8" fmla="*/ 1484 w 43210"/>
                      <a:gd name="csY8" fmla="*/ 5362 h 44759"/>
                      <a:gd name="csX9" fmla="*/ -1292 w 43210"/>
                      <a:gd name="csY9" fmla="*/ 10054 h 44759"/>
                      <a:gd name="csX10" fmla="*/ 15913 w 43210"/>
                      <a:gd name="csY10" fmla="*/ 19408 h 44759"/>
                      <a:gd name="csX11" fmla="*/ -1292 w 43210"/>
                      <a:gd name="csY11" fmla="*/ 28700 h 44759"/>
                      <a:gd name="csX12" fmla="*/ 1484 w 43210"/>
                      <a:gd name="csY12" fmla="*/ 33438 h 44759"/>
                      <a:gd name="csX13" fmla="*/ 17584 w 43210"/>
                      <a:gd name="csY13" fmla="*/ 23717 h 44759"/>
                      <a:gd name="csX14" fmla="*/ 17584 w 43210"/>
                      <a:gd name="csY14" fmla="*/ 41780 h 44759"/>
                      <a:gd name="csX15" fmla="*/ 23043 w 43210"/>
                      <a:gd name="csY15" fmla="*/ 41780 h 44759"/>
                      <a:gd name="csX16" fmla="*/ 23043 w 43210"/>
                      <a:gd name="csY16" fmla="*/ 23717 h 44759"/>
                      <a:gd name="csX17" fmla="*/ 39144 w 43210"/>
                      <a:gd name="csY17" fmla="*/ 33438 h 44759"/>
                      <a:gd name="csX18" fmla="*/ 41919 w 43210"/>
                      <a:gd name="csY18" fmla="*/ 28700 h 447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3210" h="44759">
                        <a:moveTo>
                          <a:pt x="41919" y="28700"/>
                        </a:moveTo>
                        <a:lnTo>
                          <a:pt x="24730" y="19408"/>
                        </a:lnTo>
                        <a:lnTo>
                          <a:pt x="41919" y="10054"/>
                        </a:lnTo>
                        <a:lnTo>
                          <a:pt x="39144" y="5362"/>
                        </a:lnTo>
                        <a:lnTo>
                          <a:pt x="23043" y="15084"/>
                        </a:lnTo>
                        <a:lnTo>
                          <a:pt x="23043" y="-2979"/>
                        </a:lnTo>
                        <a:lnTo>
                          <a:pt x="17584" y="-2979"/>
                        </a:lnTo>
                        <a:lnTo>
                          <a:pt x="17584" y="15084"/>
                        </a:lnTo>
                        <a:lnTo>
                          <a:pt x="1484" y="5362"/>
                        </a:lnTo>
                        <a:lnTo>
                          <a:pt x="-1292" y="10054"/>
                        </a:lnTo>
                        <a:lnTo>
                          <a:pt x="15913" y="19408"/>
                        </a:lnTo>
                        <a:lnTo>
                          <a:pt x="-1292" y="28700"/>
                        </a:lnTo>
                        <a:lnTo>
                          <a:pt x="1484" y="33438"/>
                        </a:lnTo>
                        <a:lnTo>
                          <a:pt x="17584" y="23717"/>
                        </a:lnTo>
                        <a:lnTo>
                          <a:pt x="17584" y="41780"/>
                        </a:lnTo>
                        <a:lnTo>
                          <a:pt x="23043" y="41780"/>
                        </a:lnTo>
                        <a:lnTo>
                          <a:pt x="23043" y="23717"/>
                        </a:lnTo>
                        <a:lnTo>
                          <a:pt x="39144" y="33438"/>
                        </a:lnTo>
                        <a:lnTo>
                          <a:pt x="41919" y="28700"/>
                        </a:lnTo>
                        <a:close/>
                      </a:path>
                    </a:pathLst>
                  </a:custGeom>
                  <a:solidFill>
                    <a:srgbClr val="000000"/>
                  </a:solidFill>
                  <a:ln w="15" cap="flat">
                    <a:noFill/>
                    <a:prstDash val="solid"/>
                    <a:round/>
                  </a:ln>
                </p:spPr>
                <p:txBody>
                  <a:bodyPr/>
                  <a:lstStyle/>
                  <a:p>
                    <a:endParaRPr lang="nb-NO"/>
                  </a:p>
                </p:txBody>
              </p:sp>
            </p:grpSp>
          </p:grpSp>
          <p:grpSp>
            <p:nvGrpSpPr>
              <p:cNvPr id="365" name="Grafikk 9">
                <a:extLst>
                  <a:ext uri="{FF2B5EF4-FFF2-40B4-BE49-F238E27FC236}">
                    <a16:creationId xmlns:a16="http://schemas.microsoft.com/office/drawing/2014/main" id="{7CBFB5A0-269F-C01A-73DF-14E3B365C43F}"/>
                  </a:ext>
                </a:extLst>
              </p:cNvPr>
              <p:cNvGrpSpPr/>
              <p:nvPr/>
            </p:nvGrpSpPr>
            <p:grpSpPr>
              <a:xfrm>
                <a:off x="4171310" y="5002178"/>
                <a:ext cx="2104319" cy="216461"/>
                <a:chOff x="4171310" y="5002178"/>
                <a:chExt cx="2104319" cy="216461"/>
              </a:xfrm>
              <a:solidFill>
                <a:srgbClr val="000000"/>
              </a:solidFill>
            </p:grpSpPr>
            <p:sp>
              <p:nvSpPr>
                <p:cNvPr id="366" name="Friform 365">
                  <a:extLst>
                    <a:ext uri="{FF2B5EF4-FFF2-40B4-BE49-F238E27FC236}">
                      <a16:creationId xmlns:a16="http://schemas.microsoft.com/office/drawing/2014/main" id="{C667A6A5-CFC1-4C1E-C302-035193AF80A7}"/>
                    </a:ext>
                  </a:extLst>
                </p:cNvPr>
                <p:cNvSpPr/>
                <p:nvPr/>
              </p:nvSpPr>
              <p:spPr>
                <a:xfrm>
                  <a:off x="6241281" y="5092747"/>
                  <a:ext cx="34347" cy="9813"/>
                </a:xfrm>
                <a:custGeom>
                  <a:avLst/>
                  <a:gdLst>
                    <a:gd name="csX0" fmla="*/ 34666 w 34347"/>
                    <a:gd name="csY0" fmla="*/ 357 h 9813"/>
                    <a:gd name="csX1" fmla="*/ 318 w 34347"/>
                    <a:gd name="csY1" fmla="*/ 357 h 9813"/>
                  </a:gdLst>
                  <a:ahLst/>
                  <a:cxnLst>
                    <a:cxn ang="0">
                      <a:pos x="csX0" y="csY0"/>
                    </a:cxn>
                    <a:cxn ang="0">
                      <a:pos x="csX1" y="csY1"/>
                    </a:cxn>
                  </a:cxnLst>
                  <a:rect l="l" t="t" r="r" b="b"/>
                  <a:pathLst>
                    <a:path w="34347" h="9813">
                      <a:moveTo>
                        <a:pt x="34666" y="357"/>
                      </a:moveTo>
                      <a:lnTo>
                        <a:pt x="318" y="357"/>
                      </a:lnTo>
                    </a:path>
                  </a:pathLst>
                </a:custGeom>
                <a:solidFill>
                  <a:srgbClr val="000000"/>
                </a:solidFill>
                <a:ln w="7851" cap="flat">
                  <a:solidFill>
                    <a:srgbClr val="000000"/>
                  </a:solidFill>
                  <a:prstDash val="solid"/>
                  <a:round/>
                </a:ln>
              </p:spPr>
              <p:txBody>
                <a:bodyPr/>
                <a:lstStyle/>
                <a:p>
                  <a:endParaRPr lang="nb-NO"/>
                </a:p>
              </p:txBody>
            </p:sp>
            <p:grpSp>
              <p:nvGrpSpPr>
                <p:cNvPr id="367" name="Grafikk 9">
                  <a:extLst>
                    <a:ext uri="{FF2B5EF4-FFF2-40B4-BE49-F238E27FC236}">
                      <a16:creationId xmlns:a16="http://schemas.microsoft.com/office/drawing/2014/main" id="{F989EB13-B54F-4CDB-6FE6-CB018F365E75}"/>
                    </a:ext>
                  </a:extLst>
                </p:cNvPr>
                <p:cNvGrpSpPr/>
                <p:nvPr/>
              </p:nvGrpSpPr>
              <p:grpSpPr>
                <a:xfrm>
                  <a:off x="4171310" y="5002178"/>
                  <a:ext cx="2033289" cy="216461"/>
                  <a:chOff x="4171310" y="5002178"/>
                  <a:chExt cx="2033289" cy="216461"/>
                </a:xfrm>
                <a:solidFill>
                  <a:srgbClr val="000000"/>
                </a:solidFill>
              </p:grpSpPr>
              <p:grpSp>
                <p:nvGrpSpPr>
                  <p:cNvPr id="368" name="Grafikk 9">
                    <a:extLst>
                      <a:ext uri="{FF2B5EF4-FFF2-40B4-BE49-F238E27FC236}">
                        <a16:creationId xmlns:a16="http://schemas.microsoft.com/office/drawing/2014/main" id="{50AC0B32-68B2-8782-ECE4-910E346FC4D0}"/>
                      </a:ext>
                    </a:extLst>
                  </p:cNvPr>
                  <p:cNvGrpSpPr/>
                  <p:nvPr/>
                </p:nvGrpSpPr>
                <p:grpSpPr>
                  <a:xfrm>
                    <a:off x="4171310" y="5002178"/>
                    <a:ext cx="2033289" cy="106569"/>
                    <a:chOff x="4171310" y="5002178"/>
                    <a:chExt cx="2033289" cy="106569"/>
                  </a:xfrm>
                  <a:solidFill>
                    <a:srgbClr val="000000"/>
                  </a:solidFill>
                </p:grpSpPr>
                <p:sp>
                  <p:nvSpPr>
                    <p:cNvPr id="369" name="Friform 368">
                      <a:extLst>
                        <a:ext uri="{FF2B5EF4-FFF2-40B4-BE49-F238E27FC236}">
                          <a16:creationId xmlns:a16="http://schemas.microsoft.com/office/drawing/2014/main" id="{EC98E1C0-8BB7-486C-4B7D-BF793C0E1D20}"/>
                        </a:ext>
                      </a:extLst>
                    </p:cNvPr>
                    <p:cNvSpPr/>
                    <p:nvPr/>
                  </p:nvSpPr>
                  <p:spPr>
                    <a:xfrm flipV="1">
                      <a:off x="4171310" y="5016791"/>
                      <a:ext cx="56781" cy="71547"/>
                    </a:xfrm>
                    <a:custGeom>
                      <a:avLst/>
                      <a:gdLst>
                        <a:gd name="csX0" fmla="*/ -2373 w 56781"/>
                        <a:gd name="csY0" fmla="*/ 69568 h 71547"/>
                        <a:gd name="csX1" fmla="*/ 7303 w 56781"/>
                        <a:gd name="csY1" fmla="*/ 69568 h 71547"/>
                        <a:gd name="csX2" fmla="*/ 7303 w 56781"/>
                        <a:gd name="csY2" fmla="*/ 39329 h 71547"/>
                        <a:gd name="csX3" fmla="*/ 39412 w 56781"/>
                        <a:gd name="csY3" fmla="*/ 69568 h 71547"/>
                        <a:gd name="csX4" fmla="*/ 51878 w 56781"/>
                        <a:gd name="csY4" fmla="*/ 69568 h 71547"/>
                        <a:gd name="csX5" fmla="*/ 16365 w 56781"/>
                        <a:gd name="csY5" fmla="*/ 36217 h 71547"/>
                        <a:gd name="csX6" fmla="*/ 54408 w 56781"/>
                        <a:gd name="csY6" fmla="*/ -1980 h 71547"/>
                        <a:gd name="csX7" fmla="*/ 41666 w 56781"/>
                        <a:gd name="csY7" fmla="*/ -1980 h 71547"/>
                        <a:gd name="csX8" fmla="*/ 7303 w 56781"/>
                        <a:gd name="csY8" fmla="*/ 32475 h 71547"/>
                        <a:gd name="csX9" fmla="*/ 7303 w 56781"/>
                        <a:gd name="csY9" fmla="*/ -1980 h 71547"/>
                        <a:gd name="csX10" fmla="*/ -2373 w 56781"/>
                        <a:gd name="csY10" fmla="*/ -1980 h 71547"/>
                        <a:gd name="csX11" fmla="*/ -2373 w 56781"/>
                        <a:gd name="csY11" fmla="*/ 69568 h 715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6781" h="71547">
                          <a:moveTo>
                            <a:pt x="-2373" y="69568"/>
                          </a:moveTo>
                          <a:lnTo>
                            <a:pt x="7303" y="69568"/>
                          </a:lnTo>
                          <a:lnTo>
                            <a:pt x="7303" y="39329"/>
                          </a:lnTo>
                          <a:lnTo>
                            <a:pt x="39412" y="69568"/>
                          </a:lnTo>
                          <a:lnTo>
                            <a:pt x="51878" y="69568"/>
                          </a:lnTo>
                          <a:lnTo>
                            <a:pt x="16365" y="36217"/>
                          </a:lnTo>
                          <a:lnTo>
                            <a:pt x="54408" y="-1980"/>
                          </a:lnTo>
                          <a:lnTo>
                            <a:pt x="41666" y="-1980"/>
                          </a:lnTo>
                          <a:lnTo>
                            <a:pt x="7303" y="32475"/>
                          </a:lnTo>
                          <a:lnTo>
                            <a:pt x="7303" y="-1980"/>
                          </a:lnTo>
                          <a:lnTo>
                            <a:pt x="-2373" y="-1980"/>
                          </a:lnTo>
                          <a:lnTo>
                            <a:pt x="-2373" y="69568"/>
                          </a:lnTo>
                          <a:close/>
                        </a:path>
                      </a:pathLst>
                    </a:custGeom>
                    <a:solidFill>
                      <a:srgbClr val="000000"/>
                    </a:solidFill>
                    <a:ln w="15" cap="flat">
                      <a:noFill/>
                      <a:prstDash val="solid"/>
                      <a:round/>
                    </a:ln>
                  </p:spPr>
                  <p:txBody>
                    <a:bodyPr/>
                    <a:lstStyle/>
                    <a:p>
                      <a:endParaRPr lang="nb-NO"/>
                    </a:p>
                  </p:txBody>
                </p:sp>
                <p:sp>
                  <p:nvSpPr>
                    <p:cNvPr id="370" name="Friform 369">
                      <a:extLst>
                        <a:ext uri="{FF2B5EF4-FFF2-40B4-BE49-F238E27FC236}">
                          <a16:creationId xmlns:a16="http://schemas.microsoft.com/office/drawing/2014/main" id="{6102014E-635E-88FC-54BA-B9AD5609216A}"/>
                        </a:ext>
                      </a:extLst>
                    </p:cNvPr>
                    <p:cNvSpPr/>
                    <p:nvPr/>
                  </p:nvSpPr>
                  <p:spPr>
                    <a:xfrm flipV="1">
                      <a:off x="4226540" y="5033382"/>
                      <a:ext cx="49267" cy="56351"/>
                    </a:xfrm>
                    <a:custGeom>
                      <a:avLst/>
                      <a:gdLst>
                        <a:gd name="csX0" fmla="*/ 22778 w 49267"/>
                        <a:gd name="csY0" fmla="*/ 47492 h 56351"/>
                        <a:gd name="csX1" fmla="*/ 11569 w 49267"/>
                        <a:gd name="csY1" fmla="*/ 41956 h 56351"/>
                        <a:gd name="csX2" fmla="*/ 7444 w 49267"/>
                        <a:gd name="csY2" fmla="*/ 26791 h 56351"/>
                        <a:gd name="csX3" fmla="*/ 11539 w 49267"/>
                        <a:gd name="csY3" fmla="*/ 11626 h 56351"/>
                        <a:gd name="csX4" fmla="*/ 22778 w 49267"/>
                        <a:gd name="csY4" fmla="*/ 6090 h 56351"/>
                        <a:gd name="csX5" fmla="*/ 33941 w 49267"/>
                        <a:gd name="csY5" fmla="*/ 11641 h 56351"/>
                        <a:gd name="csX6" fmla="*/ 38066 w 49267"/>
                        <a:gd name="csY6" fmla="*/ 26791 h 56351"/>
                        <a:gd name="csX7" fmla="*/ 33941 w 49267"/>
                        <a:gd name="csY7" fmla="*/ 41910 h 56351"/>
                        <a:gd name="csX8" fmla="*/ 22778 w 49267"/>
                        <a:gd name="csY8" fmla="*/ 47492 h 56351"/>
                        <a:gd name="csX9" fmla="*/ 22778 w 49267"/>
                        <a:gd name="csY9" fmla="*/ 54959 h 56351"/>
                        <a:gd name="csX10" fmla="*/ 40841 w 49267"/>
                        <a:gd name="csY10" fmla="*/ 47476 h 56351"/>
                        <a:gd name="csX11" fmla="*/ 47420 w 49267"/>
                        <a:gd name="csY11" fmla="*/ 26791 h 56351"/>
                        <a:gd name="csX12" fmla="*/ 40841 w 49267"/>
                        <a:gd name="csY12" fmla="*/ 6106 h 56351"/>
                        <a:gd name="csX13" fmla="*/ 22778 w 49267"/>
                        <a:gd name="csY13" fmla="*/ -1393 h 56351"/>
                        <a:gd name="csX14" fmla="*/ 4684 w 49267"/>
                        <a:gd name="csY14" fmla="*/ 6106 h 56351"/>
                        <a:gd name="csX15" fmla="*/ -1848 w 49267"/>
                        <a:gd name="csY15" fmla="*/ 26791 h 56351"/>
                        <a:gd name="csX16" fmla="*/ 4684 w 49267"/>
                        <a:gd name="csY16" fmla="*/ 47476 h 56351"/>
                        <a:gd name="csX17" fmla="*/ 22778 w 49267"/>
                        <a:gd name="csY17" fmla="*/ 54959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267" h="56351">
                          <a:moveTo>
                            <a:pt x="22778" y="47492"/>
                          </a:moveTo>
                          <a:cubicBezTo>
                            <a:pt x="18055" y="47492"/>
                            <a:pt x="14319" y="45646"/>
                            <a:pt x="11569" y="41956"/>
                          </a:cubicBezTo>
                          <a:cubicBezTo>
                            <a:pt x="8819" y="38266"/>
                            <a:pt x="7444" y="33211"/>
                            <a:pt x="7444" y="26791"/>
                          </a:cubicBezTo>
                          <a:cubicBezTo>
                            <a:pt x="7444" y="20371"/>
                            <a:pt x="8809" y="15316"/>
                            <a:pt x="11539" y="11626"/>
                          </a:cubicBezTo>
                          <a:cubicBezTo>
                            <a:pt x="14278" y="7936"/>
                            <a:pt x="18025" y="6090"/>
                            <a:pt x="22778" y="6090"/>
                          </a:cubicBezTo>
                          <a:cubicBezTo>
                            <a:pt x="27481" y="6090"/>
                            <a:pt x="31202" y="7941"/>
                            <a:pt x="33941" y="11641"/>
                          </a:cubicBezTo>
                          <a:cubicBezTo>
                            <a:pt x="36691" y="15352"/>
                            <a:pt x="38066" y="20402"/>
                            <a:pt x="38066" y="26791"/>
                          </a:cubicBezTo>
                          <a:cubicBezTo>
                            <a:pt x="38066" y="33149"/>
                            <a:pt x="36691" y="38189"/>
                            <a:pt x="33941" y="41910"/>
                          </a:cubicBezTo>
                          <a:cubicBezTo>
                            <a:pt x="31202" y="45631"/>
                            <a:pt x="27481" y="47492"/>
                            <a:pt x="22778" y="47492"/>
                          </a:cubicBezTo>
                          <a:close/>
                          <a:moveTo>
                            <a:pt x="22778" y="54959"/>
                          </a:moveTo>
                          <a:cubicBezTo>
                            <a:pt x="30445" y="54959"/>
                            <a:pt x="36466" y="52465"/>
                            <a:pt x="40841" y="47476"/>
                          </a:cubicBezTo>
                          <a:cubicBezTo>
                            <a:pt x="45227" y="42498"/>
                            <a:pt x="47420" y="35603"/>
                            <a:pt x="47420" y="26791"/>
                          </a:cubicBezTo>
                          <a:cubicBezTo>
                            <a:pt x="47420" y="18010"/>
                            <a:pt x="45227" y="11115"/>
                            <a:pt x="40841" y="6106"/>
                          </a:cubicBezTo>
                          <a:cubicBezTo>
                            <a:pt x="36466" y="1107"/>
                            <a:pt x="30445" y="-1393"/>
                            <a:pt x="22778" y="-1393"/>
                          </a:cubicBezTo>
                          <a:cubicBezTo>
                            <a:pt x="15081" y="-1393"/>
                            <a:pt x="9049" y="1107"/>
                            <a:pt x="4684" y="6106"/>
                          </a:cubicBezTo>
                          <a:cubicBezTo>
                            <a:pt x="330" y="11115"/>
                            <a:pt x="-1848" y="18010"/>
                            <a:pt x="-1848" y="26791"/>
                          </a:cubicBezTo>
                          <a:cubicBezTo>
                            <a:pt x="-1848" y="35603"/>
                            <a:pt x="330" y="42498"/>
                            <a:pt x="4684" y="47476"/>
                          </a:cubicBezTo>
                          <a:cubicBezTo>
                            <a:pt x="9049" y="52465"/>
                            <a:pt x="15081" y="54959"/>
                            <a:pt x="22778" y="54959"/>
                          </a:cubicBezTo>
                          <a:close/>
                        </a:path>
                      </a:pathLst>
                    </a:custGeom>
                    <a:solidFill>
                      <a:srgbClr val="000000"/>
                    </a:solidFill>
                    <a:ln w="15" cap="flat">
                      <a:noFill/>
                      <a:prstDash val="solid"/>
                      <a:round/>
                    </a:ln>
                  </p:spPr>
                  <p:txBody>
                    <a:bodyPr/>
                    <a:lstStyle/>
                    <a:p>
                      <a:endParaRPr lang="nb-NO"/>
                    </a:p>
                  </p:txBody>
                </p:sp>
                <p:sp>
                  <p:nvSpPr>
                    <p:cNvPr id="371" name="Friform 370">
                      <a:extLst>
                        <a:ext uri="{FF2B5EF4-FFF2-40B4-BE49-F238E27FC236}">
                          <a16:creationId xmlns:a16="http://schemas.microsoft.com/office/drawing/2014/main" id="{2FE81727-A40C-A34E-1BBA-E7171E6035FD}"/>
                        </a:ext>
                      </a:extLst>
                    </p:cNvPr>
                    <p:cNvSpPr/>
                    <p:nvPr/>
                  </p:nvSpPr>
                  <p:spPr>
                    <a:xfrm flipV="1">
                      <a:off x="4290078" y="5033382"/>
                      <a:ext cx="78355" cy="54956"/>
                    </a:xfrm>
                    <a:custGeom>
                      <a:avLst/>
                      <a:gdLst>
                        <a:gd name="csX0" fmla="*/ 39106 w 78355"/>
                        <a:gd name="csY0" fmla="*/ 41926 h 54956"/>
                        <a:gd name="csX1" fmla="*/ 47018 w 78355"/>
                        <a:gd name="csY1" fmla="*/ 50697 h 54956"/>
                        <a:gd name="csX2" fmla="*/ 57843 w 78355"/>
                        <a:gd name="csY2" fmla="*/ 53518 h 54956"/>
                        <a:gd name="csX3" fmla="*/ 70785 w 78355"/>
                        <a:gd name="csY3" fmla="*/ 47645 h 54956"/>
                        <a:gd name="csX4" fmla="*/ 75339 w 78355"/>
                        <a:gd name="csY4" fmla="*/ 30962 h 54956"/>
                        <a:gd name="csX5" fmla="*/ 75339 w 78355"/>
                        <a:gd name="csY5" fmla="*/ -1438 h 54956"/>
                        <a:gd name="csX6" fmla="*/ 66476 w 78355"/>
                        <a:gd name="csY6" fmla="*/ -1438 h 54956"/>
                        <a:gd name="csX7" fmla="*/ 66476 w 78355"/>
                        <a:gd name="csY7" fmla="*/ 30671 h 54956"/>
                        <a:gd name="csX8" fmla="*/ 63732 w 78355"/>
                        <a:gd name="csY8" fmla="*/ 42110 h 54956"/>
                        <a:gd name="csX9" fmla="*/ 55405 w 78355"/>
                        <a:gd name="csY9" fmla="*/ 45851 h 54956"/>
                        <a:gd name="csX10" fmla="*/ 44564 w 78355"/>
                        <a:gd name="csY10" fmla="*/ 41297 h 54956"/>
                        <a:gd name="csX11" fmla="*/ 40593 w 78355"/>
                        <a:gd name="csY11" fmla="*/ 28892 h 54956"/>
                        <a:gd name="csX12" fmla="*/ 40593 w 78355"/>
                        <a:gd name="csY12" fmla="*/ -1438 h 54956"/>
                        <a:gd name="csX13" fmla="*/ 31730 w 78355"/>
                        <a:gd name="csY13" fmla="*/ -1438 h 54956"/>
                        <a:gd name="csX14" fmla="*/ 31730 w 78355"/>
                        <a:gd name="csY14" fmla="*/ 30671 h 54956"/>
                        <a:gd name="csX15" fmla="*/ 29001 w 78355"/>
                        <a:gd name="csY15" fmla="*/ 42141 h 54956"/>
                        <a:gd name="csX16" fmla="*/ 20567 w 78355"/>
                        <a:gd name="csY16" fmla="*/ 45851 h 54956"/>
                        <a:gd name="csX17" fmla="*/ 9818 w 78355"/>
                        <a:gd name="csY17" fmla="*/ 41282 h 54956"/>
                        <a:gd name="csX18" fmla="*/ 5847 w 78355"/>
                        <a:gd name="csY18" fmla="*/ 28892 h 54956"/>
                        <a:gd name="csX19" fmla="*/ 5847 w 78355"/>
                        <a:gd name="csY19" fmla="*/ -1438 h 54956"/>
                        <a:gd name="csX20" fmla="*/ -3016 w 78355"/>
                        <a:gd name="csY20" fmla="*/ -1438 h 54956"/>
                        <a:gd name="csX21" fmla="*/ -3016 w 78355"/>
                        <a:gd name="csY21" fmla="*/ 52230 h 54956"/>
                        <a:gd name="csX22" fmla="*/ 5847 w 78355"/>
                        <a:gd name="csY22" fmla="*/ 52230 h 54956"/>
                        <a:gd name="csX23" fmla="*/ 5847 w 78355"/>
                        <a:gd name="csY23" fmla="*/ 43889 h 54956"/>
                        <a:gd name="csX24" fmla="*/ 13084 w 78355"/>
                        <a:gd name="csY24" fmla="*/ 51172 h 54956"/>
                        <a:gd name="csX25" fmla="*/ 23097 w 78355"/>
                        <a:gd name="csY25" fmla="*/ 53518 h 54956"/>
                        <a:gd name="csX26" fmla="*/ 33049 w 78355"/>
                        <a:gd name="csY26" fmla="*/ 50543 h 54956"/>
                        <a:gd name="csX27" fmla="*/ 39106 w 78355"/>
                        <a:gd name="csY27" fmla="*/ 41926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78355" h="54956">
                          <a:moveTo>
                            <a:pt x="39106" y="41926"/>
                          </a:moveTo>
                          <a:cubicBezTo>
                            <a:pt x="41314" y="45892"/>
                            <a:pt x="43951" y="48816"/>
                            <a:pt x="47018" y="50697"/>
                          </a:cubicBezTo>
                          <a:cubicBezTo>
                            <a:pt x="50085" y="52578"/>
                            <a:pt x="53693" y="53518"/>
                            <a:pt x="57843" y="53518"/>
                          </a:cubicBezTo>
                          <a:cubicBezTo>
                            <a:pt x="63435" y="53518"/>
                            <a:pt x="67749" y="51561"/>
                            <a:pt x="70785" y="47645"/>
                          </a:cubicBezTo>
                          <a:cubicBezTo>
                            <a:pt x="73821" y="43740"/>
                            <a:pt x="75339" y="38179"/>
                            <a:pt x="75339" y="30962"/>
                          </a:cubicBezTo>
                          <a:lnTo>
                            <a:pt x="75339" y="-1438"/>
                          </a:lnTo>
                          <a:lnTo>
                            <a:pt x="66476" y="-1438"/>
                          </a:lnTo>
                          <a:lnTo>
                            <a:pt x="66476" y="30671"/>
                          </a:lnTo>
                          <a:cubicBezTo>
                            <a:pt x="66476" y="35813"/>
                            <a:pt x="65562" y="39626"/>
                            <a:pt x="63732" y="42110"/>
                          </a:cubicBezTo>
                          <a:cubicBezTo>
                            <a:pt x="61912" y="44604"/>
                            <a:pt x="59137" y="45851"/>
                            <a:pt x="55405" y="45851"/>
                          </a:cubicBezTo>
                          <a:cubicBezTo>
                            <a:pt x="50836" y="45851"/>
                            <a:pt x="47222" y="44333"/>
                            <a:pt x="44564" y="41297"/>
                          </a:cubicBezTo>
                          <a:cubicBezTo>
                            <a:pt x="41917" y="38271"/>
                            <a:pt x="40593" y="34136"/>
                            <a:pt x="40593" y="28892"/>
                          </a:cubicBezTo>
                          <a:lnTo>
                            <a:pt x="40593" y="-1438"/>
                          </a:lnTo>
                          <a:lnTo>
                            <a:pt x="31730" y="-1438"/>
                          </a:lnTo>
                          <a:lnTo>
                            <a:pt x="31730" y="30671"/>
                          </a:lnTo>
                          <a:cubicBezTo>
                            <a:pt x="31730" y="35843"/>
                            <a:pt x="30820" y="39667"/>
                            <a:pt x="29001" y="42141"/>
                          </a:cubicBezTo>
                          <a:cubicBezTo>
                            <a:pt x="27181" y="44614"/>
                            <a:pt x="24370" y="45851"/>
                            <a:pt x="20567" y="45851"/>
                          </a:cubicBezTo>
                          <a:cubicBezTo>
                            <a:pt x="16059" y="45851"/>
                            <a:pt x="12476" y="44328"/>
                            <a:pt x="9818" y="41282"/>
                          </a:cubicBezTo>
                          <a:cubicBezTo>
                            <a:pt x="7170" y="38236"/>
                            <a:pt x="5847" y="34106"/>
                            <a:pt x="5847" y="28892"/>
                          </a:cubicBezTo>
                          <a:lnTo>
                            <a:pt x="5847" y="-1438"/>
                          </a:lnTo>
                          <a:lnTo>
                            <a:pt x="-3016" y="-1438"/>
                          </a:lnTo>
                          <a:lnTo>
                            <a:pt x="-3016" y="52230"/>
                          </a:lnTo>
                          <a:lnTo>
                            <a:pt x="5847" y="52230"/>
                          </a:lnTo>
                          <a:lnTo>
                            <a:pt x="5847" y="43889"/>
                          </a:lnTo>
                          <a:cubicBezTo>
                            <a:pt x="7860" y="47180"/>
                            <a:pt x="10273" y="49608"/>
                            <a:pt x="13084" y="51172"/>
                          </a:cubicBezTo>
                          <a:cubicBezTo>
                            <a:pt x="15895" y="52736"/>
                            <a:pt x="19233" y="53518"/>
                            <a:pt x="23097" y="53518"/>
                          </a:cubicBezTo>
                          <a:cubicBezTo>
                            <a:pt x="27002" y="53518"/>
                            <a:pt x="30319" y="52527"/>
                            <a:pt x="33049" y="50543"/>
                          </a:cubicBezTo>
                          <a:cubicBezTo>
                            <a:pt x="35778" y="48571"/>
                            <a:pt x="37797" y="45698"/>
                            <a:pt x="39106" y="41926"/>
                          </a:cubicBezTo>
                          <a:close/>
                        </a:path>
                      </a:pathLst>
                    </a:custGeom>
                    <a:solidFill>
                      <a:srgbClr val="000000"/>
                    </a:solidFill>
                    <a:ln w="15" cap="flat">
                      <a:noFill/>
                      <a:prstDash val="solid"/>
                      <a:round/>
                    </a:ln>
                  </p:spPr>
                  <p:txBody>
                    <a:bodyPr/>
                    <a:lstStyle/>
                    <a:p>
                      <a:endParaRPr lang="nb-NO"/>
                    </a:p>
                  </p:txBody>
                </p:sp>
                <p:sp>
                  <p:nvSpPr>
                    <p:cNvPr id="372" name="Friform 371">
                      <a:extLst>
                        <a:ext uri="{FF2B5EF4-FFF2-40B4-BE49-F238E27FC236}">
                          <a16:creationId xmlns:a16="http://schemas.microsoft.com/office/drawing/2014/main" id="{35C87E77-E90D-0F61-3252-A846F6CF7C19}"/>
                        </a:ext>
                      </a:extLst>
                    </p:cNvPr>
                    <p:cNvSpPr/>
                    <p:nvPr/>
                  </p:nvSpPr>
                  <p:spPr>
                    <a:xfrm flipV="1">
                      <a:off x="4385674" y="5033382"/>
                      <a:ext cx="48025" cy="75365"/>
                    </a:xfrm>
                    <a:custGeom>
                      <a:avLst/>
                      <a:gdLst>
                        <a:gd name="csX0" fmla="*/ 6844 w 48025"/>
                        <a:gd name="csY0" fmla="*/ 27688 h 75365"/>
                        <a:gd name="csX1" fmla="*/ 6844 w 48025"/>
                        <a:gd name="csY1" fmla="*/ -772 h 75365"/>
                        <a:gd name="csX2" fmla="*/ -2019 w 48025"/>
                        <a:gd name="csY2" fmla="*/ -772 h 75365"/>
                        <a:gd name="csX3" fmla="*/ -2019 w 48025"/>
                        <a:gd name="csY3" fmla="*/ 73306 h 75365"/>
                        <a:gd name="csX4" fmla="*/ 6844 w 48025"/>
                        <a:gd name="csY4" fmla="*/ 73306 h 75365"/>
                        <a:gd name="csX5" fmla="*/ 6844 w 48025"/>
                        <a:gd name="csY5" fmla="*/ 65164 h 75365"/>
                        <a:gd name="csX6" fmla="*/ 13867 w 48025"/>
                        <a:gd name="csY6" fmla="*/ 72263 h 75365"/>
                        <a:gd name="csX7" fmla="*/ 24002 w 48025"/>
                        <a:gd name="csY7" fmla="*/ 74594 h 75365"/>
                        <a:gd name="csX8" fmla="*/ 39888 w 48025"/>
                        <a:gd name="csY8" fmla="*/ 66835 h 75365"/>
                        <a:gd name="csX9" fmla="*/ 46006 w 48025"/>
                        <a:gd name="csY9" fmla="*/ 46426 h 75365"/>
                        <a:gd name="csX10" fmla="*/ 39888 w 48025"/>
                        <a:gd name="csY10" fmla="*/ 26001 h 75365"/>
                        <a:gd name="csX11" fmla="*/ 24002 w 48025"/>
                        <a:gd name="csY11" fmla="*/ 18242 h 75365"/>
                        <a:gd name="csX12" fmla="*/ 13867 w 48025"/>
                        <a:gd name="csY12" fmla="*/ 20573 h 75365"/>
                        <a:gd name="csX13" fmla="*/ 6844 w 48025"/>
                        <a:gd name="csY13" fmla="*/ 27688 h 75365"/>
                        <a:gd name="csX14" fmla="*/ 36852 w 48025"/>
                        <a:gd name="csY14" fmla="*/ 46426 h 75365"/>
                        <a:gd name="csX15" fmla="*/ 32850 w 48025"/>
                        <a:gd name="csY15" fmla="*/ 61683 h 75365"/>
                        <a:gd name="csX16" fmla="*/ 21856 w 48025"/>
                        <a:gd name="csY16" fmla="*/ 67219 h 75365"/>
                        <a:gd name="csX17" fmla="*/ 10846 w 48025"/>
                        <a:gd name="csY17" fmla="*/ 61683 h 75365"/>
                        <a:gd name="csX18" fmla="*/ 6844 w 48025"/>
                        <a:gd name="csY18" fmla="*/ 46426 h 75365"/>
                        <a:gd name="csX19" fmla="*/ 10846 w 48025"/>
                        <a:gd name="csY19" fmla="*/ 31169 h 75365"/>
                        <a:gd name="csX20" fmla="*/ 21856 w 48025"/>
                        <a:gd name="csY20" fmla="*/ 25633 h 75365"/>
                        <a:gd name="csX21" fmla="*/ 32850 w 48025"/>
                        <a:gd name="csY21" fmla="*/ 31169 h 75365"/>
                        <a:gd name="csX22" fmla="*/ 36852 w 48025"/>
                        <a:gd name="csY22" fmla="*/ 46426 h 75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8025" h="75365">
                          <a:moveTo>
                            <a:pt x="6844" y="27688"/>
                          </a:moveTo>
                          <a:lnTo>
                            <a:pt x="6844" y="-772"/>
                          </a:lnTo>
                          <a:lnTo>
                            <a:pt x="-2019" y="-772"/>
                          </a:lnTo>
                          <a:lnTo>
                            <a:pt x="-2019" y="73306"/>
                          </a:lnTo>
                          <a:lnTo>
                            <a:pt x="6844" y="73306"/>
                          </a:lnTo>
                          <a:lnTo>
                            <a:pt x="6844" y="65164"/>
                          </a:lnTo>
                          <a:cubicBezTo>
                            <a:pt x="8704" y="68353"/>
                            <a:pt x="11045" y="70720"/>
                            <a:pt x="13867" y="72263"/>
                          </a:cubicBezTo>
                          <a:cubicBezTo>
                            <a:pt x="16698" y="73817"/>
                            <a:pt x="20077" y="74594"/>
                            <a:pt x="24002" y="74594"/>
                          </a:cubicBezTo>
                          <a:cubicBezTo>
                            <a:pt x="30524" y="74594"/>
                            <a:pt x="35820" y="72008"/>
                            <a:pt x="39888" y="66835"/>
                          </a:cubicBezTo>
                          <a:cubicBezTo>
                            <a:pt x="43967" y="61663"/>
                            <a:pt x="46006" y="54859"/>
                            <a:pt x="46006" y="46426"/>
                          </a:cubicBezTo>
                          <a:cubicBezTo>
                            <a:pt x="46006" y="37992"/>
                            <a:pt x="43967" y="31184"/>
                            <a:pt x="39888" y="26001"/>
                          </a:cubicBezTo>
                          <a:cubicBezTo>
                            <a:pt x="35820" y="20829"/>
                            <a:pt x="30524" y="18242"/>
                            <a:pt x="24002" y="18242"/>
                          </a:cubicBezTo>
                          <a:cubicBezTo>
                            <a:pt x="20077" y="18242"/>
                            <a:pt x="16698" y="19019"/>
                            <a:pt x="13867" y="20573"/>
                          </a:cubicBezTo>
                          <a:cubicBezTo>
                            <a:pt x="11045" y="22127"/>
                            <a:pt x="8704" y="24499"/>
                            <a:pt x="6844" y="27688"/>
                          </a:cubicBezTo>
                          <a:close/>
                          <a:moveTo>
                            <a:pt x="36852" y="46426"/>
                          </a:moveTo>
                          <a:cubicBezTo>
                            <a:pt x="36852" y="52907"/>
                            <a:pt x="35518" y="57993"/>
                            <a:pt x="32850" y="61683"/>
                          </a:cubicBezTo>
                          <a:cubicBezTo>
                            <a:pt x="30182" y="65373"/>
                            <a:pt x="26517" y="67219"/>
                            <a:pt x="21856" y="67219"/>
                          </a:cubicBezTo>
                          <a:cubicBezTo>
                            <a:pt x="17184" y="67219"/>
                            <a:pt x="13514" y="65373"/>
                            <a:pt x="10846" y="61683"/>
                          </a:cubicBezTo>
                          <a:cubicBezTo>
                            <a:pt x="8178" y="57993"/>
                            <a:pt x="6844" y="52907"/>
                            <a:pt x="6844" y="46426"/>
                          </a:cubicBezTo>
                          <a:cubicBezTo>
                            <a:pt x="6844" y="39945"/>
                            <a:pt x="8178" y="34859"/>
                            <a:pt x="10846" y="31169"/>
                          </a:cubicBezTo>
                          <a:cubicBezTo>
                            <a:pt x="13514" y="27478"/>
                            <a:pt x="17184" y="25633"/>
                            <a:pt x="21856" y="25633"/>
                          </a:cubicBezTo>
                          <a:cubicBezTo>
                            <a:pt x="26517" y="25633"/>
                            <a:pt x="30182" y="27478"/>
                            <a:pt x="32850" y="31169"/>
                          </a:cubicBezTo>
                          <a:cubicBezTo>
                            <a:pt x="35518" y="34859"/>
                            <a:pt x="36852" y="39945"/>
                            <a:pt x="36852" y="46426"/>
                          </a:cubicBezTo>
                          <a:close/>
                        </a:path>
                      </a:pathLst>
                    </a:custGeom>
                    <a:solidFill>
                      <a:srgbClr val="000000"/>
                    </a:solidFill>
                    <a:ln w="15" cap="flat">
                      <a:noFill/>
                      <a:prstDash val="solid"/>
                      <a:round/>
                    </a:ln>
                  </p:spPr>
                  <p:txBody>
                    <a:bodyPr/>
                    <a:lstStyle/>
                    <a:p>
                      <a:endParaRPr lang="nb-NO"/>
                    </a:p>
                  </p:txBody>
                </p:sp>
                <p:sp>
                  <p:nvSpPr>
                    <p:cNvPr id="373" name="Friform 372">
                      <a:extLst>
                        <a:ext uri="{FF2B5EF4-FFF2-40B4-BE49-F238E27FC236}">
                          <a16:creationId xmlns:a16="http://schemas.microsoft.com/office/drawing/2014/main" id="{E381A173-7721-B50A-E52A-E568718A9F12}"/>
                        </a:ext>
                      </a:extLst>
                    </p:cNvPr>
                    <p:cNvSpPr/>
                    <p:nvPr/>
                  </p:nvSpPr>
                  <p:spPr>
                    <a:xfrm flipV="1">
                      <a:off x="4444472" y="5033382"/>
                      <a:ext cx="49742" cy="56351"/>
                    </a:xfrm>
                    <a:custGeom>
                      <a:avLst/>
                      <a:gdLst>
                        <a:gd name="csX0" fmla="*/ 47902 w 49742"/>
                        <a:gd name="csY0" fmla="*/ 29045 h 56351"/>
                        <a:gd name="csX1" fmla="*/ 47902 w 49742"/>
                        <a:gd name="csY1" fmla="*/ 24736 h 56351"/>
                        <a:gd name="csX2" fmla="*/ 7359 w 49742"/>
                        <a:gd name="csY2" fmla="*/ 24736 h 56351"/>
                        <a:gd name="csX3" fmla="*/ 12849 w 49742"/>
                        <a:gd name="csY3" fmla="*/ 10859 h 56351"/>
                        <a:gd name="csX4" fmla="*/ 26526 w 49742"/>
                        <a:gd name="csY4" fmla="*/ 6090 h 56351"/>
                        <a:gd name="csX5" fmla="*/ 36371 w 49742"/>
                        <a:gd name="csY5" fmla="*/ 7332 h 56351"/>
                        <a:gd name="csX6" fmla="*/ 45847 w 49742"/>
                        <a:gd name="csY6" fmla="*/ 11074 h 56351"/>
                        <a:gd name="csX7" fmla="*/ 45847 w 49742"/>
                        <a:gd name="csY7" fmla="*/ 2732 h 56351"/>
                        <a:gd name="csX8" fmla="*/ 36110 w 49742"/>
                        <a:gd name="csY8" fmla="*/ -335 h 56351"/>
                        <a:gd name="csX9" fmla="*/ 26005 w 49742"/>
                        <a:gd name="csY9" fmla="*/ -1393 h 56351"/>
                        <a:gd name="csX10" fmla="*/ 5657 w 49742"/>
                        <a:gd name="csY10" fmla="*/ 6075 h 56351"/>
                        <a:gd name="csX11" fmla="*/ -1841 w 49742"/>
                        <a:gd name="csY11" fmla="*/ 26316 h 56351"/>
                        <a:gd name="csX12" fmla="*/ 5274 w 49742"/>
                        <a:gd name="csY12" fmla="*/ 47216 h 56351"/>
                        <a:gd name="csX13" fmla="*/ 24472 w 49742"/>
                        <a:gd name="csY13" fmla="*/ 54959 h 56351"/>
                        <a:gd name="csX14" fmla="*/ 41600 w 49742"/>
                        <a:gd name="csY14" fmla="*/ 47982 h 56351"/>
                        <a:gd name="csX15" fmla="*/ 47902 w 49742"/>
                        <a:gd name="csY15" fmla="*/ 29045 h 56351"/>
                        <a:gd name="csX16" fmla="*/ 39085 w 49742"/>
                        <a:gd name="csY16" fmla="*/ 31636 h 56351"/>
                        <a:gd name="csX17" fmla="*/ 35037 w 49742"/>
                        <a:gd name="csY17" fmla="*/ 43167 h 56351"/>
                        <a:gd name="csX18" fmla="*/ 24564 w 49742"/>
                        <a:gd name="csY18" fmla="*/ 47492 h 56351"/>
                        <a:gd name="csX19" fmla="*/ 12757 w 49742"/>
                        <a:gd name="csY19" fmla="*/ 43321 h 56351"/>
                        <a:gd name="csX20" fmla="*/ 7651 w 49742"/>
                        <a:gd name="csY20" fmla="*/ 31575 h 56351"/>
                        <a:gd name="csX21" fmla="*/ 39085 w 49742"/>
                        <a:gd name="csY21" fmla="*/ 31636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02" y="29045"/>
                          </a:moveTo>
                          <a:lnTo>
                            <a:pt x="47902" y="24736"/>
                          </a:lnTo>
                          <a:lnTo>
                            <a:pt x="7359" y="24736"/>
                          </a:lnTo>
                          <a:cubicBezTo>
                            <a:pt x="7748" y="18664"/>
                            <a:pt x="9577" y="14038"/>
                            <a:pt x="12849" y="10859"/>
                          </a:cubicBezTo>
                          <a:cubicBezTo>
                            <a:pt x="16120" y="7680"/>
                            <a:pt x="20679" y="6090"/>
                            <a:pt x="26526" y="6090"/>
                          </a:cubicBezTo>
                          <a:cubicBezTo>
                            <a:pt x="29910" y="6090"/>
                            <a:pt x="33192" y="6504"/>
                            <a:pt x="36371" y="7332"/>
                          </a:cubicBezTo>
                          <a:cubicBezTo>
                            <a:pt x="39550" y="8160"/>
                            <a:pt x="42709" y="9408"/>
                            <a:pt x="45847" y="11074"/>
                          </a:cubicBezTo>
                          <a:lnTo>
                            <a:pt x="45847" y="2732"/>
                          </a:lnTo>
                          <a:cubicBezTo>
                            <a:pt x="42678" y="1393"/>
                            <a:pt x="39432" y="371"/>
                            <a:pt x="36110" y="-335"/>
                          </a:cubicBezTo>
                          <a:cubicBezTo>
                            <a:pt x="32788" y="-1040"/>
                            <a:pt x="29419" y="-1393"/>
                            <a:pt x="26005" y="-1393"/>
                          </a:cubicBezTo>
                          <a:cubicBezTo>
                            <a:pt x="17439" y="-1393"/>
                            <a:pt x="10656" y="1097"/>
                            <a:pt x="5657" y="6075"/>
                          </a:cubicBezTo>
                          <a:cubicBezTo>
                            <a:pt x="658" y="11064"/>
                            <a:pt x="-1841" y="17810"/>
                            <a:pt x="-1841" y="26316"/>
                          </a:cubicBezTo>
                          <a:cubicBezTo>
                            <a:pt x="-1841" y="35097"/>
                            <a:pt x="531" y="42063"/>
                            <a:pt x="5274" y="47216"/>
                          </a:cubicBezTo>
                          <a:cubicBezTo>
                            <a:pt x="10017" y="52378"/>
                            <a:pt x="16416" y="54959"/>
                            <a:pt x="24472" y="54959"/>
                          </a:cubicBezTo>
                          <a:cubicBezTo>
                            <a:pt x="31689" y="54959"/>
                            <a:pt x="37398" y="52634"/>
                            <a:pt x="41600" y="47982"/>
                          </a:cubicBezTo>
                          <a:cubicBezTo>
                            <a:pt x="45801" y="43341"/>
                            <a:pt x="47902" y="37029"/>
                            <a:pt x="47902" y="29045"/>
                          </a:cubicBezTo>
                          <a:close/>
                          <a:moveTo>
                            <a:pt x="39085" y="31636"/>
                          </a:moveTo>
                          <a:cubicBezTo>
                            <a:pt x="39023" y="36451"/>
                            <a:pt x="37674" y="40295"/>
                            <a:pt x="35037" y="43167"/>
                          </a:cubicBezTo>
                          <a:cubicBezTo>
                            <a:pt x="32399" y="46050"/>
                            <a:pt x="28908" y="47492"/>
                            <a:pt x="24564" y="47492"/>
                          </a:cubicBezTo>
                          <a:cubicBezTo>
                            <a:pt x="19647" y="47492"/>
                            <a:pt x="15711" y="46101"/>
                            <a:pt x="12757" y="43321"/>
                          </a:cubicBezTo>
                          <a:cubicBezTo>
                            <a:pt x="9802" y="40540"/>
                            <a:pt x="8100" y="36625"/>
                            <a:pt x="7651" y="31575"/>
                          </a:cubicBezTo>
                          <a:lnTo>
                            <a:pt x="39085" y="31636"/>
                          </a:lnTo>
                          <a:close/>
                        </a:path>
                      </a:pathLst>
                    </a:custGeom>
                    <a:solidFill>
                      <a:srgbClr val="000000"/>
                    </a:solidFill>
                    <a:ln w="15" cap="flat">
                      <a:noFill/>
                      <a:prstDash val="solid"/>
                      <a:round/>
                    </a:ln>
                  </p:spPr>
                  <p:txBody>
                    <a:bodyPr/>
                    <a:lstStyle/>
                    <a:p>
                      <a:endParaRPr lang="nb-NO"/>
                    </a:p>
                  </p:txBody>
                </p:sp>
                <p:sp>
                  <p:nvSpPr>
                    <p:cNvPr id="374" name="Friform 373">
                      <a:extLst>
                        <a:ext uri="{FF2B5EF4-FFF2-40B4-BE49-F238E27FC236}">
                          <a16:creationId xmlns:a16="http://schemas.microsoft.com/office/drawing/2014/main" id="{F0E3E934-EC21-3DD0-B87C-97CF9163353B}"/>
                        </a:ext>
                      </a:extLst>
                    </p:cNvPr>
                    <p:cNvSpPr/>
                    <p:nvPr/>
                  </p:nvSpPr>
                  <p:spPr>
                    <a:xfrm flipV="1">
                      <a:off x="4502073" y="5019428"/>
                      <a:ext cx="33489" cy="68910"/>
                    </a:xfrm>
                    <a:custGeom>
                      <a:avLst/>
                      <a:gdLst>
                        <a:gd name="csX0" fmla="*/ 14209 w 33489"/>
                        <a:gd name="csY0" fmla="*/ 67016 h 68910"/>
                        <a:gd name="csX1" fmla="*/ 14209 w 33489"/>
                        <a:gd name="csY1" fmla="*/ 51774 h 68910"/>
                        <a:gd name="csX2" fmla="*/ 32364 w 33489"/>
                        <a:gd name="csY2" fmla="*/ 51774 h 68910"/>
                        <a:gd name="csX3" fmla="*/ 32364 w 33489"/>
                        <a:gd name="csY3" fmla="*/ 44920 h 68910"/>
                        <a:gd name="csX4" fmla="*/ 14209 w 33489"/>
                        <a:gd name="csY4" fmla="*/ 44920 h 68910"/>
                        <a:gd name="csX5" fmla="*/ 14209 w 33489"/>
                        <a:gd name="csY5" fmla="*/ 15786 h 68910"/>
                        <a:gd name="csX6" fmla="*/ 16003 w 33489"/>
                        <a:gd name="csY6" fmla="*/ 7352 h 68910"/>
                        <a:gd name="csX7" fmla="*/ 23317 w 33489"/>
                        <a:gd name="csY7" fmla="*/ 5482 h 68910"/>
                        <a:gd name="csX8" fmla="*/ 32364 w 33489"/>
                        <a:gd name="csY8" fmla="*/ 5482 h 68910"/>
                        <a:gd name="csX9" fmla="*/ 32364 w 33489"/>
                        <a:gd name="csY9" fmla="*/ -1894 h 68910"/>
                        <a:gd name="csX10" fmla="*/ 23317 w 33489"/>
                        <a:gd name="csY10" fmla="*/ -1894 h 68910"/>
                        <a:gd name="csX11" fmla="*/ 9225 w 33489"/>
                        <a:gd name="csY11" fmla="*/ 1909 h 68910"/>
                        <a:gd name="csX12" fmla="*/ 5346 w 33489"/>
                        <a:gd name="csY12" fmla="*/ 15786 h 68910"/>
                        <a:gd name="csX13" fmla="*/ 5346 w 33489"/>
                        <a:gd name="csY13" fmla="*/ 44920 h 68910"/>
                        <a:gd name="csX14" fmla="*/ -1125 w 33489"/>
                        <a:gd name="csY14" fmla="*/ 44920 h 68910"/>
                        <a:gd name="csX15" fmla="*/ -1125 w 33489"/>
                        <a:gd name="csY15" fmla="*/ 51774 h 68910"/>
                        <a:gd name="csX16" fmla="*/ 5346 w 33489"/>
                        <a:gd name="csY16" fmla="*/ 51774 h 68910"/>
                        <a:gd name="csX17" fmla="*/ 5346 w 33489"/>
                        <a:gd name="csY17" fmla="*/ 67016 h 68910"/>
                        <a:gd name="csX18" fmla="*/ 14209 w 33489"/>
                        <a:gd name="csY18" fmla="*/ 67016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209" y="67016"/>
                          </a:moveTo>
                          <a:lnTo>
                            <a:pt x="14209" y="51774"/>
                          </a:lnTo>
                          <a:lnTo>
                            <a:pt x="32364" y="51774"/>
                          </a:lnTo>
                          <a:lnTo>
                            <a:pt x="32364" y="44920"/>
                          </a:lnTo>
                          <a:lnTo>
                            <a:pt x="14209" y="44920"/>
                          </a:lnTo>
                          <a:lnTo>
                            <a:pt x="14209" y="15786"/>
                          </a:lnTo>
                          <a:cubicBezTo>
                            <a:pt x="14209" y="11411"/>
                            <a:pt x="14807" y="8600"/>
                            <a:pt x="16003" y="7352"/>
                          </a:cubicBezTo>
                          <a:cubicBezTo>
                            <a:pt x="17199" y="6105"/>
                            <a:pt x="19637" y="5482"/>
                            <a:pt x="23317" y="5482"/>
                          </a:cubicBezTo>
                          <a:lnTo>
                            <a:pt x="32364" y="5482"/>
                          </a:lnTo>
                          <a:lnTo>
                            <a:pt x="32364" y="-1894"/>
                          </a:lnTo>
                          <a:lnTo>
                            <a:pt x="23317" y="-1894"/>
                          </a:lnTo>
                          <a:cubicBezTo>
                            <a:pt x="16509" y="-1894"/>
                            <a:pt x="11812" y="-626"/>
                            <a:pt x="9225" y="1909"/>
                          </a:cubicBezTo>
                          <a:cubicBezTo>
                            <a:pt x="6639" y="4454"/>
                            <a:pt x="5346" y="9080"/>
                            <a:pt x="5346" y="15786"/>
                          </a:cubicBezTo>
                          <a:lnTo>
                            <a:pt x="5346" y="44920"/>
                          </a:lnTo>
                          <a:lnTo>
                            <a:pt x="-1125" y="44920"/>
                          </a:lnTo>
                          <a:lnTo>
                            <a:pt x="-1125" y="51774"/>
                          </a:lnTo>
                          <a:lnTo>
                            <a:pt x="5346" y="51774"/>
                          </a:lnTo>
                          <a:lnTo>
                            <a:pt x="5346" y="67016"/>
                          </a:lnTo>
                          <a:lnTo>
                            <a:pt x="14209" y="67016"/>
                          </a:lnTo>
                          <a:close/>
                        </a:path>
                      </a:pathLst>
                    </a:custGeom>
                    <a:solidFill>
                      <a:srgbClr val="000000"/>
                    </a:solidFill>
                    <a:ln w="15" cap="flat">
                      <a:noFill/>
                      <a:prstDash val="solid"/>
                      <a:round/>
                    </a:ln>
                  </p:spPr>
                  <p:txBody>
                    <a:bodyPr/>
                    <a:lstStyle/>
                    <a:p>
                      <a:endParaRPr lang="nb-NO"/>
                    </a:p>
                  </p:txBody>
                </p:sp>
                <p:sp>
                  <p:nvSpPr>
                    <p:cNvPr id="375" name="Friform 374">
                      <a:extLst>
                        <a:ext uri="{FF2B5EF4-FFF2-40B4-BE49-F238E27FC236}">
                          <a16:creationId xmlns:a16="http://schemas.microsoft.com/office/drawing/2014/main" id="{1A4435B9-9F00-08ED-47F5-E46AF146FD53}"/>
                        </a:ext>
                      </a:extLst>
                    </p:cNvPr>
                    <p:cNvSpPr/>
                    <p:nvPr/>
                  </p:nvSpPr>
                  <p:spPr>
                    <a:xfrm flipV="1">
                      <a:off x="4543802" y="5033382"/>
                      <a:ext cx="45342" cy="56351"/>
                    </a:xfrm>
                    <a:custGeom>
                      <a:avLst/>
                      <a:gdLst>
                        <a:gd name="csX0" fmla="*/ 26035 w 45342"/>
                        <a:gd name="csY0" fmla="*/ 26975 h 56351"/>
                        <a:gd name="csX1" fmla="*/ 11223 w 45342"/>
                        <a:gd name="csY1" fmla="*/ 24537 h 56351"/>
                        <a:gd name="csX2" fmla="*/ 7098 w 45342"/>
                        <a:gd name="csY2" fmla="*/ 16195 h 56351"/>
                        <a:gd name="csX3" fmla="*/ 10196 w 45342"/>
                        <a:gd name="csY3" fmla="*/ 8743 h 56351"/>
                        <a:gd name="csX4" fmla="*/ 18599 w 45342"/>
                        <a:gd name="csY4" fmla="*/ 5998 h 56351"/>
                        <a:gd name="csX5" fmla="*/ 30375 w 45342"/>
                        <a:gd name="csY5" fmla="*/ 11197 h 56351"/>
                        <a:gd name="csX6" fmla="*/ 34806 w 45342"/>
                        <a:gd name="csY6" fmla="*/ 25012 h 56351"/>
                        <a:gd name="csX7" fmla="*/ 34806 w 45342"/>
                        <a:gd name="csY7" fmla="*/ 26975 h 56351"/>
                        <a:gd name="csX8" fmla="*/ 26035 w 45342"/>
                        <a:gd name="csY8" fmla="*/ 26975 h 56351"/>
                        <a:gd name="csX9" fmla="*/ 43623 w 45342"/>
                        <a:gd name="csY9" fmla="*/ 30624 h 56351"/>
                        <a:gd name="csX10" fmla="*/ 43623 w 45342"/>
                        <a:gd name="csY10" fmla="*/ 3 h 56351"/>
                        <a:gd name="csX11" fmla="*/ 34806 w 45342"/>
                        <a:gd name="csY11" fmla="*/ 3 h 56351"/>
                        <a:gd name="csX12" fmla="*/ 34806 w 45342"/>
                        <a:gd name="csY12" fmla="*/ 8145 h 56351"/>
                        <a:gd name="csX13" fmla="*/ 27278 w 45342"/>
                        <a:gd name="csY13" fmla="*/ 938 h 56351"/>
                        <a:gd name="csX14" fmla="*/ 16253 w 45342"/>
                        <a:gd name="csY14" fmla="*/ -1393 h 56351"/>
                        <a:gd name="csX15" fmla="*/ 3142 w 45342"/>
                        <a:gd name="csY15" fmla="*/ 3238 h 56351"/>
                        <a:gd name="csX16" fmla="*/ -1719 w 45342"/>
                        <a:gd name="csY16" fmla="*/ 15628 h 56351"/>
                        <a:gd name="csX17" fmla="*/ 4338 w 45342"/>
                        <a:gd name="csY17" fmla="*/ 29275 h 56351"/>
                        <a:gd name="csX18" fmla="*/ 22432 w 45342"/>
                        <a:gd name="csY18" fmla="*/ 33875 h 56351"/>
                        <a:gd name="csX19" fmla="*/ 34806 w 45342"/>
                        <a:gd name="csY19" fmla="*/ 33875 h 56351"/>
                        <a:gd name="csX20" fmla="*/ 34806 w 45342"/>
                        <a:gd name="csY20" fmla="*/ 34749 h 56351"/>
                        <a:gd name="csX21" fmla="*/ 30804 w 45342"/>
                        <a:gd name="csY21" fmla="*/ 44164 h 56351"/>
                        <a:gd name="csX22" fmla="*/ 19565 w 45342"/>
                        <a:gd name="csY22" fmla="*/ 47492 h 56351"/>
                        <a:gd name="csX23" fmla="*/ 10594 w 45342"/>
                        <a:gd name="csY23" fmla="*/ 46388 h 56351"/>
                        <a:gd name="csX24" fmla="*/ 2222 w 45342"/>
                        <a:gd name="csY24" fmla="*/ 43075 h 56351"/>
                        <a:gd name="csX25" fmla="*/ 2222 w 45342"/>
                        <a:gd name="csY25" fmla="*/ 51233 h 56351"/>
                        <a:gd name="csX26" fmla="*/ 11606 w 45342"/>
                        <a:gd name="csY26" fmla="*/ 54024 h 56351"/>
                        <a:gd name="csX27" fmla="*/ 20469 w 45342"/>
                        <a:gd name="csY27" fmla="*/ 54959 h 56351"/>
                        <a:gd name="csX28" fmla="*/ 37873 w 45342"/>
                        <a:gd name="csY28" fmla="*/ 48918 h 56351"/>
                        <a:gd name="csX29" fmla="*/ 43623 w 45342"/>
                        <a:gd name="csY29" fmla="*/ 30624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5342" h="56351">
                          <a:moveTo>
                            <a:pt x="26035" y="26975"/>
                          </a:moveTo>
                          <a:cubicBezTo>
                            <a:pt x="18910" y="26975"/>
                            <a:pt x="13973" y="26162"/>
                            <a:pt x="11223" y="24537"/>
                          </a:cubicBezTo>
                          <a:cubicBezTo>
                            <a:pt x="8473" y="22912"/>
                            <a:pt x="7098" y="20131"/>
                            <a:pt x="7098" y="16195"/>
                          </a:cubicBezTo>
                          <a:cubicBezTo>
                            <a:pt x="7098" y="13067"/>
                            <a:pt x="8131" y="10583"/>
                            <a:pt x="10196" y="8743"/>
                          </a:cubicBezTo>
                          <a:cubicBezTo>
                            <a:pt x="12261" y="6913"/>
                            <a:pt x="15062" y="5998"/>
                            <a:pt x="18599" y="5998"/>
                          </a:cubicBezTo>
                          <a:cubicBezTo>
                            <a:pt x="23495" y="5998"/>
                            <a:pt x="27421" y="7731"/>
                            <a:pt x="30375" y="11197"/>
                          </a:cubicBezTo>
                          <a:cubicBezTo>
                            <a:pt x="33329" y="14662"/>
                            <a:pt x="34806" y="19267"/>
                            <a:pt x="34806" y="25012"/>
                          </a:cubicBezTo>
                          <a:lnTo>
                            <a:pt x="34806" y="26975"/>
                          </a:lnTo>
                          <a:lnTo>
                            <a:pt x="26035" y="26975"/>
                          </a:lnTo>
                          <a:close/>
                          <a:moveTo>
                            <a:pt x="43623" y="30624"/>
                          </a:moveTo>
                          <a:lnTo>
                            <a:pt x="43623" y="3"/>
                          </a:lnTo>
                          <a:lnTo>
                            <a:pt x="34806" y="3"/>
                          </a:lnTo>
                          <a:lnTo>
                            <a:pt x="34806" y="8145"/>
                          </a:lnTo>
                          <a:cubicBezTo>
                            <a:pt x="32793" y="4894"/>
                            <a:pt x="30283" y="2492"/>
                            <a:pt x="27278" y="938"/>
                          </a:cubicBezTo>
                          <a:cubicBezTo>
                            <a:pt x="24272" y="-616"/>
                            <a:pt x="20597" y="-1393"/>
                            <a:pt x="16253" y="-1393"/>
                          </a:cubicBezTo>
                          <a:cubicBezTo>
                            <a:pt x="10763" y="-1393"/>
                            <a:pt x="6393" y="151"/>
                            <a:pt x="3142" y="3238"/>
                          </a:cubicBezTo>
                          <a:cubicBezTo>
                            <a:pt x="-98" y="6325"/>
                            <a:pt x="-1719" y="10455"/>
                            <a:pt x="-1719" y="15628"/>
                          </a:cubicBezTo>
                          <a:cubicBezTo>
                            <a:pt x="-1719" y="21659"/>
                            <a:pt x="300" y="26208"/>
                            <a:pt x="4338" y="29275"/>
                          </a:cubicBezTo>
                          <a:cubicBezTo>
                            <a:pt x="8386" y="32342"/>
                            <a:pt x="14418" y="33875"/>
                            <a:pt x="22432" y="33875"/>
                          </a:cubicBezTo>
                          <a:lnTo>
                            <a:pt x="34806" y="33875"/>
                          </a:lnTo>
                          <a:lnTo>
                            <a:pt x="34806" y="34749"/>
                          </a:lnTo>
                          <a:cubicBezTo>
                            <a:pt x="34806" y="38808"/>
                            <a:pt x="33472" y="41946"/>
                            <a:pt x="30804" y="44164"/>
                          </a:cubicBezTo>
                          <a:cubicBezTo>
                            <a:pt x="28136" y="46382"/>
                            <a:pt x="24390" y="47492"/>
                            <a:pt x="19565" y="47492"/>
                          </a:cubicBezTo>
                          <a:cubicBezTo>
                            <a:pt x="16498" y="47492"/>
                            <a:pt x="13508" y="47124"/>
                            <a:pt x="10594" y="46388"/>
                          </a:cubicBezTo>
                          <a:cubicBezTo>
                            <a:pt x="7691" y="45652"/>
                            <a:pt x="4900" y="44548"/>
                            <a:pt x="2222" y="43075"/>
                          </a:cubicBezTo>
                          <a:lnTo>
                            <a:pt x="2222" y="51233"/>
                          </a:lnTo>
                          <a:cubicBezTo>
                            <a:pt x="5442" y="52480"/>
                            <a:pt x="8570" y="53410"/>
                            <a:pt x="11606" y="54024"/>
                          </a:cubicBezTo>
                          <a:cubicBezTo>
                            <a:pt x="14642" y="54647"/>
                            <a:pt x="17597" y="54959"/>
                            <a:pt x="20469" y="54959"/>
                          </a:cubicBezTo>
                          <a:cubicBezTo>
                            <a:pt x="28238" y="54959"/>
                            <a:pt x="34040" y="52945"/>
                            <a:pt x="37873" y="48918"/>
                          </a:cubicBezTo>
                          <a:cubicBezTo>
                            <a:pt x="41707" y="44900"/>
                            <a:pt x="43623" y="38802"/>
                            <a:pt x="43623" y="30624"/>
                          </a:cubicBezTo>
                          <a:close/>
                        </a:path>
                      </a:pathLst>
                    </a:custGeom>
                    <a:solidFill>
                      <a:srgbClr val="000000"/>
                    </a:solidFill>
                    <a:ln w="15" cap="flat">
                      <a:noFill/>
                      <a:prstDash val="solid"/>
                      <a:round/>
                    </a:ln>
                  </p:spPr>
                  <p:txBody>
                    <a:bodyPr/>
                    <a:lstStyle/>
                    <a:p>
                      <a:endParaRPr lang="nb-NO"/>
                    </a:p>
                  </p:txBody>
                </p:sp>
                <p:sp>
                  <p:nvSpPr>
                    <p:cNvPr id="376" name="Friform 375">
                      <a:extLst>
                        <a:ext uri="{FF2B5EF4-FFF2-40B4-BE49-F238E27FC236}">
                          <a16:creationId xmlns:a16="http://schemas.microsoft.com/office/drawing/2014/main" id="{441B7A88-3D06-788A-76B5-CCDE5CFA2179}"/>
                        </a:ext>
                      </a:extLst>
                    </p:cNvPr>
                    <p:cNvSpPr/>
                    <p:nvPr/>
                  </p:nvSpPr>
                  <p:spPr>
                    <a:xfrm flipV="1">
                      <a:off x="4606960" y="5033382"/>
                      <a:ext cx="44958" cy="54956"/>
                    </a:xfrm>
                    <a:custGeom>
                      <a:avLst/>
                      <a:gdLst>
                        <a:gd name="csX0" fmla="*/ 43062 w 44958"/>
                        <a:gd name="csY0" fmla="*/ 30962 h 54956"/>
                        <a:gd name="csX1" fmla="*/ 43062 w 44958"/>
                        <a:gd name="csY1" fmla="*/ -1438 h 54956"/>
                        <a:gd name="csX2" fmla="*/ 34245 w 44958"/>
                        <a:gd name="csY2" fmla="*/ -1438 h 54956"/>
                        <a:gd name="csX3" fmla="*/ 34245 w 44958"/>
                        <a:gd name="csY3" fmla="*/ 30671 h 54956"/>
                        <a:gd name="csX4" fmla="*/ 31270 w 44958"/>
                        <a:gd name="csY4" fmla="*/ 42064 h 54956"/>
                        <a:gd name="csX5" fmla="*/ 22361 w 44958"/>
                        <a:gd name="csY5" fmla="*/ 45851 h 54956"/>
                        <a:gd name="csX6" fmla="*/ 11091 w 44958"/>
                        <a:gd name="csY6" fmla="*/ 41297 h 54956"/>
                        <a:gd name="csX7" fmla="*/ 6966 w 44958"/>
                        <a:gd name="csY7" fmla="*/ 28892 h 54956"/>
                        <a:gd name="csX8" fmla="*/ 6966 w 44958"/>
                        <a:gd name="csY8" fmla="*/ -1438 h 54956"/>
                        <a:gd name="csX9" fmla="*/ -1897 w 44958"/>
                        <a:gd name="csY9" fmla="*/ -1438 h 54956"/>
                        <a:gd name="csX10" fmla="*/ -1897 w 44958"/>
                        <a:gd name="csY10" fmla="*/ 52230 h 54956"/>
                        <a:gd name="csX11" fmla="*/ 6966 w 44958"/>
                        <a:gd name="csY11" fmla="*/ 52230 h 54956"/>
                        <a:gd name="csX12" fmla="*/ 6966 w 44958"/>
                        <a:gd name="csY12" fmla="*/ 43889 h 54956"/>
                        <a:gd name="csX13" fmla="*/ 14418 w 44958"/>
                        <a:gd name="csY13" fmla="*/ 51126 h 54956"/>
                        <a:gd name="csX14" fmla="*/ 24324 w 44958"/>
                        <a:gd name="csY14" fmla="*/ 53518 h 54956"/>
                        <a:gd name="csX15" fmla="*/ 38308 w 44958"/>
                        <a:gd name="csY15" fmla="*/ 47799 h 54956"/>
                        <a:gd name="csX16" fmla="*/ 43062 w 44958"/>
                        <a:gd name="csY16" fmla="*/ 30962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062" y="30962"/>
                          </a:moveTo>
                          <a:lnTo>
                            <a:pt x="43062" y="-1438"/>
                          </a:lnTo>
                          <a:lnTo>
                            <a:pt x="34245" y="-1438"/>
                          </a:lnTo>
                          <a:lnTo>
                            <a:pt x="34245" y="30671"/>
                          </a:lnTo>
                          <a:cubicBezTo>
                            <a:pt x="34245" y="35751"/>
                            <a:pt x="33253" y="39549"/>
                            <a:pt x="31270" y="42064"/>
                          </a:cubicBezTo>
                          <a:cubicBezTo>
                            <a:pt x="29287" y="44589"/>
                            <a:pt x="26317" y="45851"/>
                            <a:pt x="22361" y="45851"/>
                          </a:cubicBezTo>
                          <a:cubicBezTo>
                            <a:pt x="17598" y="45851"/>
                            <a:pt x="13841" y="44333"/>
                            <a:pt x="11091" y="41297"/>
                          </a:cubicBezTo>
                          <a:cubicBezTo>
                            <a:pt x="8341" y="38271"/>
                            <a:pt x="6966" y="34136"/>
                            <a:pt x="6966" y="28892"/>
                          </a:cubicBezTo>
                          <a:lnTo>
                            <a:pt x="6966" y="-1438"/>
                          </a:lnTo>
                          <a:lnTo>
                            <a:pt x="-1897" y="-1438"/>
                          </a:lnTo>
                          <a:lnTo>
                            <a:pt x="-1897" y="52230"/>
                          </a:lnTo>
                          <a:lnTo>
                            <a:pt x="6966" y="52230"/>
                          </a:lnTo>
                          <a:lnTo>
                            <a:pt x="6966" y="43889"/>
                          </a:lnTo>
                          <a:cubicBezTo>
                            <a:pt x="9082" y="47119"/>
                            <a:pt x="11566" y="49531"/>
                            <a:pt x="14418" y="51126"/>
                          </a:cubicBezTo>
                          <a:cubicBezTo>
                            <a:pt x="17281" y="52721"/>
                            <a:pt x="20583" y="53518"/>
                            <a:pt x="24324" y="53518"/>
                          </a:cubicBezTo>
                          <a:cubicBezTo>
                            <a:pt x="30488" y="53518"/>
                            <a:pt x="35150" y="51612"/>
                            <a:pt x="38308" y="47799"/>
                          </a:cubicBezTo>
                          <a:cubicBezTo>
                            <a:pt x="41477" y="43986"/>
                            <a:pt x="43062" y="38374"/>
                            <a:pt x="43062" y="30962"/>
                          </a:cubicBezTo>
                          <a:close/>
                        </a:path>
                      </a:pathLst>
                    </a:custGeom>
                    <a:solidFill>
                      <a:srgbClr val="000000"/>
                    </a:solidFill>
                    <a:ln w="15" cap="flat">
                      <a:noFill/>
                      <a:prstDash val="solid"/>
                      <a:round/>
                    </a:ln>
                  </p:spPr>
                  <p:txBody>
                    <a:bodyPr/>
                    <a:lstStyle/>
                    <a:p>
                      <a:endParaRPr lang="nb-NO"/>
                    </a:p>
                  </p:txBody>
                </p:sp>
                <p:sp>
                  <p:nvSpPr>
                    <p:cNvPr id="377" name="Friform 376">
                      <a:extLst>
                        <a:ext uri="{FF2B5EF4-FFF2-40B4-BE49-F238E27FC236}">
                          <a16:creationId xmlns:a16="http://schemas.microsoft.com/office/drawing/2014/main" id="{507888E6-20D2-E705-41DC-0D21456D0F6B}"/>
                        </a:ext>
                      </a:extLst>
                    </p:cNvPr>
                    <p:cNvSpPr/>
                    <p:nvPr/>
                  </p:nvSpPr>
                  <p:spPr>
                    <a:xfrm flipV="1">
                      <a:off x="4665570" y="5033382"/>
                      <a:ext cx="41017" cy="56351"/>
                    </a:xfrm>
                    <a:custGeom>
                      <a:avLst/>
                      <a:gdLst>
                        <a:gd name="csX0" fmla="*/ 36607 w 41017"/>
                        <a:gd name="csY0" fmla="*/ 52092 h 56351"/>
                        <a:gd name="csX1" fmla="*/ 36607 w 41017"/>
                        <a:gd name="csY1" fmla="*/ 43750 h 56351"/>
                        <a:gd name="csX2" fmla="*/ 28848 w 41017"/>
                        <a:gd name="csY2" fmla="*/ 46618 h 56351"/>
                        <a:gd name="csX3" fmla="*/ 20506 w 41017"/>
                        <a:gd name="csY3" fmla="*/ 47584 h 56351"/>
                        <a:gd name="csX4" fmla="*/ 10662 w 41017"/>
                        <a:gd name="csY4" fmla="*/ 45575 h 56351"/>
                        <a:gd name="csX5" fmla="*/ 7380 w 41017"/>
                        <a:gd name="csY5" fmla="*/ 39533 h 56351"/>
                        <a:gd name="csX6" fmla="*/ 9726 w 41017"/>
                        <a:gd name="csY6" fmla="*/ 34719 h 56351"/>
                        <a:gd name="csX7" fmla="*/ 19172 w 41017"/>
                        <a:gd name="csY7" fmla="*/ 31391 h 56351"/>
                        <a:gd name="csX8" fmla="*/ 22193 w 41017"/>
                        <a:gd name="csY8" fmla="*/ 30716 h 56351"/>
                        <a:gd name="csX9" fmla="*/ 35533 w 41017"/>
                        <a:gd name="csY9" fmla="*/ 25043 h 56351"/>
                        <a:gd name="csX10" fmla="*/ 39489 w 41017"/>
                        <a:gd name="csY10" fmla="*/ 14815 h 56351"/>
                        <a:gd name="csX11" fmla="*/ 33571 w 41017"/>
                        <a:gd name="csY11" fmla="*/ 2962 h 56351"/>
                        <a:gd name="csX12" fmla="*/ 17301 w 41017"/>
                        <a:gd name="csY12" fmla="*/ -1393 h 56351"/>
                        <a:gd name="csX13" fmla="*/ 8316 w 41017"/>
                        <a:gd name="csY13" fmla="*/ -549 h 56351"/>
                        <a:gd name="csX14" fmla="*/ -1529 w 41017"/>
                        <a:gd name="csY14" fmla="*/ 1966 h 56351"/>
                        <a:gd name="csX15" fmla="*/ -1529 w 41017"/>
                        <a:gd name="csY15" fmla="*/ 11074 h 56351"/>
                        <a:gd name="csX16" fmla="*/ 8101 w 41017"/>
                        <a:gd name="csY16" fmla="*/ 7256 h 56351"/>
                        <a:gd name="csX17" fmla="*/ 17501 w 41017"/>
                        <a:gd name="csY17" fmla="*/ 5998 h 56351"/>
                        <a:gd name="csX18" fmla="*/ 27069 w 41017"/>
                        <a:gd name="csY18" fmla="*/ 8130 h 56351"/>
                        <a:gd name="csX19" fmla="*/ 30427 w 41017"/>
                        <a:gd name="csY19" fmla="*/ 14141 h 56351"/>
                        <a:gd name="csX20" fmla="*/ 28004 w 41017"/>
                        <a:gd name="csY20" fmla="*/ 19645 h 56351"/>
                        <a:gd name="csX21" fmla="*/ 17393 w 41017"/>
                        <a:gd name="csY21" fmla="*/ 23341 h 56351"/>
                        <a:gd name="csX22" fmla="*/ 14327 w 41017"/>
                        <a:gd name="csY22" fmla="*/ 24062 h 56351"/>
                        <a:gd name="csX23" fmla="*/ 2489 w 41017"/>
                        <a:gd name="csY23" fmla="*/ 29352 h 56351"/>
                        <a:gd name="csX24" fmla="*/ -1145 w 41017"/>
                        <a:gd name="csY24" fmla="*/ 39150 h 56351"/>
                        <a:gd name="csX25" fmla="*/ 4222 w 41017"/>
                        <a:gd name="csY25" fmla="*/ 50834 h 56351"/>
                        <a:gd name="csX26" fmla="*/ 19463 w 41017"/>
                        <a:gd name="csY26" fmla="*/ 54959 h 56351"/>
                        <a:gd name="csX27" fmla="*/ 28648 w 41017"/>
                        <a:gd name="csY27" fmla="*/ 54238 h 56351"/>
                        <a:gd name="csX28" fmla="*/ 36607 w 41017"/>
                        <a:gd name="csY28" fmla="*/ 52092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607" y="52092"/>
                          </a:moveTo>
                          <a:lnTo>
                            <a:pt x="36607" y="43750"/>
                          </a:lnTo>
                          <a:cubicBezTo>
                            <a:pt x="34123" y="45028"/>
                            <a:pt x="31536" y="45984"/>
                            <a:pt x="28848" y="46618"/>
                          </a:cubicBezTo>
                          <a:cubicBezTo>
                            <a:pt x="26169" y="47262"/>
                            <a:pt x="23389" y="47584"/>
                            <a:pt x="20506" y="47584"/>
                          </a:cubicBezTo>
                          <a:cubicBezTo>
                            <a:pt x="16131" y="47584"/>
                            <a:pt x="12849" y="46914"/>
                            <a:pt x="10662" y="45575"/>
                          </a:cubicBezTo>
                          <a:cubicBezTo>
                            <a:pt x="8474" y="44236"/>
                            <a:pt x="7380" y="42222"/>
                            <a:pt x="7380" y="39533"/>
                          </a:cubicBezTo>
                          <a:cubicBezTo>
                            <a:pt x="7380" y="37489"/>
                            <a:pt x="8162" y="35884"/>
                            <a:pt x="9726" y="34719"/>
                          </a:cubicBezTo>
                          <a:cubicBezTo>
                            <a:pt x="11291" y="33553"/>
                            <a:pt x="14439" y="32444"/>
                            <a:pt x="19172" y="31391"/>
                          </a:cubicBezTo>
                          <a:lnTo>
                            <a:pt x="22193" y="30716"/>
                          </a:lnTo>
                          <a:cubicBezTo>
                            <a:pt x="28449" y="29377"/>
                            <a:pt x="32896" y="27486"/>
                            <a:pt x="35533" y="25043"/>
                          </a:cubicBezTo>
                          <a:cubicBezTo>
                            <a:pt x="38171" y="22600"/>
                            <a:pt x="39489" y="19191"/>
                            <a:pt x="39489" y="14815"/>
                          </a:cubicBezTo>
                          <a:cubicBezTo>
                            <a:pt x="39489" y="9827"/>
                            <a:pt x="37516" y="5876"/>
                            <a:pt x="33571" y="2962"/>
                          </a:cubicBezTo>
                          <a:cubicBezTo>
                            <a:pt x="29625" y="59"/>
                            <a:pt x="24202" y="-1393"/>
                            <a:pt x="17301" y="-1393"/>
                          </a:cubicBezTo>
                          <a:cubicBezTo>
                            <a:pt x="14429" y="-1393"/>
                            <a:pt x="11434" y="-1111"/>
                            <a:pt x="8316" y="-549"/>
                          </a:cubicBezTo>
                          <a:cubicBezTo>
                            <a:pt x="5198" y="13"/>
                            <a:pt x="1916" y="851"/>
                            <a:pt x="-1529" y="1966"/>
                          </a:cubicBezTo>
                          <a:lnTo>
                            <a:pt x="-1529" y="11074"/>
                          </a:lnTo>
                          <a:cubicBezTo>
                            <a:pt x="1732" y="9377"/>
                            <a:pt x="4942" y="8104"/>
                            <a:pt x="8101" y="7256"/>
                          </a:cubicBezTo>
                          <a:cubicBezTo>
                            <a:pt x="11260" y="6417"/>
                            <a:pt x="14393" y="5998"/>
                            <a:pt x="17501" y="5998"/>
                          </a:cubicBezTo>
                          <a:cubicBezTo>
                            <a:pt x="21651" y="5998"/>
                            <a:pt x="24841" y="6709"/>
                            <a:pt x="27069" y="8130"/>
                          </a:cubicBezTo>
                          <a:cubicBezTo>
                            <a:pt x="29308" y="9551"/>
                            <a:pt x="30427" y="11554"/>
                            <a:pt x="30427" y="14141"/>
                          </a:cubicBezTo>
                          <a:cubicBezTo>
                            <a:pt x="30427" y="16533"/>
                            <a:pt x="29620" y="18368"/>
                            <a:pt x="28004" y="19645"/>
                          </a:cubicBezTo>
                          <a:cubicBezTo>
                            <a:pt x="26399" y="20923"/>
                            <a:pt x="22862" y="22155"/>
                            <a:pt x="17393" y="23341"/>
                          </a:cubicBezTo>
                          <a:lnTo>
                            <a:pt x="14327" y="24062"/>
                          </a:lnTo>
                          <a:cubicBezTo>
                            <a:pt x="8868" y="25206"/>
                            <a:pt x="4922" y="26970"/>
                            <a:pt x="2489" y="29352"/>
                          </a:cubicBezTo>
                          <a:cubicBezTo>
                            <a:pt x="66" y="31734"/>
                            <a:pt x="-1145" y="35000"/>
                            <a:pt x="-1145" y="39150"/>
                          </a:cubicBezTo>
                          <a:cubicBezTo>
                            <a:pt x="-1145" y="44200"/>
                            <a:pt x="644" y="48095"/>
                            <a:pt x="4222" y="50834"/>
                          </a:cubicBezTo>
                          <a:cubicBezTo>
                            <a:pt x="7800" y="53584"/>
                            <a:pt x="12880" y="54959"/>
                            <a:pt x="19463" y="54959"/>
                          </a:cubicBezTo>
                          <a:cubicBezTo>
                            <a:pt x="22714" y="54959"/>
                            <a:pt x="25776" y="54719"/>
                            <a:pt x="28648" y="54238"/>
                          </a:cubicBezTo>
                          <a:cubicBezTo>
                            <a:pt x="31531" y="53768"/>
                            <a:pt x="34184" y="53053"/>
                            <a:pt x="36607" y="52092"/>
                          </a:cubicBezTo>
                          <a:close/>
                        </a:path>
                      </a:pathLst>
                    </a:custGeom>
                    <a:solidFill>
                      <a:srgbClr val="000000"/>
                    </a:solidFill>
                    <a:ln w="15" cap="flat">
                      <a:noFill/>
                      <a:prstDash val="solid"/>
                      <a:round/>
                    </a:ln>
                  </p:spPr>
                  <p:txBody>
                    <a:bodyPr/>
                    <a:lstStyle/>
                    <a:p>
                      <a:endParaRPr lang="nb-NO"/>
                    </a:p>
                  </p:txBody>
                </p:sp>
                <p:sp>
                  <p:nvSpPr>
                    <p:cNvPr id="378" name="Friform 377">
                      <a:extLst>
                        <a:ext uri="{FF2B5EF4-FFF2-40B4-BE49-F238E27FC236}">
                          <a16:creationId xmlns:a16="http://schemas.microsoft.com/office/drawing/2014/main" id="{0896355A-071F-D6BB-69AC-5ADC68E942EC}"/>
                        </a:ext>
                      </a:extLst>
                    </p:cNvPr>
                    <p:cNvSpPr/>
                    <p:nvPr/>
                  </p:nvSpPr>
                  <p:spPr>
                    <a:xfrm flipV="1">
                      <a:off x="4716791" y="5033382"/>
                      <a:ext cx="49742" cy="56351"/>
                    </a:xfrm>
                    <a:custGeom>
                      <a:avLst/>
                      <a:gdLst>
                        <a:gd name="csX0" fmla="*/ 47930 w 49742"/>
                        <a:gd name="csY0" fmla="*/ 29045 h 56351"/>
                        <a:gd name="csX1" fmla="*/ 47930 w 49742"/>
                        <a:gd name="csY1" fmla="*/ 24736 h 56351"/>
                        <a:gd name="csX2" fmla="*/ 7387 w 49742"/>
                        <a:gd name="csY2" fmla="*/ 24736 h 56351"/>
                        <a:gd name="csX3" fmla="*/ 12876 w 49742"/>
                        <a:gd name="csY3" fmla="*/ 10859 h 56351"/>
                        <a:gd name="csX4" fmla="*/ 26554 w 49742"/>
                        <a:gd name="csY4" fmla="*/ 6090 h 56351"/>
                        <a:gd name="csX5" fmla="*/ 36398 w 49742"/>
                        <a:gd name="csY5" fmla="*/ 7332 h 56351"/>
                        <a:gd name="csX6" fmla="*/ 45875 w 49742"/>
                        <a:gd name="csY6" fmla="*/ 11074 h 56351"/>
                        <a:gd name="csX7" fmla="*/ 45875 w 49742"/>
                        <a:gd name="csY7" fmla="*/ 2732 h 56351"/>
                        <a:gd name="csX8" fmla="*/ 36138 w 49742"/>
                        <a:gd name="csY8" fmla="*/ -335 h 56351"/>
                        <a:gd name="csX9" fmla="*/ 26033 w 49742"/>
                        <a:gd name="csY9" fmla="*/ -1393 h 56351"/>
                        <a:gd name="csX10" fmla="*/ 5685 w 49742"/>
                        <a:gd name="csY10" fmla="*/ 6075 h 56351"/>
                        <a:gd name="csX11" fmla="*/ -1813 w 49742"/>
                        <a:gd name="csY11" fmla="*/ 26316 h 56351"/>
                        <a:gd name="csX12" fmla="*/ 5302 w 49742"/>
                        <a:gd name="csY12" fmla="*/ 47216 h 56351"/>
                        <a:gd name="csX13" fmla="*/ 24499 w 49742"/>
                        <a:gd name="csY13" fmla="*/ 54959 h 56351"/>
                        <a:gd name="csX14" fmla="*/ 41627 w 49742"/>
                        <a:gd name="csY14" fmla="*/ 47982 h 56351"/>
                        <a:gd name="csX15" fmla="*/ 47930 w 49742"/>
                        <a:gd name="csY15" fmla="*/ 29045 h 56351"/>
                        <a:gd name="csX16" fmla="*/ 39113 w 49742"/>
                        <a:gd name="csY16" fmla="*/ 31636 h 56351"/>
                        <a:gd name="csX17" fmla="*/ 35064 w 49742"/>
                        <a:gd name="csY17" fmla="*/ 43167 h 56351"/>
                        <a:gd name="csX18" fmla="*/ 24591 w 49742"/>
                        <a:gd name="csY18" fmla="*/ 47492 h 56351"/>
                        <a:gd name="csX19" fmla="*/ 12784 w 49742"/>
                        <a:gd name="csY19" fmla="*/ 43321 h 56351"/>
                        <a:gd name="csX20" fmla="*/ 7678 w 49742"/>
                        <a:gd name="csY20" fmla="*/ 31575 h 56351"/>
                        <a:gd name="csX21" fmla="*/ 39113 w 49742"/>
                        <a:gd name="csY21" fmla="*/ 31636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30" y="29045"/>
                          </a:moveTo>
                          <a:lnTo>
                            <a:pt x="47930" y="24736"/>
                          </a:lnTo>
                          <a:lnTo>
                            <a:pt x="7387" y="24736"/>
                          </a:lnTo>
                          <a:cubicBezTo>
                            <a:pt x="7775" y="18664"/>
                            <a:pt x="9605" y="14038"/>
                            <a:pt x="12876" y="10859"/>
                          </a:cubicBezTo>
                          <a:cubicBezTo>
                            <a:pt x="16148" y="7680"/>
                            <a:pt x="20707" y="6090"/>
                            <a:pt x="26554" y="6090"/>
                          </a:cubicBezTo>
                          <a:cubicBezTo>
                            <a:pt x="29938" y="6090"/>
                            <a:pt x="33219" y="6504"/>
                            <a:pt x="36398" y="7332"/>
                          </a:cubicBezTo>
                          <a:cubicBezTo>
                            <a:pt x="39578" y="8160"/>
                            <a:pt x="42736" y="9408"/>
                            <a:pt x="45875" y="11074"/>
                          </a:cubicBezTo>
                          <a:lnTo>
                            <a:pt x="45875" y="2732"/>
                          </a:lnTo>
                          <a:cubicBezTo>
                            <a:pt x="42706" y="1393"/>
                            <a:pt x="39460" y="371"/>
                            <a:pt x="36138" y="-335"/>
                          </a:cubicBezTo>
                          <a:cubicBezTo>
                            <a:pt x="32815" y="-1040"/>
                            <a:pt x="29447" y="-1393"/>
                            <a:pt x="26033" y="-1393"/>
                          </a:cubicBezTo>
                          <a:cubicBezTo>
                            <a:pt x="17466" y="-1393"/>
                            <a:pt x="10684" y="1097"/>
                            <a:pt x="5685" y="6075"/>
                          </a:cubicBezTo>
                          <a:cubicBezTo>
                            <a:pt x="686" y="11064"/>
                            <a:pt x="-1813" y="17810"/>
                            <a:pt x="-1813" y="26316"/>
                          </a:cubicBezTo>
                          <a:cubicBezTo>
                            <a:pt x="-1813" y="35097"/>
                            <a:pt x="558" y="42063"/>
                            <a:pt x="5302" y="47216"/>
                          </a:cubicBezTo>
                          <a:cubicBezTo>
                            <a:pt x="10045" y="52378"/>
                            <a:pt x="16444" y="54959"/>
                            <a:pt x="24499" y="54959"/>
                          </a:cubicBezTo>
                          <a:cubicBezTo>
                            <a:pt x="31717" y="54959"/>
                            <a:pt x="37426" y="52634"/>
                            <a:pt x="41627" y="47982"/>
                          </a:cubicBezTo>
                          <a:cubicBezTo>
                            <a:pt x="45829" y="43341"/>
                            <a:pt x="47930" y="37029"/>
                            <a:pt x="47930" y="29045"/>
                          </a:cubicBezTo>
                          <a:close/>
                          <a:moveTo>
                            <a:pt x="39113" y="31636"/>
                          </a:moveTo>
                          <a:cubicBezTo>
                            <a:pt x="39051" y="36451"/>
                            <a:pt x="37702" y="40295"/>
                            <a:pt x="35064" y="43167"/>
                          </a:cubicBezTo>
                          <a:cubicBezTo>
                            <a:pt x="32427" y="46050"/>
                            <a:pt x="28936" y="47492"/>
                            <a:pt x="24591" y="47492"/>
                          </a:cubicBezTo>
                          <a:cubicBezTo>
                            <a:pt x="19674" y="47492"/>
                            <a:pt x="15739" y="46101"/>
                            <a:pt x="12784" y="43321"/>
                          </a:cubicBezTo>
                          <a:cubicBezTo>
                            <a:pt x="9830" y="40540"/>
                            <a:pt x="8128" y="36625"/>
                            <a:pt x="7678" y="31575"/>
                          </a:cubicBezTo>
                          <a:lnTo>
                            <a:pt x="39113" y="31636"/>
                          </a:lnTo>
                          <a:close/>
                        </a:path>
                      </a:pathLst>
                    </a:custGeom>
                    <a:solidFill>
                      <a:srgbClr val="000000"/>
                    </a:solidFill>
                    <a:ln w="15" cap="flat">
                      <a:noFill/>
                      <a:prstDash val="solid"/>
                      <a:round/>
                    </a:ln>
                  </p:spPr>
                  <p:txBody>
                    <a:bodyPr/>
                    <a:lstStyle/>
                    <a:p>
                      <a:endParaRPr lang="nb-NO"/>
                    </a:p>
                  </p:txBody>
                </p:sp>
                <p:sp>
                  <p:nvSpPr>
                    <p:cNvPr id="379" name="Friform 378">
                      <a:extLst>
                        <a:ext uri="{FF2B5EF4-FFF2-40B4-BE49-F238E27FC236}">
                          <a16:creationId xmlns:a16="http://schemas.microsoft.com/office/drawing/2014/main" id="{74B873E9-10F9-2391-ADFA-6FCBA5C43DE2}"/>
                        </a:ext>
                      </a:extLst>
                    </p:cNvPr>
                    <p:cNvSpPr/>
                    <p:nvPr/>
                  </p:nvSpPr>
                  <p:spPr>
                    <a:xfrm flipV="1">
                      <a:off x="4771755" y="5088339"/>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380" name="Friform 379">
                      <a:extLst>
                        <a:ext uri="{FF2B5EF4-FFF2-40B4-BE49-F238E27FC236}">
                          <a16:creationId xmlns:a16="http://schemas.microsoft.com/office/drawing/2014/main" id="{F5628855-EF22-4B95-B76F-50AC770EA066}"/>
                        </a:ext>
                      </a:extLst>
                    </p:cNvPr>
                    <p:cNvSpPr/>
                    <p:nvPr/>
                  </p:nvSpPr>
                  <p:spPr>
                    <a:xfrm flipV="1">
                      <a:off x="4805587" y="5019428"/>
                      <a:ext cx="33489" cy="68910"/>
                    </a:xfrm>
                    <a:custGeom>
                      <a:avLst/>
                      <a:gdLst>
                        <a:gd name="csX0" fmla="*/ 14240 w 33489"/>
                        <a:gd name="csY0" fmla="*/ 67016 h 68910"/>
                        <a:gd name="csX1" fmla="*/ 14240 w 33489"/>
                        <a:gd name="csY1" fmla="*/ 51774 h 68910"/>
                        <a:gd name="csX2" fmla="*/ 32395 w 33489"/>
                        <a:gd name="csY2" fmla="*/ 51774 h 68910"/>
                        <a:gd name="csX3" fmla="*/ 32395 w 33489"/>
                        <a:gd name="csY3" fmla="*/ 44920 h 68910"/>
                        <a:gd name="csX4" fmla="*/ 14240 w 33489"/>
                        <a:gd name="csY4" fmla="*/ 44920 h 68910"/>
                        <a:gd name="csX5" fmla="*/ 14240 w 33489"/>
                        <a:gd name="csY5" fmla="*/ 15786 h 68910"/>
                        <a:gd name="csX6" fmla="*/ 16034 w 33489"/>
                        <a:gd name="csY6" fmla="*/ 7352 h 68910"/>
                        <a:gd name="csX7" fmla="*/ 23348 w 33489"/>
                        <a:gd name="csY7" fmla="*/ 5482 h 68910"/>
                        <a:gd name="csX8" fmla="*/ 32395 w 33489"/>
                        <a:gd name="csY8" fmla="*/ 5482 h 68910"/>
                        <a:gd name="csX9" fmla="*/ 32395 w 33489"/>
                        <a:gd name="csY9" fmla="*/ -1894 h 68910"/>
                        <a:gd name="csX10" fmla="*/ 23348 w 33489"/>
                        <a:gd name="csY10" fmla="*/ -1894 h 68910"/>
                        <a:gd name="csX11" fmla="*/ 9256 w 33489"/>
                        <a:gd name="csY11" fmla="*/ 1909 h 68910"/>
                        <a:gd name="csX12" fmla="*/ 5377 w 33489"/>
                        <a:gd name="csY12" fmla="*/ 15786 h 68910"/>
                        <a:gd name="csX13" fmla="*/ 5377 w 33489"/>
                        <a:gd name="csY13" fmla="*/ 44920 h 68910"/>
                        <a:gd name="csX14" fmla="*/ -1094 w 33489"/>
                        <a:gd name="csY14" fmla="*/ 44920 h 68910"/>
                        <a:gd name="csX15" fmla="*/ -1094 w 33489"/>
                        <a:gd name="csY15" fmla="*/ 51774 h 68910"/>
                        <a:gd name="csX16" fmla="*/ 5377 w 33489"/>
                        <a:gd name="csY16" fmla="*/ 51774 h 68910"/>
                        <a:gd name="csX17" fmla="*/ 5377 w 33489"/>
                        <a:gd name="csY17" fmla="*/ 67016 h 68910"/>
                        <a:gd name="csX18" fmla="*/ 14240 w 33489"/>
                        <a:gd name="csY18" fmla="*/ 67016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240" y="67016"/>
                          </a:moveTo>
                          <a:lnTo>
                            <a:pt x="14240" y="51774"/>
                          </a:lnTo>
                          <a:lnTo>
                            <a:pt x="32395" y="51774"/>
                          </a:lnTo>
                          <a:lnTo>
                            <a:pt x="32395" y="44920"/>
                          </a:lnTo>
                          <a:lnTo>
                            <a:pt x="14240" y="44920"/>
                          </a:lnTo>
                          <a:lnTo>
                            <a:pt x="14240" y="15786"/>
                          </a:lnTo>
                          <a:cubicBezTo>
                            <a:pt x="14240" y="11411"/>
                            <a:pt x="14838" y="8600"/>
                            <a:pt x="16034" y="7352"/>
                          </a:cubicBezTo>
                          <a:cubicBezTo>
                            <a:pt x="17230" y="6105"/>
                            <a:pt x="19668" y="5482"/>
                            <a:pt x="23348" y="5482"/>
                          </a:cubicBezTo>
                          <a:lnTo>
                            <a:pt x="32395" y="5482"/>
                          </a:lnTo>
                          <a:lnTo>
                            <a:pt x="32395" y="-1894"/>
                          </a:lnTo>
                          <a:lnTo>
                            <a:pt x="23348" y="-1894"/>
                          </a:lnTo>
                          <a:cubicBezTo>
                            <a:pt x="16540" y="-1894"/>
                            <a:pt x="11842" y="-626"/>
                            <a:pt x="9256" y="1909"/>
                          </a:cubicBezTo>
                          <a:cubicBezTo>
                            <a:pt x="6670" y="4454"/>
                            <a:pt x="5377" y="9080"/>
                            <a:pt x="5377" y="15786"/>
                          </a:cubicBezTo>
                          <a:lnTo>
                            <a:pt x="5377" y="44920"/>
                          </a:lnTo>
                          <a:lnTo>
                            <a:pt x="-1094" y="44920"/>
                          </a:lnTo>
                          <a:lnTo>
                            <a:pt x="-1094" y="51774"/>
                          </a:lnTo>
                          <a:lnTo>
                            <a:pt x="5377" y="51774"/>
                          </a:lnTo>
                          <a:lnTo>
                            <a:pt x="5377" y="67016"/>
                          </a:lnTo>
                          <a:lnTo>
                            <a:pt x="14240" y="67016"/>
                          </a:lnTo>
                          <a:close/>
                        </a:path>
                      </a:pathLst>
                    </a:custGeom>
                    <a:solidFill>
                      <a:srgbClr val="000000"/>
                    </a:solidFill>
                    <a:ln w="15" cap="flat">
                      <a:noFill/>
                      <a:prstDash val="solid"/>
                      <a:round/>
                    </a:ln>
                  </p:spPr>
                  <p:txBody>
                    <a:bodyPr/>
                    <a:lstStyle/>
                    <a:p>
                      <a:endParaRPr lang="nb-NO"/>
                    </a:p>
                  </p:txBody>
                </p:sp>
                <p:sp>
                  <p:nvSpPr>
                    <p:cNvPr id="381" name="Friform 380">
                      <a:extLst>
                        <a:ext uri="{FF2B5EF4-FFF2-40B4-BE49-F238E27FC236}">
                          <a16:creationId xmlns:a16="http://schemas.microsoft.com/office/drawing/2014/main" id="{C149A50D-F438-F110-DE60-9D9D56FD6769}"/>
                        </a:ext>
                      </a:extLst>
                    </p:cNvPr>
                    <p:cNvSpPr/>
                    <p:nvPr/>
                  </p:nvSpPr>
                  <p:spPr>
                    <a:xfrm flipV="1">
                      <a:off x="4850674" y="5013770"/>
                      <a:ext cx="8816" cy="74568"/>
                    </a:xfrm>
                    <a:custGeom>
                      <a:avLst/>
                      <a:gdLst>
                        <a:gd name="csX0" fmla="*/ -717 w 8816"/>
                        <a:gd name="csY0" fmla="*/ 51590 h 74568"/>
                        <a:gd name="csX1" fmla="*/ 8100 w 8816"/>
                        <a:gd name="csY1" fmla="*/ 51590 h 74568"/>
                        <a:gd name="csX2" fmla="*/ 8100 w 8816"/>
                        <a:gd name="csY2" fmla="*/ -2079 h 74568"/>
                        <a:gd name="csX3" fmla="*/ -717 w 8816"/>
                        <a:gd name="csY3" fmla="*/ -2079 h 74568"/>
                        <a:gd name="csX4" fmla="*/ -717 w 8816"/>
                        <a:gd name="csY4" fmla="*/ 51590 h 74568"/>
                        <a:gd name="csX5" fmla="*/ -717 w 8816"/>
                        <a:gd name="csY5" fmla="*/ 72490 h 74568"/>
                        <a:gd name="csX6" fmla="*/ 8100 w 8816"/>
                        <a:gd name="csY6" fmla="*/ 72490 h 74568"/>
                        <a:gd name="csX7" fmla="*/ 8100 w 8816"/>
                        <a:gd name="csY7" fmla="*/ 61311 h 74568"/>
                        <a:gd name="csX8" fmla="*/ -717 w 8816"/>
                        <a:gd name="csY8" fmla="*/ 61311 h 74568"/>
                        <a:gd name="csX9" fmla="*/ -717 w 8816"/>
                        <a:gd name="csY9" fmla="*/ 7249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717" y="51590"/>
                          </a:moveTo>
                          <a:lnTo>
                            <a:pt x="8100" y="51590"/>
                          </a:lnTo>
                          <a:lnTo>
                            <a:pt x="8100" y="-2079"/>
                          </a:lnTo>
                          <a:lnTo>
                            <a:pt x="-717" y="-2079"/>
                          </a:lnTo>
                          <a:lnTo>
                            <a:pt x="-717" y="51590"/>
                          </a:lnTo>
                          <a:close/>
                          <a:moveTo>
                            <a:pt x="-717" y="72490"/>
                          </a:moveTo>
                          <a:lnTo>
                            <a:pt x="8100" y="72490"/>
                          </a:lnTo>
                          <a:lnTo>
                            <a:pt x="8100" y="61311"/>
                          </a:lnTo>
                          <a:lnTo>
                            <a:pt x="-717" y="61311"/>
                          </a:lnTo>
                          <a:lnTo>
                            <a:pt x="-717" y="72490"/>
                          </a:lnTo>
                          <a:close/>
                        </a:path>
                      </a:pathLst>
                    </a:custGeom>
                    <a:solidFill>
                      <a:srgbClr val="000000"/>
                    </a:solidFill>
                    <a:ln w="15" cap="flat">
                      <a:noFill/>
                      <a:prstDash val="solid"/>
                      <a:round/>
                    </a:ln>
                  </p:spPr>
                  <p:txBody>
                    <a:bodyPr/>
                    <a:lstStyle/>
                    <a:p>
                      <a:endParaRPr lang="nb-NO"/>
                    </a:p>
                  </p:txBody>
                </p:sp>
                <p:sp>
                  <p:nvSpPr>
                    <p:cNvPr id="382" name="Friform 381">
                      <a:extLst>
                        <a:ext uri="{FF2B5EF4-FFF2-40B4-BE49-F238E27FC236}">
                          <a16:creationId xmlns:a16="http://schemas.microsoft.com/office/drawing/2014/main" id="{29FD2AC0-45EB-BDBE-17D2-49B73D562415}"/>
                        </a:ext>
                      </a:extLst>
                    </p:cNvPr>
                    <p:cNvSpPr/>
                    <p:nvPr/>
                  </p:nvSpPr>
                  <p:spPr>
                    <a:xfrm flipV="1">
                      <a:off x="4877939" y="5013770"/>
                      <a:ext cx="8816" cy="74568"/>
                    </a:xfrm>
                    <a:custGeom>
                      <a:avLst/>
                      <a:gdLst>
                        <a:gd name="csX0" fmla="*/ -715 w 8816"/>
                        <a:gd name="csY0" fmla="*/ 72490 h 74568"/>
                        <a:gd name="csX1" fmla="*/ 8102 w 8816"/>
                        <a:gd name="csY1" fmla="*/ 72490 h 74568"/>
                        <a:gd name="csX2" fmla="*/ 8102 w 8816"/>
                        <a:gd name="csY2" fmla="*/ -2079 h 74568"/>
                        <a:gd name="csX3" fmla="*/ -715 w 8816"/>
                        <a:gd name="csY3" fmla="*/ -2079 h 74568"/>
                        <a:gd name="csX4" fmla="*/ -715 w 8816"/>
                        <a:gd name="csY4" fmla="*/ 72490 h 74568"/>
                      </a:gdLst>
                      <a:ahLst/>
                      <a:cxnLst>
                        <a:cxn ang="0">
                          <a:pos x="csX0" y="csY0"/>
                        </a:cxn>
                        <a:cxn ang="0">
                          <a:pos x="csX1" y="csY1"/>
                        </a:cxn>
                        <a:cxn ang="0">
                          <a:pos x="csX2" y="csY2"/>
                        </a:cxn>
                        <a:cxn ang="0">
                          <a:pos x="csX3" y="csY3"/>
                        </a:cxn>
                        <a:cxn ang="0">
                          <a:pos x="csX4" y="csY4"/>
                        </a:cxn>
                      </a:cxnLst>
                      <a:rect l="l" t="t" r="r" b="b"/>
                      <a:pathLst>
                        <a:path w="8816" h="74568">
                          <a:moveTo>
                            <a:pt x="-715" y="72490"/>
                          </a:moveTo>
                          <a:lnTo>
                            <a:pt x="8102" y="72490"/>
                          </a:lnTo>
                          <a:lnTo>
                            <a:pt x="8102" y="-2079"/>
                          </a:lnTo>
                          <a:lnTo>
                            <a:pt x="-715" y="-2079"/>
                          </a:lnTo>
                          <a:lnTo>
                            <a:pt x="-715" y="72490"/>
                          </a:lnTo>
                          <a:close/>
                        </a:path>
                      </a:pathLst>
                    </a:custGeom>
                    <a:solidFill>
                      <a:srgbClr val="000000"/>
                    </a:solidFill>
                    <a:ln w="15" cap="flat">
                      <a:noFill/>
                      <a:prstDash val="solid"/>
                      <a:round/>
                    </a:ln>
                  </p:spPr>
                  <p:txBody>
                    <a:bodyPr/>
                    <a:lstStyle/>
                    <a:p>
                      <a:endParaRPr lang="nb-NO"/>
                    </a:p>
                  </p:txBody>
                </p:sp>
                <p:sp>
                  <p:nvSpPr>
                    <p:cNvPr id="383" name="Friform 382">
                      <a:extLst>
                        <a:ext uri="{FF2B5EF4-FFF2-40B4-BE49-F238E27FC236}">
                          <a16:creationId xmlns:a16="http://schemas.microsoft.com/office/drawing/2014/main" id="{9EEACC2F-0815-DF15-0E1D-C76BA0EC7A82}"/>
                        </a:ext>
                      </a:extLst>
                    </p:cNvPr>
                    <p:cNvSpPr/>
                    <p:nvPr/>
                  </p:nvSpPr>
                  <p:spPr>
                    <a:xfrm flipV="1">
                      <a:off x="4895958" y="5088339"/>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384" name="Friform 383">
                      <a:extLst>
                        <a:ext uri="{FF2B5EF4-FFF2-40B4-BE49-F238E27FC236}">
                          <a16:creationId xmlns:a16="http://schemas.microsoft.com/office/drawing/2014/main" id="{E8F42334-C78B-F691-6EFA-5A348C4BD2FC}"/>
                        </a:ext>
                      </a:extLst>
                    </p:cNvPr>
                    <p:cNvSpPr/>
                    <p:nvPr/>
                  </p:nvSpPr>
                  <p:spPr>
                    <a:xfrm flipV="1">
                      <a:off x="4933041" y="5002178"/>
                      <a:ext cx="45342" cy="87556"/>
                    </a:xfrm>
                    <a:custGeom>
                      <a:avLst/>
                      <a:gdLst>
                        <a:gd name="csX0" fmla="*/ 26075 w 45342"/>
                        <a:gd name="csY0" fmla="*/ 25956 h 87556"/>
                        <a:gd name="csX1" fmla="*/ 11263 w 45342"/>
                        <a:gd name="csY1" fmla="*/ 23518 h 87556"/>
                        <a:gd name="csX2" fmla="*/ 7138 w 45342"/>
                        <a:gd name="csY2" fmla="*/ 15176 h 87556"/>
                        <a:gd name="csX3" fmla="*/ 10235 w 45342"/>
                        <a:gd name="csY3" fmla="*/ 7724 h 87556"/>
                        <a:gd name="csX4" fmla="*/ 18638 w 45342"/>
                        <a:gd name="csY4" fmla="*/ 4979 h 87556"/>
                        <a:gd name="csX5" fmla="*/ 30415 w 45342"/>
                        <a:gd name="csY5" fmla="*/ 10177 h 87556"/>
                        <a:gd name="csX6" fmla="*/ 34846 w 45342"/>
                        <a:gd name="csY6" fmla="*/ 23993 h 87556"/>
                        <a:gd name="csX7" fmla="*/ 34846 w 45342"/>
                        <a:gd name="csY7" fmla="*/ 25956 h 87556"/>
                        <a:gd name="csX8" fmla="*/ 26075 w 45342"/>
                        <a:gd name="csY8" fmla="*/ 25956 h 87556"/>
                        <a:gd name="csX9" fmla="*/ 43663 w 45342"/>
                        <a:gd name="csY9" fmla="*/ 29605 h 87556"/>
                        <a:gd name="csX10" fmla="*/ 43663 w 45342"/>
                        <a:gd name="csY10" fmla="*/ -1016 h 87556"/>
                        <a:gd name="csX11" fmla="*/ 34846 w 45342"/>
                        <a:gd name="csY11" fmla="*/ -1016 h 87556"/>
                        <a:gd name="csX12" fmla="*/ 34846 w 45342"/>
                        <a:gd name="csY12" fmla="*/ 7126 h 87556"/>
                        <a:gd name="csX13" fmla="*/ 27317 w 45342"/>
                        <a:gd name="csY13" fmla="*/ -81 h 87556"/>
                        <a:gd name="csX14" fmla="*/ 16292 w 45342"/>
                        <a:gd name="csY14" fmla="*/ -2412 h 87556"/>
                        <a:gd name="csX15" fmla="*/ 3182 w 45342"/>
                        <a:gd name="csY15" fmla="*/ 2219 h 87556"/>
                        <a:gd name="csX16" fmla="*/ -1679 w 45342"/>
                        <a:gd name="csY16" fmla="*/ 14609 h 87556"/>
                        <a:gd name="csX17" fmla="*/ 4378 w 45342"/>
                        <a:gd name="csY17" fmla="*/ 28256 h 87556"/>
                        <a:gd name="csX18" fmla="*/ 22472 w 45342"/>
                        <a:gd name="csY18" fmla="*/ 32856 h 87556"/>
                        <a:gd name="csX19" fmla="*/ 34846 w 45342"/>
                        <a:gd name="csY19" fmla="*/ 32856 h 87556"/>
                        <a:gd name="csX20" fmla="*/ 34846 w 45342"/>
                        <a:gd name="csY20" fmla="*/ 33730 h 87556"/>
                        <a:gd name="csX21" fmla="*/ 30844 w 45342"/>
                        <a:gd name="csY21" fmla="*/ 43145 h 87556"/>
                        <a:gd name="csX22" fmla="*/ 19604 w 45342"/>
                        <a:gd name="csY22" fmla="*/ 46473 h 87556"/>
                        <a:gd name="csX23" fmla="*/ 10634 w 45342"/>
                        <a:gd name="csY23" fmla="*/ 45368 h 87556"/>
                        <a:gd name="csX24" fmla="*/ 2262 w 45342"/>
                        <a:gd name="csY24" fmla="*/ 42056 h 87556"/>
                        <a:gd name="csX25" fmla="*/ 2262 w 45342"/>
                        <a:gd name="csY25" fmla="*/ 50214 h 87556"/>
                        <a:gd name="csX26" fmla="*/ 11646 w 45342"/>
                        <a:gd name="csY26" fmla="*/ 53005 h 87556"/>
                        <a:gd name="csX27" fmla="*/ 20509 w 45342"/>
                        <a:gd name="csY27" fmla="*/ 53940 h 87556"/>
                        <a:gd name="csX28" fmla="*/ 37913 w 45342"/>
                        <a:gd name="csY28" fmla="*/ 47899 h 87556"/>
                        <a:gd name="csX29" fmla="*/ 43663 w 45342"/>
                        <a:gd name="csY29" fmla="*/ 29605 h 87556"/>
                        <a:gd name="csX30" fmla="*/ 28176 w 45342"/>
                        <a:gd name="csY30" fmla="*/ 72019 h 87556"/>
                        <a:gd name="csX31" fmla="*/ 26060 w 45342"/>
                        <a:gd name="csY31" fmla="*/ 77125 h 87556"/>
                        <a:gd name="csX32" fmla="*/ 20892 w 45342"/>
                        <a:gd name="csY32" fmla="*/ 79241 h 87556"/>
                        <a:gd name="csX33" fmla="*/ 15694 w 45342"/>
                        <a:gd name="csY33" fmla="*/ 77155 h 87556"/>
                        <a:gd name="csX34" fmla="*/ 13609 w 45342"/>
                        <a:gd name="csY34" fmla="*/ 72019 h 87556"/>
                        <a:gd name="csX35" fmla="*/ 15694 w 45342"/>
                        <a:gd name="csY35" fmla="*/ 66805 h 87556"/>
                        <a:gd name="csX36" fmla="*/ 20892 w 45342"/>
                        <a:gd name="csY36" fmla="*/ 64735 h 87556"/>
                        <a:gd name="csX37" fmla="*/ 26060 w 45342"/>
                        <a:gd name="csY37" fmla="*/ 66836 h 87556"/>
                        <a:gd name="csX38" fmla="*/ 28176 w 45342"/>
                        <a:gd name="csY38" fmla="*/ 72019 h 87556"/>
                        <a:gd name="csX39" fmla="*/ 34018 w 45342"/>
                        <a:gd name="csY39" fmla="*/ 72019 h 87556"/>
                        <a:gd name="csX40" fmla="*/ 30200 w 45342"/>
                        <a:gd name="csY40" fmla="*/ 62665 h 87556"/>
                        <a:gd name="csX41" fmla="*/ 20892 w 45342"/>
                        <a:gd name="csY41" fmla="*/ 58832 h 87556"/>
                        <a:gd name="csX42" fmla="*/ 11569 w 45342"/>
                        <a:gd name="csY42" fmla="*/ 62665 h 87556"/>
                        <a:gd name="csX43" fmla="*/ 7767 w 45342"/>
                        <a:gd name="csY43" fmla="*/ 72019 h 87556"/>
                        <a:gd name="csX44" fmla="*/ 11569 w 45342"/>
                        <a:gd name="csY44" fmla="*/ 81326 h 87556"/>
                        <a:gd name="csX45" fmla="*/ 20892 w 45342"/>
                        <a:gd name="csY45" fmla="*/ 85144 h 87556"/>
                        <a:gd name="csX46" fmla="*/ 30200 w 45342"/>
                        <a:gd name="csY46" fmla="*/ 81326 h 87556"/>
                        <a:gd name="csX47" fmla="*/ 34018 w 45342"/>
                        <a:gd name="csY47" fmla="*/ 72019 h 87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45342" h="87556">
                          <a:moveTo>
                            <a:pt x="26075" y="25956"/>
                          </a:moveTo>
                          <a:cubicBezTo>
                            <a:pt x="18950" y="25956"/>
                            <a:pt x="14013" y="25143"/>
                            <a:pt x="11263" y="23518"/>
                          </a:cubicBezTo>
                          <a:cubicBezTo>
                            <a:pt x="8513" y="21892"/>
                            <a:pt x="7138" y="19112"/>
                            <a:pt x="7138" y="15176"/>
                          </a:cubicBezTo>
                          <a:cubicBezTo>
                            <a:pt x="7138" y="12048"/>
                            <a:pt x="8170" y="9564"/>
                            <a:pt x="10235" y="7724"/>
                          </a:cubicBezTo>
                          <a:cubicBezTo>
                            <a:pt x="12300" y="5894"/>
                            <a:pt x="15101" y="4979"/>
                            <a:pt x="18638" y="4979"/>
                          </a:cubicBezTo>
                          <a:cubicBezTo>
                            <a:pt x="23535" y="4979"/>
                            <a:pt x="27460" y="6712"/>
                            <a:pt x="30415" y="10177"/>
                          </a:cubicBezTo>
                          <a:cubicBezTo>
                            <a:pt x="33369" y="13643"/>
                            <a:pt x="34846" y="18248"/>
                            <a:pt x="34846" y="23993"/>
                          </a:cubicBezTo>
                          <a:lnTo>
                            <a:pt x="34846" y="25956"/>
                          </a:lnTo>
                          <a:lnTo>
                            <a:pt x="26075" y="25956"/>
                          </a:lnTo>
                          <a:close/>
                          <a:moveTo>
                            <a:pt x="43663" y="29605"/>
                          </a:moveTo>
                          <a:lnTo>
                            <a:pt x="43663" y="-1016"/>
                          </a:lnTo>
                          <a:lnTo>
                            <a:pt x="34846" y="-1016"/>
                          </a:lnTo>
                          <a:lnTo>
                            <a:pt x="34846" y="7126"/>
                          </a:lnTo>
                          <a:cubicBezTo>
                            <a:pt x="32832" y="3875"/>
                            <a:pt x="30323" y="1473"/>
                            <a:pt x="27317" y="-81"/>
                          </a:cubicBezTo>
                          <a:cubicBezTo>
                            <a:pt x="24312" y="-1635"/>
                            <a:pt x="20637" y="-2412"/>
                            <a:pt x="16292" y="-2412"/>
                          </a:cubicBezTo>
                          <a:cubicBezTo>
                            <a:pt x="10803" y="-2412"/>
                            <a:pt x="6433" y="-868"/>
                            <a:pt x="3182" y="2219"/>
                          </a:cubicBezTo>
                          <a:cubicBezTo>
                            <a:pt x="-59" y="5306"/>
                            <a:pt x="-1679" y="9436"/>
                            <a:pt x="-1679" y="14609"/>
                          </a:cubicBezTo>
                          <a:cubicBezTo>
                            <a:pt x="-1679" y="20640"/>
                            <a:pt x="340" y="25189"/>
                            <a:pt x="4378" y="28256"/>
                          </a:cubicBezTo>
                          <a:cubicBezTo>
                            <a:pt x="8426" y="31323"/>
                            <a:pt x="14457" y="32856"/>
                            <a:pt x="22472" y="32856"/>
                          </a:cubicBezTo>
                          <a:lnTo>
                            <a:pt x="34846" y="32856"/>
                          </a:lnTo>
                          <a:lnTo>
                            <a:pt x="34846" y="33730"/>
                          </a:lnTo>
                          <a:cubicBezTo>
                            <a:pt x="34846" y="37788"/>
                            <a:pt x="33512" y="40927"/>
                            <a:pt x="30844" y="43145"/>
                          </a:cubicBezTo>
                          <a:cubicBezTo>
                            <a:pt x="28176" y="45363"/>
                            <a:pt x="24429" y="46473"/>
                            <a:pt x="19604" y="46473"/>
                          </a:cubicBezTo>
                          <a:cubicBezTo>
                            <a:pt x="16538" y="46473"/>
                            <a:pt x="13547" y="46105"/>
                            <a:pt x="10634" y="45368"/>
                          </a:cubicBezTo>
                          <a:cubicBezTo>
                            <a:pt x="7731" y="44632"/>
                            <a:pt x="4940" y="43528"/>
                            <a:pt x="2262" y="42056"/>
                          </a:cubicBezTo>
                          <a:lnTo>
                            <a:pt x="2262" y="50214"/>
                          </a:lnTo>
                          <a:cubicBezTo>
                            <a:pt x="5482" y="51461"/>
                            <a:pt x="8610" y="52391"/>
                            <a:pt x="11646" y="53005"/>
                          </a:cubicBezTo>
                          <a:cubicBezTo>
                            <a:pt x="14682" y="53628"/>
                            <a:pt x="17636" y="53940"/>
                            <a:pt x="20509" y="53940"/>
                          </a:cubicBezTo>
                          <a:cubicBezTo>
                            <a:pt x="28278" y="53940"/>
                            <a:pt x="34079" y="51926"/>
                            <a:pt x="37913" y="47899"/>
                          </a:cubicBezTo>
                          <a:cubicBezTo>
                            <a:pt x="41746" y="43881"/>
                            <a:pt x="43663" y="37783"/>
                            <a:pt x="43663" y="29605"/>
                          </a:cubicBezTo>
                          <a:close/>
                          <a:moveTo>
                            <a:pt x="28176" y="72019"/>
                          </a:moveTo>
                          <a:cubicBezTo>
                            <a:pt x="28176" y="74022"/>
                            <a:pt x="27471" y="75724"/>
                            <a:pt x="26060" y="77125"/>
                          </a:cubicBezTo>
                          <a:cubicBezTo>
                            <a:pt x="24659" y="78536"/>
                            <a:pt x="22937" y="79241"/>
                            <a:pt x="20892" y="79241"/>
                          </a:cubicBezTo>
                          <a:cubicBezTo>
                            <a:pt x="18817" y="79241"/>
                            <a:pt x="17084" y="78546"/>
                            <a:pt x="15694" y="77155"/>
                          </a:cubicBezTo>
                          <a:cubicBezTo>
                            <a:pt x="14304" y="75775"/>
                            <a:pt x="13609" y="74063"/>
                            <a:pt x="13609" y="72019"/>
                          </a:cubicBezTo>
                          <a:cubicBezTo>
                            <a:pt x="13609" y="69933"/>
                            <a:pt x="14304" y="68195"/>
                            <a:pt x="15694" y="66805"/>
                          </a:cubicBezTo>
                          <a:cubicBezTo>
                            <a:pt x="17084" y="65425"/>
                            <a:pt x="18817" y="64735"/>
                            <a:pt x="20892" y="64735"/>
                          </a:cubicBezTo>
                          <a:cubicBezTo>
                            <a:pt x="22937" y="64735"/>
                            <a:pt x="24659" y="65435"/>
                            <a:pt x="26060" y="66836"/>
                          </a:cubicBezTo>
                          <a:cubicBezTo>
                            <a:pt x="27471" y="68247"/>
                            <a:pt x="28176" y="69974"/>
                            <a:pt x="28176" y="72019"/>
                          </a:cubicBezTo>
                          <a:close/>
                          <a:moveTo>
                            <a:pt x="34018" y="72019"/>
                          </a:moveTo>
                          <a:cubicBezTo>
                            <a:pt x="34018" y="68339"/>
                            <a:pt x="32745" y="65221"/>
                            <a:pt x="30200" y="62665"/>
                          </a:cubicBezTo>
                          <a:cubicBezTo>
                            <a:pt x="27665" y="60109"/>
                            <a:pt x="24562" y="58832"/>
                            <a:pt x="20892" y="58832"/>
                          </a:cubicBezTo>
                          <a:cubicBezTo>
                            <a:pt x="17222" y="58832"/>
                            <a:pt x="14115" y="60109"/>
                            <a:pt x="11569" y="62665"/>
                          </a:cubicBezTo>
                          <a:cubicBezTo>
                            <a:pt x="9034" y="65221"/>
                            <a:pt x="7767" y="68339"/>
                            <a:pt x="7767" y="72019"/>
                          </a:cubicBezTo>
                          <a:cubicBezTo>
                            <a:pt x="7767" y="75689"/>
                            <a:pt x="9034" y="78791"/>
                            <a:pt x="11569" y="81326"/>
                          </a:cubicBezTo>
                          <a:cubicBezTo>
                            <a:pt x="14115" y="83872"/>
                            <a:pt x="17222" y="85144"/>
                            <a:pt x="20892" y="85144"/>
                          </a:cubicBezTo>
                          <a:cubicBezTo>
                            <a:pt x="24562" y="85144"/>
                            <a:pt x="27665" y="83872"/>
                            <a:pt x="30200" y="81326"/>
                          </a:cubicBezTo>
                          <a:cubicBezTo>
                            <a:pt x="32745" y="78791"/>
                            <a:pt x="34018" y="75689"/>
                            <a:pt x="34018" y="72019"/>
                          </a:cubicBezTo>
                          <a:close/>
                        </a:path>
                      </a:pathLst>
                    </a:custGeom>
                    <a:solidFill>
                      <a:srgbClr val="000000"/>
                    </a:solidFill>
                    <a:ln w="15" cap="flat">
                      <a:noFill/>
                      <a:prstDash val="solid"/>
                      <a:round/>
                    </a:ln>
                  </p:spPr>
                  <p:txBody>
                    <a:bodyPr/>
                    <a:lstStyle/>
                    <a:p>
                      <a:endParaRPr lang="nb-NO"/>
                    </a:p>
                  </p:txBody>
                </p:sp>
                <p:sp>
                  <p:nvSpPr>
                    <p:cNvPr id="385" name="Friform 384">
                      <a:extLst>
                        <a:ext uri="{FF2B5EF4-FFF2-40B4-BE49-F238E27FC236}">
                          <a16:creationId xmlns:a16="http://schemas.microsoft.com/office/drawing/2014/main" id="{60060DCB-B568-4730-DC2E-B9824D20504E}"/>
                        </a:ext>
                      </a:extLst>
                    </p:cNvPr>
                    <p:cNvSpPr/>
                    <p:nvPr/>
                  </p:nvSpPr>
                  <p:spPr>
                    <a:xfrm flipV="1">
                      <a:off x="4987290" y="5088339"/>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386" name="Friform 385">
                      <a:extLst>
                        <a:ext uri="{FF2B5EF4-FFF2-40B4-BE49-F238E27FC236}">
                          <a16:creationId xmlns:a16="http://schemas.microsoft.com/office/drawing/2014/main" id="{E433CFAB-185F-4237-01DC-10BDC36F49F4}"/>
                        </a:ext>
                      </a:extLst>
                    </p:cNvPr>
                    <p:cNvSpPr/>
                    <p:nvPr/>
                  </p:nvSpPr>
                  <p:spPr>
                    <a:xfrm flipV="1">
                      <a:off x="5026827" y="5033382"/>
                      <a:ext cx="44943" cy="56351"/>
                    </a:xfrm>
                    <a:custGeom>
                      <a:avLst/>
                      <a:gdLst>
                        <a:gd name="csX0" fmla="*/ -1817 w 44943"/>
                        <a:gd name="csY0" fmla="*/ 21179 h 56351"/>
                        <a:gd name="csX1" fmla="*/ -1817 w 44943"/>
                        <a:gd name="csY1" fmla="*/ 53671 h 56351"/>
                        <a:gd name="csX2" fmla="*/ 7000 w 44943"/>
                        <a:gd name="csY2" fmla="*/ 53671 h 56351"/>
                        <a:gd name="csX3" fmla="*/ 7000 w 44943"/>
                        <a:gd name="csY3" fmla="*/ 21516 h 56351"/>
                        <a:gd name="csX4" fmla="*/ 9960 w 44943"/>
                        <a:gd name="csY4" fmla="*/ 10077 h 56351"/>
                        <a:gd name="csX5" fmla="*/ 18884 w 44943"/>
                        <a:gd name="csY5" fmla="*/ 6274 h 56351"/>
                        <a:gd name="csX6" fmla="*/ 30154 w 44943"/>
                        <a:gd name="csY6" fmla="*/ 10828 h 56351"/>
                        <a:gd name="csX7" fmla="*/ 34310 w 44943"/>
                        <a:gd name="csY7" fmla="*/ 23249 h 56351"/>
                        <a:gd name="csX8" fmla="*/ 34310 w 44943"/>
                        <a:gd name="csY8" fmla="*/ 53671 h 56351"/>
                        <a:gd name="csX9" fmla="*/ 43127 w 44943"/>
                        <a:gd name="csY9" fmla="*/ 53671 h 56351"/>
                        <a:gd name="csX10" fmla="*/ 43127 w 44943"/>
                        <a:gd name="csY10" fmla="*/ 3 h 56351"/>
                        <a:gd name="csX11" fmla="*/ 34310 w 44943"/>
                        <a:gd name="csY11" fmla="*/ 3 h 56351"/>
                        <a:gd name="csX12" fmla="*/ 34310 w 44943"/>
                        <a:gd name="csY12" fmla="*/ 8252 h 56351"/>
                        <a:gd name="csX13" fmla="*/ 26858 w 44943"/>
                        <a:gd name="csY13" fmla="*/ 984 h 56351"/>
                        <a:gd name="csX14" fmla="*/ 17013 w 44943"/>
                        <a:gd name="csY14" fmla="*/ -1393 h 56351"/>
                        <a:gd name="csX15" fmla="*/ 2968 w 44943"/>
                        <a:gd name="csY15" fmla="*/ 4358 h 56351"/>
                        <a:gd name="csX16" fmla="*/ -1817 w 44943"/>
                        <a:gd name="csY16" fmla="*/ 21179 h 56351"/>
                        <a:gd name="csX17" fmla="*/ 20372 w 44943"/>
                        <a:gd name="csY17" fmla="*/ 54959 h 56351"/>
                        <a:gd name="csX18" fmla="*/ 20372 w 44943"/>
                        <a:gd name="csY18" fmla="*/ 54959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4943" h="56351">
                          <a:moveTo>
                            <a:pt x="-1817" y="21179"/>
                          </a:moveTo>
                          <a:lnTo>
                            <a:pt x="-1817" y="53671"/>
                          </a:lnTo>
                          <a:lnTo>
                            <a:pt x="7000" y="53671"/>
                          </a:lnTo>
                          <a:lnTo>
                            <a:pt x="7000" y="21516"/>
                          </a:lnTo>
                          <a:cubicBezTo>
                            <a:pt x="7000" y="16436"/>
                            <a:pt x="7987" y="12623"/>
                            <a:pt x="9960" y="10077"/>
                          </a:cubicBezTo>
                          <a:cubicBezTo>
                            <a:pt x="11943" y="7542"/>
                            <a:pt x="14918" y="6274"/>
                            <a:pt x="18884" y="6274"/>
                          </a:cubicBezTo>
                          <a:cubicBezTo>
                            <a:pt x="23638" y="6274"/>
                            <a:pt x="27394" y="7792"/>
                            <a:pt x="30154" y="10828"/>
                          </a:cubicBezTo>
                          <a:cubicBezTo>
                            <a:pt x="32925" y="13865"/>
                            <a:pt x="34310" y="18005"/>
                            <a:pt x="34310" y="23249"/>
                          </a:cubicBezTo>
                          <a:lnTo>
                            <a:pt x="34310" y="53671"/>
                          </a:lnTo>
                          <a:lnTo>
                            <a:pt x="43127" y="53671"/>
                          </a:lnTo>
                          <a:lnTo>
                            <a:pt x="43127" y="3"/>
                          </a:lnTo>
                          <a:lnTo>
                            <a:pt x="34310" y="3"/>
                          </a:lnTo>
                          <a:lnTo>
                            <a:pt x="34310" y="8252"/>
                          </a:lnTo>
                          <a:cubicBezTo>
                            <a:pt x="32173" y="4991"/>
                            <a:pt x="29689" y="2569"/>
                            <a:pt x="26858" y="984"/>
                          </a:cubicBezTo>
                          <a:cubicBezTo>
                            <a:pt x="24036" y="-600"/>
                            <a:pt x="20755" y="-1393"/>
                            <a:pt x="17013" y="-1393"/>
                          </a:cubicBezTo>
                          <a:cubicBezTo>
                            <a:pt x="10849" y="-1393"/>
                            <a:pt x="6167" y="524"/>
                            <a:pt x="2968" y="4358"/>
                          </a:cubicBezTo>
                          <a:cubicBezTo>
                            <a:pt x="-222" y="8191"/>
                            <a:pt x="-1817" y="13798"/>
                            <a:pt x="-1817" y="21179"/>
                          </a:cubicBezTo>
                          <a:close/>
                          <a:moveTo>
                            <a:pt x="20372" y="54959"/>
                          </a:moveTo>
                          <a:lnTo>
                            <a:pt x="20372" y="54959"/>
                          </a:lnTo>
                          <a:close/>
                        </a:path>
                      </a:pathLst>
                    </a:custGeom>
                    <a:solidFill>
                      <a:srgbClr val="000000"/>
                    </a:solidFill>
                    <a:ln w="15" cap="flat">
                      <a:noFill/>
                      <a:prstDash val="solid"/>
                      <a:round/>
                    </a:ln>
                  </p:spPr>
                  <p:txBody>
                    <a:bodyPr/>
                    <a:lstStyle/>
                    <a:p>
                      <a:endParaRPr lang="nb-NO"/>
                    </a:p>
                  </p:txBody>
                </p:sp>
                <p:sp>
                  <p:nvSpPr>
                    <p:cNvPr id="387" name="Friform 386">
                      <a:extLst>
                        <a:ext uri="{FF2B5EF4-FFF2-40B4-BE49-F238E27FC236}">
                          <a16:creationId xmlns:a16="http://schemas.microsoft.com/office/drawing/2014/main" id="{86D8319E-B4D1-66F8-2117-79C34B4A8958}"/>
                        </a:ext>
                      </a:extLst>
                    </p:cNvPr>
                    <p:cNvSpPr/>
                    <p:nvPr/>
                  </p:nvSpPr>
                  <p:spPr>
                    <a:xfrm flipV="1">
                      <a:off x="5083320" y="5019428"/>
                      <a:ext cx="33489" cy="68910"/>
                    </a:xfrm>
                    <a:custGeom>
                      <a:avLst/>
                      <a:gdLst>
                        <a:gd name="csX0" fmla="*/ 14268 w 33489"/>
                        <a:gd name="csY0" fmla="*/ 67016 h 68910"/>
                        <a:gd name="csX1" fmla="*/ 14268 w 33489"/>
                        <a:gd name="csY1" fmla="*/ 51774 h 68910"/>
                        <a:gd name="csX2" fmla="*/ 32423 w 33489"/>
                        <a:gd name="csY2" fmla="*/ 51774 h 68910"/>
                        <a:gd name="csX3" fmla="*/ 32423 w 33489"/>
                        <a:gd name="csY3" fmla="*/ 44920 h 68910"/>
                        <a:gd name="csX4" fmla="*/ 14268 w 33489"/>
                        <a:gd name="csY4" fmla="*/ 44920 h 68910"/>
                        <a:gd name="csX5" fmla="*/ 14268 w 33489"/>
                        <a:gd name="csY5" fmla="*/ 15786 h 68910"/>
                        <a:gd name="csX6" fmla="*/ 16062 w 33489"/>
                        <a:gd name="csY6" fmla="*/ 7352 h 68910"/>
                        <a:gd name="csX7" fmla="*/ 23376 w 33489"/>
                        <a:gd name="csY7" fmla="*/ 5482 h 68910"/>
                        <a:gd name="csX8" fmla="*/ 32423 w 33489"/>
                        <a:gd name="csY8" fmla="*/ 5482 h 68910"/>
                        <a:gd name="csX9" fmla="*/ 32423 w 33489"/>
                        <a:gd name="csY9" fmla="*/ -1894 h 68910"/>
                        <a:gd name="csX10" fmla="*/ 23376 w 33489"/>
                        <a:gd name="csY10" fmla="*/ -1894 h 68910"/>
                        <a:gd name="csX11" fmla="*/ 9284 w 33489"/>
                        <a:gd name="csY11" fmla="*/ 1909 h 68910"/>
                        <a:gd name="csX12" fmla="*/ 5405 w 33489"/>
                        <a:gd name="csY12" fmla="*/ 15786 h 68910"/>
                        <a:gd name="csX13" fmla="*/ 5405 w 33489"/>
                        <a:gd name="csY13" fmla="*/ 44920 h 68910"/>
                        <a:gd name="csX14" fmla="*/ -1066 w 33489"/>
                        <a:gd name="csY14" fmla="*/ 44920 h 68910"/>
                        <a:gd name="csX15" fmla="*/ -1066 w 33489"/>
                        <a:gd name="csY15" fmla="*/ 51774 h 68910"/>
                        <a:gd name="csX16" fmla="*/ 5405 w 33489"/>
                        <a:gd name="csY16" fmla="*/ 51774 h 68910"/>
                        <a:gd name="csX17" fmla="*/ 5405 w 33489"/>
                        <a:gd name="csY17" fmla="*/ 67016 h 68910"/>
                        <a:gd name="csX18" fmla="*/ 14268 w 33489"/>
                        <a:gd name="csY18" fmla="*/ 67016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268" y="67016"/>
                          </a:moveTo>
                          <a:lnTo>
                            <a:pt x="14268" y="51774"/>
                          </a:lnTo>
                          <a:lnTo>
                            <a:pt x="32423" y="51774"/>
                          </a:lnTo>
                          <a:lnTo>
                            <a:pt x="32423" y="44920"/>
                          </a:lnTo>
                          <a:lnTo>
                            <a:pt x="14268" y="44920"/>
                          </a:lnTo>
                          <a:lnTo>
                            <a:pt x="14268" y="15786"/>
                          </a:lnTo>
                          <a:cubicBezTo>
                            <a:pt x="14268" y="11411"/>
                            <a:pt x="14866" y="8600"/>
                            <a:pt x="16062" y="7352"/>
                          </a:cubicBezTo>
                          <a:cubicBezTo>
                            <a:pt x="17258" y="6105"/>
                            <a:pt x="19696" y="5482"/>
                            <a:pt x="23376" y="5482"/>
                          </a:cubicBezTo>
                          <a:lnTo>
                            <a:pt x="32423" y="5482"/>
                          </a:lnTo>
                          <a:lnTo>
                            <a:pt x="32423" y="-1894"/>
                          </a:lnTo>
                          <a:lnTo>
                            <a:pt x="23376" y="-1894"/>
                          </a:lnTo>
                          <a:cubicBezTo>
                            <a:pt x="16568" y="-1894"/>
                            <a:pt x="11871" y="-626"/>
                            <a:pt x="9284" y="1909"/>
                          </a:cubicBezTo>
                          <a:cubicBezTo>
                            <a:pt x="6698" y="4454"/>
                            <a:pt x="5405" y="9080"/>
                            <a:pt x="5405" y="15786"/>
                          </a:cubicBezTo>
                          <a:lnTo>
                            <a:pt x="5405" y="44920"/>
                          </a:lnTo>
                          <a:lnTo>
                            <a:pt x="-1066" y="44920"/>
                          </a:lnTo>
                          <a:lnTo>
                            <a:pt x="-1066" y="51774"/>
                          </a:lnTo>
                          <a:lnTo>
                            <a:pt x="5405" y="51774"/>
                          </a:lnTo>
                          <a:lnTo>
                            <a:pt x="5405" y="67016"/>
                          </a:lnTo>
                          <a:lnTo>
                            <a:pt x="14268" y="67016"/>
                          </a:lnTo>
                          <a:close/>
                        </a:path>
                      </a:pathLst>
                    </a:custGeom>
                    <a:solidFill>
                      <a:srgbClr val="000000"/>
                    </a:solidFill>
                    <a:ln w="15" cap="flat">
                      <a:noFill/>
                      <a:prstDash val="solid"/>
                      <a:round/>
                    </a:ln>
                  </p:spPr>
                  <p:txBody>
                    <a:bodyPr/>
                    <a:lstStyle/>
                    <a:p>
                      <a:endParaRPr lang="nb-NO"/>
                    </a:p>
                  </p:txBody>
                </p:sp>
                <p:sp>
                  <p:nvSpPr>
                    <p:cNvPr id="388" name="Friform 387">
                      <a:extLst>
                        <a:ext uri="{FF2B5EF4-FFF2-40B4-BE49-F238E27FC236}">
                          <a16:creationId xmlns:a16="http://schemas.microsoft.com/office/drawing/2014/main" id="{929194C0-1665-BF0F-92E5-FC032ACD5E28}"/>
                        </a:ext>
                      </a:extLst>
                    </p:cNvPr>
                    <p:cNvSpPr/>
                    <p:nvPr/>
                  </p:nvSpPr>
                  <p:spPr>
                    <a:xfrm flipV="1">
                      <a:off x="5122090" y="5034670"/>
                      <a:ext cx="52226" cy="53668"/>
                    </a:xfrm>
                    <a:custGeom>
                      <a:avLst/>
                      <a:gdLst>
                        <a:gd name="csX0" fmla="*/ -1691 w 52226"/>
                        <a:gd name="csY0" fmla="*/ 52272 h 53668"/>
                        <a:gd name="csX1" fmla="*/ 7647 w 52226"/>
                        <a:gd name="csY1" fmla="*/ 52272 h 53668"/>
                        <a:gd name="csX2" fmla="*/ 24423 w 52226"/>
                        <a:gd name="csY2" fmla="*/ 7237 h 53668"/>
                        <a:gd name="csX3" fmla="*/ 41198 w 52226"/>
                        <a:gd name="csY3" fmla="*/ 52272 h 53668"/>
                        <a:gd name="csX4" fmla="*/ 50536 w 52226"/>
                        <a:gd name="csY4" fmla="*/ 52272 h 53668"/>
                        <a:gd name="csX5" fmla="*/ 30403 w 52226"/>
                        <a:gd name="csY5" fmla="*/ -1396 h 53668"/>
                        <a:gd name="csX6" fmla="*/ 18427 w 52226"/>
                        <a:gd name="csY6" fmla="*/ -1396 h 53668"/>
                        <a:gd name="csX7" fmla="*/ -1691 w 52226"/>
                        <a:gd name="csY7" fmla="*/ 52272 h 53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2226" h="53668">
                          <a:moveTo>
                            <a:pt x="-1691" y="52272"/>
                          </a:moveTo>
                          <a:lnTo>
                            <a:pt x="7647" y="52272"/>
                          </a:lnTo>
                          <a:lnTo>
                            <a:pt x="24423" y="7237"/>
                          </a:lnTo>
                          <a:lnTo>
                            <a:pt x="41198" y="52272"/>
                          </a:lnTo>
                          <a:lnTo>
                            <a:pt x="50536" y="52272"/>
                          </a:lnTo>
                          <a:lnTo>
                            <a:pt x="30403" y="-1396"/>
                          </a:lnTo>
                          <a:lnTo>
                            <a:pt x="18427" y="-1396"/>
                          </a:lnTo>
                          <a:lnTo>
                            <a:pt x="-1691" y="52272"/>
                          </a:lnTo>
                          <a:close/>
                        </a:path>
                      </a:pathLst>
                    </a:custGeom>
                    <a:solidFill>
                      <a:srgbClr val="000000"/>
                    </a:solidFill>
                    <a:ln w="15" cap="flat">
                      <a:noFill/>
                      <a:prstDash val="solid"/>
                      <a:round/>
                    </a:ln>
                  </p:spPr>
                  <p:txBody>
                    <a:bodyPr/>
                    <a:lstStyle/>
                    <a:p>
                      <a:endParaRPr lang="nb-NO"/>
                    </a:p>
                  </p:txBody>
                </p:sp>
                <p:sp>
                  <p:nvSpPr>
                    <p:cNvPr id="389" name="Friform 388">
                      <a:extLst>
                        <a:ext uri="{FF2B5EF4-FFF2-40B4-BE49-F238E27FC236}">
                          <a16:creationId xmlns:a16="http://schemas.microsoft.com/office/drawing/2014/main" id="{B64A926B-801F-4876-73CA-D7DC45026F4C}"/>
                        </a:ext>
                      </a:extLst>
                    </p:cNvPr>
                    <p:cNvSpPr/>
                    <p:nvPr/>
                  </p:nvSpPr>
                  <p:spPr>
                    <a:xfrm flipV="1">
                      <a:off x="5186484" y="5013770"/>
                      <a:ext cx="8816" cy="74568"/>
                    </a:xfrm>
                    <a:custGeom>
                      <a:avLst/>
                      <a:gdLst>
                        <a:gd name="csX0" fmla="*/ -683 w 8816"/>
                        <a:gd name="csY0" fmla="*/ 51590 h 74568"/>
                        <a:gd name="csX1" fmla="*/ 8134 w 8816"/>
                        <a:gd name="csY1" fmla="*/ 51590 h 74568"/>
                        <a:gd name="csX2" fmla="*/ 8134 w 8816"/>
                        <a:gd name="csY2" fmla="*/ -2079 h 74568"/>
                        <a:gd name="csX3" fmla="*/ -683 w 8816"/>
                        <a:gd name="csY3" fmla="*/ -2079 h 74568"/>
                        <a:gd name="csX4" fmla="*/ -683 w 8816"/>
                        <a:gd name="csY4" fmla="*/ 51590 h 74568"/>
                        <a:gd name="csX5" fmla="*/ -683 w 8816"/>
                        <a:gd name="csY5" fmla="*/ 72490 h 74568"/>
                        <a:gd name="csX6" fmla="*/ 8134 w 8816"/>
                        <a:gd name="csY6" fmla="*/ 72490 h 74568"/>
                        <a:gd name="csX7" fmla="*/ 8134 w 8816"/>
                        <a:gd name="csY7" fmla="*/ 61311 h 74568"/>
                        <a:gd name="csX8" fmla="*/ -683 w 8816"/>
                        <a:gd name="csY8" fmla="*/ 61311 h 74568"/>
                        <a:gd name="csX9" fmla="*/ -683 w 8816"/>
                        <a:gd name="csY9" fmla="*/ 7249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683" y="51590"/>
                          </a:moveTo>
                          <a:lnTo>
                            <a:pt x="8134" y="51590"/>
                          </a:lnTo>
                          <a:lnTo>
                            <a:pt x="8134" y="-2079"/>
                          </a:lnTo>
                          <a:lnTo>
                            <a:pt x="-683" y="-2079"/>
                          </a:lnTo>
                          <a:lnTo>
                            <a:pt x="-683" y="51590"/>
                          </a:lnTo>
                          <a:close/>
                          <a:moveTo>
                            <a:pt x="-683" y="72490"/>
                          </a:moveTo>
                          <a:lnTo>
                            <a:pt x="8134" y="72490"/>
                          </a:lnTo>
                          <a:lnTo>
                            <a:pt x="8134" y="61311"/>
                          </a:lnTo>
                          <a:lnTo>
                            <a:pt x="-683" y="61311"/>
                          </a:lnTo>
                          <a:lnTo>
                            <a:pt x="-683" y="72490"/>
                          </a:lnTo>
                          <a:close/>
                        </a:path>
                      </a:pathLst>
                    </a:custGeom>
                    <a:solidFill>
                      <a:srgbClr val="000000"/>
                    </a:solidFill>
                    <a:ln w="15" cap="flat">
                      <a:noFill/>
                      <a:prstDash val="solid"/>
                      <a:round/>
                    </a:ln>
                  </p:spPr>
                  <p:txBody>
                    <a:bodyPr/>
                    <a:lstStyle/>
                    <a:p>
                      <a:endParaRPr lang="nb-NO"/>
                    </a:p>
                  </p:txBody>
                </p:sp>
                <p:sp>
                  <p:nvSpPr>
                    <p:cNvPr id="390" name="Friform 389">
                      <a:extLst>
                        <a:ext uri="{FF2B5EF4-FFF2-40B4-BE49-F238E27FC236}">
                          <a16:creationId xmlns:a16="http://schemas.microsoft.com/office/drawing/2014/main" id="{81C339EA-E3ED-E045-E18F-37F5B7705F86}"/>
                        </a:ext>
                      </a:extLst>
                    </p:cNvPr>
                    <p:cNvSpPr/>
                    <p:nvPr/>
                  </p:nvSpPr>
                  <p:spPr>
                    <a:xfrm flipV="1">
                      <a:off x="5213412" y="5013770"/>
                      <a:ext cx="47642" cy="74568"/>
                    </a:xfrm>
                    <a:custGeom>
                      <a:avLst/>
                      <a:gdLst>
                        <a:gd name="csX0" fmla="*/ -1922 w 47642"/>
                        <a:gd name="csY0" fmla="*/ 72490 h 74568"/>
                        <a:gd name="csX1" fmla="*/ 6941 w 47642"/>
                        <a:gd name="csY1" fmla="*/ 72490 h 74568"/>
                        <a:gd name="csX2" fmla="*/ 6941 w 47642"/>
                        <a:gd name="csY2" fmla="*/ 28451 h 74568"/>
                        <a:gd name="csX3" fmla="*/ 33253 w 47642"/>
                        <a:gd name="csY3" fmla="*/ 51590 h 74568"/>
                        <a:gd name="csX4" fmla="*/ 44508 w 47642"/>
                        <a:gd name="csY4" fmla="*/ 51590 h 74568"/>
                        <a:gd name="csX5" fmla="*/ 16049 w 47642"/>
                        <a:gd name="csY5" fmla="*/ 26488 h 74568"/>
                        <a:gd name="csX6" fmla="*/ 45720 w 47642"/>
                        <a:gd name="csY6" fmla="*/ -2079 h 74568"/>
                        <a:gd name="csX7" fmla="*/ 34219 w 47642"/>
                        <a:gd name="csY7" fmla="*/ -2079 h 74568"/>
                        <a:gd name="csX8" fmla="*/ 6941 w 47642"/>
                        <a:gd name="csY8" fmla="*/ 24127 h 74568"/>
                        <a:gd name="csX9" fmla="*/ 6941 w 47642"/>
                        <a:gd name="csY9" fmla="*/ -2079 h 74568"/>
                        <a:gd name="csX10" fmla="*/ -1922 w 47642"/>
                        <a:gd name="csY10" fmla="*/ -2079 h 74568"/>
                        <a:gd name="csX11" fmla="*/ -1922 w 47642"/>
                        <a:gd name="csY11" fmla="*/ 7249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7642" h="74568">
                          <a:moveTo>
                            <a:pt x="-1922" y="72490"/>
                          </a:moveTo>
                          <a:lnTo>
                            <a:pt x="6941" y="72490"/>
                          </a:lnTo>
                          <a:lnTo>
                            <a:pt x="6941" y="28451"/>
                          </a:lnTo>
                          <a:lnTo>
                            <a:pt x="33253" y="51590"/>
                          </a:lnTo>
                          <a:lnTo>
                            <a:pt x="44508" y="51590"/>
                          </a:lnTo>
                          <a:lnTo>
                            <a:pt x="16049" y="26488"/>
                          </a:lnTo>
                          <a:lnTo>
                            <a:pt x="45720" y="-2079"/>
                          </a:lnTo>
                          <a:lnTo>
                            <a:pt x="34219" y="-2079"/>
                          </a:lnTo>
                          <a:lnTo>
                            <a:pt x="6941" y="24127"/>
                          </a:lnTo>
                          <a:lnTo>
                            <a:pt x="6941" y="-2079"/>
                          </a:lnTo>
                          <a:lnTo>
                            <a:pt x="-1922" y="-2079"/>
                          </a:lnTo>
                          <a:lnTo>
                            <a:pt x="-1922" y="72490"/>
                          </a:lnTo>
                          <a:close/>
                        </a:path>
                      </a:pathLst>
                    </a:custGeom>
                    <a:solidFill>
                      <a:srgbClr val="000000"/>
                    </a:solidFill>
                    <a:ln w="15" cap="flat">
                      <a:noFill/>
                      <a:prstDash val="solid"/>
                      <a:round/>
                    </a:ln>
                  </p:spPr>
                  <p:txBody>
                    <a:bodyPr/>
                    <a:lstStyle/>
                    <a:p>
                      <a:endParaRPr lang="nb-NO"/>
                    </a:p>
                  </p:txBody>
                </p:sp>
                <p:sp>
                  <p:nvSpPr>
                    <p:cNvPr id="391" name="Friform 390">
                      <a:extLst>
                        <a:ext uri="{FF2B5EF4-FFF2-40B4-BE49-F238E27FC236}">
                          <a16:creationId xmlns:a16="http://schemas.microsoft.com/office/drawing/2014/main" id="{FFB71BD8-426A-6876-6085-C0A1849A9C70}"/>
                        </a:ext>
                      </a:extLst>
                    </p:cNvPr>
                    <p:cNvSpPr/>
                    <p:nvPr/>
                  </p:nvSpPr>
                  <p:spPr>
                    <a:xfrm flipV="1">
                      <a:off x="5270581" y="5013770"/>
                      <a:ext cx="8816" cy="74568"/>
                    </a:xfrm>
                    <a:custGeom>
                      <a:avLst/>
                      <a:gdLst>
                        <a:gd name="csX0" fmla="*/ -675 w 8816"/>
                        <a:gd name="csY0" fmla="*/ 72490 h 74568"/>
                        <a:gd name="csX1" fmla="*/ 8142 w 8816"/>
                        <a:gd name="csY1" fmla="*/ 72490 h 74568"/>
                        <a:gd name="csX2" fmla="*/ 8142 w 8816"/>
                        <a:gd name="csY2" fmla="*/ -2079 h 74568"/>
                        <a:gd name="csX3" fmla="*/ -675 w 8816"/>
                        <a:gd name="csY3" fmla="*/ -2079 h 74568"/>
                        <a:gd name="csX4" fmla="*/ -675 w 8816"/>
                        <a:gd name="csY4" fmla="*/ 72490 h 74568"/>
                      </a:gdLst>
                      <a:ahLst/>
                      <a:cxnLst>
                        <a:cxn ang="0">
                          <a:pos x="csX0" y="csY0"/>
                        </a:cxn>
                        <a:cxn ang="0">
                          <a:pos x="csX1" y="csY1"/>
                        </a:cxn>
                        <a:cxn ang="0">
                          <a:pos x="csX2" y="csY2"/>
                        </a:cxn>
                        <a:cxn ang="0">
                          <a:pos x="csX3" y="csY3"/>
                        </a:cxn>
                        <a:cxn ang="0">
                          <a:pos x="csX4" y="csY4"/>
                        </a:cxn>
                      </a:cxnLst>
                      <a:rect l="l" t="t" r="r" b="b"/>
                      <a:pathLst>
                        <a:path w="8816" h="74568">
                          <a:moveTo>
                            <a:pt x="-675" y="72490"/>
                          </a:moveTo>
                          <a:lnTo>
                            <a:pt x="8142" y="72490"/>
                          </a:lnTo>
                          <a:lnTo>
                            <a:pt x="8142" y="-2079"/>
                          </a:lnTo>
                          <a:lnTo>
                            <a:pt x="-675" y="-2079"/>
                          </a:lnTo>
                          <a:lnTo>
                            <a:pt x="-675" y="72490"/>
                          </a:lnTo>
                          <a:close/>
                        </a:path>
                      </a:pathLst>
                    </a:custGeom>
                    <a:solidFill>
                      <a:srgbClr val="000000"/>
                    </a:solidFill>
                    <a:ln w="15" cap="flat">
                      <a:noFill/>
                      <a:prstDash val="solid"/>
                      <a:round/>
                    </a:ln>
                  </p:spPr>
                  <p:txBody>
                    <a:bodyPr/>
                    <a:lstStyle/>
                    <a:p>
                      <a:endParaRPr lang="nb-NO"/>
                    </a:p>
                  </p:txBody>
                </p:sp>
                <p:sp>
                  <p:nvSpPr>
                    <p:cNvPr id="392" name="Friform 391">
                      <a:extLst>
                        <a:ext uri="{FF2B5EF4-FFF2-40B4-BE49-F238E27FC236}">
                          <a16:creationId xmlns:a16="http://schemas.microsoft.com/office/drawing/2014/main" id="{4818D898-94E4-00D6-E41A-877B51A77EE9}"/>
                        </a:ext>
                      </a:extLst>
                    </p:cNvPr>
                    <p:cNvSpPr/>
                    <p:nvPr/>
                  </p:nvSpPr>
                  <p:spPr>
                    <a:xfrm flipV="1">
                      <a:off x="5294013" y="5033382"/>
                      <a:ext cx="49742" cy="56351"/>
                    </a:xfrm>
                    <a:custGeom>
                      <a:avLst/>
                      <a:gdLst>
                        <a:gd name="csX0" fmla="*/ 47988 w 49742"/>
                        <a:gd name="csY0" fmla="*/ 29045 h 56351"/>
                        <a:gd name="csX1" fmla="*/ 47988 w 49742"/>
                        <a:gd name="csY1" fmla="*/ 24736 h 56351"/>
                        <a:gd name="csX2" fmla="*/ 7446 w 49742"/>
                        <a:gd name="csY2" fmla="*/ 24736 h 56351"/>
                        <a:gd name="csX3" fmla="*/ 12935 w 49742"/>
                        <a:gd name="csY3" fmla="*/ 10859 h 56351"/>
                        <a:gd name="csX4" fmla="*/ 26613 w 49742"/>
                        <a:gd name="csY4" fmla="*/ 6090 h 56351"/>
                        <a:gd name="csX5" fmla="*/ 36457 w 49742"/>
                        <a:gd name="csY5" fmla="*/ 7332 h 56351"/>
                        <a:gd name="csX6" fmla="*/ 45934 w 49742"/>
                        <a:gd name="csY6" fmla="*/ 11074 h 56351"/>
                        <a:gd name="csX7" fmla="*/ 45934 w 49742"/>
                        <a:gd name="csY7" fmla="*/ 2732 h 56351"/>
                        <a:gd name="csX8" fmla="*/ 36197 w 49742"/>
                        <a:gd name="csY8" fmla="*/ -335 h 56351"/>
                        <a:gd name="csX9" fmla="*/ 26092 w 49742"/>
                        <a:gd name="csY9" fmla="*/ -1393 h 56351"/>
                        <a:gd name="csX10" fmla="*/ 5744 w 49742"/>
                        <a:gd name="csY10" fmla="*/ 6075 h 56351"/>
                        <a:gd name="csX11" fmla="*/ -1755 w 49742"/>
                        <a:gd name="csY11" fmla="*/ 26316 h 56351"/>
                        <a:gd name="csX12" fmla="*/ 5360 w 49742"/>
                        <a:gd name="csY12" fmla="*/ 47216 h 56351"/>
                        <a:gd name="csX13" fmla="*/ 24558 w 49742"/>
                        <a:gd name="csY13" fmla="*/ 54959 h 56351"/>
                        <a:gd name="csX14" fmla="*/ 41686 w 49742"/>
                        <a:gd name="csY14" fmla="*/ 47982 h 56351"/>
                        <a:gd name="csX15" fmla="*/ 47988 w 49742"/>
                        <a:gd name="csY15" fmla="*/ 29045 h 56351"/>
                        <a:gd name="csX16" fmla="*/ 39171 w 49742"/>
                        <a:gd name="csY16" fmla="*/ 31636 h 56351"/>
                        <a:gd name="csX17" fmla="*/ 35123 w 49742"/>
                        <a:gd name="csY17" fmla="*/ 43167 h 56351"/>
                        <a:gd name="csX18" fmla="*/ 24650 w 49742"/>
                        <a:gd name="csY18" fmla="*/ 47492 h 56351"/>
                        <a:gd name="csX19" fmla="*/ 12843 w 49742"/>
                        <a:gd name="csY19" fmla="*/ 43321 h 56351"/>
                        <a:gd name="csX20" fmla="*/ 7737 w 49742"/>
                        <a:gd name="csY20" fmla="*/ 31575 h 56351"/>
                        <a:gd name="csX21" fmla="*/ 39171 w 49742"/>
                        <a:gd name="csY21" fmla="*/ 31636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88" y="29045"/>
                          </a:moveTo>
                          <a:lnTo>
                            <a:pt x="47988" y="24736"/>
                          </a:lnTo>
                          <a:lnTo>
                            <a:pt x="7446" y="24736"/>
                          </a:lnTo>
                          <a:cubicBezTo>
                            <a:pt x="7834" y="18664"/>
                            <a:pt x="9664" y="14038"/>
                            <a:pt x="12935" y="10859"/>
                          </a:cubicBezTo>
                          <a:cubicBezTo>
                            <a:pt x="16206" y="7680"/>
                            <a:pt x="20766" y="6090"/>
                            <a:pt x="26613" y="6090"/>
                          </a:cubicBezTo>
                          <a:cubicBezTo>
                            <a:pt x="29997" y="6090"/>
                            <a:pt x="33278" y="6504"/>
                            <a:pt x="36457" y="7332"/>
                          </a:cubicBezTo>
                          <a:cubicBezTo>
                            <a:pt x="39637" y="8160"/>
                            <a:pt x="42795" y="9408"/>
                            <a:pt x="45934" y="11074"/>
                          </a:cubicBezTo>
                          <a:lnTo>
                            <a:pt x="45934" y="2732"/>
                          </a:lnTo>
                          <a:cubicBezTo>
                            <a:pt x="42765" y="1393"/>
                            <a:pt x="39519" y="371"/>
                            <a:pt x="36197" y="-335"/>
                          </a:cubicBezTo>
                          <a:cubicBezTo>
                            <a:pt x="32874" y="-1040"/>
                            <a:pt x="29506" y="-1393"/>
                            <a:pt x="26092" y="-1393"/>
                          </a:cubicBezTo>
                          <a:cubicBezTo>
                            <a:pt x="17525" y="-1393"/>
                            <a:pt x="10743" y="1097"/>
                            <a:pt x="5744" y="6075"/>
                          </a:cubicBezTo>
                          <a:cubicBezTo>
                            <a:pt x="745" y="11064"/>
                            <a:pt x="-1755" y="17810"/>
                            <a:pt x="-1755" y="26316"/>
                          </a:cubicBezTo>
                          <a:cubicBezTo>
                            <a:pt x="-1755" y="35097"/>
                            <a:pt x="617" y="42063"/>
                            <a:pt x="5360" y="47216"/>
                          </a:cubicBezTo>
                          <a:cubicBezTo>
                            <a:pt x="10104" y="52378"/>
                            <a:pt x="16503" y="54959"/>
                            <a:pt x="24558" y="54959"/>
                          </a:cubicBezTo>
                          <a:cubicBezTo>
                            <a:pt x="31775" y="54959"/>
                            <a:pt x="37485" y="52634"/>
                            <a:pt x="41686" y="47982"/>
                          </a:cubicBezTo>
                          <a:cubicBezTo>
                            <a:pt x="45888" y="43341"/>
                            <a:pt x="47988" y="37029"/>
                            <a:pt x="47988" y="29045"/>
                          </a:cubicBezTo>
                          <a:close/>
                          <a:moveTo>
                            <a:pt x="39171" y="31636"/>
                          </a:moveTo>
                          <a:cubicBezTo>
                            <a:pt x="39110" y="36451"/>
                            <a:pt x="37761" y="40295"/>
                            <a:pt x="35123" y="43167"/>
                          </a:cubicBezTo>
                          <a:cubicBezTo>
                            <a:pt x="32486" y="46050"/>
                            <a:pt x="28995" y="47492"/>
                            <a:pt x="24650" y="47492"/>
                          </a:cubicBezTo>
                          <a:cubicBezTo>
                            <a:pt x="19733" y="47492"/>
                            <a:pt x="15798" y="46101"/>
                            <a:pt x="12843" y="43321"/>
                          </a:cubicBezTo>
                          <a:cubicBezTo>
                            <a:pt x="9889" y="40540"/>
                            <a:pt x="8187" y="36625"/>
                            <a:pt x="7737" y="31575"/>
                          </a:cubicBezTo>
                          <a:lnTo>
                            <a:pt x="39171" y="31636"/>
                          </a:lnTo>
                          <a:close/>
                        </a:path>
                      </a:pathLst>
                    </a:custGeom>
                    <a:solidFill>
                      <a:srgbClr val="000000"/>
                    </a:solidFill>
                    <a:ln w="15" cap="flat">
                      <a:noFill/>
                      <a:prstDash val="solid"/>
                      <a:round/>
                    </a:ln>
                  </p:spPr>
                  <p:txBody>
                    <a:bodyPr/>
                    <a:lstStyle/>
                    <a:p>
                      <a:endParaRPr lang="nb-NO"/>
                    </a:p>
                  </p:txBody>
                </p:sp>
                <p:sp>
                  <p:nvSpPr>
                    <p:cNvPr id="393" name="Friform 392">
                      <a:extLst>
                        <a:ext uri="{FF2B5EF4-FFF2-40B4-BE49-F238E27FC236}">
                          <a16:creationId xmlns:a16="http://schemas.microsoft.com/office/drawing/2014/main" id="{B6BA3E15-8757-4FFB-63E9-B0CFA51A556B}"/>
                        </a:ext>
                      </a:extLst>
                    </p:cNvPr>
                    <p:cNvSpPr/>
                    <p:nvPr/>
                  </p:nvSpPr>
                  <p:spPr>
                    <a:xfrm flipV="1">
                      <a:off x="5348977" y="5088339"/>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394" name="Friform 393">
                      <a:extLst>
                        <a:ext uri="{FF2B5EF4-FFF2-40B4-BE49-F238E27FC236}">
                          <a16:creationId xmlns:a16="http://schemas.microsoft.com/office/drawing/2014/main" id="{5B1FD5B8-94BE-ABB9-237F-6E41964754C7}"/>
                        </a:ext>
                      </a:extLst>
                    </p:cNvPr>
                    <p:cNvSpPr/>
                    <p:nvPr/>
                  </p:nvSpPr>
                  <p:spPr>
                    <a:xfrm flipV="1">
                      <a:off x="5385584" y="5033382"/>
                      <a:ext cx="49742" cy="56351"/>
                    </a:xfrm>
                    <a:custGeom>
                      <a:avLst/>
                      <a:gdLst>
                        <a:gd name="csX0" fmla="*/ 47998 w 49742"/>
                        <a:gd name="csY0" fmla="*/ 29045 h 56351"/>
                        <a:gd name="csX1" fmla="*/ 47998 w 49742"/>
                        <a:gd name="csY1" fmla="*/ 24736 h 56351"/>
                        <a:gd name="csX2" fmla="*/ 7455 w 49742"/>
                        <a:gd name="csY2" fmla="*/ 24736 h 56351"/>
                        <a:gd name="csX3" fmla="*/ 12945 w 49742"/>
                        <a:gd name="csY3" fmla="*/ 10859 h 56351"/>
                        <a:gd name="csX4" fmla="*/ 26622 w 49742"/>
                        <a:gd name="csY4" fmla="*/ 6090 h 56351"/>
                        <a:gd name="csX5" fmla="*/ 36467 w 49742"/>
                        <a:gd name="csY5" fmla="*/ 7332 h 56351"/>
                        <a:gd name="csX6" fmla="*/ 45943 w 49742"/>
                        <a:gd name="csY6" fmla="*/ 11074 h 56351"/>
                        <a:gd name="csX7" fmla="*/ 45943 w 49742"/>
                        <a:gd name="csY7" fmla="*/ 2732 h 56351"/>
                        <a:gd name="csX8" fmla="*/ 36206 w 49742"/>
                        <a:gd name="csY8" fmla="*/ -335 h 56351"/>
                        <a:gd name="csX9" fmla="*/ 26101 w 49742"/>
                        <a:gd name="csY9" fmla="*/ -1393 h 56351"/>
                        <a:gd name="csX10" fmla="*/ 5753 w 49742"/>
                        <a:gd name="csY10" fmla="*/ 6075 h 56351"/>
                        <a:gd name="csX11" fmla="*/ -1745 w 49742"/>
                        <a:gd name="csY11" fmla="*/ 26316 h 56351"/>
                        <a:gd name="csX12" fmla="*/ 5370 w 49742"/>
                        <a:gd name="csY12" fmla="*/ 47216 h 56351"/>
                        <a:gd name="csX13" fmla="*/ 24568 w 49742"/>
                        <a:gd name="csY13" fmla="*/ 54959 h 56351"/>
                        <a:gd name="csX14" fmla="*/ 41695 w 49742"/>
                        <a:gd name="csY14" fmla="*/ 47982 h 56351"/>
                        <a:gd name="csX15" fmla="*/ 47998 w 49742"/>
                        <a:gd name="csY15" fmla="*/ 29045 h 56351"/>
                        <a:gd name="csX16" fmla="*/ 39181 w 49742"/>
                        <a:gd name="csY16" fmla="*/ 31636 h 56351"/>
                        <a:gd name="csX17" fmla="*/ 35133 w 49742"/>
                        <a:gd name="csY17" fmla="*/ 43167 h 56351"/>
                        <a:gd name="csX18" fmla="*/ 24660 w 49742"/>
                        <a:gd name="csY18" fmla="*/ 47492 h 56351"/>
                        <a:gd name="csX19" fmla="*/ 12853 w 49742"/>
                        <a:gd name="csY19" fmla="*/ 43321 h 56351"/>
                        <a:gd name="csX20" fmla="*/ 7746 w 49742"/>
                        <a:gd name="csY20" fmla="*/ 31575 h 56351"/>
                        <a:gd name="csX21" fmla="*/ 39181 w 49742"/>
                        <a:gd name="csY21" fmla="*/ 31636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98" y="29045"/>
                          </a:moveTo>
                          <a:lnTo>
                            <a:pt x="47998" y="24736"/>
                          </a:lnTo>
                          <a:lnTo>
                            <a:pt x="7455" y="24736"/>
                          </a:lnTo>
                          <a:cubicBezTo>
                            <a:pt x="7844" y="18664"/>
                            <a:pt x="9673" y="14038"/>
                            <a:pt x="12945" y="10859"/>
                          </a:cubicBezTo>
                          <a:cubicBezTo>
                            <a:pt x="16216" y="7680"/>
                            <a:pt x="20775" y="6090"/>
                            <a:pt x="26622" y="6090"/>
                          </a:cubicBezTo>
                          <a:cubicBezTo>
                            <a:pt x="30006" y="6090"/>
                            <a:pt x="33287" y="6504"/>
                            <a:pt x="36467" y="7332"/>
                          </a:cubicBezTo>
                          <a:cubicBezTo>
                            <a:pt x="39646" y="8160"/>
                            <a:pt x="42805" y="9408"/>
                            <a:pt x="45943" y="11074"/>
                          </a:cubicBezTo>
                          <a:lnTo>
                            <a:pt x="45943" y="2732"/>
                          </a:lnTo>
                          <a:cubicBezTo>
                            <a:pt x="42774" y="1393"/>
                            <a:pt x="39528" y="371"/>
                            <a:pt x="36206" y="-335"/>
                          </a:cubicBezTo>
                          <a:cubicBezTo>
                            <a:pt x="32884" y="-1040"/>
                            <a:pt x="29515" y="-1393"/>
                            <a:pt x="26101" y="-1393"/>
                          </a:cubicBezTo>
                          <a:cubicBezTo>
                            <a:pt x="17534" y="-1393"/>
                            <a:pt x="10752" y="1097"/>
                            <a:pt x="5753" y="6075"/>
                          </a:cubicBezTo>
                          <a:cubicBezTo>
                            <a:pt x="754" y="11064"/>
                            <a:pt x="-1745" y="17810"/>
                            <a:pt x="-1745" y="26316"/>
                          </a:cubicBezTo>
                          <a:cubicBezTo>
                            <a:pt x="-1745" y="35097"/>
                            <a:pt x="626" y="42063"/>
                            <a:pt x="5370" y="47216"/>
                          </a:cubicBezTo>
                          <a:cubicBezTo>
                            <a:pt x="10113" y="52378"/>
                            <a:pt x="16512" y="54959"/>
                            <a:pt x="24568" y="54959"/>
                          </a:cubicBezTo>
                          <a:cubicBezTo>
                            <a:pt x="31785" y="54959"/>
                            <a:pt x="37494" y="52634"/>
                            <a:pt x="41695" y="47982"/>
                          </a:cubicBezTo>
                          <a:cubicBezTo>
                            <a:pt x="45897" y="43341"/>
                            <a:pt x="47998" y="37029"/>
                            <a:pt x="47998" y="29045"/>
                          </a:cubicBezTo>
                          <a:close/>
                          <a:moveTo>
                            <a:pt x="39181" y="31636"/>
                          </a:moveTo>
                          <a:cubicBezTo>
                            <a:pt x="39119" y="36451"/>
                            <a:pt x="37770" y="40295"/>
                            <a:pt x="35133" y="43167"/>
                          </a:cubicBezTo>
                          <a:cubicBezTo>
                            <a:pt x="32495" y="46050"/>
                            <a:pt x="29004" y="47492"/>
                            <a:pt x="24660" y="47492"/>
                          </a:cubicBezTo>
                          <a:cubicBezTo>
                            <a:pt x="19743" y="47492"/>
                            <a:pt x="15807" y="46101"/>
                            <a:pt x="12853" y="43321"/>
                          </a:cubicBezTo>
                          <a:cubicBezTo>
                            <a:pt x="9898" y="40540"/>
                            <a:pt x="8196" y="36625"/>
                            <a:pt x="7746" y="31575"/>
                          </a:cubicBezTo>
                          <a:lnTo>
                            <a:pt x="39181" y="31636"/>
                          </a:lnTo>
                          <a:close/>
                        </a:path>
                      </a:pathLst>
                    </a:custGeom>
                    <a:solidFill>
                      <a:srgbClr val="000000"/>
                    </a:solidFill>
                    <a:ln w="15" cap="flat">
                      <a:noFill/>
                      <a:prstDash val="solid"/>
                      <a:round/>
                    </a:ln>
                  </p:spPr>
                  <p:txBody>
                    <a:bodyPr/>
                    <a:lstStyle/>
                    <a:p>
                      <a:endParaRPr lang="nb-NO"/>
                    </a:p>
                  </p:txBody>
                </p:sp>
                <p:sp>
                  <p:nvSpPr>
                    <p:cNvPr id="395" name="Friform 394">
                      <a:extLst>
                        <a:ext uri="{FF2B5EF4-FFF2-40B4-BE49-F238E27FC236}">
                          <a16:creationId xmlns:a16="http://schemas.microsoft.com/office/drawing/2014/main" id="{E418E0FC-B436-B844-A31D-F5EEEA818F48}"/>
                        </a:ext>
                      </a:extLst>
                    </p:cNvPr>
                    <p:cNvSpPr/>
                    <p:nvPr/>
                  </p:nvSpPr>
                  <p:spPr>
                    <a:xfrm flipV="1">
                      <a:off x="5445961" y="5033382"/>
                      <a:ext cx="47964" cy="75365"/>
                    </a:xfrm>
                    <a:custGeom>
                      <a:avLst/>
                      <a:gdLst>
                        <a:gd name="csX0" fmla="*/ 37466 w 47964"/>
                        <a:gd name="csY0" fmla="*/ 47101 h 75365"/>
                        <a:gd name="csX1" fmla="*/ 33510 w 47964"/>
                        <a:gd name="csY1" fmla="*/ 61944 h 75365"/>
                        <a:gd name="csX2" fmla="*/ 22424 w 47964"/>
                        <a:gd name="csY2" fmla="*/ 67219 h 75365"/>
                        <a:gd name="csX3" fmla="*/ 11383 w 47964"/>
                        <a:gd name="csY3" fmla="*/ 61944 h 75365"/>
                        <a:gd name="csX4" fmla="*/ 7427 w 47964"/>
                        <a:gd name="csY4" fmla="*/ 47101 h 75365"/>
                        <a:gd name="csX5" fmla="*/ 11383 w 47964"/>
                        <a:gd name="csY5" fmla="*/ 32288 h 75365"/>
                        <a:gd name="csX6" fmla="*/ 22424 w 47964"/>
                        <a:gd name="csY6" fmla="*/ 27013 h 75365"/>
                        <a:gd name="csX7" fmla="*/ 33510 w 47964"/>
                        <a:gd name="csY7" fmla="*/ 32288 h 75365"/>
                        <a:gd name="csX8" fmla="*/ 37466 w 47964"/>
                        <a:gd name="csY8" fmla="*/ 47101 h 75365"/>
                        <a:gd name="csX9" fmla="*/ 46283 w 47964"/>
                        <a:gd name="csY9" fmla="*/ 26293 h 75365"/>
                        <a:gd name="csX10" fmla="*/ 40195 w 47964"/>
                        <a:gd name="csY10" fmla="*/ 5914 h 75365"/>
                        <a:gd name="csX11" fmla="*/ 21565 w 47964"/>
                        <a:gd name="csY11" fmla="*/ -772 h 75365"/>
                        <a:gd name="csX12" fmla="*/ 12794 w 47964"/>
                        <a:gd name="csY12" fmla="*/ -82 h 75365"/>
                        <a:gd name="csX13" fmla="*/ 4790 w 47964"/>
                        <a:gd name="csY13" fmla="*/ 2050 h 75365"/>
                        <a:gd name="csX14" fmla="*/ 4790 w 47964"/>
                        <a:gd name="csY14" fmla="*/ 10621 h 75365"/>
                        <a:gd name="csX15" fmla="*/ 12457 w 47964"/>
                        <a:gd name="csY15" fmla="*/ 7524 h 75365"/>
                        <a:gd name="csX16" fmla="*/ 20170 w 47964"/>
                        <a:gd name="csY16" fmla="*/ 6512 h 75365"/>
                        <a:gd name="csX17" fmla="*/ 33157 w 47964"/>
                        <a:gd name="csY17" fmla="*/ 11035 h 75365"/>
                        <a:gd name="csX18" fmla="*/ 37466 w 47964"/>
                        <a:gd name="csY18" fmla="*/ 24713 h 75365"/>
                        <a:gd name="csX19" fmla="*/ 37466 w 47964"/>
                        <a:gd name="csY19" fmla="*/ 29083 h 75365"/>
                        <a:gd name="csX20" fmla="*/ 30474 w 47964"/>
                        <a:gd name="csY20" fmla="*/ 21984 h 75365"/>
                        <a:gd name="csX21" fmla="*/ 20262 w 47964"/>
                        <a:gd name="csY21" fmla="*/ 19638 h 75365"/>
                        <a:gd name="csX22" fmla="*/ 4360 w 47964"/>
                        <a:gd name="csY22" fmla="*/ 27151 h 75365"/>
                        <a:gd name="csX23" fmla="*/ -1681 w 47964"/>
                        <a:gd name="csY23" fmla="*/ 47101 h 75365"/>
                        <a:gd name="csX24" fmla="*/ 4360 w 47964"/>
                        <a:gd name="csY24" fmla="*/ 67065 h 75365"/>
                        <a:gd name="csX25" fmla="*/ 20262 w 47964"/>
                        <a:gd name="csY25" fmla="*/ 74594 h 75365"/>
                        <a:gd name="csX26" fmla="*/ 30474 w 47964"/>
                        <a:gd name="csY26" fmla="*/ 72248 h 75365"/>
                        <a:gd name="csX27" fmla="*/ 37466 w 47964"/>
                        <a:gd name="csY27" fmla="*/ 65164 h 75365"/>
                        <a:gd name="csX28" fmla="*/ 37466 w 47964"/>
                        <a:gd name="csY28" fmla="*/ 73306 h 75365"/>
                        <a:gd name="csX29" fmla="*/ 46283 w 47964"/>
                        <a:gd name="csY29" fmla="*/ 73306 h 75365"/>
                        <a:gd name="csX30" fmla="*/ 46283 w 47964"/>
                        <a:gd name="csY30" fmla="*/ 26293 h 75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7964" h="75365">
                          <a:moveTo>
                            <a:pt x="37466" y="47101"/>
                          </a:moveTo>
                          <a:cubicBezTo>
                            <a:pt x="37466" y="53490"/>
                            <a:pt x="36147" y="58437"/>
                            <a:pt x="33510" y="61944"/>
                          </a:cubicBezTo>
                          <a:cubicBezTo>
                            <a:pt x="30883" y="65460"/>
                            <a:pt x="27187" y="67219"/>
                            <a:pt x="22424" y="67219"/>
                          </a:cubicBezTo>
                          <a:cubicBezTo>
                            <a:pt x="17701" y="67219"/>
                            <a:pt x="14021" y="65460"/>
                            <a:pt x="11383" y="61944"/>
                          </a:cubicBezTo>
                          <a:cubicBezTo>
                            <a:pt x="8746" y="58437"/>
                            <a:pt x="7427" y="53490"/>
                            <a:pt x="7427" y="47101"/>
                          </a:cubicBezTo>
                          <a:cubicBezTo>
                            <a:pt x="7427" y="40742"/>
                            <a:pt x="8746" y="35805"/>
                            <a:pt x="11383" y="32288"/>
                          </a:cubicBezTo>
                          <a:cubicBezTo>
                            <a:pt x="14021" y="28772"/>
                            <a:pt x="17701" y="27013"/>
                            <a:pt x="22424" y="27013"/>
                          </a:cubicBezTo>
                          <a:cubicBezTo>
                            <a:pt x="27187" y="27013"/>
                            <a:pt x="30883" y="28772"/>
                            <a:pt x="33510" y="32288"/>
                          </a:cubicBezTo>
                          <a:cubicBezTo>
                            <a:pt x="36147" y="35805"/>
                            <a:pt x="37466" y="40742"/>
                            <a:pt x="37466" y="47101"/>
                          </a:cubicBezTo>
                          <a:close/>
                          <a:moveTo>
                            <a:pt x="46283" y="26293"/>
                          </a:moveTo>
                          <a:cubicBezTo>
                            <a:pt x="46283" y="17164"/>
                            <a:pt x="44254" y="10371"/>
                            <a:pt x="40195" y="5914"/>
                          </a:cubicBezTo>
                          <a:cubicBezTo>
                            <a:pt x="36147" y="1457"/>
                            <a:pt x="29937" y="-772"/>
                            <a:pt x="21565" y="-772"/>
                          </a:cubicBezTo>
                          <a:cubicBezTo>
                            <a:pt x="18467" y="-772"/>
                            <a:pt x="15544" y="-542"/>
                            <a:pt x="12794" y="-82"/>
                          </a:cubicBezTo>
                          <a:cubicBezTo>
                            <a:pt x="10044" y="378"/>
                            <a:pt x="7376" y="1089"/>
                            <a:pt x="4790" y="2050"/>
                          </a:cubicBezTo>
                          <a:lnTo>
                            <a:pt x="4790" y="10621"/>
                          </a:lnTo>
                          <a:cubicBezTo>
                            <a:pt x="7376" y="9221"/>
                            <a:pt x="9932" y="8188"/>
                            <a:pt x="12457" y="7524"/>
                          </a:cubicBezTo>
                          <a:cubicBezTo>
                            <a:pt x="14982" y="6849"/>
                            <a:pt x="17553" y="6512"/>
                            <a:pt x="20170" y="6512"/>
                          </a:cubicBezTo>
                          <a:cubicBezTo>
                            <a:pt x="25955" y="6512"/>
                            <a:pt x="30285" y="8020"/>
                            <a:pt x="33157" y="11035"/>
                          </a:cubicBezTo>
                          <a:cubicBezTo>
                            <a:pt x="36030" y="14051"/>
                            <a:pt x="37466" y="18610"/>
                            <a:pt x="37466" y="24713"/>
                          </a:cubicBezTo>
                          <a:lnTo>
                            <a:pt x="37466" y="29083"/>
                          </a:lnTo>
                          <a:cubicBezTo>
                            <a:pt x="35646" y="25914"/>
                            <a:pt x="33316" y="23548"/>
                            <a:pt x="30474" y="21984"/>
                          </a:cubicBezTo>
                          <a:cubicBezTo>
                            <a:pt x="27632" y="20420"/>
                            <a:pt x="24228" y="19638"/>
                            <a:pt x="20262" y="19638"/>
                          </a:cubicBezTo>
                          <a:cubicBezTo>
                            <a:pt x="13688" y="19638"/>
                            <a:pt x="8388" y="22142"/>
                            <a:pt x="4360" y="27151"/>
                          </a:cubicBezTo>
                          <a:cubicBezTo>
                            <a:pt x="333" y="32171"/>
                            <a:pt x="-1681" y="38820"/>
                            <a:pt x="-1681" y="47101"/>
                          </a:cubicBezTo>
                          <a:cubicBezTo>
                            <a:pt x="-1681" y="55401"/>
                            <a:pt x="333" y="62056"/>
                            <a:pt x="4360" y="67065"/>
                          </a:cubicBezTo>
                          <a:cubicBezTo>
                            <a:pt x="8388" y="72084"/>
                            <a:pt x="13688" y="74594"/>
                            <a:pt x="20262" y="74594"/>
                          </a:cubicBezTo>
                          <a:cubicBezTo>
                            <a:pt x="24228" y="74594"/>
                            <a:pt x="27632" y="73812"/>
                            <a:pt x="30474" y="72248"/>
                          </a:cubicBezTo>
                          <a:cubicBezTo>
                            <a:pt x="33316" y="70684"/>
                            <a:pt x="35646" y="68323"/>
                            <a:pt x="37466" y="65164"/>
                          </a:cubicBezTo>
                          <a:lnTo>
                            <a:pt x="37466" y="73306"/>
                          </a:lnTo>
                          <a:lnTo>
                            <a:pt x="46283" y="73306"/>
                          </a:lnTo>
                          <a:lnTo>
                            <a:pt x="46283" y="26293"/>
                          </a:lnTo>
                          <a:close/>
                        </a:path>
                      </a:pathLst>
                    </a:custGeom>
                    <a:solidFill>
                      <a:srgbClr val="000000"/>
                    </a:solidFill>
                    <a:ln w="15" cap="flat">
                      <a:noFill/>
                      <a:prstDash val="solid"/>
                      <a:round/>
                    </a:ln>
                  </p:spPr>
                  <p:txBody>
                    <a:bodyPr/>
                    <a:lstStyle/>
                    <a:p>
                      <a:endParaRPr lang="nb-NO"/>
                    </a:p>
                  </p:txBody>
                </p:sp>
                <p:sp>
                  <p:nvSpPr>
                    <p:cNvPr id="396" name="Friform 395">
                      <a:extLst>
                        <a:ext uri="{FF2B5EF4-FFF2-40B4-BE49-F238E27FC236}">
                          <a16:creationId xmlns:a16="http://schemas.microsoft.com/office/drawing/2014/main" id="{FA6175B1-41F5-55FC-085E-CC923A3C5E15}"/>
                        </a:ext>
                      </a:extLst>
                    </p:cNvPr>
                    <p:cNvSpPr/>
                    <p:nvPr/>
                  </p:nvSpPr>
                  <p:spPr>
                    <a:xfrm flipV="1">
                      <a:off x="5508255" y="5033382"/>
                      <a:ext cx="49742" cy="56351"/>
                    </a:xfrm>
                    <a:custGeom>
                      <a:avLst/>
                      <a:gdLst>
                        <a:gd name="csX0" fmla="*/ 48010 w 49742"/>
                        <a:gd name="csY0" fmla="*/ 29045 h 56351"/>
                        <a:gd name="csX1" fmla="*/ 48010 w 49742"/>
                        <a:gd name="csY1" fmla="*/ 24736 h 56351"/>
                        <a:gd name="csX2" fmla="*/ 7468 w 49742"/>
                        <a:gd name="csY2" fmla="*/ 24736 h 56351"/>
                        <a:gd name="csX3" fmla="*/ 12957 w 49742"/>
                        <a:gd name="csY3" fmla="*/ 10859 h 56351"/>
                        <a:gd name="csX4" fmla="*/ 26635 w 49742"/>
                        <a:gd name="csY4" fmla="*/ 6090 h 56351"/>
                        <a:gd name="csX5" fmla="*/ 36479 w 49742"/>
                        <a:gd name="csY5" fmla="*/ 7332 h 56351"/>
                        <a:gd name="csX6" fmla="*/ 45955 w 49742"/>
                        <a:gd name="csY6" fmla="*/ 11074 h 56351"/>
                        <a:gd name="csX7" fmla="*/ 45955 w 49742"/>
                        <a:gd name="csY7" fmla="*/ 2732 h 56351"/>
                        <a:gd name="csX8" fmla="*/ 36218 w 49742"/>
                        <a:gd name="csY8" fmla="*/ -335 h 56351"/>
                        <a:gd name="csX9" fmla="*/ 26113 w 49742"/>
                        <a:gd name="csY9" fmla="*/ -1393 h 56351"/>
                        <a:gd name="csX10" fmla="*/ 5766 w 49742"/>
                        <a:gd name="csY10" fmla="*/ 6075 h 56351"/>
                        <a:gd name="csX11" fmla="*/ -1733 w 49742"/>
                        <a:gd name="csY11" fmla="*/ 26316 h 56351"/>
                        <a:gd name="csX12" fmla="*/ 5382 w 49742"/>
                        <a:gd name="csY12" fmla="*/ 47216 h 56351"/>
                        <a:gd name="csX13" fmla="*/ 24580 w 49742"/>
                        <a:gd name="csY13" fmla="*/ 54959 h 56351"/>
                        <a:gd name="csX14" fmla="*/ 41708 w 49742"/>
                        <a:gd name="csY14" fmla="*/ 47982 h 56351"/>
                        <a:gd name="csX15" fmla="*/ 48010 w 49742"/>
                        <a:gd name="csY15" fmla="*/ 29045 h 56351"/>
                        <a:gd name="csX16" fmla="*/ 39193 w 49742"/>
                        <a:gd name="csY16" fmla="*/ 31636 h 56351"/>
                        <a:gd name="csX17" fmla="*/ 35145 w 49742"/>
                        <a:gd name="csY17" fmla="*/ 43167 h 56351"/>
                        <a:gd name="csX18" fmla="*/ 24672 w 49742"/>
                        <a:gd name="csY18" fmla="*/ 47492 h 56351"/>
                        <a:gd name="csX19" fmla="*/ 12865 w 49742"/>
                        <a:gd name="csY19" fmla="*/ 43321 h 56351"/>
                        <a:gd name="csX20" fmla="*/ 7759 w 49742"/>
                        <a:gd name="csY20" fmla="*/ 31575 h 56351"/>
                        <a:gd name="csX21" fmla="*/ 39193 w 49742"/>
                        <a:gd name="csY21" fmla="*/ 31636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8010" y="29045"/>
                          </a:moveTo>
                          <a:lnTo>
                            <a:pt x="48010" y="24736"/>
                          </a:lnTo>
                          <a:lnTo>
                            <a:pt x="7468" y="24736"/>
                          </a:lnTo>
                          <a:cubicBezTo>
                            <a:pt x="7856" y="18664"/>
                            <a:pt x="9686" y="14038"/>
                            <a:pt x="12957" y="10859"/>
                          </a:cubicBezTo>
                          <a:cubicBezTo>
                            <a:pt x="16228" y="7680"/>
                            <a:pt x="20788" y="6090"/>
                            <a:pt x="26635" y="6090"/>
                          </a:cubicBezTo>
                          <a:cubicBezTo>
                            <a:pt x="30018" y="6090"/>
                            <a:pt x="33300" y="6504"/>
                            <a:pt x="36479" y="7332"/>
                          </a:cubicBezTo>
                          <a:cubicBezTo>
                            <a:pt x="39658" y="8160"/>
                            <a:pt x="42817" y="9408"/>
                            <a:pt x="45955" y="11074"/>
                          </a:cubicBezTo>
                          <a:lnTo>
                            <a:pt x="45955" y="2732"/>
                          </a:lnTo>
                          <a:cubicBezTo>
                            <a:pt x="42786" y="1393"/>
                            <a:pt x="39541" y="371"/>
                            <a:pt x="36218" y="-335"/>
                          </a:cubicBezTo>
                          <a:cubicBezTo>
                            <a:pt x="32896" y="-1040"/>
                            <a:pt x="29528" y="-1393"/>
                            <a:pt x="26113" y="-1393"/>
                          </a:cubicBezTo>
                          <a:cubicBezTo>
                            <a:pt x="17547" y="-1393"/>
                            <a:pt x="10764" y="1097"/>
                            <a:pt x="5766" y="6075"/>
                          </a:cubicBezTo>
                          <a:cubicBezTo>
                            <a:pt x="767" y="11064"/>
                            <a:pt x="-1733" y="17810"/>
                            <a:pt x="-1733" y="26316"/>
                          </a:cubicBezTo>
                          <a:cubicBezTo>
                            <a:pt x="-1733" y="35097"/>
                            <a:pt x="639" y="42063"/>
                            <a:pt x="5382" y="47216"/>
                          </a:cubicBezTo>
                          <a:cubicBezTo>
                            <a:pt x="10125" y="52378"/>
                            <a:pt x="16525" y="54959"/>
                            <a:pt x="24580" y="54959"/>
                          </a:cubicBezTo>
                          <a:cubicBezTo>
                            <a:pt x="31797" y="54959"/>
                            <a:pt x="37507" y="52634"/>
                            <a:pt x="41708" y="47982"/>
                          </a:cubicBezTo>
                          <a:cubicBezTo>
                            <a:pt x="45909" y="43341"/>
                            <a:pt x="48010" y="37029"/>
                            <a:pt x="48010" y="29045"/>
                          </a:cubicBezTo>
                          <a:close/>
                          <a:moveTo>
                            <a:pt x="39193" y="31636"/>
                          </a:moveTo>
                          <a:cubicBezTo>
                            <a:pt x="39132" y="36451"/>
                            <a:pt x="37783" y="40295"/>
                            <a:pt x="35145" y="43167"/>
                          </a:cubicBezTo>
                          <a:cubicBezTo>
                            <a:pt x="32508" y="46050"/>
                            <a:pt x="29017" y="47492"/>
                            <a:pt x="24672" y="47492"/>
                          </a:cubicBezTo>
                          <a:cubicBezTo>
                            <a:pt x="19755" y="47492"/>
                            <a:pt x="15819" y="46101"/>
                            <a:pt x="12865" y="43321"/>
                          </a:cubicBezTo>
                          <a:cubicBezTo>
                            <a:pt x="9911" y="40540"/>
                            <a:pt x="8209" y="36625"/>
                            <a:pt x="7759" y="31575"/>
                          </a:cubicBezTo>
                          <a:lnTo>
                            <a:pt x="39193" y="31636"/>
                          </a:lnTo>
                          <a:close/>
                        </a:path>
                      </a:pathLst>
                    </a:custGeom>
                    <a:solidFill>
                      <a:srgbClr val="000000"/>
                    </a:solidFill>
                    <a:ln w="15" cap="flat">
                      <a:noFill/>
                      <a:prstDash val="solid"/>
                      <a:round/>
                    </a:ln>
                  </p:spPr>
                  <p:txBody>
                    <a:bodyPr/>
                    <a:lstStyle/>
                    <a:p>
                      <a:endParaRPr lang="nb-NO"/>
                    </a:p>
                  </p:txBody>
                </p:sp>
                <p:sp>
                  <p:nvSpPr>
                    <p:cNvPr id="397" name="Friform 396">
                      <a:extLst>
                        <a:ext uri="{FF2B5EF4-FFF2-40B4-BE49-F238E27FC236}">
                          <a16:creationId xmlns:a16="http://schemas.microsoft.com/office/drawing/2014/main" id="{94D33824-34C4-1F45-26F7-E591F379E79E}"/>
                        </a:ext>
                      </a:extLst>
                    </p:cNvPr>
                    <p:cNvSpPr/>
                    <p:nvPr/>
                  </p:nvSpPr>
                  <p:spPr>
                    <a:xfrm flipV="1">
                      <a:off x="5572128" y="5033382"/>
                      <a:ext cx="44958" cy="54956"/>
                    </a:xfrm>
                    <a:custGeom>
                      <a:avLst/>
                      <a:gdLst>
                        <a:gd name="csX0" fmla="*/ 43160 w 44958"/>
                        <a:gd name="csY0" fmla="*/ 30962 h 54956"/>
                        <a:gd name="csX1" fmla="*/ 43160 w 44958"/>
                        <a:gd name="csY1" fmla="*/ -1438 h 54956"/>
                        <a:gd name="csX2" fmla="*/ 34343 w 44958"/>
                        <a:gd name="csY2" fmla="*/ -1438 h 54956"/>
                        <a:gd name="csX3" fmla="*/ 34343 w 44958"/>
                        <a:gd name="csY3" fmla="*/ 30671 h 54956"/>
                        <a:gd name="csX4" fmla="*/ 31369 w 44958"/>
                        <a:gd name="csY4" fmla="*/ 42064 h 54956"/>
                        <a:gd name="csX5" fmla="*/ 22460 w 44958"/>
                        <a:gd name="csY5" fmla="*/ 45851 h 54956"/>
                        <a:gd name="csX6" fmla="*/ 11189 w 44958"/>
                        <a:gd name="csY6" fmla="*/ 41297 h 54956"/>
                        <a:gd name="csX7" fmla="*/ 7064 w 44958"/>
                        <a:gd name="csY7" fmla="*/ 28892 h 54956"/>
                        <a:gd name="csX8" fmla="*/ 7064 w 44958"/>
                        <a:gd name="csY8" fmla="*/ -1438 h 54956"/>
                        <a:gd name="csX9" fmla="*/ -1798 w 44958"/>
                        <a:gd name="csY9" fmla="*/ -1438 h 54956"/>
                        <a:gd name="csX10" fmla="*/ -1798 w 44958"/>
                        <a:gd name="csY10" fmla="*/ 52230 h 54956"/>
                        <a:gd name="csX11" fmla="*/ 7064 w 44958"/>
                        <a:gd name="csY11" fmla="*/ 52230 h 54956"/>
                        <a:gd name="csX12" fmla="*/ 7064 w 44958"/>
                        <a:gd name="csY12" fmla="*/ 43889 h 54956"/>
                        <a:gd name="csX13" fmla="*/ 14517 w 44958"/>
                        <a:gd name="csY13" fmla="*/ 51126 h 54956"/>
                        <a:gd name="csX14" fmla="*/ 24422 w 44958"/>
                        <a:gd name="csY14" fmla="*/ 53518 h 54956"/>
                        <a:gd name="csX15" fmla="*/ 38407 w 44958"/>
                        <a:gd name="csY15" fmla="*/ 47799 h 54956"/>
                        <a:gd name="csX16" fmla="*/ 43160 w 44958"/>
                        <a:gd name="csY16" fmla="*/ 30962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160" y="30962"/>
                          </a:moveTo>
                          <a:lnTo>
                            <a:pt x="43160" y="-1438"/>
                          </a:lnTo>
                          <a:lnTo>
                            <a:pt x="34343" y="-1438"/>
                          </a:lnTo>
                          <a:lnTo>
                            <a:pt x="34343" y="30671"/>
                          </a:lnTo>
                          <a:cubicBezTo>
                            <a:pt x="34343" y="35751"/>
                            <a:pt x="33352" y="39549"/>
                            <a:pt x="31369" y="42064"/>
                          </a:cubicBezTo>
                          <a:cubicBezTo>
                            <a:pt x="29385" y="44589"/>
                            <a:pt x="26416" y="45851"/>
                            <a:pt x="22460" y="45851"/>
                          </a:cubicBezTo>
                          <a:cubicBezTo>
                            <a:pt x="17696" y="45851"/>
                            <a:pt x="13939" y="44333"/>
                            <a:pt x="11189" y="41297"/>
                          </a:cubicBezTo>
                          <a:cubicBezTo>
                            <a:pt x="8439" y="38271"/>
                            <a:pt x="7064" y="34136"/>
                            <a:pt x="7064" y="28892"/>
                          </a:cubicBezTo>
                          <a:lnTo>
                            <a:pt x="7064" y="-1438"/>
                          </a:lnTo>
                          <a:lnTo>
                            <a:pt x="-1798" y="-1438"/>
                          </a:lnTo>
                          <a:lnTo>
                            <a:pt x="-1798" y="52230"/>
                          </a:lnTo>
                          <a:lnTo>
                            <a:pt x="7064" y="52230"/>
                          </a:lnTo>
                          <a:lnTo>
                            <a:pt x="7064" y="43889"/>
                          </a:lnTo>
                          <a:cubicBezTo>
                            <a:pt x="9181" y="47119"/>
                            <a:pt x="11665" y="49531"/>
                            <a:pt x="14517" y="51126"/>
                          </a:cubicBezTo>
                          <a:cubicBezTo>
                            <a:pt x="17379" y="52721"/>
                            <a:pt x="20681" y="53518"/>
                            <a:pt x="24422" y="53518"/>
                          </a:cubicBezTo>
                          <a:cubicBezTo>
                            <a:pt x="30587" y="53518"/>
                            <a:pt x="35248" y="51612"/>
                            <a:pt x="38407" y="47799"/>
                          </a:cubicBezTo>
                          <a:cubicBezTo>
                            <a:pt x="41576" y="43986"/>
                            <a:pt x="43160" y="38374"/>
                            <a:pt x="43160" y="30962"/>
                          </a:cubicBezTo>
                          <a:close/>
                        </a:path>
                      </a:pathLst>
                    </a:custGeom>
                    <a:solidFill>
                      <a:srgbClr val="000000"/>
                    </a:solidFill>
                    <a:ln w="15" cap="flat">
                      <a:noFill/>
                      <a:prstDash val="solid"/>
                      <a:round/>
                    </a:ln>
                  </p:spPr>
                  <p:txBody>
                    <a:bodyPr/>
                    <a:lstStyle/>
                    <a:p>
                      <a:endParaRPr lang="nb-NO"/>
                    </a:p>
                  </p:txBody>
                </p:sp>
                <p:sp>
                  <p:nvSpPr>
                    <p:cNvPr id="398" name="Friform 397">
                      <a:extLst>
                        <a:ext uri="{FF2B5EF4-FFF2-40B4-BE49-F238E27FC236}">
                          <a16:creationId xmlns:a16="http://schemas.microsoft.com/office/drawing/2014/main" id="{2AE566E6-7B8B-DD32-7FD8-9CBFCBB2852E}"/>
                        </a:ext>
                      </a:extLst>
                    </p:cNvPr>
                    <p:cNvSpPr/>
                    <p:nvPr/>
                  </p:nvSpPr>
                  <p:spPr>
                    <a:xfrm flipV="1">
                      <a:off x="5625416" y="5088339"/>
                      <a:ext cx="9813" cy="9813"/>
                    </a:xfrm>
                    <a:custGeom>
                      <a:avLst/>
                      <a:gdLst/>
                      <a:ahLst/>
                      <a:cxnLst/>
                      <a:rect l="l" t="t" r="r" b="b"/>
                      <a:pathLst>
                        <a:path w="9813" h="9813"/>
                      </a:pathLst>
                    </a:custGeom>
                    <a:solidFill>
                      <a:srgbClr val="000000"/>
                    </a:solidFill>
                    <a:ln w="15" cap="flat">
                      <a:noFill/>
                      <a:prstDash val="solid"/>
                      <a:round/>
                    </a:ln>
                  </p:spPr>
                  <p:txBody>
                    <a:bodyPr/>
                    <a:lstStyle/>
                    <a:p>
                      <a:endParaRPr lang="nb-NO"/>
                    </a:p>
                  </p:txBody>
                </p:sp>
                <p:sp>
                  <p:nvSpPr>
                    <p:cNvPr id="399" name="Friform 398">
                      <a:extLst>
                        <a:ext uri="{FF2B5EF4-FFF2-40B4-BE49-F238E27FC236}">
                          <a16:creationId xmlns:a16="http://schemas.microsoft.com/office/drawing/2014/main" id="{CC54EBFA-57DD-D200-B57C-3BE200B1F9D0}"/>
                        </a:ext>
                      </a:extLst>
                    </p:cNvPr>
                    <p:cNvSpPr/>
                    <p:nvPr/>
                  </p:nvSpPr>
                  <p:spPr>
                    <a:xfrm flipV="1">
                      <a:off x="5659540" y="5034670"/>
                      <a:ext cx="52226" cy="53668"/>
                    </a:xfrm>
                    <a:custGeom>
                      <a:avLst/>
                      <a:gdLst>
                        <a:gd name="csX0" fmla="*/ -1636 w 52226"/>
                        <a:gd name="csY0" fmla="*/ 52272 h 53668"/>
                        <a:gd name="csX1" fmla="*/ 7702 w 52226"/>
                        <a:gd name="csY1" fmla="*/ 52272 h 53668"/>
                        <a:gd name="csX2" fmla="*/ 24477 w 52226"/>
                        <a:gd name="csY2" fmla="*/ 7237 h 53668"/>
                        <a:gd name="csX3" fmla="*/ 41252 w 52226"/>
                        <a:gd name="csY3" fmla="*/ 52272 h 53668"/>
                        <a:gd name="csX4" fmla="*/ 50591 w 52226"/>
                        <a:gd name="csY4" fmla="*/ 52272 h 53668"/>
                        <a:gd name="csX5" fmla="*/ 30457 w 52226"/>
                        <a:gd name="csY5" fmla="*/ -1396 h 53668"/>
                        <a:gd name="csX6" fmla="*/ 18482 w 52226"/>
                        <a:gd name="csY6" fmla="*/ -1396 h 53668"/>
                        <a:gd name="csX7" fmla="*/ -1636 w 52226"/>
                        <a:gd name="csY7" fmla="*/ 52272 h 53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2226" h="53668">
                          <a:moveTo>
                            <a:pt x="-1636" y="52272"/>
                          </a:moveTo>
                          <a:lnTo>
                            <a:pt x="7702" y="52272"/>
                          </a:lnTo>
                          <a:lnTo>
                            <a:pt x="24477" y="7237"/>
                          </a:lnTo>
                          <a:lnTo>
                            <a:pt x="41252" y="52272"/>
                          </a:lnTo>
                          <a:lnTo>
                            <a:pt x="50591" y="52272"/>
                          </a:lnTo>
                          <a:lnTo>
                            <a:pt x="30457" y="-1396"/>
                          </a:lnTo>
                          <a:lnTo>
                            <a:pt x="18482" y="-1396"/>
                          </a:lnTo>
                          <a:lnTo>
                            <a:pt x="-1636" y="52272"/>
                          </a:lnTo>
                          <a:close/>
                        </a:path>
                      </a:pathLst>
                    </a:custGeom>
                    <a:solidFill>
                      <a:srgbClr val="000000"/>
                    </a:solidFill>
                    <a:ln w="15" cap="flat">
                      <a:noFill/>
                      <a:prstDash val="solid"/>
                      <a:round/>
                    </a:ln>
                  </p:spPr>
                  <p:txBody>
                    <a:bodyPr/>
                    <a:lstStyle/>
                    <a:p>
                      <a:endParaRPr lang="nb-NO"/>
                    </a:p>
                  </p:txBody>
                </p:sp>
                <p:sp>
                  <p:nvSpPr>
                    <p:cNvPr id="400" name="Friform 399">
                      <a:extLst>
                        <a:ext uri="{FF2B5EF4-FFF2-40B4-BE49-F238E27FC236}">
                          <a16:creationId xmlns:a16="http://schemas.microsoft.com/office/drawing/2014/main" id="{CD5A6A3F-BD87-7643-4A7A-506E28483F61}"/>
                        </a:ext>
                      </a:extLst>
                    </p:cNvPr>
                    <p:cNvSpPr/>
                    <p:nvPr/>
                  </p:nvSpPr>
                  <p:spPr>
                    <a:xfrm flipV="1">
                      <a:off x="5723934" y="5013770"/>
                      <a:ext cx="8816" cy="74568"/>
                    </a:xfrm>
                    <a:custGeom>
                      <a:avLst/>
                      <a:gdLst>
                        <a:gd name="csX0" fmla="*/ -628 w 8816"/>
                        <a:gd name="csY0" fmla="*/ 51590 h 74568"/>
                        <a:gd name="csX1" fmla="*/ 8189 w 8816"/>
                        <a:gd name="csY1" fmla="*/ 51590 h 74568"/>
                        <a:gd name="csX2" fmla="*/ 8189 w 8816"/>
                        <a:gd name="csY2" fmla="*/ -2079 h 74568"/>
                        <a:gd name="csX3" fmla="*/ -628 w 8816"/>
                        <a:gd name="csY3" fmla="*/ -2079 h 74568"/>
                        <a:gd name="csX4" fmla="*/ -628 w 8816"/>
                        <a:gd name="csY4" fmla="*/ 51590 h 74568"/>
                        <a:gd name="csX5" fmla="*/ -628 w 8816"/>
                        <a:gd name="csY5" fmla="*/ 72490 h 74568"/>
                        <a:gd name="csX6" fmla="*/ 8189 w 8816"/>
                        <a:gd name="csY6" fmla="*/ 72490 h 74568"/>
                        <a:gd name="csX7" fmla="*/ 8189 w 8816"/>
                        <a:gd name="csY7" fmla="*/ 61311 h 74568"/>
                        <a:gd name="csX8" fmla="*/ -628 w 8816"/>
                        <a:gd name="csY8" fmla="*/ 61311 h 74568"/>
                        <a:gd name="csX9" fmla="*/ -628 w 8816"/>
                        <a:gd name="csY9" fmla="*/ 7249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16" h="74568">
                          <a:moveTo>
                            <a:pt x="-628" y="51590"/>
                          </a:moveTo>
                          <a:lnTo>
                            <a:pt x="8189" y="51590"/>
                          </a:lnTo>
                          <a:lnTo>
                            <a:pt x="8189" y="-2079"/>
                          </a:lnTo>
                          <a:lnTo>
                            <a:pt x="-628" y="-2079"/>
                          </a:lnTo>
                          <a:lnTo>
                            <a:pt x="-628" y="51590"/>
                          </a:lnTo>
                          <a:close/>
                          <a:moveTo>
                            <a:pt x="-628" y="72490"/>
                          </a:moveTo>
                          <a:lnTo>
                            <a:pt x="8189" y="72490"/>
                          </a:lnTo>
                          <a:lnTo>
                            <a:pt x="8189" y="61311"/>
                          </a:lnTo>
                          <a:lnTo>
                            <a:pt x="-628" y="61311"/>
                          </a:lnTo>
                          <a:lnTo>
                            <a:pt x="-628" y="72490"/>
                          </a:lnTo>
                          <a:close/>
                        </a:path>
                      </a:pathLst>
                    </a:custGeom>
                    <a:solidFill>
                      <a:srgbClr val="000000"/>
                    </a:solidFill>
                    <a:ln w="15" cap="flat">
                      <a:noFill/>
                      <a:prstDash val="solid"/>
                      <a:round/>
                    </a:ln>
                  </p:spPr>
                  <p:txBody>
                    <a:bodyPr/>
                    <a:lstStyle/>
                    <a:p>
                      <a:endParaRPr lang="nb-NO"/>
                    </a:p>
                  </p:txBody>
                </p:sp>
                <p:sp>
                  <p:nvSpPr>
                    <p:cNvPr id="401" name="Friform 400">
                      <a:extLst>
                        <a:ext uri="{FF2B5EF4-FFF2-40B4-BE49-F238E27FC236}">
                          <a16:creationId xmlns:a16="http://schemas.microsoft.com/office/drawing/2014/main" id="{66FEDE55-3701-211C-B82E-BFA1D38666B1}"/>
                        </a:ext>
                      </a:extLst>
                    </p:cNvPr>
                    <p:cNvSpPr/>
                    <p:nvPr/>
                  </p:nvSpPr>
                  <p:spPr>
                    <a:xfrm flipV="1">
                      <a:off x="5750862" y="5033382"/>
                      <a:ext cx="31434" cy="54956"/>
                    </a:xfrm>
                    <a:custGeom>
                      <a:avLst/>
                      <a:gdLst>
                        <a:gd name="csX0" fmla="*/ 30094 w 31434"/>
                        <a:gd name="csY0" fmla="*/ 43996 h 54956"/>
                        <a:gd name="csX1" fmla="*/ 26859 w 31434"/>
                        <a:gd name="csY1" fmla="*/ 45253 h 54956"/>
                        <a:gd name="csX2" fmla="*/ 23010 w 31434"/>
                        <a:gd name="csY2" fmla="*/ 45667 h 54956"/>
                        <a:gd name="csX3" fmla="*/ 11525 w 31434"/>
                        <a:gd name="csY3" fmla="*/ 40807 h 54956"/>
                        <a:gd name="csX4" fmla="*/ 7523 w 31434"/>
                        <a:gd name="csY4" fmla="*/ 26837 h 54956"/>
                        <a:gd name="csX5" fmla="*/ 7523 w 31434"/>
                        <a:gd name="csY5" fmla="*/ -1438 h 54956"/>
                        <a:gd name="csX6" fmla="*/ -1340 w 31434"/>
                        <a:gd name="csY6" fmla="*/ -1438 h 54956"/>
                        <a:gd name="csX7" fmla="*/ -1340 w 31434"/>
                        <a:gd name="csY7" fmla="*/ 52230 h 54956"/>
                        <a:gd name="csX8" fmla="*/ 7523 w 31434"/>
                        <a:gd name="csY8" fmla="*/ 52230 h 54956"/>
                        <a:gd name="csX9" fmla="*/ 7523 w 31434"/>
                        <a:gd name="csY9" fmla="*/ 43889 h 54956"/>
                        <a:gd name="csX10" fmla="*/ 14761 w 31434"/>
                        <a:gd name="csY10" fmla="*/ 51141 h 54956"/>
                        <a:gd name="csX11" fmla="*/ 25602 w 31434"/>
                        <a:gd name="csY11" fmla="*/ 53518 h 54956"/>
                        <a:gd name="csX12" fmla="*/ 27610 w 31434"/>
                        <a:gd name="csY12" fmla="*/ 53396 h 54956"/>
                        <a:gd name="csX13" fmla="*/ 30048 w 31434"/>
                        <a:gd name="csY13" fmla="*/ 53043 h 54956"/>
                        <a:gd name="csX14" fmla="*/ 30094 w 31434"/>
                        <a:gd name="csY14" fmla="*/ 43996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094" y="43996"/>
                          </a:moveTo>
                          <a:cubicBezTo>
                            <a:pt x="29103" y="44568"/>
                            <a:pt x="28024" y="44988"/>
                            <a:pt x="26859" y="45253"/>
                          </a:cubicBezTo>
                          <a:cubicBezTo>
                            <a:pt x="25694" y="45529"/>
                            <a:pt x="24411" y="45667"/>
                            <a:pt x="23010" y="45667"/>
                          </a:cubicBezTo>
                          <a:cubicBezTo>
                            <a:pt x="18022" y="45667"/>
                            <a:pt x="14193" y="44047"/>
                            <a:pt x="11525" y="40807"/>
                          </a:cubicBezTo>
                          <a:cubicBezTo>
                            <a:pt x="8857" y="37566"/>
                            <a:pt x="7523" y="32910"/>
                            <a:pt x="7523" y="26837"/>
                          </a:cubicBezTo>
                          <a:lnTo>
                            <a:pt x="7523" y="-1438"/>
                          </a:lnTo>
                          <a:lnTo>
                            <a:pt x="-1340" y="-1438"/>
                          </a:lnTo>
                          <a:lnTo>
                            <a:pt x="-1340" y="52230"/>
                          </a:lnTo>
                          <a:lnTo>
                            <a:pt x="7523" y="52230"/>
                          </a:lnTo>
                          <a:lnTo>
                            <a:pt x="7523" y="43889"/>
                          </a:lnTo>
                          <a:cubicBezTo>
                            <a:pt x="9384" y="47150"/>
                            <a:pt x="11796" y="49567"/>
                            <a:pt x="14761" y="51141"/>
                          </a:cubicBezTo>
                          <a:cubicBezTo>
                            <a:pt x="17735" y="52726"/>
                            <a:pt x="21349" y="53518"/>
                            <a:pt x="25602" y="53518"/>
                          </a:cubicBezTo>
                          <a:cubicBezTo>
                            <a:pt x="26205" y="53518"/>
                            <a:pt x="26874" y="53477"/>
                            <a:pt x="27610" y="53396"/>
                          </a:cubicBezTo>
                          <a:cubicBezTo>
                            <a:pt x="28346" y="53324"/>
                            <a:pt x="29159" y="53206"/>
                            <a:pt x="30048" y="53043"/>
                          </a:cubicBezTo>
                          <a:lnTo>
                            <a:pt x="30094" y="43996"/>
                          </a:lnTo>
                          <a:close/>
                        </a:path>
                      </a:pathLst>
                    </a:custGeom>
                    <a:solidFill>
                      <a:srgbClr val="000000"/>
                    </a:solidFill>
                    <a:ln w="15" cap="flat">
                      <a:noFill/>
                      <a:prstDash val="solid"/>
                      <a:round/>
                    </a:ln>
                  </p:spPr>
                  <p:txBody>
                    <a:bodyPr/>
                    <a:lstStyle/>
                    <a:p>
                      <a:endParaRPr lang="nb-NO"/>
                    </a:p>
                  </p:txBody>
                </p:sp>
                <p:sp>
                  <p:nvSpPr>
                    <p:cNvPr id="402" name="Friform 401">
                      <a:extLst>
                        <a:ext uri="{FF2B5EF4-FFF2-40B4-BE49-F238E27FC236}">
                          <a16:creationId xmlns:a16="http://schemas.microsoft.com/office/drawing/2014/main" id="{DBEC92C7-E982-9527-5B01-15BD5EAF603D}"/>
                        </a:ext>
                      </a:extLst>
                    </p:cNvPr>
                    <p:cNvSpPr/>
                    <p:nvPr/>
                  </p:nvSpPr>
                  <p:spPr>
                    <a:xfrm flipV="1">
                      <a:off x="5791209" y="5013770"/>
                      <a:ext cx="47642" cy="74568"/>
                    </a:xfrm>
                    <a:custGeom>
                      <a:avLst/>
                      <a:gdLst>
                        <a:gd name="csX0" fmla="*/ -1863 w 47642"/>
                        <a:gd name="csY0" fmla="*/ 72490 h 74568"/>
                        <a:gd name="csX1" fmla="*/ 6999 w 47642"/>
                        <a:gd name="csY1" fmla="*/ 72490 h 74568"/>
                        <a:gd name="csX2" fmla="*/ 6999 w 47642"/>
                        <a:gd name="csY2" fmla="*/ 28451 h 74568"/>
                        <a:gd name="csX3" fmla="*/ 33312 w 47642"/>
                        <a:gd name="csY3" fmla="*/ 51590 h 74568"/>
                        <a:gd name="csX4" fmla="*/ 44567 w 47642"/>
                        <a:gd name="csY4" fmla="*/ 51590 h 74568"/>
                        <a:gd name="csX5" fmla="*/ 16108 w 47642"/>
                        <a:gd name="csY5" fmla="*/ 26488 h 74568"/>
                        <a:gd name="csX6" fmla="*/ 45779 w 47642"/>
                        <a:gd name="csY6" fmla="*/ -2079 h 74568"/>
                        <a:gd name="csX7" fmla="*/ 34278 w 47642"/>
                        <a:gd name="csY7" fmla="*/ -2079 h 74568"/>
                        <a:gd name="csX8" fmla="*/ 6999 w 47642"/>
                        <a:gd name="csY8" fmla="*/ 24127 h 74568"/>
                        <a:gd name="csX9" fmla="*/ 6999 w 47642"/>
                        <a:gd name="csY9" fmla="*/ -2079 h 74568"/>
                        <a:gd name="csX10" fmla="*/ -1863 w 47642"/>
                        <a:gd name="csY10" fmla="*/ -2079 h 74568"/>
                        <a:gd name="csX11" fmla="*/ -1863 w 47642"/>
                        <a:gd name="csY11" fmla="*/ 72490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7642" h="74568">
                          <a:moveTo>
                            <a:pt x="-1863" y="72490"/>
                          </a:moveTo>
                          <a:lnTo>
                            <a:pt x="6999" y="72490"/>
                          </a:lnTo>
                          <a:lnTo>
                            <a:pt x="6999" y="28451"/>
                          </a:lnTo>
                          <a:lnTo>
                            <a:pt x="33312" y="51590"/>
                          </a:lnTo>
                          <a:lnTo>
                            <a:pt x="44567" y="51590"/>
                          </a:lnTo>
                          <a:lnTo>
                            <a:pt x="16108" y="26488"/>
                          </a:lnTo>
                          <a:lnTo>
                            <a:pt x="45779" y="-2079"/>
                          </a:lnTo>
                          <a:lnTo>
                            <a:pt x="34278" y="-2079"/>
                          </a:lnTo>
                          <a:lnTo>
                            <a:pt x="6999" y="24127"/>
                          </a:lnTo>
                          <a:lnTo>
                            <a:pt x="6999" y="-2079"/>
                          </a:lnTo>
                          <a:lnTo>
                            <a:pt x="-1863" y="-2079"/>
                          </a:lnTo>
                          <a:lnTo>
                            <a:pt x="-1863" y="72490"/>
                          </a:lnTo>
                          <a:close/>
                        </a:path>
                      </a:pathLst>
                    </a:custGeom>
                    <a:solidFill>
                      <a:srgbClr val="000000"/>
                    </a:solidFill>
                    <a:ln w="15" cap="flat">
                      <a:noFill/>
                      <a:prstDash val="solid"/>
                      <a:round/>
                    </a:ln>
                  </p:spPr>
                  <p:txBody>
                    <a:bodyPr/>
                    <a:lstStyle/>
                    <a:p>
                      <a:endParaRPr lang="nb-NO"/>
                    </a:p>
                  </p:txBody>
                </p:sp>
                <p:sp>
                  <p:nvSpPr>
                    <p:cNvPr id="403" name="Friform 402">
                      <a:extLst>
                        <a:ext uri="{FF2B5EF4-FFF2-40B4-BE49-F238E27FC236}">
                          <a16:creationId xmlns:a16="http://schemas.microsoft.com/office/drawing/2014/main" id="{9523C9F6-2E21-7C31-CFB1-AA8A3DC115F9}"/>
                        </a:ext>
                      </a:extLst>
                    </p:cNvPr>
                    <p:cNvSpPr/>
                    <p:nvPr/>
                  </p:nvSpPr>
                  <p:spPr>
                    <a:xfrm flipV="1">
                      <a:off x="5844452" y="5033382"/>
                      <a:ext cx="41017" cy="56351"/>
                    </a:xfrm>
                    <a:custGeom>
                      <a:avLst/>
                      <a:gdLst>
                        <a:gd name="csX0" fmla="*/ 36727 w 41017"/>
                        <a:gd name="csY0" fmla="*/ 52092 h 56351"/>
                        <a:gd name="csX1" fmla="*/ 36727 w 41017"/>
                        <a:gd name="csY1" fmla="*/ 43750 h 56351"/>
                        <a:gd name="csX2" fmla="*/ 28968 w 41017"/>
                        <a:gd name="csY2" fmla="*/ 46618 h 56351"/>
                        <a:gd name="csX3" fmla="*/ 20626 w 41017"/>
                        <a:gd name="csY3" fmla="*/ 47584 h 56351"/>
                        <a:gd name="csX4" fmla="*/ 10782 w 41017"/>
                        <a:gd name="csY4" fmla="*/ 45575 h 56351"/>
                        <a:gd name="csX5" fmla="*/ 7501 w 41017"/>
                        <a:gd name="csY5" fmla="*/ 39533 h 56351"/>
                        <a:gd name="csX6" fmla="*/ 9847 w 41017"/>
                        <a:gd name="csY6" fmla="*/ 34719 h 56351"/>
                        <a:gd name="csX7" fmla="*/ 19292 w 41017"/>
                        <a:gd name="csY7" fmla="*/ 31391 h 56351"/>
                        <a:gd name="csX8" fmla="*/ 22313 w 41017"/>
                        <a:gd name="csY8" fmla="*/ 30716 h 56351"/>
                        <a:gd name="csX9" fmla="*/ 35653 w 41017"/>
                        <a:gd name="csY9" fmla="*/ 25043 h 56351"/>
                        <a:gd name="csX10" fmla="*/ 39610 w 41017"/>
                        <a:gd name="csY10" fmla="*/ 14815 h 56351"/>
                        <a:gd name="csX11" fmla="*/ 33691 w 41017"/>
                        <a:gd name="csY11" fmla="*/ 2962 h 56351"/>
                        <a:gd name="csX12" fmla="*/ 17422 w 41017"/>
                        <a:gd name="csY12" fmla="*/ -1393 h 56351"/>
                        <a:gd name="csX13" fmla="*/ 8436 w 41017"/>
                        <a:gd name="csY13" fmla="*/ -549 h 56351"/>
                        <a:gd name="csX14" fmla="*/ -1408 w 41017"/>
                        <a:gd name="csY14" fmla="*/ 1966 h 56351"/>
                        <a:gd name="csX15" fmla="*/ -1408 w 41017"/>
                        <a:gd name="csY15" fmla="*/ 11074 h 56351"/>
                        <a:gd name="csX16" fmla="*/ 8221 w 41017"/>
                        <a:gd name="csY16" fmla="*/ 7256 h 56351"/>
                        <a:gd name="csX17" fmla="*/ 17621 w 41017"/>
                        <a:gd name="csY17" fmla="*/ 5998 h 56351"/>
                        <a:gd name="csX18" fmla="*/ 27189 w 41017"/>
                        <a:gd name="csY18" fmla="*/ 8130 h 56351"/>
                        <a:gd name="csX19" fmla="*/ 30547 w 41017"/>
                        <a:gd name="csY19" fmla="*/ 14141 h 56351"/>
                        <a:gd name="csX20" fmla="*/ 28125 w 41017"/>
                        <a:gd name="csY20" fmla="*/ 19645 h 56351"/>
                        <a:gd name="csX21" fmla="*/ 17514 w 41017"/>
                        <a:gd name="csY21" fmla="*/ 23341 h 56351"/>
                        <a:gd name="csX22" fmla="*/ 14447 w 41017"/>
                        <a:gd name="csY22" fmla="*/ 24062 h 56351"/>
                        <a:gd name="csX23" fmla="*/ 2609 w 41017"/>
                        <a:gd name="csY23" fmla="*/ 29352 h 56351"/>
                        <a:gd name="csX24" fmla="*/ -1025 w 41017"/>
                        <a:gd name="csY24" fmla="*/ 39150 h 56351"/>
                        <a:gd name="csX25" fmla="*/ 4342 w 41017"/>
                        <a:gd name="csY25" fmla="*/ 50834 h 56351"/>
                        <a:gd name="csX26" fmla="*/ 19584 w 41017"/>
                        <a:gd name="csY26" fmla="*/ 54959 h 56351"/>
                        <a:gd name="csX27" fmla="*/ 28769 w 41017"/>
                        <a:gd name="csY27" fmla="*/ 54238 h 56351"/>
                        <a:gd name="csX28" fmla="*/ 36727 w 41017"/>
                        <a:gd name="csY28" fmla="*/ 52092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727" y="52092"/>
                          </a:moveTo>
                          <a:lnTo>
                            <a:pt x="36727" y="43750"/>
                          </a:lnTo>
                          <a:cubicBezTo>
                            <a:pt x="34243" y="45028"/>
                            <a:pt x="31656" y="45984"/>
                            <a:pt x="28968" y="46618"/>
                          </a:cubicBezTo>
                          <a:cubicBezTo>
                            <a:pt x="26290" y="47262"/>
                            <a:pt x="23509" y="47584"/>
                            <a:pt x="20626" y="47584"/>
                          </a:cubicBezTo>
                          <a:cubicBezTo>
                            <a:pt x="16251" y="47584"/>
                            <a:pt x="12970" y="46914"/>
                            <a:pt x="10782" y="45575"/>
                          </a:cubicBezTo>
                          <a:cubicBezTo>
                            <a:pt x="8594" y="44236"/>
                            <a:pt x="7501" y="42222"/>
                            <a:pt x="7501" y="39533"/>
                          </a:cubicBezTo>
                          <a:cubicBezTo>
                            <a:pt x="7501" y="37489"/>
                            <a:pt x="8283" y="35884"/>
                            <a:pt x="9847" y="34719"/>
                          </a:cubicBezTo>
                          <a:cubicBezTo>
                            <a:pt x="11411" y="33553"/>
                            <a:pt x="14559" y="32444"/>
                            <a:pt x="19292" y="31391"/>
                          </a:cubicBezTo>
                          <a:lnTo>
                            <a:pt x="22313" y="30716"/>
                          </a:lnTo>
                          <a:cubicBezTo>
                            <a:pt x="28569" y="29377"/>
                            <a:pt x="33016" y="27486"/>
                            <a:pt x="35653" y="25043"/>
                          </a:cubicBezTo>
                          <a:cubicBezTo>
                            <a:pt x="38291" y="22600"/>
                            <a:pt x="39610" y="19191"/>
                            <a:pt x="39610" y="14815"/>
                          </a:cubicBezTo>
                          <a:cubicBezTo>
                            <a:pt x="39610" y="9827"/>
                            <a:pt x="37637" y="5876"/>
                            <a:pt x="33691" y="2962"/>
                          </a:cubicBezTo>
                          <a:cubicBezTo>
                            <a:pt x="29745" y="59"/>
                            <a:pt x="24322" y="-1393"/>
                            <a:pt x="17422" y="-1393"/>
                          </a:cubicBezTo>
                          <a:cubicBezTo>
                            <a:pt x="14549" y="-1393"/>
                            <a:pt x="11554" y="-1111"/>
                            <a:pt x="8436" y="-549"/>
                          </a:cubicBezTo>
                          <a:cubicBezTo>
                            <a:pt x="5318" y="13"/>
                            <a:pt x="2037" y="851"/>
                            <a:pt x="-1408" y="1966"/>
                          </a:cubicBezTo>
                          <a:lnTo>
                            <a:pt x="-1408" y="11074"/>
                          </a:lnTo>
                          <a:cubicBezTo>
                            <a:pt x="1853" y="9377"/>
                            <a:pt x="5062" y="8104"/>
                            <a:pt x="8221" y="7256"/>
                          </a:cubicBezTo>
                          <a:cubicBezTo>
                            <a:pt x="11380" y="6417"/>
                            <a:pt x="14513" y="5998"/>
                            <a:pt x="17621" y="5998"/>
                          </a:cubicBezTo>
                          <a:cubicBezTo>
                            <a:pt x="21771" y="5998"/>
                            <a:pt x="24961" y="6709"/>
                            <a:pt x="27189" y="8130"/>
                          </a:cubicBezTo>
                          <a:cubicBezTo>
                            <a:pt x="29428" y="9551"/>
                            <a:pt x="30547" y="11554"/>
                            <a:pt x="30547" y="14141"/>
                          </a:cubicBezTo>
                          <a:cubicBezTo>
                            <a:pt x="30547" y="16533"/>
                            <a:pt x="29740" y="18368"/>
                            <a:pt x="28125" y="19645"/>
                          </a:cubicBezTo>
                          <a:cubicBezTo>
                            <a:pt x="26520" y="20923"/>
                            <a:pt x="22983" y="22155"/>
                            <a:pt x="17514" y="23341"/>
                          </a:cubicBezTo>
                          <a:lnTo>
                            <a:pt x="14447" y="24062"/>
                          </a:lnTo>
                          <a:cubicBezTo>
                            <a:pt x="8988" y="25206"/>
                            <a:pt x="5042" y="26970"/>
                            <a:pt x="2609" y="29352"/>
                          </a:cubicBezTo>
                          <a:cubicBezTo>
                            <a:pt x="186" y="31734"/>
                            <a:pt x="-1025" y="35000"/>
                            <a:pt x="-1025" y="39150"/>
                          </a:cubicBezTo>
                          <a:cubicBezTo>
                            <a:pt x="-1025" y="44200"/>
                            <a:pt x="764" y="48095"/>
                            <a:pt x="4342" y="50834"/>
                          </a:cubicBezTo>
                          <a:cubicBezTo>
                            <a:pt x="7920" y="53584"/>
                            <a:pt x="13000" y="54959"/>
                            <a:pt x="19584" y="54959"/>
                          </a:cubicBezTo>
                          <a:cubicBezTo>
                            <a:pt x="22834" y="54959"/>
                            <a:pt x="25896" y="54719"/>
                            <a:pt x="28769" y="54238"/>
                          </a:cubicBezTo>
                          <a:cubicBezTo>
                            <a:pt x="31651" y="53768"/>
                            <a:pt x="34304" y="53053"/>
                            <a:pt x="36727" y="52092"/>
                          </a:cubicBezTo>
                          <a:close/>
                        </a:path>
                      </a:pathLst>
                    </a:custGeom>
                    <a:solidFill>
                      <a:srgbClr val="000000"/>
                    </a:solidFill>
                    <a:ln w="15" cap="flat">
                      <a:noFill/>
                      <a:prstDash val="solid"/>
                      <a:round/>
                    </a:ln>
                  </p:spPr>
                  <p:txBody>
                    <a:bodyPr/>
                    <a:lstStyle/>
                    <a:p>
                      <a:endParaRPr lang="nb-NO"/>
                    </a:p>
                  </p:txBody>
                </p:sp>
                <p:sp>
                  <p:nvSpPr>
                    <p:cNvPr id="404" name="Friform 403">
                      <a:extLst>
                        <a:ext uri="{FF2B5EF4-FFF2-40B4-BE49-F238E27FC236}">
                          <a16:creationId xmlns:a16="http://schemas.microsoft.com/office/drawing/2014/main" id="{89664A96-93BF-DA0C-961C-0CD612ECBD95}"/>
                        </a:ext>
                      </a:extLst>
                    </p:cNvPr>
                    <p:cNvSpPr/>
                    <p:nvPr/>
                  </p:nvSpPr>
                  <p:spPr>
                    <a:xfrm flipV="1">
                      <a:off x="5895673" y="5033382"/>
                      <a:ext cx="49267" cy="56351"/>
                    </a:xfrm>
                    <a:custGeom>
                      <a:avLst/>
                      <a:gdLst>
                        <a:gd name="csX0" fmla="*/ 22948 w 49267"/>
                        <a:gd name="csY0" fmla="*/ 47492 h 56351"/>
                        <a:gd name="csX1" fmla="*/ 11739 w 49267"/>
                        <a:gd name="csY1" fmla="*/ 41956 h 56351"/>
                        <a:gd name="csX2" fmla="*/ 7615 w 49267"/>
                        <a:gd name="csY2" fmla="*/ 26791 h 56351"/>
                        <a:gd name="csX3" fmla="*/ 11709 w 49267"/>
                        <a:gd name="csY3" fmla="*/ 11626 h 56351"/>
                        <a:gd name="csX4" fmla="*/ 22948 w 49267"/>
                        <a:gd name="csY4" fmla="*/ 6090 h 56351"/>
                        <a:gd name="csX5" fmla="*/ 34111 w 49267"/>
                        <a:gd name="csY5" fmla="*/ 11641 h 56351"/>
                        <a:gd name="csX6" fmla="*/ 38236 w 49267"/>
                        <a:gd name="csY6" fmla="*/ 26791 h 56351"/>
                        <a:gd name="csX7" fmla="*/ 34111 w 49267"/>
                        <a:gd name="csY7" fmla="*/ 41910 h 56351"/>
                        <a:gd name="csX8" fmla="*/ 22948 w 49267"/>
                        <a:gd name="csY8" fmla="*/ 47492 h 56351"/>
                        <a:gd name="csX9" fmla="*/ 22948 w 49267"/>
                        <a:gd name="csY9" fmla="*/ 54959 h 56351"/>
                        <a:gd name="csX10" fmla="*/ 41012 w 49267"/>
                        <a:gd name="csY10" fmla="*/ 47476 h 56351"/>
                        <a:gd name="csX11" fmla="*/ 47590 w 49267"/>
                        <a:gd name="csY11" fmla="*/ 26791 h 56351"/>
                        <a:gd name="csX12" fmla="*/ 41012 w 49267"/>
                        <a:gd name="csY12" fmla="*/ 6106 h 56351"/>
                        <a:gd name="csX13" fmla="*/ 22948 w 49267"/>
                        <a:gd name="csY13" fmla="*/ -1393 h 56351"/>
                        <a:gd name="csX14" fmla="*/ 4854 w 49267"/>
                        <a:gd name="csY14" fmla="*/ 6106 h 56351"/>
                        <a:gd name="csX15" fmla="*/ -1678 w 49267"/>
                        <a:gd name="csY15" fmla="*/ 26791 h 56351"/>
                        <a:gd name="csX16" fmla="*/ 4854 w 49267"/>
                        <a:gd name="csY16" fmla="*/ 47476 h 56351"/>
                        <a:gd name="csX17" fmla="*/ 22948 w 49267"/>
                        <a:gd name="csY17" fmla="*/ 54959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9267" h="56351">
                          <a:moveTo>
                            <a:pt x="22948" y="47492"/>
                          </a:moveTo>
                          <a:cubicBezTo>
                            <a:pt x="18226" y="47492"/>
                            <a:pt x="14489" y="45646"/>
                            <a:pt x="11739" y="41956"/>
                          </a:cubicBezTo>
                          <a:cubicBezTo>
                            <a:pt x="8989" y="38266"/>
                            <a:pt x="7615" y="33211"/>
                            <a:pt x="7615" y="26791"/>
                          </a:cubicBezTo>
                          <a:cubicBezTo>
                            <a:pt x="7615" y="20371"/>
                            <a:pt x="8979" y="15316"/>
                            <a:pt x="11709" y="11626"/>
                          </a:cubicBezTo>
                          <a:cubicBezTo>
                            <a:pt x="14448" y="7936"/>
                            <a:pt x="18195" y="6090"/>
                            <a:pt x="22948" y="6090"/>
                          </a:cubicBezTo>
                          <a:cubicBezTo>
                            <a:pt x="27651" y="6090"/>
                            <a:pt x="31372" y="7941"/>
                            <a:pt x="34111" y="11641"/>
                          </a:cubicBezTo>
                          <a:cubicBezTo>
                            <a:pt x="36861" y="15352"/>
                            <a:pt x="38236" y="20402"/>
                            <a:pt x="38236" y="26791"/>
                          </a:cubicBezTo>
                          <a:cubicBezTo>
                            <a:pt x="38236" y="33149"/>
                            <a:pt x="36861" y="38189"/>
                            <a:pt x="34111" y="41910"/>
                          </a:cubicBezTo>
                          <a:cubicBezTo>
                            <a:pt x="31372" y="45631"/>
                            <a:pt x="27651" y="47492"/>
                            <a:pt x="22948" y="47492"/>
                          </a:cubicBezTo>
                          <a:close/>
                          <a:moveTo>
                            <a:pt x="22948" y="54959"/>
                          </a:moveTo>
                          <a:cubicBezTo>
                            <a:pt x="30615" y="54959"/>
                            <a:pt x="36636" y="52465"/>
                            <a:pt x="41012" y="47476"/>
                          </a:cubicBezTo>
                          <a:cubicBezTo>
                            <a:pt x="45397" y="42498"/>
                            <a:pt x="47590" y="35603"/>
                            <a:pt x="47590" y="26791"/>
                          </a:cubicBezTo>
                          <a:cubicBezTo>
                            <a:pt x="47590" y="18010"/>
                            <a:pt x="45397" y="11115"/>
                            <a:pt x="41012" y="6106"/>
                          </a:cubicBezTo>
                          <a:cubicBezTo>
                            <a:pt x="36636" y="1107"/>
                            <a:pt x="30615" y="-1393"/>
                            <a:pt x="22948" y="-1393"/>
                          </a:cubicBezTo>
                          <a:cubicBezTo>
                            <a:pt x="15251" y="-1393"/>
                            <a:pt x="9219" y="1107"/>
                            <a:pt x="4854" y="6106"/>
                          </a:cubicBezTo>
                          <a:cubicBezTo>
                            <a:pt x="500" y="11115"/>
                            <a:pt x="-1678" y="18010"/>
                            <a:pt x="-1678" y="26791"/>
                          </a:cubicBezTo>
                          <a:cubicBezTo>
                            <a:pt x="-1678" y="35603"/>
                            <a:pt x="500" y="42498"/>
                            <a:pt x="4854" y="47476"/>
                          </a:cubicBezTo>
                          <a:cubicBezTo>
                            <a:pt x="9219" y="52465"/>
                            <a:pt x="15251" y="54959"/>
                            <a:pt x="22948" y="54959"/>
                          </a:cubicBezTo>
                          <a:close/>
                        </a:path>
                      </a:pathLst>
                    </a:custGeom>
                    <a:solidFill>
                      <a:srgbClr val="000000"/>
                    </a:solidFill>
                    <a:ln w="15" cap="flat">
                      <a:noFill/>
                      <a:prstDash val="solid"/>
                      <a:round/>
                    </a:ln>
                  </p:spPr>
                  <p:txBody>
                    <a:bodyPr/>
                    <a:lstStyle/>
                    <a:p>
                      <a:endParaRPr lang="nb-NO"/>
                    </a:p>
                  </p:txBody>
                </p:sp>
                <p:sp>
                  <p:nvSpPr>
                    <p:cNvPr id="405" name="Friform 404">
                      <a:extLst>
                        <a:ext uri="{FF2B5EF4-FFF2-40B4-BE49-F238E27FC236}">
                          <a16:creationId xmlns:a16="http://schemas.microsoft.com/office/drawing/2014/main" id="{5808DA07-ADBE-AF97-A165-19BCCEF21C0E}"/>
                        </a:ext>
                      </a:extLst>
                    </p:cNvPr>
                    <p:cNvSpPr/>
                    <p:nvPr/>
                  </p:nvSpPr>
                  <p:spPr>
                    <a:xfrm flipV="1">
                      <a:off x="5959210" y="5033382"/>
                      <a:ext cx="78355" cy="54956"/>
                    </a:xfrm>
                    <a:custGeom>
                      <a:avLst/>
                      <a:gdLst>
                        <a:gd name="csX0" fmla="*/ 39276 w 78355"/>
                        <a:gd name="csY0" fmla="*/ 41926 h 54956"/>
                        <a:gd name="csX1" fmla="*/ 47188 w 78355"/>
                        <a:gd name="csY1" fmla="*/ 50697 h 54956"/>
                        <a:gd name="csX2" fmla="*/ 58014 w 78355"/>
                        <a:gd name="csY2" fmla="*/ 53518 h 54956"/>
                        <a:gd name="csX3" fmla="*/ 70955 w 78355"/>
                        <a:gd name="csY3" fmla="*/ 47645 h 54956"/>
                        <a:gd name="csX4" fmla="*/ 75509 w 78355"/>
                        <a:gd name="csY4" fmla="*/ 30962 h 54956"/>
                        <a:gd name="csX5" fmla="*/ 75509 w 78355"/>
                        <a:gd name="csY5" fmla="*/ -1438 h 54956"/>
                        <a:gd name="csX6" fmla="*/ 66647 w 78355"/>
                        <a:gd name="csY6" fmla="*/ -1438 h 54956"/>
                        <a:gd name="csX7" fmla="*/ 66647 w 78355"/>
                        <a:gd name="csY7" fmla="*/ 30671 h 54956"/>
                        <a:gd name="csX8" fmla="*/ 63902 w 78355"/>
                        <a:gd name="csY8" fmla="*/ 42110 h 54956"/>
                        <a:gd name="csX9" fmla="*/ 55576 w 78355"/>
                        <a:gd name="csY9" fmla="*/ 45851 h 54956"/>
                        <a:gd name="csX10" fmla="*/ 44735 w 78355"/>
                        <a:gd name="csY10" fmla="*/ 41297 h 54956"/>
                        <a:gd name="csX11" fmla="*/ 40763 w 78355"/>
                        <a:gd name="csY11" fmla="*/ 28892 h 54956"/>
                        <a:gd name="csX12" fmla="*/ 40763 w 78355"/>
                        <a:gd name="csY12" fmla="*/ -1438 h 54956"/>
                        <a:gd name="csX13" fmla="*/ 31900 w 78355"/>
                        <a:gd name="csY13" fmla="*/ -1438 h 54956"/>
                        <a:gd name="csX14" fmla="*/ 31900 w 78355"/>
                        <a:gd name="csY14" fmla="*/ 30671 h 54956"/>
                        <a:gd name="csX15" fmla="*/ 29171 w 78355"/>
                        <a:gd name="csY15" fmla="*/ 42141 h 54956"/>
                        <a:gd name="csX16" fmla="*/ 20737 w 78355"/>
                        <a:gd name="csY16" fmla="*/ 45851 h 54956"/>
                        <a:gd name="csX17" fmla="*/ 9988 w 78355"/>
                        <a:gd name="csY17" fmla="*/ 41282 h 54956"/>
                        <a:gd name="csX18" fmla="*/ 6017 w 78355"/>
                        <a:gd name="csY18" fmla="*/ 28892 h 54956"/>
                        <a:gd name="csX19" fmla="*/ 6017 w 78355"/>
                        <a:gd name="csY19" fmla="*/ -1438 h 54956"/>
                        <a:gd name="csX20" fmla="*/ -2846 w 78355"/>
                        <a:gd name="csY20" fmla="*/ -1438 h 54956"/>
                        <a:gd name="csX21" fmla="*/ -2846 w 78355"/>
                        <a:gd name="csY21" fmla="*/ 52230 h 54956"/>
                        <a:gd name="csX22" fmla="*/ 6017 w 78355"/>
                        <a:gd name="csY22" fmla="*/ 52230 h 54956"/>
                        <a:gd name="csX23" fmla="*/ 6017 w 78355"/>
                        <a:gd name="csY23" fmla="*/ 43889 h 54956"/>
                        <a:gd name="csX24" fmla="*/ 13254 w 78355"/>
                        <a:gd name="csY24" fmla="*/ 51172 h 54956"/>
                        <a:gd name="csX25" fmla="*/ 23267 w 78355"/>
                        <a:gd name="csY25" fmla="*/ 53518 h 54956"/>
                        <a:gd name="csX26" fmla="*/ 33219 w 78355"/>
                        <a:gd name="csY26" fmla="*/ 50543 h 54956"/>
                        <a:gd name="csX27" fmla="*/ 39276 w 78355"/>
                        <a:gd name="csY27" fmla="*/ 41926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78355" h="54956">
                          <a:moveTo>
                            <a:pt x="39276" y="41926"/>
                          </a:moveTo>
                          <a:cubicBezTo>
                            <a:pt x="41484" y="45892"/>
                            <a:pt x="44121" y="48816"/>
                            <a:pt x="47188" y="50697"/>
                          </a:cubicBezTo>
                          <a:cubicBezTo>
                            <a:pt x="50255" y="52578"/>
                            <a:pt x="53863" y="53518"/>
                            <a:pt x="58014" y="53518"/>
                          </a:cubicBezTo>
                          <a:cubicBezTo>
                            <a:pt x="63605" y="53518"/>
                            <a:pt x="67919" y="51561"/>
                            <a:pt x="70955" y="47645"/>
                          </a:cubicBezTo>
                          <a:cubicBezTo>
                            <a:pt x="73991" y="43740"/>
                            <a:pt x="75509" y="38179"/>
                            <a:pt x="75509" y="30962"/>
                          </a:cubicBezTo>
                          <a:lnTo>
                            <a:pt x="75509" y="-1438"/>
                          </a:lnTo>
                          <a:lnTo>
                            <a:pt x="66647" y="-1438"/>
                          </a:lnTo>
                          <a:lnTo>
                            <a:pt x="66647" y="30671"/>
                          </a:lnTo>
                          <a:cubicBezTo>
                            <a:pt x="66647" y="35813"/>
                            <a:pt x="65732" y="39626"/>
                            <a:pt x="63902" y="42110"/>
                          </a:cubicBezTo>
                          <a:cubicBezTo>
                            <a:pt x="62082" y="44604"/>
                            <a:pt x="59307" y="45851"/>
                            <a:pt x="55576" y="45851"/>
                          </a:cubicBezTo>
                          <a:cubicBezTo>
                            <a:pt x="51006" y="45851"/>
                            <a:pt x="47392" y="44333"/>
                            <a:pt x="44735" y="41297"/>
                          </a:cubicBezTo>
                          <a:cubicBezTo>
                            <a:pt x="42087" y="38271"/>
                            <a:pt x="40763" y="34136"/>
                            <a:pt x="40763" y="28892"/>
                          </a:cubicBezTo>
                          <a:lnTo>
                            <a:pt x="40763" y="-1438"/>
                          </a:lnTo>
                          <a:lnTo>
                            <a:pt x="31900" y="-1438"/>
                          </a:lnTo>
                          <a:lnTo>
                            <a:pt x="31900" y="30671"/>
                          </a:lnTo>
                          <a:cubicBezTo>
                            <a:pt x="31900" y="35843"/>
                            <a:pt x="30990" y="39667"/>
                            <a:pt x="29171" y="42141"/>
                          </a:cubicBezTo>
                          <a:cubicBezTo>
                            <a:pt x="27351" y="44614"/>
                            <a:pt x="24540" y="45851"/>
                            <a:pt x="20737" y="45851"/>
                          </a:cubicBezTo>
                          <a:cubicBezTo>
                            <a:pt x="16229" y="45851"/>
                            <a:pt x="12646" y="44328"/>
                            <a:pt x="9988" y="41282"/>
                          </a:cubicBezTo>
                          <a:cubicBezTo>
                            <a:pt x="7340" y="38236"/>
                            <a:pt x="6017" y="34106"/>
                            <a:pt x="6017" y="28892"/>
                          </a:cubicBezTo>
                          <a:lnTo>
                            <a:pt x="6017" y="-1438"/>
                          </a:lnTo>
                          <a:lnTo>
                            <a:pt x="-2846" y="-1438"/>
                          </a:lnTo>
                          <a:lnTo>
                            <a:pt x="-2846" y="52230"/>
                          </a:lnTo>
                          <a:lnTo>
                            <a:pt x="6017" y="52230"/>
                          </a:lnTo>
                          <a:lnTo>
                            <a:pt x="6017" y="43889"/>
                          </a:lnTo>
                          <a:cubicBezTo>
                            <a:pt x="8030" y="47180"/>
                            <a:pt x="10443" y="49608"/>
                            <a:pt x="13254" y="51172"/>
                          </a:cubicBezTo>
                          <a:cubicBezTo>
                            <a:pt x="16065" y="52736"/>
                            <a:pt x="19403" y="53518"/>
                            <a:pt x="23267" y="53518"/>
                          </a:cubicBezTo>
                          <a:cubicBezTo>
                            <a:pt x="27172" y="53518"/>
                            <a:pt x="30489" y="52527"/>
                            <a:pt x="33219" y="50543"/>
                          </a:cubicBezTo>
                          <a:cubicBezTo>
                            <a:pt x="35948" y="48571"/>
                            <a:pt x="37967" y="45698"/>
                            <a:pt x="39276" y="41926"/>
                          </a:cubicBezTo>
                          <a:close/>
                        </a:path>
                      </a:pathLst>
                    </a:custGeom>
                    <a:solidFill>
                      <a:srgbClr val="000000"/>
                    </a:solidFill>
                    <a:ln w="15" cap="flat">
                      <a:noFill/>
                      <a:prstDash val="solid"/>
                      <a:round/>
                    </a:ln>
                  </p:spPr>
                  <p:txBody>
                    <a:bodyPr/>
                    <a:lstStyle/>
                    <a:p>
                      <a:endParaRPr lang="nb-NO"/>
                    </a:p>
                  </p:txBody>
                </p:sp>
                <p:sp>
                  <p:nvSpPr>
                    <p:cNvPr id="406" name="Friform 405">
                      <a:extLst>
                        <a:ext uri="{FF2B5EF4-FFF2-40B4-BE49-F238E27FC236}">
                          <a16:creationId xmlns:a16="http://schemas.microsoft.com/office/drawing/2014/main" id="{EFCFFCFA-1DFB-AFA5-028B-5A9AA9F8BC0C}"/>
                        </a:ext>
                      </a:extLst>
                    </p:cNvPr>
                    <p:cNvSpPr/>
                    <p:nvPr/>
                  </p:nvSpPr>
                  <p:spPr>
                    <a:xfrm flipV="1">
                      <a:off x="6054807" y="5013770"/>
                      <a:ext cx="44958" cy="74568"/>
                    </a:xfrm>
                    <a:custGeom>
                      <a:avLst/>
                      <a:gdLst>
                        <a:gd name="csX0" fmla="*/ 43209 w 44958"/>
                        <a:gd name="csY0" fmla="*/ 30322 h 74568"/>
                        <a:gd name="csX1" fmla="*/ 43209 w 44958"/>
                        <a:gd name="csY1" fmla="*/ -2079 h 74568"/>
                        <a:gd name="csX2" fmla="*/ 34393 w 44958"/>
                        <a:gd name="csY2" fmla="*/ -2079 h 74568"/>
                        <a:gd name="csX3" fmla="*/ 34393 w 44958"/>
                        <a:gd name="csY3" fmla="*/ 30030 h 74568"/>
                        <a:gd name="csX4" fmla="*/ 31418 w 44958"/>
                        <a:gd name="csY4" fmla="*/ 41423 h 74568"/>
                        <a:gd name="csX5" fmla="*/ 22509 w 44958"/>
                        <a:gd name="csY5" fmla="*/ 45211 h 74568"/>
                        <a:gd name="csX6" fmla="*/ 11238 w 44958"/>
                        <a:gd name="csY6" fmla="*/ 40657 h 74568"/>
                        <a:gd name="csX7" fmla="*/ 7114 w 44958"/>
                        <a:gd name="csY7" fmla="*/ 28252 h 74568"/>
                        <a:gd name="csX8" fmla="*/ 7114 w 44958"/>
                        <a:gd name="csY8" fmla="*/ -2079 h 74568"/>
                        <a:gd name="csX9" fmla="*/ -1749 w 44958"/>
                        <a:gd name="csY9" fmla="*/ -2079 h 74568"/>
                        <a:gd name="csX10" fmla="*/ -1749 w 44958"/>
                        <a:gd name="csY10" fmla="*/ 72490 h 74568"/>
                        <a:gd name="csX11" fmla="*/ 7114 w 44958"/>
                        <a:gd name="csY11" fmla="*/ 72490 h 74568"/>
                        <a:gd name="csX12" fmla="*/ 7114 w 44958"/>
                        <a:gd name="csY12" fmla="*/ 43248 h 74568"/>
                        <a:gd name="csX13" fmla="*/ 14566 w 44958"/>
                        <a:gd name="csY13" fmla="*/ 50486 h 74568"/>
                        <a:gd name="csX14" fmla="*/ 24472 w 44958"/>
                        <a:gd name="csY14" fmla="*/ 52878 h 74568"/>
                        <a:gd name="csX15" fmla="*/ 38456 w 44958"/>
                        <a:gd name="csY15" fmla="*/ 47158 h 74568"/>
                        <a:gd name="csX16" fmla="*/ 43209 w 44958"/>
                        <a:gd name="csY16" fmla="*/ 30322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74568">
                          <a:moveTo>
                            <a:pt x="43209" y="30322"/>
                          </a:moveTo>
                          <a:lnTo>
                            <a:pt x="43209" y="-2079"/>
                          </a:lnTo>
                          <a:lnTo>
                            <a:pt x="34393" y="-2079"/>
                          </a:lnTo>
                          <a:lnTo>
                            <a:pt x="34393" y="30030"/>
                          </a:lnTo>
                          <a:cubicBezTo>
                            <a:pt x="34393" y="35111"/>
                            <a:pt x="33401" y="38909"/>
                            <a:pt x="31418" y="41423"/>
                          </a:cubicBezTo>
                          <a:cubicBezTo>
                            <a:pt x="29435" y="43948"/>
                            <a:pt x="26465" y="45211"/>
                            <a:pt x="22509" y="45211"/>
                          </a:cubicBezTo>
                          <a:cubicBezTo>
                            <a:pt x="17745" y="45211"/>
                            <a:pt x="13988" y="43693"/>
                            <a:pt x="11238" y="40657"/>
                          </a:cubicBezTo>
                          <a:cubicBezTo>
                            <a:pt x="8489" y="37631"/>
                            <a:pt x="7114" y="33496"/>
                            <a:pt x="7114" y="28252"/>
                          </a:cubicBezTo>
                          <a:lnTo>
                            <a:pt x="7114" y="-2079"/>
                          </a:lnTo>
                          <a:lnTo>
                            <a:pt x="-1749" y="-2079"/>
                          </a:lnTo>
                          <a:lnTo>
                            <a:pt x="-1749" y="72490"/>
                          </a:lnTo>
                          <a:lnTo>
                            <a:pt x="7114" y="72490"/>
                          </a:lnTo>
                          <a:lnTo>
                            <a:pt x="7114" y="43248"/>
                          </a:lnTo>
                          <a:cubicBezTo>
                            <a:pt x="9230" y="46478"/>
                            <a:pt x="11714" y="48891"/>
                            <a:pt x="14566" y="50486"/>
                          </a:cubicBezTo>
                          <a:cubicBezTo>
                            <a:pt x="17428" y="52080"/>
                            <a:pt x="20730" y="52878"/>
                            <a:pt x="24472" y="52878"/>
                          </a:cubicBezTo>
                          <a:cubicBezTo>
                            <a:pt x="30636" y="52878"/>
                            <a:pt x="35297" y="50971"/>
                            <a:pt x="38456" y="47158"/>
                          </a:cubicBezTo>
                          <a:cubicBezTo>
                            <a:pt x="41625" y="43345"/>
                            <a:pt x="43209" y="37733"/>
                            <a:pt x="43209" y="30322"/>
                          </a:cubicBezTo>
                          <a:close/>
                        </a:path>
                      </a:pathLst>
                    </a:custGeom>
                    <a:solidFill>
                      <a:srgbClr val="000000"/>
                    </a:solidFill>
                    <a:ln w="15" cap="flat">
                      <a:noFill/>
                      <a:prstDash val="solid"/>
                      <a:round/>
                    </a:ln>
                  </p:spPr>
                  <p:txBody>
                    <a:bodyPr/>
                    <a:lstStyle/>
                    <a:p>
                      <a:endParaRPr lang="nb-NO"/>
                    </a:p>
                  </p:txBody>
                </p:sp>
                <p:sp>
                  <p:nvSpPr>
                    <p:cNvPr id="407" name="Friform 406">
                      <a:extLst>
                        <a:ext uri="{FF2B5EF4-FFF2-40B4-BE49-F238E27FC236}">
                          <a16:creationId xmlns:a16="http://schemas.microsoft.com/office/drawing/2014/main" id="{29F095CA-1A32-972B-7BEA-286105EA1582}"/>
                        </a:ext>
                      </a:extLst>
                    </p:cNvPr>
                    <p:cNvSpPr/>
                    <p:nvPr/>
                  </p:nvSpPr>
                  <p:spPr>
                    <a:xfrm flipV="1">
                      <a:off x="6113509" y="5033382"/>
                      <a:ext cx="49742" cy="56351"/>
                    </a:xfrm>
                    <a:custGeom>
                      <a:avLst/>
                      <a:gdLst>
                        <a:gd name="csX0" fmla="*/ 48072 w 49742"/>
                        <a:gd name="csY0" fmla="*/ 29045 h 56351"/>
                        <a:gd name="csX1" fmla="*/ 48072 w 49742"/>
                        <a:gd name="csY1" fmla="*/ 24736 h 56351"/>
                        <a:gd name="csX2" fmla="*/ 7529 w 49742"/>
                        <a:gd name="csY2" fmla="*/ 24736 h 56351"/>
                        <a:gd name="csX3" fmla="*/ 13019 w 49742"/>
                        <a:gd name="csY3" fmla="*/ 10859 h 56351"/>
                        <a:gd name="csX4" fmla="*/ 26697 w 49742"/>
                        <a:gd name="csY4" fmla="*/ 6090 h 56351"/>
                        <a:gd name="csX5" fmla="*/ 36541 w 49742"/>
                        <a:gd name="csY5" fmla="*/ 7332 h 56351"/>
                        <a:gd name="csX6" fmla="*/ 46017 w 49742"/>
                        <a:gd name="csY6" fmla="*/ 11074 h 56351"/>
                        <a:gd name="csX7" fmla="*/ 46017 w 49742"/>
                        <a:gd name="csY7" fmla="*/ 2732 h 56351"/>
                        <a:gd name="csX8" fmla="*/ 36280 w 49742"/>
                        <a:gd name="csY8" fmla="*/ -335 h 56351"/>
                        <a:gd name="csX9" fmla="*/ 26175 w 49742"/>
                        <a:gd name="csY9" fmla="*/ -1393 h 56351"/>
                        <a:gd name="csX10" fmla="*/ 5827 w 49742"/>
                        <a:gd name="csY10" fmla="*/ 6075 h 56351"/>
                        <a:gd name="csX11" fmla="*/ -1671 w 49742"/>
                        <a:gd name="csY11" fmla="*/ 26316 h 56351"/>
                        <a:gd name="csX12" fmla="*/ 5444 w 49742"/>
                        <a:gd name="csY12" fmla="*/ 47216 h 56351"/>
                        <a:gd name="csX13" fmla="*/ 24642 w 49742"/>
                        <a:gd name="csY13" fmla="*/ 54959 h 56351"/>
                        <a:gd name="csX14" fmla="*/ 41770 w 49742"/>
                        <a:gd name="csY14" fmla="*/ 47982 h 56351"/>
                        <a:gd name="csX15" fmla="*/ 48072 w 49742"/>
                        <a:gd name="csY15" fmla="*/ 29045 h 56351"/>
                        <a:gd name="csX16" fmla="*/ 39255 w 49742"/>
                        <a:gd name="csY16" fmla="*/ 31636 h 56351"/>
                        <a:gd name="csX17" fmla="*/ 35207 w 49742"/>
                        <a:gd name="csY17" fmla="*/ 43167 h 56351"/>
                        <a:gd name="csX18" fmla="*/ 24734 w 49742"/>
                        <a:gd name="csY18" fmla="*/ 47492 h 56351"/>
                        <a:gd name="csX19" fmla="*/ 12927 w 49742"/>
                        <a:gd name="csY19" fmla="*/ 43321 h 56351"/>
                        <a:gd name="csX20" fmla="*/ 7821 w 49742"/>
                        <a:gd name="csY20" fmla="*/ 31575 h 56351"/>
                        <a:gd name="csX21" fmla="*/ 39255 w 49742"/>
                        <a:gd name="csY21" fmla="*/ 31636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8072" y="29045"/>
                          </a:moveTo>
                          <a:lnTo>
                            <a:pt x="48072" y="24736"/>
                          </a:lnTo>
                          <a:lnTo>
                            <a:pt x="7529" y="24736"/>
                          </a:lnTo>
                          <a:cubicBezTo>
                            <a:pt x="7918" y="18664"/>
                            <a:pt x="9748" y="14038"/>
                            <a:pt x="13019" y="10859"/>
                          </a:cubicBezTo>
                          <a:cubicBezTo>
                            <a:pt x="16290" y="7680"/>
                            <a:pt x="20849" y="6090"/>
                            <a:pt x="26697" y="6090"/>
                          </a:cubicBezTo>
                          <a:cubicBezTo>
                            <a:pt x="30080" y="6090"/>
                            <a:pt x="33362" y="6504"/>
                            <a:pt x="36541" y="7332"/>
                          </a:cubicBezTo>
                          <a:cubicBezTo>
                            <a:pt x="39720" y="8160"/>
                            <a:pt x="42879" y="9408"/>
                            <a:pt x="46017" y="11074"/>
                          </a:cubicBezTo>
                          <a:lnTo>
                            <a:pt x="46017" y="2732"/>
                          </a:lnTo>
                          <a:cubicBezTo>
                            <a:pt x="42848" y="1393"/>
                            <a:pt x="39602" y="371"/>
                            <a:pt x="36280" y="-335"/>
                          </a:cubicBezTo>
                          <a:cubicBezTo>
                            <a:pt x="32958" y="-1040"/>
                            <a:pt x="29589" y="-1393"/>
                            <a:pt x="26175" y="-1393"/>
                          </a:cubicBezTo>
                          <a:cubicBezTo>
                            <a:pt x="17609" y="-1393"/>
                            <a:pt x="10826" y="1097"/>
                            <a:pt x="5827" y="6075"/>
                          </a:cubicBezTo>
                          <a:cubicBezTo>
                            <a:pt x="828" y="11064"/>
                            <a:pt x="-1671" y="17810"/>
                            <a:pt x="-1671" y="26316"/>
                          </a:cubicBezTo>
                          <a:cubicBezTo>
                            <a:pt x="-1671" y="35097"/>
                            <a:pt x="701" y="42063"/>
                            <a:pt x="5444" y="47216"/>
                          </a:cubicBezTo>
                          <a:cubicBezTo>
                            <a:pt x="10187" y="52378"/>
                            <a:pt x="16586" y="54959"/>
                            <a:pt x="24642" y="54959"/>
                          </a:cubicBezTo>
                          <a:cubicBezTo>
                            <a:pt x="31859" y="54959"/>
                            <a:pt x="37568" y="52634"/>
                            <a:pt x="41770" y="47982"/>
                          </a:cubicBezTo>
                          <a:cubicBezTo>
                            <a:pt x="45971" y="43341"/>
                            <a:pt x="48072" y="37029"/>
                            <a:pt x="48072" y="29045"/>
                          </a:cubicBezTo>
                          <a:close/>
                          <a:moveTo>
                            <a:pt x="39255" y="31636"/>
                          </a:moveTo>
                          <a:cubicBezTo>
                            <a:pt x="39194" y="36451"/>
                            <a:pt x="37844" y="40295"/>
                            <a:pt x="35207" y="43167"/>
                          </a:cubicBezTo>
                          <a:cubicBezTo>
                            <a:pt x="32569" y="46050"/>
                            <a:pt x="29078" y="47492"/>
                            <a:pt x="24734" y="47492"/>
                          </a:cubicBezTo>
                          <a:cubicBezTo>
                            <a:pt x="19817" y="47492"/>
                            <a:pt x="15881" y="46101"/>
                            <a:pt x="12927" y="43321"/>
                          </a:cubicBezTo>
                          <a:cubicBezTo>
                            <a:pt x="9972" y="40540"/>
                            <a:pt x="8270" y="36625"/>
                            <a:pt x="7821" y="31575"/>
                          </a:cubicBezTo>
                          <a:lnTo>
                            <a:pt x="39255" y="31636"/>
                          </a:lnTo>
                          <a:close/>
                        </a:path>
                      </a:pathLst>
                    </a:custGeom>
                    <a:solidFill>
                      <a:srgbClr val="000000"/>
                    </a:solidFill>
                    <a:ln w="15" cap="flat">
                      <a:noFill/>
                      <a:prstDash val="solid"/>
                      <a:round/>
                    </a:ln>
                  </p:spPr>
                  <p:txBody>
                    <a:bodyPr/>
                    <a:lstStyle/>
                    <a:p>
                      <a:endParaRPr lang="nb-NO"/>
                    </a:p>
                  </p:txBody>
                </p:sp>
                <p:sp>
                  <p:nvSpPr>
                    <p:cNvPr id="408" name="Friform 407">
                      <a:extLst>
                        <a:ext uri="{FF2B5EF4-FFF2-40B4-BE49-F238E27FC236}">
                          <a16:creationId xmlns:a16="http://schemas.microsoft.com/office/drawing/2014/main" id="{DD0CF2FD-8F08-2331-5004-5E17DBDA0D3D}"/>
                        </a:ext>
                      </a:extLst>
                    </p:cNvPr>
                    <p:cNvSpPr/>
                    <p:nvPr/>
                  </p:nvSpPr>
                  <p:spPr>
                    <a:xfrm flipV="1">
                      <a:off x="6171110" y="5019428"/>
                      <a:ext cx="33489" cy="68910"/>
                    </a:xfrm>
                    <a:custGeom>
                      <a:avLst/>
                      <a:gdLst>
                        <a:gd name="csX0" fmla="*/ 14379 w 33489"/>
                        <a:gd name="csY0" fmla="*/ 67016 h 68910"/>
                        <a:gd name="csX1" fmla="*/ 14379 w 33489"/>
                        <a:gd name="csY1" fmla="*/ 51774 h 68910"/>
                        <a:gd name="csX2" fmla="*/ 32534 w 33489"/>
                        <a:gd name="csY2" fmla="*/ 51774 h 68910"/>
                        <a:gd name="csX3" fmla="*/ 32534 w 33489"/>
                        <a:gd name="csY3" fmla="*/ 44920 h 68910"/>
                        <a:gd name="csX4" fmla="*/ 14379 w 33489"/>
                        <a:gd name="csY4" fmla="*/ 44920 h 68910"/>
                        <a:gd name="csX5" fmla="*/ 14379 w 33489"/>
                        <a:gd name="csY5" fmla="*/ 15786 h 68910"/>
                        <a:gd name="csX6" fmla="*/ 16173 w 33489"/>
                        <a:gd name="csY6" fmla="*/ 7352 h 68910"/>
                        <a:gd name="csX7" fmla="*/ 23487 w 33489"/>
                        <a:gd name="csY7" fmla="*/ 5482 h 68910"/>
                        <a:gd name="csX8" fmla="*/ 32534 w 33489"/>
                        <a:gd name="csY8" fmla="*/ 5482 h 68910"/>
                        <a:gd name="csX9" fmla="*/ 32534 w 33489"/>
                        <a:gd name="csY9" fmla="*/ -1894 h 68910"/>
                        <a:gd name="csX10" fmla="*/ 23487 w 33489"/>
                        <a:gd name="csY10" fmla="*/ -1894 h 68910"/>
                        <a:gd name="csX11" fmla="*/ 9395 w 33489"/>
                        <a:gd name="csY11" fmla="*/ 1909 h 68910"/>
                        <a:gd name="csX12" fmla="*/ 5516 w 33489"/>
                        <a:gd name="csY12" fmla="*/ 15786 h 68910"/>
                        <a:gd name="csX13" fmla="*/ 5516 w 33489"/>
                        <a:gd name="csY13" fmla="*/ 44920 h 68910"/>
                        <a:gd name="csX14" fmla="*/ -955 w 33489"/>
                        <a:gd name="csY14" fmla="*/ 44920 h 68910"/>
                        <a:gd name="csX15" fmla="*/ -955 w 33489"/>
                        <a:gd name="csY15" fmla="*/ 51774 h 68910"/>
                        <a:gd name="csX16" fmla="*/ 5516 w 33489"/>
                        <a:gd name="csY16" fmla="*/ 51774 h 68910"/>
                        <a:gd name="csX17" fmla="*/ 5516 w 33489"/>
                        <a:gd name="csY17" fmla="*/ 67016 h 68910"/>
                        <a:gd name="csX18" fmla="*/ 14379 w 33489"/>
                        <a:gd name="csY18" fmla="*/ 67016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379" y="67016"/>
                          </a:moveTo>
                          <a:lnTo>
                            <a:pt x="14379" y="51774"/>
                          </a:lnTo>
                          <a:lnTo>
                            <a:pt x="32534" y="51774"/>
                          </a:lnTo>
                          <a:lnTo>
                            <a:pt x="32534" y="44920"/>
                          </a:lnTo>
                          <a:lnTo>
                            <a:pt x="14379" y="44920"/>
                          </a:lnTo>
                          <a:lnTo>
                            <a:pt x="14379" y="15786"/>
                          </a:lnTo>
                          <a:cubicBezTo>
                            <a:pt x="14379" y="11411"/>
                            <a:pt x="14977" y="8600"/>
                            <a:pt x="16173" y="7352"/>
                          </a:cubicBezTo>
                          <a:cubicBezTo>
                            <a:pt x="17369" y="6105"/>
                            <a:pt x="19807" y="5482"/>
                            <a:pt x="23487" y="5482"/>
                          </a:cubicBezTo>
                          <a:lnTo>
                            <a:pt x="32534" y="5482"/>
                          </a:lnTo>
                          <a:lnTo>
                            <a:pt x="32534" y="-1894"/>
                          </a:lnTo>
                          <a:lnTo>
                            <a:pt x="23487" y="-1894"/>
                          </a:lnTo>
                          <a:cubicBezTo>
                            <a:pt x="16679" y="-1894"/>
                            <a:pt x="11982" y="-626"/>
                            <a:pt x="9395" y="1909"/>
                          </a:cubicBezTo>
                          <a:cubicBezTo>
                            <a:pt x="6809" y="4454"/>
                            <a:pt x="5516" y="9080"/>
                            <a:pt x="5516" y="15786"/>
                          </a:cubicBezTo>
                          <a:lnTo>
                            <a:pt x="5516" y="44920"/>
                          </a:lnTo>
                          <a:lnTo>
                            <a:pt x="-955" y="44920"/>
                          </a:lnTo>
                          <a:lnTo>
                            <a:pt x="-955" y="51774"/>
                          </a:lnTo>
                          <a:lnTo>
                            <a:pt x="5516" y="51774"/>
                          </a:lnTo>
                          <a:lnTo>
                            <a:pt x="5516" y="67016"/>
                          </a:lnTo>
                          <a:lnTo>
                            <a:pt x="14379" y="67016"/>
                          </a:lnTo>
                          <a:close/>
                        </a:path>
                      </a:pathLst>
                    </a:custGeom>
                    <a:solidFill>
                      <a:srgbClr val="000000"/>
                    </a:solidFill>
                    <a:ln w="15" cap="flat">
                      <a:noFill/>
                      <a:prstDash val="solid"/>
                      <a:round/>
                    </a:ln>
                  </p:spPr>
                  <p:txBody>
                    <a:bodyPr/>
                    <a:lstStyle/>
                    <a:p>
                      <a:endParaRPr lang="nb-NO"/>
                    </a:p>
                  </p:txBody>
                </p:sp>
              </p:grpSp>
              <p:grpSp>
                <p:nvGrpSpPr>
                  <p:cNvPr id="409" name="Grafikk 9">
                    <a:extLst>
                      <a:ext uri="{FF2B5EF4-FFF2-40B4-BE49-F238E27FC236}">
                        <a16:creationId xmlns:a16="http://schemas.microsoft.com/office/drawing/2014/main" id="{0AAF2507-B82D-FA1C-426C-89E235495751}"/>
                      </a:ext>
                    </a:extLst>
                  </p:cNvPr>
                  <p:cNvGrpSpPr/>
                  <p:nvPr/>
                </p:nvGrpSpPr>
                <p:grpSpPr>
                  <a:xfrm>
                    <a:off x="4904020" y="5123661"/>
                    <a:ext cx="1294462" cy="94977"/>
                    <a:chOff x="4904020" y="5123661"/>
                    <a:chExt cx="1294462" cy="94977"/>
                  </a:xfrm>
                  <a:solidFill>
                    <a:srgbClr val="000000"/>
                  </a:solidFill>
                </p:grpSpPr>
                <p:sp>
                  <p:nvSpPr>
                    <p:cNvPr id="410" name="Friform 409">
                      <a:extLst>
                        <a:ext uri="{FF2B5EF4-FFF2-40B4-BE49-F238E27FC236}">
                          <a16:creationId xmlns:a16="http://schemas.microsoft.com/office/drawing/2014/main" id="{6A75AF5B-E26F-FCD1-4354-05E7FEC63B57}"/>
                        </a:ext>
                      </a:extLst>
                    </p:cNvPr>
                    <p:cNvSpPr/>
                    <p:nvPr/>
                  </p:nvSpPr>
                  <p:spPr>
                    <a:xfrm flipV="1">
                      <a:off x="4904020" y="5123769"/>
                      <a:ext cx="21988" cy="87402"/>
                    </a:xfrm>
                    <a:custGeom>
                      <a:avLst/>
                      <a:gdLst>
                        <a:gd name="csX0" fmla="*/ 20901 w 21988"/>
                        <a:gd name="csY0" fmla="*/ 85761 h 87402"/>
                        <a:gd name="csX1" fmla="*/ 11363 w 21988"/>
                        <a:gd name="csY1" fmla="*/ 63957 h 87402"/>
                        <a:gd name="csX2" fmla="*/ 8251 w 21988"/>
                        <a:gd name="csY2" fmla="*/ 42106 h 87402"/>
                        <a:gd name="csX3" fmla="*/ 11394 w 21988"/>
                        <a:gd name="csY3" fmla="*/ 20194 h 87402"/>
                        <a:gd name="csX4" fmla="*/ 20901 w 21988"/>
                        <a:gd name="csY4" fmla="*/ -1641 h 87402"/>
                        <a:gd name="csX5" fmla="*/ 13234 w 21988"/>
                        <a:gd name="csY5" fmla="*/ -1641 h 87402"/>
                        <a:gd name="csX6" fmla="*/ 2485 w 21988"/>
                        <a:gd name="csY6" fmla="*/ 20501 h 87402"/>
                        <a:gd name="csX7" fmla="*/ -1088 w 21988"/>
                        <a:gd name="csY7" fmla="*/ 42106 h 87402"/>
                        <a:gd name="csX8" fmla="*/ 2454 w 21988"/>
                        <a:gd name="csY8" fmla="*/ 63619 h 87402"/>
                        <a:gd name="csX9" fmla="*/ 13234 w 21988"/>
                        <a:gd name="csY9" fmla="*/ 85761 h 87402"/>
                        <a:gd name="csX10" fmla="*/ 20901 w 21988"/>
                        <a:gd name="csY10" fmla="*/ 85761 h 874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1988" h="87402">
                          <a:moveTo>
                            <a:pt x="20901" y="85761"/>
                          </a:moveTo>
                          <a:cubicBezTo>
                            <a:pt x="16628" y="78422"/>
                            <a:pt x="13449" y="71153"/>
                            <a:pt x="11363" y="63957"/>
                          </a:cubicBezTo>
                          <a:cubicBezTo>
                            <a:pt x="9288" y="56770"/>
                            <a:pt x="8251" y="49487"/>
                            <a:pt x="8251" y="42106"/>
                          </a:cubicBezTo>
                          <a:cubicBezTo>
                            <a:pt x="8251" y="34736"/>
                            <a:pt x="9298" y="27432"/>
                            <a:pt x="11394" y="20194"/>
                          </a:cubicBezTo>
                          <a:cubicBezTo>
                            <a:pt x="13490" y="12957"/>
                            <a:pt x="16659" y="5678"/>
                            <a:pt x="20901" y="-1641"/>
                          </a:cubicBezTo>
                          <a:lnTo>
                            <a:pt x="13234" y="-1641"/>
                          </a:lnTo>
                          <a:cubicBezTo>
                            <a:pt x="8450" y="5872"/>
                            <a:pt x="4867" y="13253"/>
                            <a:pt x="2485" y="20501"/>
                          </a:cubicBezTo>
                          <a:cubicBezTo>
                            <a:pt x="103" y="27749"/>
                            <a:pt x="-1088" y="34950"/>
                            <a:pt x="-1088" y="42106"/>
                          </a:cubicBezTo>
                          <a:cubicBezTo>
                            <a:pt x="-1088" y="49231"/>
                            <a:pt x="93" y="56402"/>
                            <a:pt x="2454" y="63619"/>
                          </a:cubicBezTo>
                          <a:cubicBezTo>
                            <a:pt x="4826" y="70847"/>
                            <a:pt x="8419" y="78227"/>
                            <a:pt x="13234" y="85761"/>
                          </a:cubicBezTo>
                          <a:lnTo>
                            <a:pt x="20901" y="85761"/>
                          </a:lnTo>
                          <a:close/>
                        </a:path>
                      </a:pathLst>
                    </a:custGeom>
                    <a:solidFill>
                      <a:srgbClr val="000000"/>
                    </a:solidFill>
                    <a:ln w="15" cap="flat">
                      <a:noFill/>
                      <a:prstDash val="solid"/>
                      <a:round/>
                    </a:ln>
                  </p:spPr>
                  <p:txBody>
                    <a:bodyPr/>
                    <a:lstStyle/>
                    <a:p>
                      <a:endParaRPr lang="nb-NO"/>
                    </a:p>
                  </p:txBody>
                </p:sp>
                <p:sp>
                  <p:nvSpPr>
                    <p:cNvPr id="411" name="Friform 410">
                      <a:extLst>
                        <a:ext uri="{FF2B5EF4-FFF2-40B4-BE49-F238E27FC236}">
                          <a16:creationId xmlns:a16="http://schemas.microsoft.com/office/drawing/2014/main" id="{CB9C4C20-5A9D-8CE3-A671-AD99C4928F21}"/>
                        </a:ext>
                      </a:extLst>
                    </p:cNvPr>
                    <p:cNvSpPr/>
                    <p:nvPr/>
                  </p:nvSpPr>
                  <p:spPr>
                    <a:xfrm flipV="1">
                      <a:off x="4939286" y="5143273"/>
                      <a:ext cx="47964" cy="75365"/>
                    </a:xfrm>
                    <a:custGeom>
                      <a:avLst/>
                      <a:gdLst>
                        <a:gd name="csX0" fmla="*/ 37414 w 47964"/>
                        <a:gd name="csY0" fmla="*/ 47112 h 75365"/>
                        <a:gd name="csX1" fmla="*/ 33458 w 47964"/>
                        <a:gd name="csY1" fmla="*/ 61955 h 75365"/>
                        <a:gd name="csX2" fmla="*/ 22372 w 47964"/>
                        <a:gd name="csY2" fmla="*/ 67230 h 75365"/>
                        <a:gd name="csX3" fmla="*/ 11332 w 47964"/>
                        <a:gd name="csY3" fmla="*/ 61955 h 75365"/>
                        <a:gd name="csX4" fmla="*/ 7376 w 47964"/>
                        <a:gd name="csY4" fmla="*/ 47112 h 75365"/>
                        <a:gd name="csX5" fmla="*/ 11332 w 47964"/>
                        <a:gd name="csY5" fmla="*/ 32299 h 75365"/>
                        <a:gd name="csX6" fmla="*/ 22372 w 47964"/>
                        <a:gd name="csY6" fmla="*/ 27024 h 75365"/>
                        <a:gd name="csX7" fmla="*/ 33458 w 47964"/>
                        <a:gd name="csY7" fmla="*/ 32299 h 75365"/>
                        <a:gd name="csX8" fmla="*/ 37414 w 47964"/>
                        <a:gd name="csY8" fmla="*/ 47112 h 75365"/>
                        <a:gd name="csX9" fmla="*/ 46231 w 47964"/>
                        <a:gd name="csY9" fmla="*/ 26304 h 75365"/>
                        <a:gd name="csX10" fmla="*/ 40144 w 47964"/>
                        <a:gd name="csY10" fmla="*/ 5925 h 75365"/>
                        <a:gd name="csX11" fmla="*/ 21513 w 47964"/>
                        <a:gd name="csY11" fmla="*/ -760 h 75365"/>
                        <a:gd name="csX12" fmla="*/ 12742 w 47964"/>
                        <a:gd name="csY12" fmla="*/ -70 h 75365"/>
                        <a:gd name="csX13" fmla="*/ 4738 w 47964"/>
                        <a:gd name="csY13" fmla="*/ 2061 h 75365"/>
                        <a:gd name="csX14" fmla="*/ 4738 w 47964"/>
                        <a:gd name="csY14" fmla="*/ 10633 h 75365"/>
                        <a:gd name="csX15" fmla="*/ 12405 w 47964"/>
                        <a:gd name="csY15" fmla="*/ 7535 h 75365"/>
                        <a:gd name="csX16" fmla="*/ 20118 w 47964"/>
                        <a:gd name="csY16" fmla="*/ 6523 h 75365"/>
                        <a:gd name="csX17" fmla="*/ 33106 w 47964"/>
                        <a:gd name="csY17" fmla="*/ 11047 h 75365"/>
                        <a:gd name="csX18" fmla="*/ 37414 w 47964"/>
                        <a:gd name="csY18" fmla="*/ 24724 h 75365"/>
                        <a:gd name="csX19" fmla="*/ 37414 w 47964"/>
                        <a:gd name="csY19" fmla="*/ 29095 h 75365"/>
                        <a:gd name="csX20" fmla="*/ 30422 w 47964"/>
                        <a:gd name="csY20" fmla="*/ 21995 h 75365"/>
                        <a:gd name="csX21" fmla="*/ 20210 w 47964"/>
                        <a:gd name="csY21" fmla="*/ 19649 h 75365"/>
                        <a:gd name="csX22" fmla="*/ 4309 w 47964"/>
                        <a:gd name="csY22" fmla="*/ 27162 h 75365"/>
                        <a:gd name="csX23" fmla="*/ -1733 w 47964"/>
                        <a:gd name="csY23" fmla="*/ 47112 h 75365"/>
                        <a:gd name="csX24" fmla="*/ 4309 w 47964"/>
                        <a:gd name="csY24" fmla="*/ 67076 h 75365"/>
                        <a:gd name="csX25" fmla="*/ 20210 w 47964"/>
                        <a:gd name="csY25" fmla="*/ 74605 h 75365"/>
                        <a:gd name="csX26" fmla="*/ 30422 w 47964"/>
                        <a:gd name="csY26" fmla="*/ 72259 h 75365"/>
                        <a:gd name="csX27" fmla="*/ 37414 w 47964"/>
                        <a:gd name="csY27" fmla="*/ 65175 h 75365"/>
                        <a:gd name="csX28" fmla="*/ 37414 w 47964"/>
                        <a:gd name="csY28" fmla="*/ 73317 h 75365"/>
                        <a:gd name="csX29" fmla="*/ 46231 w 47964"/>
                        <a:gd name="csY29" fmla="*/ 73317 h 75365"/>
                        <a:gd name="csX30" fmla="*/ 46231 w 47964"/>
                        <a:gd name="csY30" fmla="*/ 26304 h 75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7964" h="75365">
                          <a:moveTo>
                            <a:pt x="37414" y="47112"/>
                          </a:moveTo>
                          <a:cubicBezTo>
                            <a:pt x="37414" y="53501"/>
                            <a:pt x="36096" y="58449"/>
                            <a:pt x="33458" y="61955"/>
                          </a:cubicBezTo>
                          <a:cubicBezTo>
                            <a:pt x="30831" y="65471"/>
                            <a:pt x="27136" y="67230"/>
                            <a:pt x="22372" y="67230"/>
                          </a:cubicBezTo>
                          <a:cubicBezTo>
                            <a:pt x="17649" y="67230"/>
                            <a:pt x="13969" y="65471"/>
                            <a:pt x="11332" y="61955"/>
                          </a:cubicBezTo>
                          <a:cubicBezTo>
                            <a:pt x="8694" y="58449"/>
                            <a:pt x="7376" y="53501"/>
                            <a:pt x="7376" y="47112"/>
                          </a:cubicBezTo>
                          <a:cubicBezTo>
                            <a:pt x="7376" y="40753"/>
                            <a:pt x="8694" y="35816"/>
                            <a:pt x="11332" y="32299"/>
                          </a:cubicBezTo>
                          <a:cubicBezTo>
                            <a:pt x="13969" y="28783"/>
                            <a:pt x="17649" y="27024"/>
                            <a:pt x="22372" y="27024"/>
                          </a:cubicBezTo>
                          <a:cubicBezTo>
                            <a:pt x="27136" y="27024"/>
                            <a:pt x="30831" y="28783"/>
                            <a:pt x="33458" y="32299"/>
                          </a:cubicBezTo>
                          <a:cubicBezTo>
                            <a:pt x="36096" y="35816"/>
                            <a:pt x="37414" y="40753"/>
                            <a:pt x="37414" y="47112"/>
                          </a:cubicBezTo>
                          <a:close/>
                          <a:moveTo>
                            <a:pt x="46231" y="26304"/>
                          </a:moveTo>
                          <a:cubicBezTo>
                            <a:pt x="46231" y="17175"/>
                            <a:pt x="44202" y="10382"/>
                            <a:pt x="40144" y="5925"/>
                          </a:cubicBezTo>
                          <a:cubicBezTo>
                            <a:pt x="36096" y="1468"/>
                            <a:pt x="29886" y="-760"/>
                            <a:pt x="21513" y="-760"/>
                          </a:cubicBezTo>
                          <a:cubicBezTo>
                            <a:pt x="18416" y="-760"/>
                            <a:pt x="15492" y="-530"/>
                            <a:pt x="12742" y="-70"/>
                          </a:cubicBezTo>
                          <a:cubicBezTo>
                            <a:pt x="9992" y="390"/>
                            <a:pt x="7324" y="1100"/>
                            <a:pt x="4738" y="2061"/>
                          </a:cubicBezTo>
                          <a:lnTo>
                            <a:pt x="4738" y="10633"/>
                          </a:lnTo>
                          <a:cubicBezTo>
                            <a:pt x="7324" y="9232"/>
                            <a:pt x="9880" y="8200"/>
                            <a:pt x="12405" y="7535"/>
                          </a:cubicBezTo>
                          <a:cubicBezTo>
                            <a:pt x="14930" y="6861"/>
                            <a:pt x="17501" y="6523"/>
                            <a:pt x="20118" y="6523"/>
                          </a:cubicBezTo>
                          <a:cubicBezTo>
                            <a:pt x="25904" y="6523"/>
                            <a:pt x="30233" y="8031"/>
                            <a:pt x="33106" y="11047"/>
                          </a:cubicBezTo>
                          <a:cubicBezTo>
                            <a:pt x="35978" y="14062"/>
                            <a:pt x="37414" y="18622"/>
                            <a:pt x="37414" y="24724"/>
                          </a:cubicBezTo>
                          <a:lnTo>
                            <a:pt x="37414" y="29095"/>
                          </a:lnTo>
                          <a:cubicBezTo>
                            <a:pt x="35595" y="25926"/>
                            <a:pt x="33264" y="23559"/>
                            <a:pt x="30422" y="21995"/>
                          </a:cubicBezTo>
                          <a:cubicBezTo>
                            <a:pt x="27580" y="20431"/>
                            <a:pt x="24176" y="19649"/>
                            <a:pt x="20210" y="19649"/>
                          </a:cubicBezTo>
                          <a:cubicBezTo>
                            <a:pt x="13637" y="19649"/>
                            <a:pt x="8336" y="22153"/>
                            <a:pt x="4309" y="27162"/>
                          </a:cubicBezTo>
                          <a:cubicBezTo>
                            <a:pt x="281" y="32182"/>
                            <a:pt x="-1733" y="38832"/>
                            <a:pt x="-1733" y="47112"/>
                          </a:cubicBezTo>
                          <a:cubicBezTo>
                            <a:pt x="-1733" y="55412"/>
                            <a:pt x="281" y="62067"/>
                            <a:pt x="4309" y="67076"/>
                          </a:cubicBezTo>
                          <a:cubicBezTo>
                            <a:pt x="8336" y="72096"/>
                            <a:pt x="13637" y="74605"/>
                            <a:pt x="20210" y="74605"/>
                          </a:cubicBezTo>
                          <a:cubicBezTo>
                            <a:pt x="24176" y="74605"/>
                            <a:pt x="27580" y="73823"/>
                            <a:pt x="30422" y="72259"/>
                          </a:cubicBezTo>
                          <a:cubicBezTo>
                            <a:pt x="33264" y="70695"/>
                            <a:pt x="35595" y="68334"/>
                            <a:pt x="37414" y="65175"/>
                          </a:cubicBezTo>
                          <a:lnTo>
                            <a:pt x="37414" y="73317"/>
                          </a:lnTo>
                          <a:lnTo>
                            <a:pt x="46231" y="73317"/>
                          </a:lnTo>
                          <a:lnTo>
                            <a:pt x="46231" y="26304"/>
                          </a:lnTo>
                          <a:close/>
                        </a:path>
                      </a:pathLst>
                    </a:custGeom>
                    <a:solidFill>
                      <a:srgbClr val="000000"/>
                    </a:solidFill>
                    <a:ln w="15" cap="flat">
                      <a:noFill/>
                      <a:prstDash val="solid"/>
                      <a:round/>
                    </a:ln>
                  </p:spPr>
                  <p:txBody>
                    <a:bodyPr/>
                    <a:lstStyle/>
                    <a:p>
                      <a:endParaRPr lang="nb-NO"/>
                    </a:p>
                  </p:txBody>
                </p:sp>
                <p:sp>
                  <p:nvSpPr>
                    <p:cNvPr id="412" name="Friform 411">
                      <a:extLst>
                        <a:ext uri="{FF2B5EF4-FFF2-40B4-BE49-F238E27FC236}">
                          <a16:creationId xmlns:a16="http://schemas.microsoft.com/office/drawing/2014/main" id="{982571F0-10B6-315D-8BEF-95E24C11983E}"/>
                        </a:ext>
                      </a:extLst>
                    </p:cNvPr>
                    <p:cNvSpPr/>
                    <p:nvPr/>
                  </p:nvSpPr>
                  <p:spPr>
                    <a:xfrm flipV="1">
                      <a:off x="5005076" y="5143273"/>
                      <a:ext cx="31434" cy="54956"/>
                    </a:xfrm>
                    <a:custGeom>
                      <a:avLst/>
                      <a:gdLst>
                        <a:gd name="csX0" fmla="*/ 30018 w 31434"/>
                        <a:gd name="csY0" fmla="*/ 44007 h 54956"/>
                        <a:gd name="csX1" fmla="*/ 26783 w 31434"/>
                        <a:gd name="csY1" fmla="*/ 45265 h 54956"/>
                        <a:gd name="csX2" fmla="*/ 22934 w 31434"/>
                        <a:gd name="csY2" fmla="*/ 45679 h 54956"/>
                        <a:gd name="csX3" fmla="*/ 11449 w 31434"/>
                        <a:gd name="csY3" fmla="*/ 40818 h 54956"/>
                        <a:gd name="csX4" fmla="*/ 7447 w 31434"/>
                        <a:gd name="csY4" fmla="*/ 26849 h 54956"/>
                        <a:gd name="csX5" fmla="*/ 7447 w 31434"/>
                        <a:gd name="csY5" fmla="*/ -1427 h 54956"/>
                        <a:gd name="csX6" fmla="*/ -1416 w 31434"/>
                        <a:gd name="csY6" fmla="*/ -1427 h 54956"/>
                        <a:gd name="csX7" fmla="*/ -1416 w 31434"/>
                        <a:gd name="csY7" fmla="*/ 52241 h 54956"/>
                        <a:gd name="csX8" fmla="*/ 7447 w 31434"/>
                        <a:gd name="csY8" fmla="*/ 52241 h 54956"/>
                        <a:gd name="csX9" fmla="*/ 7447 w 31434"/>
                        <a:gd name="csY9" fmla="*/ 43900 h 54956"/>
                        <a:gd name="csX10" fmla="*/ 14685 w 31434"/>
                        <a:gd name="csY10" fmla="*/ 51153 h 54956"/>
                        <a:gd name="csX11" fmla="*/ 25526 w 31434"/>
                        <a:gd name="csY11" fmla="*/ 53529 h 54956"/>
                        <a:gd name="csX12" fmla="*/ 27534 w 31434"/>
                        <a:gd name="csY12" fmla="*/ 53407 h 54956"/>
                        <a:gd name="csX13" fmla="*/ 29972 w 31434"/>
                        <a:gd name="csY13" fmla="*/ 53054 h 54956"/>
                        <a:gd name="csX14" fmla="*/ 30018 w 31434"/>
                        <a:gd name="csY14" fmla="*/ 44007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018" y="44007"/>
                          </a:moveTo>
                          <a:cubicBezTo>
                            <a:pt x="29027" y="44580"/>
                            <a:pt x="27948" y="44999"/>
                            <a:pt x="26783" y="45265"/>
                          </a:cubicBezTo>
                          <a:cubicBezTo>
                            <a:pt x="25618" y="45541"/>
                            <a:pt x="24335" y="45679"/>
                            <a:pt x="22934" y="45679"/>
                          </a:cubicBezTo>
                          <a:cubicBezTo>
                            <a:pt x="17946" y="45679"/>
                            <a:pt x="14117" y="44058"/>
                            <a:pt x="11449" y="40818"/>
                          </a:cubicBezTo>
                          <a:cubicBezTo>
                            <a:pt x="8781" y="37577"/>
                            <a:pt x="7447" y="32921"/>
                            <a:pt x="7447" y="26849"/>
                          </a:cubicBezTo>
                          <a:lnTo>
                            <a:pt x="7447" y="-1427"/>
                          </a:lnTo>
                          <a:lnTo>
                            <a:pt x="-1416" y="-1427"/>
                          </a:lnTo>
                          <a:lnTo>
                            <a:pt x="-1416" y="52241"/>
                          </a:lnTo>
                          <a:lnTo>
                            <a:pt x="7447" y="52241"/>
                          </a:lnTo>
                          <a:lnTo>
                            <a:pt x="7447" y="43900"/>
                          </a:lnTo>
                          <a:cubicBezTo>
                            <a:pt x="9308" y="47161"/>
                            <a:pt x="11720" y="49578"/>
                            <a:pt x="14685" y="51153"/>
                          </a:cubicBezTo>
                          <a:cubicBezTo>
                            <a:pt x="17659" y="52737"/>
                            <a:pt x="21273" y="53529"/>
                            <a:pt x="25526" y="53529"/>
                          </a:cubicBezTo>
                          <a:cubicBezTo>
                            <a:pt x="26129" y="53529"/>
                            <a:pt x="26798" y="53489"/>
                            <a:pt x="27534" y="53407"/>
                          </a:cubicBezTo>
                          <a:cubicBezTo>
                            <a:pt x="28270" y="53335"/>
                            <a:pt x="29083" y="53218"/>
                            <a:pt x="29972" y="53054"/>
                          </a:cubicBezTo>
                          <a:lnTo>
                            <a:pt x="30018" y="44007"/>
                          </a:lnTo>
                          <a:close/>
                        </a:path>
                      </a:pathLst>
                    </a:custGeom>
                    <a:solidFill>
                      <a:srgbClr val="000000"/>
                    </a:solidFill>
                    <a:ln w="15" cap="flat">
                      <a:noFill/>
                      <a:prstDash val="solid"/>
                      <a:round/>
                    </a:ln>
                  </p:spPr>
                  <p:txBody>
                    <a:bodyPr/>
                    <a:lstStyle/>
                    <a:p>
                      <a:endParaRPr lang="nb-NO"/>
                    </a:p>
                  </p:txBody>
                </p:sp>
                <p:sp>
                  <p:nvSpPr>
                    <p:cNvPr id="413" name="Friform 412">
                      <a:extLst>
                        <a:ext uri="{FF2B5EF4-FFF2-40B4-BE49-F238E27FC236}">
                          <a16:creationId xmlns:a16="http://schemas.microsoft.com/office/drawing/2014/main" id="{4BF9C805-AD1B-1682-85B7-A031526C20A3}"/>
                        </a:ext>
                      </a:extLst>
                    </p:cNvPr>
                    <p:cNvSpPr/>
                    <p:nvPr/>
                  </p:nvSpPr>
                  <p:spPr>
                    <a:xfrm flipV="1">
                      <a:off x="5044855" y="5123861"/>
                      <a:ext cx="44943" cy="75764"/>
                    </a:xfrm>
                    <a:custGeom>
                      <a:avLst/>
                      <a:gdLst>
                        <a:gd name="csX0" fmla="*/ -1815 w 44943"/>
                        <a:gd name="csY0" fmla="*/ 20556 h 75764"/>
                        <a:gd name="csX1" fmla="*/ -1815 w 44943"/>
                        <a:gd name="csY1" fmla="*/ 53048 h 75764"/>
                        <a:gd name="csX2" fmla="*/ 7002 w 44943"/>
                        <a:gd name="csY2" fmla="*/ 53048 h 75764"/>
                        <a:gd name="csX3" fmla="*/ 7002 w 44943"/>
                        <a:gd name="csY3" fmla="*/ 20893 h 75764"/>
                        <a:gd name="csX4" fmla="*/ 9962 w 44943"/>
                        <a:gd name="csY4" fmla="*/ 9454 h 75764"/>
                        <a:gd name="csX5" fmla="*/ 18886 w 44943"/>
                        <a:gd name="csY5" fmla="*/ 5652 h 75764"/>
                        <a:gd name="csX6" fmla="*/ 30156 w 44943"/>
                        <a:gd name="csY6" fmla="*/ 10206 h 75764"/>
                        <a:gd name="csX7" fmla="*/ 34312 w 44943"/>
                        <a:gd name="csY7" fmla="*/ 22626 h 75764"/>
                        <a:gd name="csX8" fmla="*/ 34312 w 44943"/>
                        <a:gd name="csY8" fmla="*/ 53048 h 75764"/>
                        <a:gd name="csX9" fmla="*/ 43129 w 44943"/>
                        <a:gd name="csY9" fmla="*/ 53048 h 75764"/>
                        <a:gd name="csX10" fmla="*/ 43129 w 44943"/>
                        <a:gd name="csY10" fmla="*/ -620 h 75764"/>
                        <a:gd name="csX11" fmla="*/ 34312 w 44943"/>
                        <a:gd name="csY11" fmla="*/ -620 h 75764"/>
                        <a:gd name="csX12" fmla="*/ 34312 w 44943"/>
                        <a:gd name="csY12" fmla="*/ 7630 h 75764"/>
                        <a:gd name="csX13" fmla="*/ 26860 w 44943"/>
                        <a:gd name="csY13" fmla="*/ 361 h 75764"/>
                        <a:gd name="csX14" fmla="*/ 17015 w 44943"/>
                        <a:gd name="csY14" fmla="*/ -2015 h 75764"/>
                        <a:gd name="csX15" fmla="*/ 2969 w 44943"/>
                        <a:gd name="csY15" fmla="*/ 3735 h 75764"/>
                        <a:gd name="csX16" fmla="*/ -1815 w 44943"/>
                        <a:gd name="csY16" fmla="*/ 20556 h 75764"/>
                        <a:gd name="csX17" fmla="*/ 20373 w 44943"/>
                        <a:gd name="csY17" fmla="*/ 54336 h 75764"/>
                        <a:gd name="csX18" fmla="*/ 20373 w 44943"/>
                        <a:gd name="csY18" fmla="*/ 54336 h 75764"/>
                        <a:gd name="csX19" fmla="*/ 24774 w 44943"/>
                        <a:gd name="csY19" fmla="*/ 73749 h 75764"/>
                        <a:gd name="csX20" fmla="*/ 34496 w 44943"/>
                        <a:gd name="csY20" fmla="*/ 73749 h 75764"/>
                        <a:gd name="csX21" fmla="*/ 34496 w 44943"/>
                        <a:gd name="csY21" fmla="*/ 64073 h 75764"/>
                        <a:gd name="csX22" fmla="*/ 24774 w 44943"/>
                        <a:gd name="csY22" fmla="*/ 64073 h 75764"/>
                        <a:gd name="csX23" fmla="*/ 24774 w 44943"/>
                        <a:gd name="csY23" fmla="*/ 73749 h 75764"/>
                        <a:gd name="csX24" fmla="*/ 6036 w 44943"/>
                        <a:gd name="csY24" fmla="*/ 73749 h 75764"/>
                        <a:gd name="csX25" fmla="*/ 15758 w 44943"/>
                        <a:gd name="csY25" fmla="*/ 73749 h 75764"/>
                        <a:gd name="csX26" fmla="*/ 15758 w 44943"/>
                        <a:gd name="csY26" fmla="*/ 64073 h 75764"/>
                        <a:gd name="csX27" fmla="*/ 6036 w 44943"/>
                        <a:gd name="csY27" fmla="*/ 64073 h 75764"/>
                        <a:gd name="csX28" fmla="*/ 6036 w 44943"/>
                        <a:gd name="csY28" fmla="*/ 73749 h 757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4943" h="75764">
                          <a:moveTo>
                            <a:pt x="-1815" y="20556"/>
                          </a:moveTo>
                          <a:lnTo>
                            <a:pt x="-1815" y="53048"/>
                          </a:lnTo>
                          <a:lnTo>
                            <a:pt x="7002" y="53048"/>
                          </a:lnTo>
                          <a:lnTo>
                            <a:pt x="7002" y="20893"/>
                          </a:lnTo>
                          <a:cubicBezTo>
                            <a:pt x="7002" y="15813"/>
                            <a:pt x="7989" y="12000"/>
                            <a:pt x="9962" y="9454"/>
                          </a:cubicBezTo>
                          <a:cubicBezTo>
                            <a:pt x="11945" y="6919"/>
                            <a:pt x="14920" y="5652"/>
                            <a:pt x="18886" y="5652"/>
                          </a:cubicBezTo>
                          <a:cubicBezTo>
                            <a:pt x="23639" y="5652"/>
                            <a:pt x="27396" y="7170"/>
                            <a:pt x="30156" y="10206"/>
                          </a:cubicBezTo>
                          <a:cubicBezTo>
                            <a:pt x="32927" y="13242"/>
                            <a:pt x="34312" y="17382"/>
                            <a:pt x="34312" y="22626"/>
                          </a:cubicBezTo>
                          <a:lnTo>
                            <a:pt x="34312" y="53048"/>
                          </a:lnTo>
                          <a:lnTo>
                            <a:pt x="43129" y="53048"/>
                          </a:lnTo>
                          <a:lnTo>
                            <a:pt x="43129" y="-620"/>
                          </a:lnTo>
                          <a:lnTo>
                            <a:pt x="34312" y="-620"/>
                          </a:lnTo>
                          <a:lnTo>
                            <a:pt x="34312" y="7630"/>
                          </a:lnTo>
                          <a:cubicBezTo>
                            <a:pt x="32175" y="4369"/>
                            <a:pt x="29691" y="1946"/>
                            <a:pt x="26860" y="361"/>
                          </a:cubicBezTo>
                          <a:cubicBezTo>
                            <a:pt x="24038" y="-1223"/>
                            <a:pt x="20757" y="-2015"/>
                            <a:pt x="17015" y="-2015"/>
                          </a:cubicBezTo>
                          <a:cubicBezTo>
                            <a:pt x="10851" y="-2015"/>
                            <a:pt x="6169" y="-99"/>
                            <a:pt x="2969" y="3735"/>
                          </a:cubicBezTo>
                          <a:cubicBezTo>
                            <a:pt x="-220" y="7568"/>
                            <a:pt x="-1815" y="13175"/>
                            <a:pt x="-1815" y="20556"/>
                          </a:cubicBezTo>
                          <a:close/>
                          <a:moveTo>
                            <a:pt x="20373" y="54336"/>
                          </a:moveTo>
                          <a:lnTo>
                            <a:pt x="20373" y="54336"/>
                          </a:lnTo>
                          <a:close/>
                          <a:moveTo>
                            <a:pt x="24774" y="73749"/>
                          </a:moveTo>
                          <a:lnTo>
                            <a:pt x="34496" y="73749"/>
                          </a:lnTo>
                          <a:lnTo>
                            <a:pt x="34496" y="64073"/>
                          </a:lnTo>
                          <a:lnTo>
                            <a:pt x="24774" y="64073"/>
                          </a:lnTo>
                          <a:lnTo>
                            <a:pt x="24774" y="73749"/>
                          </a:lnTo>
                          <a:close/>
                          <a:moveTo>
                            <a:pt x="6036" y="73749"/>
                          </a:moveTo>
                          <a:lnTo>
                            <a:pt x="15758" y="73749"/>
                          </a:lnTo>
                          <a:lnTo>
                            <a:pt x="15758" y="64073"/>
                          </a:lnTo>
                          <a:lnTo>
                            <a:pt x="6036" y="64073"/>
                          </a:lnTo>
                          <a:lnTo>
                            <a:pt x="6036" y="73749"/>
                          </a:lnTo>
                          <a:close/>
                        </a:path>
                      </a:pathLst>
                    </a:custGeom>
                    <a:solidFill>
                      <a:srgbClr val="000000"/>
                    </a:solidFill>
                    <a:ln w="15" cap="flat">
                      <a:noFill/>
                      <a:prstDash val="solid"/>
                      <a:round/>
                    </a:ln>
                  </p:spPr>
                  <p:txBody>
                    <a:bodyPr/>
                    <a:lstStyle/>
                    <a:p>
                      <a:endParaRPr lang="nb-NO"/>
                    </a:p>
                  </p:txBody>
                </p:sp>
                <p:sp>
                  <p:nvSpPr>
                    <p:cNvPr id="414" name="Friform 413">
                      <a:extLst>
                        <a:ext uri="{FF2B5EF4-FFF2-40B4-BE49-F238E27FC236}">
                          <a16:creationId xmlns:a16="http://schemas.microsoft.com/office/drawing/2014/main" id="{1030166A-CB23-D484-8964-AC017F55C25D}"/>
                        </a:ext>
                      </a:extLst>
                    </p:cNvPr>
                    <p:cNvSpPr/>
                    <p:nvPr/>
                  </p:nvSpPr>
                  <p:spPr>
                    <a:xfrm flipV="1">
                      <a:off x="5107621" y="5143273"/>
                      <a:ext cx="44958" cy="54956"/>
                    </a:xfrm>
                    <a:custGeom>
                      <a:avLst/>
                      <a:gdLst>
                        <a:gd name="csX0" fmla="*/ 43113 w 44958"/>
                        <a:gd name="csY0" fmla="*/ 30973 h 54956"/>
                        <a:gd name="csX1" fmla="*/ 43113 w 44958"/>
                        <a:gd name="csY1" fmla="*/ -1427 h 54956"/>
                        <a:gd name="csX2" fmla="*/ 34296 w 44958"/>
                        <a:gd name="csY2" fmla="*/ -1427 h 54956"/>
                        <a:gd name="csX3" fmla="*/ 34296 w 44958"/>
                        <a:gd name="csY3" fmla="*/ 30682 h 54956"/>
                        <a:gd name="csX4" fmla="*/ 31321 w 44958"/>
                        <a:gd name="csY4" fmla="*/ 42075 h 54956"/>
                        <a:gd name="csX5" fmla="*/ 22412 w 44958"/>
                        <a:gd name="csY5" fmla="*/ 45863 h 54956"/>
                        <a:gd name="csX6" fmla="*/ 11142 w 44958"/>
                        <a:gd name="csY6" fmla="*/ 41308 h 54956"/>
                        <a:gd name="csX7" fmla="*/ 7017 w 44958"/>
                        <a:gd name="csY7" fmla="*/ 28903 h 54956"/>
                        <a:gd name="csX8" fmla="*/ 7017 w 44958"/>
                        <a:gd name="csY8" fmla="*/ -1427 h 54956"/>
                        <a:gd name="csX9" fmla="*/ -1846 w 44958"/>
                        <a:gd name="csY9" fmla="*/ -1427 h 54956"/>
                        <a:gd name="csX10" fmla="*/ -1846 w 44958"/>
                        <a:gd name="csY10" fmla="*/ 52241 h 54956"/>
                        <a:gd name="csX11" fmla="*/ 7017 w 44958"/>
                        <a:gd name="csY11" fmla="*/ 52241 h 54956"/>
                        <a:gd name="csX12" fmla="*/ 7017 w 44958"/>
                        <a:gd name="csY12" fmla="*/ 43900 h 54956"/>
                        <a:gd name="csX13" fmla="*/ 14469 w 44958"/>
                        <a:gd name="csY13" fmla="*/ 51137 h 54956"/>
                        <a:gd name="csX14" fmla="*/ 24375 w 44958"/>
                        <a:gd name="csY14" fmla="*/ 53529 h 54956"/>
                        <a:gd name="csX15" fmla="*/ 38359 w 44958"/>
                        <a:gd name="csY15" fmla="*/ 47810 h 54956"/>
                        <a:gd name="csX16" fmla="*/ 43113 w 44958"/>
                        <a:gd name="csY16" fmla="*/ 30973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113" y="30973"/>
                          </a:moveTo>
                          <a:lnTo>
                            <a:pt x="43113" y="-1427"/>
                          </a:lnTo>
                          <a:lnTo>
                            <a:pt x="34296" y="-1427"/>
                          </a:lnTo>
                          <a:lnTo>
                            <a:pt x="34296" y="30682"/>
                          </a:lnTo>
                          <a:cubicBezTo>
                            <a:pt x="34296" y="35763"/>
                            <a:pt x="33304" y="39560"/>
                            <a:pt x="31321" y="42075"/>
                          </a:cubicBezTo>
                          <a:cubicBezTo>
                            <a:pt x="29338" y="44600"/>
                            <a:pt x="26368" y="45863"/>
                            <a:pt x="22412" y="45863"/>
                          </a:cubicBezTo>
                          <a:cubicBezTo>
                            <a:pt x="17649" y="45863"/>
                            <a:pt x="13892" y="44344"/>
                            <a:pt x="11142" y="41308"/>
                          </a:cubicBezTo>
                          <a:cubicBezTo>
                            <a:pt x="8392" y="38283"/>
                            <a:pt x="7017" y="34148"/>
                            <a:pt x="7017" y="28903"/>
                          </a:cubicBezTo>
                          <a:lnTo>
                            <a:pt x="7017" y="-1427"/>
                          </a:lnTo>
                          <a:lnTo>
                            <a:pt x="-1846" y="-1427"/>
                          </a:lnTo>
                          <a:lnTo>
                            <a:pt x="-1846" y="52241"/>
                          </a:lnTo>
                          <a:lnTo>
                            <a:pt x="7017" y="52241"/>
                          </a:lnTo>
                          <a:lnTo>
                            <a:pt x="7017" y="43900"/>
                          </a:lnTo>
                          <a:cubicBezTo>
                            <a:pt x="9133" y="47130"/>
                            <a:pt x="11617" y="49543"/>
                            <a:pt x="14469" y="51137"/>
                          </a:cubicBezTo>
                          <a:cubicBezTo>
                            <a:pt x="17332" y="52732"/>
                            <a:pt x="20634" y="53529"/>
                            <a:pt x="24375" y="53529"/>
                          </a:cubicBezTo>
                          <a:cubicBezTo>
                            <a:pt x="30539" y="53529"/>
                            <a:pt x="35201" y="51623"/>
                            <a:pt x="38359" y="47810"/>
                          </a:cubicBezTo>
                          <a:cubicBezTo>
                            <a:pt x="41528" y="43997"/>
                            <a:pt x="43113" y="38385"/>
                            <a:pt x="43113" y="30973"/>
                          </a:cubicBezTo>
                          <a:close/>
                        </a:path>
                      </a:pathLst>
                    </a:custGeom>
                    <a:solidFill>
                      <a:srgbClr val="000000"/>
                    </a:solidFill>
                    <a:ln w="15" cap="flat">
                      <a:noFill/>
                      <a:prstDash val="solid"/>
                      <a:round/>
                    </a:ln>
                  </p:spPr>
                  <p:txBody>
                    <a:bodyPr/>
                    <a:lstStyle/>
                    <a:p>
                      <a:endParaRPr lang="nb-NO"/>
                    </a:p>
                  </p:txBody>
                </p:sp>
                <p:sp>
                  <p:nvSpPr>
                    <p:cNvPr id="415" name="Friform 414">
                      <a:extLst>
                        <a:ext uri="{FF2B5EF4-FFF2-40B4-BE49-F238E27FC236}">
                          <a16:creationId xmlns:a16="http://schemas.microsoft.com/office/drawing/2014/main" id="{743B847B-2C9D-FDA4-2795-E056E39EB581}"/>
                        </a:ext>
                      </a:extLst>
                    </p:cNvPr>
                    <p:cNvSpPr/>
                    <p:nvPr/>
                  </p:nvSpPr>
                  <p:spPr>
                    <a:xfrm flipV="1">
                      <a:off x="5166322" y="5123661"/>
                      <a:ext cx="47964" cy="75963"/>
                    </a:xfrm>
                    <a:custGeom>
                      <a:avLst/>
                      <a:gdLst>
                        <a:gd name="csX0" fmla="*/ 37438 w 47964"/>
                        <a:gd name="csY0" fmla="*/ 44900 h 75963"/>
                        <a:gd name="csX1" fmla="*/ 37438 w 47964"/>
                        <a:gd name="csY1" fmla="*/ 73942 h 75963"/>
                        <a:gd name="csX2" fmla="*/ 46255 w 47964"/>
                        <a:gd name="csY2" fmla="*/ 73942 h 75963"/>
                        <a:gd name="csX3" fmla="*/ 46255 w 47964"/>
                        <a:gd name="csY3" fmla="*/ -626 h 75963"/>
                        <a:gd name="csX4" fmla="*/ 37438 w 47964"/>
                        <a:gd name="csY4" fmla="*/ -626 h 75963"/>
                        <a:gd name="csX5" fmla="*/ 37438 w 47964"/>
                        <a:gd name="csY5" fmla="*/ 7424 h 75963"/>
                        <a:gd name="csX6" fmla="*/ 30415 w 47964"/>
                        <a:gd name="csY6" fmla="*/ 309 h 75963"/>
                        <a:gd name="csX7" fmla="*/ 20233 w 47964"/>
                        <a:gd name="csY7" fmla="*/ -2022 h 75963"/>
                        <a:gd name="csX8" fmla="*/ 4393 w 47964"/>
                        <a:gd name="csY8" fmla="*/ 5737 h 75963"/>
                        <a:gd name="csX9" fmla="*/ -1710 w 47964"/>
                        <a:gd name="csY9" fmla="*/ 26162 h 75963"/>
                        <a:gd name="csX10" fmla="*/ 4393 w 47964"/>
                        <a:gd name="csY10" fmla="*/ 46571 h 75963"/>
                        <a:gd name="csX11" fmla="*/ 20233 w 47964"/>
                        <a:gd name="csY11" fmla="*/ 54330 h 75963"/>
                        <a:gd name="csX12" fmla="*/ 30415 w 47964"/>
                        <a:gd name="csY12" fmla="*/ 51999 h 75963"/>
                        <a:gd name="csX13" fmla="*/ 37438 w 47964"/>
                        <a:gd name="csY13" fmla="*/ 44900 h 75963"/>
                        <a:gd name="csX14" fmla="*/ 7399 w 47964"/>
                        <a:gd name="csY14" fmla="*/ 26162 h 75963"/>
                        <a:gd name="csX15" fmla="*/ 11401 w 47964"/>
                        <a:gd name="csY15" fmla="*/ 10905 h 75963"/>
                        <a:gd name="csX16" fmla="*/ 22395 w 47964"/>
                        <a:gd name="csY16" fmla="*/ 5369 h 75963"/>
                        <a:gd name="csX17" fmla="*/ 33405 w 47964"/>
                        <a:gd name="csY17" fmla="*/ 10905 h 75963"/>
                        <a:gd name="csX18" fmla="*/ 37438 w 47964"/>
                        <a:gd name="csY18" fmla="*/ 26162 h 75963"/>
                        <a:gd name="csX19" fmla="*/ 33405 w 47964"/>
                        <a:gd name="csY19" fmla="*/ 41419 h 75963"/>
                        <a:gd name="csX20" fmla="*/ 22395 w 47964"/>
                        <a:gd name="csY20" fmla="*/ 46954 h 75963"/>
                        <a:gd name="csX21" fmla="*/ 11401 w 47964"/>
                        <a:gd name="csY21" fmla="*/ 41419 h 75963"/>
                        <a:gd name="csX22" fmla="*/ 7399 w 47964"/>
                        <a:gd name="csY22" fmla="*/ 26162 h 75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7964" h="75963">
                          <a:moveTo>
                            <a:pt x="37438" y="44900"/>
                          </a:moveTo>
                          <a:lnTo>
                            <a:pt x="37438" y="73942"/>
                          </a:lnTo>
                          <a:lnTo>
                            <a:pt x="46255" y="73942"/>
                          </a:lnTo>
                          <a:lnTo>
                            <a:pt x="46255" y="-626"/>
                          </a:lnTo>
                          <a:lnTo>
                            <a:pt x="37438" y="-626"/>
                          </a:lnTo>
                          <a:lnTo>
                            <a:pt x="37438" y="7424"/>
                          </a:lnTo>
                          <a:cubicBezTo>
                            <a:pt x="35587" y="4234"/>
                            <a:pt x="33246" y="1863"/>
                            <a:pt x="30415" y="309"/>
                          </a:cubicBezTo>
                          <a:cubicBezTo>
                            <a:pt x="27593" y="-1245"/>
                            <a:pt x="24199" y="-2022"/>
                            <a:pt x="20233" y="-2022"/>
                          </a:cubicBezTo>
                          <a:cubicBezTo>
                            <a:pt x="13752" y="-2022"/>
                            <a:pt x="8472" y="564"/>
                            <a:pt x="4393" y="5737"/>
                          </a:cubicBezTo>
                          <a:cubicBezTo>
                            <a:pt x="325" y="10920"/>
                            <a:pt x="-1710" y="17728"/>
                            <a:pt x="-1710" y="26162"/>
                          </a:cubicBezTo>
                          <a:cubicBezTo>
                            <a:pt x="-1710" y="34595"/>
                            <a:pt x="325" y="41398"/>
                            <a:pt x="4393" y="46571"/>
                          </a:cubicBezTo>
                          <a:cubicBezTo>
                            <a:pt x="8472" y="51744"/>
                            <a:pt x="13752" y="54330"/>
                            <a:pt x="20233" y="54330"/>
                          </a:cubicBezTo>
                          <a:cubicBezTo>
                            <a:pt x="24199" y="54330"/>
                            <a:pt x="27593" y="53553"/>
                            <a:pt x="30415" y="51999"/>
                          </a:cubicBezTo>
                          <a:cubicBezTo>
                            <a:pt x="33246" y="50456"/>
                            <a:pt x="35587" y="48089"/>
                            <a:pt x="37438" y="44900"/>
                          </a:cubicBezTo>
                          <a:close/>
                          <a:moveTo>
                            <a:pt x="7399" y="26162"/>
                          </a:moveTo>
                          <a:cubicBezTo>
                            <a:pt x="7399" y="19681"/>
                            <a:pt x="8733" y="14595"/>
                            <a:pt x="11401" y="10905"/>
                          </a:cubicBezTo>
                          <a:cubicBezTo>
                            <a:pt x="14069" y="7214"/>
                            <a:pt x="17734" y="5369"/>
                            <a:pt x="22395" y="5369"/>
                          </a:cubicBezTo>
                          <a:cubicBezTo>
                            <a:pt x="27057" y="5369"/>
                            <a:pt x="30726" y="7214"/>
                            <a:pt x="33405" y="10905"/>
                          </a:cubicBezTo>
                          <a:cubicBezTo>
                            <a:pt x="36093" y="14595"/>
                            <a:pt x="37438" y="19681"/>
                            <a:pt x="37438" y="26162"/>
                          </a:cubicBezTo>
                          <a:cubicBezTo>
                            <a:pt x="37438" y="32643"/>
                            <a:pt x="36093" y="37728"/>
                            <a:pt x="33405" y="41419"/>
                          </a:cubicBezTo>
                          <a:cubicBezTo>
                            <a:pt x="30726" y="45109"/>
                            <a:pt x="27057" y="46954"/>
                            <a:pt x="22395" y="46954"/>
                          </a:cubicBezTo>
                          <a:cubicBezTo>
                            <a:pt x="17734" y="46954"/>
                            <a:pt x="14069" y="45109"/>
                            <a:pt x="11401" y="41419"/>
                          </a:cubicBezTo>
                          <a:cubicBezTo>
                            <a:pt x="8733" y="37728"/>
                            <a:pt x="7399" y="32643"/>
                            <a:pt x="7399" y="26162"/>
                          </a:cubicBezTo>
                          <a:close/>
                        </a:path>
                      </a:pathLst>
                    </a:custGeom>
                    <a:solidFill>
                      <a:srgbClr val="000000"/>
                    </a:solidFill>
                    <a:ln w="15" cap="flat">
                      <a:noFill/>
                      <a:prstDash val="solid"/>
                      <a:round/>
                    </a:ln>
                  </p:spPr>
                  <p:txBody>
                    <a:bodyPr/>
                    <a:lstStyle/>
                    <a:p>
                      <a:endParaRPr lang="nb-NO"/>
                    </a:p>
                  </p:txBody>
                </p:sp>
                <p:sp>
                  <p:nvSpPr>
                    <p:cNvPr id="416" name="Friform 415">
                      <a:extLst>
                        <a:ext uri="{FF2B5EF4-FFF2-40B4-BE49-F238E27FC236}">
                          <a16:creationId xmlns:a16="http://schemas.microsoft.com/office/drawing/2014/main" id="{B3AB3554-1C55-7870-3C3E-7E5CA7B1BCBA}"/>
                        </a:ext>
                      </a:extLst>
                    </p:cNvPr>
                    <p:cNvSpPr/>
                    <p:nvPr/>
                  </p:nvSpPr>
                  <p:spPr>
                    <a:xfrm flipV="1">
                      <a:off x="5228616" y="5143273"/>
                      <a:ext cx="49742" cy="56351"/>
                    </a:xfrm>
                    <a:custGeom>
                      <a:avLst/>
                      <a:gdLst>
                        <a:gd name="csX0" fmla="*/ 47982 w 49742"/>
                        <a:gd name="csY0" fmla="*/ 29056 h 56351"/>
                        <a:gd name="csX1" fmla="*/ 47982 w 49742"/>
                        <a:gd name="csY1" fmla="*/ 24747 h 56351"/>
                        <a:gd name="csX2" fmla="*/ 7439 w 49742"/>
                        <a:gd name="csY2" fmla="*/ 24747 h 56351"/>
                        <a:gd name="csX3" fmla="*/ 12929 w 49742"/>
                        <a:gd name="csY3" fmla="*/ 10870 h 56351"/>
                        <a:gd name="csX4" fmla="*/ 26606 w 49742"/>
                        <a:gd name="csY4" fmla="*/ 6102 h 56351"/>
                        <a:gd name="csX5" fmla="*/ 36451 w 49742"/>
                        <a:gd name="csY5" fmla="*/ 7344 h 56351"/>
                        <a:gd name="csX6" fmla="*/ 45927 w 49742"/>
                        <a:gd name="csY6" fmla="*/ 11085 h 56351"/>
                        <a:gd name="csX7" fmla="*/ 45927 w 49742"/>
                        <a:gd name="csY7" fmla="*/ 2743 h 56351"/>
                        <a:gd name="csX8" fmla="*/ 36190 w 49742"/>
                        <a:gd name="csY8" fmla="*/ -323 h 56351"/>
                        <a:gd name="csX9" fmla="*/ 26085 w 49742"/>
                        <a:gd name="csY9" fmla="*/ -1381 h 56351"/>
                        <a:gd name="csX10" fmla="*/ 5737 w 49742"/>
                        <a:gd name="csY10" fmla="*/ 6086 h 56351"/>
                        <a:gd name="csX11" fmla="*/ -1761 w 49742"/>
                        <a:gd name="csY11" fmla="*/ 26327 h 56351"/>
                        <a:gd name="csX12" fmla="*/ 5354 w 49742"/>
                        <a:gd name="csY12" fmla="*/ 47227 h 56351"/>
                        <a:gd name="csX13" fmla="*/ 24552 w 49742"/>
                        <a:gd name="csY13" fmla="*/ 54970 h 56351"/>
                        <a:gd name="csX14" fmla="*/ 41679 w 49742"/>
                        <a:gd name="csY14" fmla="*/ 47993 h 56351"/>
                        <a:gd name="csX15" fmla="*/ 47982 w 49742"/>
                        <a:gd name="csY15" fmla="*/ 29056 h 56351"/>
                        <a:gd name="csX16" fmla="*/ 39165 w 49742"/>
                        <a:gd name="csY16" fmla="*/ 31648 h 56351"/>
                        <a:gd name="csX17" fmla="*/ 35117 w 49742"/>
                        <a:gd name="csY17" fmla="*/ 43179 h 56351"/>
                        <a:gd name="csX18" fmla="*/ 24644 w 49742"/>
                        <a:gd name="csY18" fmla="*/ 47503 h 56351"/>
                        <a:gd name="csX19" fmla="*/ 12837 w 49742"/>
                        <a:gd name="csY19" fmla="*/ 43332 h 56351"/>
                        <a:gd name="csX20" fmla="*/ 7730 w 49742"/>
                        <a:gd name="csY20" fmla="*/ 31586 h 56351"/>
                        <a:gd name="csX21" fmla="*/ 39165 w 49742"/>
                        <a:gd name="csY21" fmla="*/ 31648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82" y="29056"/>
                          </a:moveTo>
                          <a:lnTo>
                            <a:pt x="47982" y="24747"/>
                          </a:lnTo>
                          <a:lnTo>
                            <a:pt x="7439" y="24747"/>
                          </a:lnTo>
                          <a:cubicBezTo>
                            <a:pt x="7828" y="18675"/>
                            <a:pt x="9657" y="14050"/>
                            <a:pt x="12929" y="10870"/>
                          </a:cubicBezTo>
                          <a:cubicBezTo>
                            <a:pt x="16200" y="7691"/>
                            <a:pt x="20759" y="6102"/>
                            <a:pt x="26606" y="6102"/>
                          </a:cubicBezTo>
                          <a:cubicBezTo>
                            <a:pt x="29990" y="6102"/>
                            <a:pt x="33271" y="6516"/>
                            <a:pt x="36451" y="7344"/>
                          </a:cubicBezTo>
                          <a:cubicBezTo>
                            <a:pt x="39630" y="8172"/>
                            <a:pt x="42789" y="9419"/>
                            <a:pt x="45927" y="11085"/>
                          </a:cubicBezTo>
                          <a:lnTo>
                            <a:pt x="45927" y="2743"/>
                          </a:lnTo>
                          <a:cubicBezTo>
                            <a:pt x="42758" y="1404"/>
                            <a:pt x="39512" y="382"/>
                            <a:pt x="36190" y="-323"/>
                          </a:cubicBezTo>
                          <a:cubicBezTo>
                            <a:pt x="32868" y="-1029"/>
                            <a:pt x="29499" y="-1381"/>
                            <a:pt x="26085" y="-1381"/>
                          </a:cubicBezTo>
                          <a:cubicBezTo>
                            <a:pt x="17519" y="-1381"/>
                            <a:pt x="10736" y="1108"/>
                            <a:pt x="5737" y="6086"/>
                          </a:cubicBezTo>
                          <a:cubicBezTo>
                            <a:pt x="738" y="11075"/>
                            <a:pt x="-1761" y="17822"/>
                            <a:pt x="-1761" y="26327"/>
                          </a:cubicBezTo>
                          <a:cubicBezTo>
                            <a:pt x="-1761" y="35108"/>
                            <a:pt x="610" y="42075"/>
                            <a:pt x="5354" y="47227"/>
                          </a:cubicBezTo>
                          <a:cubicBezTo>
                            <a:pt x="10097" y="52389"/>
                            <a:pt x="16496" y="54970"/>
                            <a:pt x="24552" y="54970"/>
                          </a:cubicBezTo>
                          <a:cubicBezTo>
                            <a:pt x="31769" y="54970"/>
                            <a:pt x="37478" y="52645"/>
                            <a:pt x="41679" y="47993"/>
                          </a:cubicBezTo>
                          <a:cubicBezTo>
                            <a:pt x="45881" y="43352"/>
                            <a:pt x="47982" y="37040"/>
                            <a:pt x="47982" y="29056"/>
                          </a:cubicBezTo>
                          <a:close/>
                          <a:moveTo>
                            <a:pt x="39165" y="31648"/>
                          </a:moveTo>
                          <a:cubicBezTo>
                            <a:pt x="39103" y="36462"/>
                            <a:pt x="37754" y="40306"/>
                            <a:pt x="35117" y="43179"/>
                          </a:cubicBezTo>
                          <a:cubicBezTo>
                            <a:pt x="32479" y="46061"/>
                            <a:pt x="28988" y="47503"/>
                            <a:pt x="24644" y="47503"/>
                          </a:cubicBezTo>
                          <a:cubicBezTo>
                            <a:pt x="19727" y="47503"/>
                            <a:pt x="15791" y="46113"/>
                            <a:pt x="12837" y="43332"/>
                          </a:cubicBezTo>
                          <a:cubicBezTo>
                            <a:pt x="9882" y="40551"/>
                            <a:pt x="8180" y="36636"/>
                            <a:pt x="7730" y="31586"/>
                          </a:cubicBezTo>
                          <a:lnTo>
                            <a:pt x="39165" y="31648"/>
                          </a:lnTo>
                          <a:close/>
                        </a:path>
                      </a:pathLst>
                    </a:custGeom>
                    <a:solidFill>
                      <a:srgbClr val="000000"/>
                    </a:solidFill>
                    <a:ln w="15" cap="flat">
                      <a:noFill/>
                      <a:prstDash val="solid"/>
                      <a:round/>
                    </a:ln>
                  </p:spPr>
                  <p:txBody>
                    <a:bodyPr/>
                    <a:lstStyle/>
                    <a:p>
                      <a:endParaRPr lang="nb-NO"/>
                    </a:p>
                  </p:txBody>
                </p:sp>
                <p:sp>
                  <p:nvSpPr>
                    <p:cNvPr id="417" name="Friform 416">
                      <a:extLst>
                        <a:ext uri="{FF2B5EF4-FFF2-40B4-BE49-F238E27FC236}">
                          <a16:creationId xmlns:a16="http://schemas.microsoft.com/office/drawing/2014/main" id="{D3F808B5-5F3B-266C-CFDE-370833137EE5}"/>
                        </a:ext>
                      </a:extLst>
                    </p:cNvPr>
                    <p:cNvSpPr/>
                    <p:nvPr/>
                  </p:nvSpPr>
                  <p:spPr>
                    <a:xfrm flipV="1">
                      <a:off x="5292489" y="5143273"/>
                      <a:ext cx="31434" cy="54956"/>
                    </a:xfrm>
                    <a:custGeom>
                      <a:avLst/>
                      <a:gdLst>
                        <a:gd name="csX0" fmla="*/ 30048 w 31434"/>
                        <a:gd name="csY0" fmla="*/ 44007 h 54956"/>
                        <a:gd name="csX1" fmla="*/ 26812 w 31434"/>
                        <a:gd name="csY1" fmla="*/ 45265 h 54956"/>
                        <a:gd name="csX2" fmla="*/ 22963 w 31434"/>
                        <a:gd name="csY2" fmla="*/ 45679 h 54956"/>
                        <a:gd name="csX3" fmla="*/ 11478 w 31434"/>
                        <a:gd name="csY3" fmla="*/ 40818 h 54956"/>
                        <a:gd name="csX4" fmla="*/ 7476 w 31434"/>
                        <a:gd name="csY4" fmla="*/ 26849 h 54956"/>
                        <a:gd name="csX5" fmla="*/ 7476 w 31434"/>
                        <a:gd name="csY5" fmla="*/ -1427 h 54956"/>
                        <a:gd name="csX6" fmla="*/ -1387 w 31434"/>
                        <a:gd name="csY6" fmla="*/ -1427 h 54956"/>
                        <a:gd name="csX7" fmla="*/ -1387 w 31434"/>
                        <a:gd name="csY7" fmla="*/ 52241 h 54956"/>
                        <a:gd name="csX8" fmla="*/ 7476 w 31434"/>
                        <a:gd name="csY8" fmla="*/ 52241 h 54956"/>
                        <a:gd name="csX9" fmla="*/ 7476 w 31434"/>
                        <a:gd name="csY9" fmla="*/ 43900 h 54956"/>
                        <a:gd name="csX10" fmla="*/ 14714 w 31434"/>
                        <a:gd name="csY10" fmla="*/ 51153 h 54956"/>
                        <a:gd name="csX11" fmla="*/ 25555 w 31434"/>
                        <a:gd name="csY11" fmla="*/ 53529 h 54956"/>
                        <a:gd name="csX12" fmla="*/ 27564 w 31434"/>
                        <a:gd name="csY12" fmla="*/ 53407 h 54956"/>
                        <a:gd name="csX13" fmla="*/ 30002 w 31434"/>
                        <a:gd name="csY13" fmla="*/ 53054 h 54956"/>
                        <a:gd name="csX14" fmla="*/ 30048 w 31434"/>
                        <a:gd name="csY14" fmla="*/ 44007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048" y="44007"/>
                          </a:moveTo>
                          <a:cubicBezTo>
                            <a:pt x="29056" y="44580"/>
                            <a:pt x="27978" y="44999"/>
                            <a:pt x="26812" y="45265"/>
                          </a:cubicBezTo>
                          <a:cubicBezTo>
                            <a:pt x="25647" y="45541"/>
                            <a:pt x="24364" y="45679"/>
                            <a:pt x="22963" y="45679"/>
                          </a:cubicBezTo>
                          <a:cubicBezTo>
                            <a:pt x="17975" y="45679"/>
                            <a:pt x="14147" y="44058"/>
                            <a:pt x="11478" y="40818"/>
                          </a:cubicBezTo>
                          <a:cubicBezTo>
                            <a:pt x="8810" y="37577"/>
                            <a:pt x="7476" y="32921"/>
                            <a:pt x="7476" y="26849"/>
                          </a:cubicBezTo>
                          <a:lnTo>
                            <a:pt x="7476" y="-1427"/>
                          </a:lnTo>
                          <a:lnTo>
                            <a:pt x="-1387" y="-1427"/>
                          </a:lnTo>
                          <a:lnTo>
                            <a:pt x="-1387" y="52241"/>
                          </a:lnTo>
                          <a:lnTo>
                            <a:pt x="7476" y="52241"/>
                          </a:lnTo>
                          <a:lnTo>
                            <a:pt x="7476" y="43900"/>
                          </a:lnTo>
                          <a:cubicBezTo>
                            <a:pt x="9337" y="47161"/>
                            <a:pt x="11749" y="49578"/>
                            <a:pt x="14714" y="51153"/>
                          </a:cubicBezTo>
                          <a:cubicBezTo>
                            <a:pt x="17689" y="52737"/>
                            <a:pt x="21302" y="53529"/>
                            <a:pt x="25555" y="53529"/>
                          </a:cubicBezTo>
                          <a:cubicBezTo>
                            <a:pt x="26158" y="53529"/>
                            <a:pt x="26828" y="53489"/>
                            <a:pt x="27564" y="53407"/>
                          </a:cubicBezTo>
                          <a:cubicBezTo>
                            <a:pt x="28300" y="53335"/>
                            <a:pt x="29112" y="53218"/>
                            <a:pt x="30002" y="53054"/>
                          </a:cubicBezTo>
                          <a:lnTo>
                            <a:pt x="30048" y="44007"/>
                          </a:lnTo>
                          <a:close/>
                        </a:path>
                      </a:pathLst>
                    </a:custGeom>
                    <a:solidFill>
                      <a:srgbClr val="000000"/>
                    </a:solidFill>
                    <a:ln w="15" cap="flat">
                      <a:noFill/>
                      <a:prstDash val="solid"/>
                      <a:round/>
                    </a:ln>
                  </p:spPr>
                  <p:txBody>
                    <a:bodyPr/>
                    <a:lstStyle/>
                    <a:p>
                      <a:endParaRPr lang="nb-NO"/>
                    </a:p>
                  </p:txBody>
                </p:sp>
                <p:sp>
                  <p:nvSpPr>
                    <p:cNvPr id="418" name="Friform 417">
                      <a:extLst>
                        <a:ext uri="{FF2B5EF4-FFF2-40B4-BE49-F238E27FC236}">
                          <a16:creationId xmlns:a16="http://schemas.microsoft.com/office/drawing/2014/main" id="{0FB79092-0A99-4A24-63B7-1B35AC82D545}"/>
                        </a:ext>
                      </a:extLst>
                    </p:cNvPr>
                    <p:cNvSpPr/>
                    <p:nvPr/>
                  </p:nvSpPr>
                  <p:spPr>
                    <a:xfrm flipV="1">
                      <a:off x="5323927" y="5126682"/>
                      <a:ext cx="33059" cy="80655"/>
                    </a:xfrm>
                    <a:custGeom>
                      <a:avLst/>
                      <a:gdLst>
                        <a:gd name="csX0" fmla="*/ 24062 w 33059"/>
                        <a:gd name="csY0" fmla="*/ 78985 h 80655"/>
                        <a:gd name="csX1" fmla="*/ 32204 w 33059"/>
                        <a:gd name="csY1" fmla="*/ 78985 h 80655"/>
                        <a:gd name="csX2" fmla="*/ 7287 w 33059"/>
                        <a:gd name="csY2" fmla="*/ -1671 h 80655"/>
                        <a:gd name="csX3" fmla="*/ -855 w 33059"/>
                        <a:gd name="csY3" fmla="*/ -1671 h 80655"/>
                        <a:gd name="csX4" fmla="*/ 24062 w 33059"/>
                        <a:gd name="csY4" fmla="*/ 78985 h 80655"/>
                      </a:gdLst>
                      <a:ahLst/>
                      <a:cxnLst>
                        <a:cxn ang="0">
                          <a:pos x="csX0" y="csY0"/>
                        </a:cxn>
                        <a:cxn ang="0">
                          <a:pos x="csX1" y="csY1"/>
                        </a:cxn>
                        <a:cxn ang="0">
                          <a:pos x="csX2" y="csY2"/>
                        </a:cxn>
                        <a:cxn ang="0">
                          <a:pos x="csX3" y="csY3"/>
                        </a:cxn>
                        <a:cxn ang="0">
                          <a:pos x="csX4" y="csY4"/>
                        </a:cxn>
                      </a:cxnLst>
                      <a:rect l="l" t="t" r="r" b="b"/>
                      <a:pathLst>
                        <a:path w="33059" h="80655">
                          <a:moveTo>
                            <a:pt x="24062" y="78985"/>
                          </a:moveTo>
                          <a:lnTo>
                            <a:pt x="32204" y="78985"/>
                          </a:lnTo>
                          <a:lnTo>
                            <a:pt x="7287" y="-1671"/>
                          </a:lnTo>
                          <a:lnTo>
                            <a:pt x="-855" y="-1671"/>
                          </a:lnTo>
                          <a:lnTo>
                            <a:pt x="24062" y="78985"/>
                          </a:lnTo>
                          <a:close/>
                        </a:path>
                      </a:pathLst>
                    </a:custGeom>
                    <a:solidFill>
                      <a:srgbClr val="000000"/>
                    </a:solidFill>
                    <a:ln w="15" cap="flat">
                      <a:noFill/>
                      <a:prstDash val="solid"/>
                      <a:round/>
                    </a:ln>
                  </p:spPr>
                  <p:txBody>
                    <a:bodyPr/>
                    <a:lstStyle/>
                    <a:p>
                      <a:endParaRPr lang="nb-NO"/>
                    </a:p>
                  </p:txBody>
                </p:sp>
                <p:sp>
                  <p:nvSpPr>
                    <p:cNvPr id="419" name="Friform 418">
                      <a:extLst>
                        <a:ext uri="{FF2B5EF4-FFF2-40B4-BE49-F238E27FC236}">
                          <a16:creationId xmlns:a16="http://schemas.microsoft.com/office/drawing/2014/main" id="{D4CFF86C-FF49-B271-95C4-32187D138BC9}"/>
                        </a:ext>
                      </a:extLst>
                    </p:cNvPr>
                    <p:cNvSpPr/>
                    <p:nvPr/>
                  </p:nvSpPr>
                  <p:spPr>
                    <a:xfrm flipV="1">
                      <a:off x="5362403" y="5143273"/>
                      <a:ext cx="49742" cy="56351"/>
                    </a:xfrm>
                    <a:custGeom>
                      <a:avLst/>
                      <a:gdLst>
                        <a:gd name="csX0" fmla="*/ 47995 w 49742"/>
                        <a:gd name="csY0" fmla="*/ 29056 h 56351"/>
                        <a:gd name="csX1" fmla="*/ 47995 w 49742"/>
                        <a:gd name="csY1" fmla="*/ 24747 h 56351"/>
                        <a:gd name="csX2" fmla="*/ 7453 w 49742"/>
                        <a:gd name="csY2" fmla="*/ 24747 h 56351"/>
                        <a:gd name="csX3" fmla="*/ 12942 w 49742"/>
                        <a:gd name="csY3" fmla="*/ 10870 h 56351"/>
                        <a:gd name="csX4" fmla="*/ 26620 w 49742"/>
                        <a:gd name="csY4" fmla="*/ 6102 h 56351"/>
                        <a:gd name="csX5" fmla="*/ 36464 w 49742"/>
                        <a:gd name="csY5" fmla="*/ 7344 h 56351"/>
                        <a:gd name="csX6" fmla="*/ 45941 w 49742"/>
                        <a:gd name="csY6" fmla="*/ 11085 h 56351"/>
                        <a:gd name="csX7" fmla="*/ 45941 w 49742"/>
                        <a:gd name="csY7" fmla="*/ 2743 h 56351"/>
                        <a:gd name="csX8" fmla="*/ 36204 w 49742"/>
                        <a:gd name="csY8" fmla="*/ -323 h 56351"/>
                        <a:gd name="csX9" fmla="*/ 26099 w 49742"/>
                        <a:gd name="csY9" fmla="*/ -1381 h 56351"/>
                        <a:gd name="csX10" fmla="*/ 5751 w 49742"/>
                        <a:gd name="csY10" fmla="*/ 6086 h 56351"/>
                        <a:gd name="csX11" fmla="*/ -1748 w 49742"/>
                        <a:gd name="csY11" fmla="*/ 26327 h 56351"/>
                        <a:gd name="csX12" fmla="*/ 5367 w 49742"/>
                        <a:gd name="csY12" fmla="*/ 47227 h 56351"/>
                        <a:gd name="csX13" fmla="*/ 24565 w 49742"/>
                        <a:gd name="csY13" fmla="*/ 54970 h 56351"/>
                        <a:gd name="csX14" fmla="*/ 41693 w 49742"/>
                        <a:gd name="csY14" fmla="*/ 47993 h 56351"/>
                        <a:gd name="csX15" fmla="*/ 47995 w 49742"/>
                        <a:gd name="csY15" fmla="*/ 29056 h 56351"/>
                        <a:gd name="csX16" fmla="*/ 39178 w 49742"/>
                        <a:gd name="csY16" fmla="*/ 31648 h 56351"/>
                        <a:gd name="csX17" fmla="*/ 35130 w 49742"/>
                        <a:gd name="csY17" fmla="*/ 43179 h 56351"/>
                        <a:gd name="csX18" fmla="*/ 24657 w 49742"/>
                        <a:gd name="csY18" fmla="*/ 47503 h 56351"/>
                        <a:gd name="csX19" fmla="*/ 12850 w 49742"/>
                        <a:gd name="csY19" fmla="*/ 43332 h 56351"/>
                        <a:gd name="csX20" fmla="*/ 7744 w 49742"/>
                        <a:gd name="csY20" fmla="*/ 31586 h 56351"/>
                        <a:gd name="csX21" fmla="*/ 39178 w 49742"/>
                        <a:gd name="csY21" fmla="*/ 31648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7995" y="29056"/>
                          </a:moveTo>
                          <a:lnTo>
                            <a:pt x="47995" y="24747"/>
                          </a:lnTo>
                          <a:lnTo>
                            <a:pt x="7453" y="24747"/>
                          </a:lnTo>
                          <a:cubicBezTo>
                            <a:pt x="7841" y="18675"/>
                            <a:pt x="9671" y="14050"/>
                            <a:pt x="12942" y="10870"/>
                          </a:cubicBezTo>
                          <a:cubicBezTo>
                            <a:pt x="16213" y="7691"/>
                            <a:pt x="20773" y="6102"/>
                            <a:pt x="26620" y="6102"/>
                          </a:cubicBezTo>
                          <a:cubicBezTo>
                            <a:pt x="30004" y="6102"/>
                            <a:pt x="33285" y="6516"/>
                            <a:pt x="36464" y="7344"/>
                          </a:cubicBezTo>
                          <a:cubicBezTo>
                            <a:pt x="39643" y="8172"/>
                            <a:pt x="42802" y="9419"/>
                            <a:pt x="45941" y="11085"/>
                          </a:cubicBezTo>
                          <a:lnTo>
                            <a:pt x="45941" y="2743"/>
                          </a:lnTo>
                          <a:cubicBezTo>
                            <a:pt x="42772" y="1404"/>
                            <a:pt x="39526" y="382"/>
                            <a:pt x="36204" y="-323"/>
                          </a:cubicBezTo>
                          <a:cubicBezTo>
                            <a:pt x="32881" y="-1029"/>
                            <a:pt x="29513" y="-1381"/>
                            <a:pt x="26099" y="-1381"/>
                          </a:cubicBezTo>
                          <a:cubicBezTo>
                            <a:pt x="17532" y="-1381"/>
                            <a:pt x="10749" y="1108"/>
                            <a:pt x="5751" y="6086"/>
                          </a:cubicBezTo>
                          <a:cubicBezTo>
                            <a:pt x="752" y="11075"/>
                            <a:pt x="-1748" y="17822"/>
                            <a:pt x="-1748" y="26327"/>
                          </a:cubicBezTo>
                          <a:cubicBezTo>
                            <a:pt x="-1748" y="35108"/>
                            <a:pt x="624" y="42075"/>
                            <a:pt x="5367" y="47227"/>
                          </a:cubicBezTo>
                          <a:cubicBezTo>
                            <a:pt x="10111" y="52389"/>
                            <a:pt x="16510" y="54970"/>
                            <a:pt x="24565" y="54970"/>
                          </a:cubicBezTo>
                          <a:cubicBezTo>
                            <a:pt x="31782" y="54970"/>
                            <a:pt x="37492" y="52645"/>
                            <a:pt x="41693" y="47993"/>
                          </a:cubicBezTo>
                          <a:cubicBezTo>
                            <a:pt x="45895" y="43352"/>
                            <a:pt x="47995" y="37040"/>
                            <a:pt x="47995" y="29056"/>
                          </a:cubicBezTo>
                          <a:close/>
                          <a:moveTo>
                            <a:pt x="39178" y="31648"/>
                          </a:moveTo>
                          <a:cubicBezTo>
                            <a:pt x="39117" y="36462"/>
                            <a:pt x="37768" y="40306"/>
                            <a:pt x="35130" y="43179"/>
                          </a:cubicBezTo>
                          <a:cubicBezTo>
                            <a:pt x="32493" y="46061"/>
                            <a:pt x="29002" y="47503"/>
                            <a:pt x="24657" y="47503"/>
                          </a:cubicBezTo>
                          <a:cubicBezTo>
                            <a:pt x="19740" y="47503"/>
                            <a:pt x="15805" y="46113"/>
                            <a:pt x="12850" y="43332"/>
                          </a:cubicBezTo>
                          <a:cubicBezTo>
                            <a:pt x="9896" y="40551"/>
                            <a:pt x="8194" y="36636"/>
                            <a:pt x="7744" y="31586"/>
                          </a:cubicBezTo>
                          <a:lnTo>
                            <a:pt x="39178" y="31648"/>
                          </a:lnTo>
                          <a:close/>
                        </a:path>
                      </a:pathLst>
                    </a:custGeom>
                    <a:solidFill>
                      <a:srgbClr val="000000"/>
                    </a:solidFill>
                    <a:ln w="15" cap="flat">
                      <a:noFill/>
                      <a:prstDash val="solid"/>
                      <a:round/>
                    </a:ln>
                  </p:spPr>
                  <p:txBody>
                    <a:bodyPr/>
                    <a:lstStyle/>
                    <a:p>
                      <a:endParaRPr lang="nb-NO"/>
                    </a:p>
                  </p:txBody>
                </p:sp>
                <p:sp>
                  <p:nvSpPr>
                    <p:cNvPr id="420" name="Friform 419">
                      <a:extLst>
                        <a:ext uri="{FF2B5EF4-FFF2-40B4-BE49-F238E27FC236}">
                          <a16:creationId xmlns:a16="http://schemas.microsoft.com/office/drawing/2014/main" id="{427DFA04-38ED-CD6E-878F-65E40E599BA6}"/>
                        </a:ext>
                      </a:extLst>
                    </p:cNvPr>
                    <p:cNvSpPr/>
                    <p:nvPr/>
                  </p:nvSpPr>
                  <p:spPr>
                    <a:xfrm flipV="1">
                      <a:off x="5426276" y="5143273"/>
                      <a:ext cx="44958" cy="54956"/>
                    </a:xfrm>
                    <a:custGeom>
                      <a:avLst/>
                      <a:gdLst>
                        <a:gd name="csX0" fmla="*/ 43145 w 44958"/>
                        <a:gd name="csY0" fmla="*/ 30973 h 54956"/>
                        <a:gd name="csX1" fmla="*/ 43145 w 44958"/>
                        <a:gd name="csY1" fmla="*/ -1427 h 54956"/>
                        <a:gd name="csX2" fmla="*/ 34328 w 44958"/>
                        <a:gd name="csY2" fmla="*/ -1427 h 54956"/>
                        <a:gd name="csX3" fmla="*/ 34328 w 44958"/>
                        <a:gd name="csY3" fmla="*/ 30682 h 54956"/>
                        <a:gd name="csX4" fmla="*/ 31354 w 44958"/>
                        <a:gd name="csY4" fmla="*/ 42075 h 54956"/>
                        <a:gd name="csX5" fmla="*/ 22445 w 44958"/>
                        <a:gd name="csY5" fmla="*/ 45863 h 54956"/>
                        <a:gd name="csX6" fmla="*/ 11174 w 44958"/>
                        <a:gd name="csY6" fmla="*/ 41308 h 54956"/>
                        <a:gd name="csX7" fmla="*/ 7050 w 44958"/>
                        <a:gd name="csY7" fmla="*/ 28903 h 54956"/>
                        <a:gd name="csX8" fmla="*/ 7050 w 44958"/>
                        <a:gd name="csY8" fmla="*/ -1427 h 54956"/>
                        <a:gd name="csX9" fmla="*/ -1813 w 44958"/>
                        <a:gd name="csY9" fmla="*/ -1427 h 54956"/>
                        <a:gd name="csX10" fmla="*/ -1813 w 44958"/>
                        <a:gd name="csY10" fmla="*/ 52241 h 54956"/>
                        <a:gd name="csX11" fmla="*/ 7050 w 44958"/>
                        <a:gd name="csY11" fmla="*/ 52241 h 54956"/>
                        <a:gd name="csX12" fmla="*/ 7050 w 44958"/>
                        <a:gd name="csY12" fmla="*/ 43900 h 54956"/>
                        <a:gd name="csX13" fmla="*/ 14502 w 44958"/>
                        <a:gd name="csY13" fmla="*/ 51137 h 54956"/>
                        <a:gd name="csX14" fmla="*/ 24408 w 44958"/>
                        <a:gd name="csY14" fmla="*/ 53529 h 54956"/>
                        <a:gd name="csX15" fmla="*/ 38392 w 44958"/>
                        <a:gd name="csY15" fmla="*/ 47810 h 54956"/>
                        <a:gd name="csX16" fmla="*/ 43145 w 44958"/>
                        <a:gd name="csY16" fmla="*/ 30973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145" y="30973"/>
                          </a:moveTo>
                          <a:lnTo>
                            <a:pt x="43145" y="-1427"/>
                          </a:lnTo>
                          <a:lnTo>
                            <a:pt x="34328" y="-1427"/>
                          </a:lnTo>
                          <a:lnTo>
                            <a:pt x="34328" y="30682"/>
                          </a:lnTo>
                          <a:cubicBezTo>
                            <a:pt x="34328" y="35763"/>
                            <a:pt x="33337" y="39560"/>
                            <a:pt x="31354" y="42075"/>
                          </a:cubicBezTo>
                          <a:cubicBezTo>
                            <a:pt x="29371" y="44600"/>
                            <a:pt x="26401" y="45863"/>
                            <a:pt x="22445" y="45863"/>
                          </a:cubicBezTo>
                          <a:cubicBezTo>
                            <a:pt x="17681" y="45863"/>
                            <a:pt x="13924" y="44344"/>
                            <a:pt x="11174" y="41308"/>
                          </a:cubicBezTo>
                          <a:cubicBezTo>
                            <a:pt x="8425" y="38283"/>
                            <a:pt x="7050" y="34148"/>
                            <a:pt x="7050" y="28903"/>
                          </a:cubicBezTo>
                          <a:lnTo>
                            <a:pt x="7050" y="-1427"/>
                          </a:lnTo>
                          <a:lnTo>
                            <a:pt x="-1813" y="-1427"/>
                          </a:lnTo>
                          <a:lnTo>
                            <a:pt x="-1813" y="52241"/>
                          </a:lnTo>
                          <a:lnTo>
                            <a:pt x="7050" y="52241"/>
                          </a:lnTo>
                          <a:lnTo>
                            <a:pt x="7050" y="43900"/>
                          </a:lnTo>
                          <a:cubicBezTo>
                            <a:pt x="9166" y="47130"/>
                            <a:pt x="11650" y="49543"/>
                            <a:pt x="14502" y="51137"/>
                          </a:cubicBezTo>
                          <a:cubicBezTo>
                            <a:pt x="17364" y="52732"/>
                            <a:pt x="20666" y="53529"/>
                            <a:pt x="24408" y="53529"/>
                          </a:cubicBezTo>
                          <a:cubicBezTo>
                            <a:pt x="30572" y="53529"/>
                            <a:pt x="35233" y="51623"/>
                            <a:pt x="38392" y="47810"/>
                          </a:cubicBezTo>
                          <a:cubicBezTo>
                            <a:pt x="41561" y="43997"/>
                            <a:pt x="43145" y="38385"/>
                            <a:pt x="43145" y="30973"/>
                          </a:cubicBezTo>
                          <a:close/>
                        </a:path>
                      </a:pathLst>
                    </a:custGeom>
                    <a:solidFill>
                      <a:srgbClr val="000000"/>
                    </a:solidFill>
                    <a:ln w="15" cap="flat">
                      <a:noFill/>
                      <a:prstDash val="solid"/>
                      <a:round/>
                    </a:ln>
                  </p:spPr>
                  <p:txBody>
                    <a:bodyPr/>
                    <a:lstStyle/>
                    <a:p>
                      <a:endParaRPr lang="nb-NO"/>
                    </a:p>
                  </p:txBody>
                </p:sp>
                <p:sp>
                  <p:nvSpPr>
                    <p:cNvPr id="421" name="Friform 420">
                      <a:extLst>
                        <a:ext uri="{FF2B5EF4-FFF2-40B4-BE49-F238E27FC236}">
                          <a16:creationId xmlns:a16="http://schemas.microsoft.com/office/drawing/2014/main" id="{D9C15AD3-F8A2-DD4D-E05C-CAEA7DD537D2}"/>
                        </a:ext>
                      </a:extLst>
                    </p:cNvPr>
                    <p:cNvSpPr/>
                    <p:nvPr/>
                  </p:nvSpPr>
                  <p:spPr>
                    <a:xfrm flipV="1">
                      <a:off x="5482202" y="5129320"/>
                      <a:ext cx="33489" cy="68910"/>
                    </a:xfrm>
                    <a:custGeom>
                      <a:avLst/>
                      <a:gdLst>
                        <a:gd name="csX0" fmla="*/ 14309 w 33489"/>
                        <a:gd name="csY0" fmla="*/ 67027 h 68910"/>
                        <a:gd name="csX1" fmla="*/ 14309 w 33489"/>
                        <a:gd name="csY1" fmla="*/ 51786 h 68910"/>
                        <a:gd name="csX2" fmla="*/ 32464 w 33489"/>
                        <a:gd name="csY2" fmla="*/ 51786 h 68910"/>
                        <a:gd name="csX3" fmla="*/ 32464 w 33489"/>
                        <a:gd name="csY3" fmla="*/ 44931 h 68910"/>
                        <a:gd name="csX4" fmla="*/ 14309 w 33489"/>
                        <a:gd name="csY4" fmla="*/ 44931 h 68910"/>
                        <a:gd name="csX5" fmla="*/ 14309 w 33489"/>
                        <a:gd name="csY5" fmla="*/ 15797 h 68910"/>
                        <a:gd name="csX6" fmla="*/ 16103 w 33489"/>
                        <a:gd name="csY6" fmla="*/ 7364 h 68910"/>
                        <a:gd name="csX7" fmla="*/ 23417 w 33489"/>
                        <a:gd name="csY7" fmla="*/ 5493 h 68910"/>
                        <a:gd name="csX8" fmla="*/ 32464 w 33489"/>
                        <a:gd name="csY8" fmla="*/ 5493 h 68910"/>
                        <a:gd name="csX9" fmla="*/ 32464 w 33489"/>
                        <a:gd name="csY9" fmla="*/ -1883 h 68910"/>
                        <a:gd name="csX10" fmla="*/ 23417 w 33489"/>
                        <a:gd name="csY10" fmla="*/ -1883 h 68910"/>
                        <a:gd name="csX11" fmla="*/ 9325 w 33489"/>
                        <a:gd name="csY11" fmla="*/ 1920 h 68910"/>
                        <a:gd name="csX12" fmla="*/ 5446 w 33489"/>
                        <a:gd name="csY12" fmla="*/ 15797 h 68910"/>
                        <a:gd name="csX13" fmla="*/ 5446 w 33489"/>
                        <a:gd name="csY13" fmla="*/ 44931 h 68910"/>
                        <a:gd name="csX14" fmla="*/ -1025 w 33489"/>
                        <a:gd name="csY14" fmla="*/ 44931 h 68910"/>
                        <a:gd name="csX15" fmla="*/ -1025 w 33489"/>
                        <a:gd name="csY15" fmla="*/ 51786 h 68910"/>
                        <a:gd name="csX16" fmla="*/ 5446 w 33489"/>
                        <a:gd name="csY16" fmla="*/ 51786 h 68910"/>
                        <a:gd name="csX17" fmla="*/ 5446 w 33489"/>
                        <a:gd name="csY17" fmla="*/ 67027 h 68910"/>
                        <a:gd name="csX18" fmla="*/ 14309 w 33489"/>
                        <a:gd name="csY18" fmla="*/ 67027 h 68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489" h="68910">
                          <a:moveTo>
                            <a:pt x="14309" y="67027"/>
                          </a:moveTo>
                          <a:lnTo>
                            <a:pt x="14309" y="51786"/>
                          </a:lnTo>
                          <a:lnTo>
                            <a:pt x="32464" y="51786"/>
                          </a:lnTo>
                          <a:lnTo>
                            <a:pt x="32464" y="44931"/>
                          </a:lnTo>
                          <a:lnTo>
                            <a:pt x="14309" y="44931"/>
                          </a:lnTo>
                          <a:lnTo>
                            <a:pt x="14309" y="15797"/>
                          </a:lnTo>
                          <a:cubicBezTo>
                            <a:pt x="14309" y="11422"/>
                            <a:pt x="14907" y="8611"/>
                            <a:pt x="16103" y="7364"/>
                          </a:cubicBezTo>
                          <a:cubicBezTo>
                            <a:pt x="17299" y="6117"/>
                            <a:pt x="19737" y="5493"/>
                            <a:pt x="23417" y="5493"/>
                          </a:cubicBezTo>
                          <a:lnTo>
                            <a:pt x="32464" y="5493"/>
                          </a:lnTo>
                          <a:lnTo>
                            <a:pt x="32464" y="-1883"/>
                          </a:lnTo>
                          <a:lnTo>
                            <a:pt x="23417" y="-1883"/>
                          </a:lnTo>
                          <a:cubicBezTo>
                            <a:pt x="16609" y="-1883"/>
                            <a:pt x="11911" y="-615"/>
                            <a:pt x="9325" y="1920"/>
                          </a:cubicBezTo>
                          <a:cubicBezTo>
                            <a:pt x="6739" y="4466"/>
                            <a:pt x="5446" y="9091"/>
                            <a:pt x="5446" y="15797"/>
                          </a:cubicBezTo>
                          <a:lnTo>
                            <a:pt x="5446" y="44931"/>
                          </a:lnTo>
                          <a:lnTo>
                            <a:pt x="-1025" y="44931"/>
                          </a:lnTo>
                          <a:lnTo>
                            <a:pt x="-1025" y="51786"/>
                          </a:lnTo>
                          <a:lnTo>
                            <a:pt x="5446" y="51786"/>
                          </a:lnTo>
                          <a:lnTo>
                            <a:pt x="5446" y="67027"/>
                          </a:lnTo>
                          <a:lnTo>
                            <a:pt x="14309" y="67027"/>
                          </a:lnTo>
                          <a:close/>
                        </a:path>
                      </a:pathLst>
                    </a:custGeom>
                    <a:solidFill>
                      <a:srgbClr val="000000"/>
                    </a:solidFill>
                    <a:ln w="15" cap="flat">
                      <a:noFill/>
                      <a:prstDash val="solid"/>
                      <a:round/>
                    </a:ln>
                  </p:spPr>
                  <p:txBody>
                    <a:bodyPr/>
                    <a:lstStyle/>
                    <a:p>
                      <a:endParaRPr lang="nb-NO"/>
                    </a:p>
                  </p:txBody>
                </p:sp>
                <p:sp>
                  <p:nvSpPr>
                    <p:cNvPr id="422" name="Friform 421">
                      <a:extLst>
                        <a:ext uri="{FF2B5EF4-FFF2-40B4-BE49-F238E27FC236}">
                          <a16:creationId xmlns:a16="http://schemas.microsoft.com/office/drawing/2014/main" id="{1487D477-6C85-F200-6D6E-FF58E2F955DB}"/>
                        </a:ext>
                      </a:extLst>
                    </p:cNvPr>
                    <p:cNvSpPr/>
                    <p:nvPr/>
                  </p:nvSpPr>
                  <p:spPr>
                    <a:xfrm flipV="1">
                      <a:off x="5526952" y="5143273"/>
                      <a:ext cx="31434" cy="54956"/>
                    </a:xfrm>
                    <a:custGeom>
                      <a:avLst/>
                      <a:gdLst>
                        <a:gd name="csX0" fmla="*/ 30072 w 31434"/>
                        <a:gd name="csY0" fmla="*/ 44007 h 54956"/>
                        <a:gd name="csX1" fmla="*/ 26836 w 31434"/>
                        <a:gd name="csY1" fmla="*/ 45265 h 54956"/>
                        <a:gd name="csX2" fmla="*/ 22987 w 31434"/>
                        <a:gd name="csY2" fmla="*/ 45679 h 54956"/>
                        <a:gd name="csX3" fmla="*/ 11502 w 31434"/>
                        <a:gd name="csY3" fmla="*/ 40818 h 54956"/>
                        <a:gd name="csX4" fmla="*/ 7500 w 31434"/>
                        <a:gd name="csY4" fmla="*/ 26849 h 54956"/>
                        <a:gd name="csX5" fmla="*/ 7500 w 31434"/>
                        <a:gd name="csY5" fmla="*/ -1427 h 54956"/>
                        <a:gd name="csX6" fmla="*/ -1363 w 31434"/>
                        <a:gd name="csY6" fmla="*/ -1427 h 54956"/>
                        <a:gd name="csX7" fmla="*/ -1363 w 31434"/>
                        <a:gd name="csY7" fmla="*/ 52241 h 54956"/>
                        <a:gd name="csX8" fmla="*/ 7500 w 31434"/>
                        <a:gd name="csY8" fmla="*/ 52241 h 54956"/>
                        <a:gd name="csX9" fmla="*/ 7500 w 31434"/>
                        <a:gd name="csY9" fmla="*/ 43900 h 54956"/>
                        <a:gd name="csX10" fmla="*/ 14738 w 31434"/>
                        <a:gd name="csY10" fmla="*/ 51153 h 54956"/>
                        <a:gd name="csX11" fmla="*/ 25579 w 31434"/>
                        <a:gd name="csY11" fmla="*/ 53529 h 54956"/>
                        <a:gd name="csX12" fmla="*/ 27587 w 31434"/>
                        <a:gd name="csY12" fmla="*/ 53407 h 54956"/>
                        <a:gd name="csX13" fmla="*/ 30026 w 31434"/>
                        <a:gd name="csY13" fmla="*/ 53054 h 54956"/>
                        <a:gd name="csX14" fmla="*/ 30072 w 31434"/>
                        <a:gd name="csY14" fmla="*/ 44007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072" y="44007"/>
                          </a:moveTo>
                          <a:cubicBezTo>
                            <a:pt x="29080" y="44580"/>
                            <a:pt x="28002" y="44999"/>
                            <a:pt x="26836" y="45265"/>
                          </a:cubicBezTo>
                          <a:cubicBezTo>
                            <a:pt x="25671" y="45541"/>
                            <a:pt x="24388" y="45679"/>
                            <a:pt x="22987" y="45679"/>
                          </a:cubicBezTo>
                          <a:cubicBezTo>
                            <a:pt x="17999" y="45679"/>
                            <a:pt x="14170" y="44058"/>
                            <a:pt x="11502" y="40818"/>
                          </a:cubicBezTo>
                          <a:cubicBezTo>
                            <a:pt x="8834" y="37577"/>
                            <a:pt x="7500" y="32921"/>
                            <a:pt x="7500" y="26849"/>
                          </a:cubicBezTo>
                          <a:lnTo>
                            <a:pt x="7500" y="-1427"/>
                          </a:lnTo>
                          <a:lnTo>
                            <a:pt x="-1363" y="-1427"/>
                          </a:lnTo>
                          <a:lnTo>
                            <a:pt x="-1363" y="52241"/>
                          </a:lnTo>
                          <a:lnTo>
                            <a:pt x="7500" y="52241"/>
                          </a:lnTo>
                          <a:lnTo>
                            <a:pt x="7500" y="43900"/>
                          </a:lnTo>
                          <a:cubicBezTo>
                            <a:pt x="9361" y="47161"/>
                            <a:pt x="11773" y="49578"/>
                            <a:pt x="14738" y="51153"/>
                          </a:cubicBezTo>
                          <a:cubicBezTo>
                            <a:pt x="17713" y="52737"/>
                            <a:pt x="21326" y="53529"/>
                            <a:pt x="25579" y="53529"/>
                          </a:cubicBezTo>
                          <a:cubicBezTo>
                            <a:pt x="26182" y="53529"/>
                            <a:pt x="26851" y="53489"/>
                            <a:pt x="27587" y="53407"/>
                          </a:cubicBezTo>
                          <a:cubicBezTo>
                            <a:pt x="28324" y="53335"/>
                            <a:pt x="29136" y="53218"/>
                            <a:pt x="30026" y="53054"/>
                          </a:cubicBezTo>
                          <a:lnTo>
                            <a:pt x="30072" y="44007"/>
                          </a:lnTo>
                          <a:close/>
                        </a:path>
                      </a:pathLst>
                    </a:custGeom>
                    <a:solidFill>
                      <a:srgbClr val="000000"/>
                    </a:solidFill>
                    <a:ln w="15" cap="flat">
                      <a:noFill/>
                      <a:prstDash val="solid"/>
                      <a:round/>
                    </a:ln>
                  </p:spPr>
                  <p:txBody>
                    <a:bodyPr/>
                    <a:lstStyle/>
                    <a:p>
                      <a:endParaRPr lang="nb-NO"/>
                    </a:p>
                  </p:txBody>
                </p:sp>
                <p:sp>
                  <p:nvSpPr>
                    <p:cNvPr id="423" name="Friform 422">
                      <a:extLst>
                        <a:ext uri="{FF2B5EF4-FFF2-40B4-BE49-F238E27FC236}">
                          <a16:creationId xmlns:a16="http://schemas.microsoft.com/office/drawing/2014/main" id="{7A3E078F-0141-0481-51E4-FBC9CCC55BA8}"/>
                        </a:ext>
                      </a:extLst>
                    </p:cNvPr>
                    <p:cNvSpPr/>
                    <p:nvPr/>
                  </p:nvSpPr>
                  <p:spPr>
                    <a:xfrm flipV="1">
                      <a:off x="5561595" y="5143273"/>
                      <a:ext cx="49742" cy="56351"/>
                    </a:xfrm>
                    <a:custGeom>
                      <a:avLst/>
                      <a:gdLst>
                        <a:gd name="csX0" fmla="*/ 48016 w 49742"/>
                        <a:gd name="csY0" fmla="*/ 29056 h 56351"/>
                        <a:gd name="csX1" fmla="*/ 48016 w 49742"/>
                        <a:gd name="csY1" fmla="*/ 24747 h 56351"/>
                        <a:gd name="csX2" fmla="*/ 7473 w 49742"/>
                        <a:gd name="csY2" fmla="*/ 24747 h 56351"/>
                        <a:gd name="csX3" fmla="*/ 12963 w 49742"/>
                        <a:gd name="csY3" fmla="*/ 10870 h 56351"/>
                        <a:gd name="csX4" fmla="*/ 26640 w 49742"/>
                        <a:gd name="csY4" fmla="*/ 6102 h 56351"/>
                        <a:gd name="csX5" fmla="*/ 36485 w 49742"/>
                        <a:gd name="csY5" fmla="*/ 7344 h 56351"/>
                        <a:gd name="csX6" fmla="*/ 45961 w 49742"/>
                        <a:gd name="csY6" fmla="*/ 11085 h 56351"/>
                        <a:gd name="csX7" fmla="*/ 45961 w 49742"/>
                        <a:gd name="csY7" fmla="*/ 2743 h 56351"/>
                        <a:gd name="csX8" fmla="*/ 36224 w 49742"/>
                        <a:gd name="csY8" fmla="*/ -323 h 56351"/>
                        <a:gd name="csX9" fmla="*/ 26119 w 49742"/>
                        <a:gd name="csY9" fmla="*/ -1381 h 56351"/>
                        <a:gd name="csX10" fmla="*/ 5771 w 49742"/>
                        <a:gd name="csY10" fmla="*/ 6086 h 56351"/>
                        <a:gd name="csX11" fmla="*/ -1727 w 49742"/>
                        <a:gd name="csY11" fmla="*/ 26327 h 56351"/>
                        <a:gd name="csX12" fmla="*/ 5388 w 49742"/>
                        <a:gd name="csY12" fmla="*/ 47227 h 56351"/>
                        <a:gd name="csX13" fmla="*/ 24586 w 49742"/>
                        <a:gd name="csY13" fmla="*/ 54970 h 56351"/>
                        <a:gd name="csX14" fmla="*/ 41713 w 49742"/>
                        <a:gd name="csY14" fmla="*/ 47993 h 56351"/>
                        <a:gd name="csX15" fmla="*/ 48016 w 49742"/>
                        <a:gd name="csY15" fmla="*/ 29056 h 56351"/>
                        <a:gd name="csX16" fmla="*/ 39199 w 49742"/>
                        <a:gd name="csY16" fmla="*/ 31648 h 56351"/>
                        <a:gd name="csX17" fmla="*/ 35151 w 49742"/>
                        <a:gd name="csY17" fmla="*/ 43179 h 56351"/>
                        <a:gd name="csX18" fmla="*/ 24678 w 49742"/>
                        <a:gd name="csY18" fmla="*/ 47503 h 56351"/>
                        <a:gd name="csX19" fmla="*/ 12871 w 49742"/>
                        <a:gd name="csY19" fmla="*/ 43332 h 56351"/>
                        <a:gd name="csX20" fmla="*/ 7764 w 49742"/>
                        <a:gd name="csY20" fmla="*/ 31586 h 56351"/>
                        <a:gd name="csX21" fmla="*/ 39199 w 49742"/>
                        <a:gd name="csY21" fmla="*/ 31648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8016" y="29056"/>
                          </a:moveTo>
                          <a:lnTo>
                            <a:pt x="48016" y="24747"/>
                          </a:lnTo>
                          <a:lnTo>
                            <a:pt x="7473" y="24747"/>
                          </a:lnTo>
                          <a:cubicBezTo>
                            <a:pt x="7861" y="18675"/>
                            <a:pt x="9691" y="14050"/>
                            <a:pt x="12963" y="10870"/>
                          </a:cubicBezTo>
                          <a:cubicBezTo>
                            <a:pt x="16234" y="7691"/>
                            <a:pt x="20793" y="6102"/>
                            <a:pt x="26640" y="6102"/>
                          </a:cubicBezTo>
                          <a:cubicBezTo>
                            <a:pt x="30024" y="6102"/>
                            <a:pt x="33305" y="6516"/>
                            <a:pt x="36485" y="7344"/>
                          </a:cubicBezTo>
                          <a:cubicBezTo>
                            <a:pt x="39664" y="8172"/>
                            <a:pt x="42823" y="9419"/>
                            <a:pt x="45961" y="11085"/>
                          </a:cubicBezTo>
                          <a:lnTo>
                            <a:pt x="45961" y="2743"/>
                          </a:lnTo>
                          <a:cubicBezTo>
                            <a:pt x="42792" y="1404"/>
                            <a:pt x="39546" y="382"/>
                            <a:pt x="36224" y="-323"/>
                          </a:cubicBezTo>
                          <a:cubicBezTo>
                            <a:pt x="32902" y="-1029"/>
                            <a:pt x="29533" y="-1381"/>
                            <a:pt x="26119" y="-1381"/>
                          </a:cubicBezTo>
                          <a:cubicBezTo>
                            <a:pt x="17552" y="-1381"/>
                            <a:pt x="10770" y="1108"/>
                            <a:pt x="5771" y="6086"/>
                          </a:cubicBezTo>
                          <a:cubicBezTo>
                            <a:pt x="772" y="11075"/>
                            <a:pt x="-1727" y="17822"/>
                            <a:pt x="-1727" y="26327"/>
                          </a:cubicBezTo>
                          <a:cubicBezTo>
                            <a:pt x="-1727" y="35108"/>
                            <a:pt x="644" y="42075"/>
                            <a:pt x="5388" y="47227"/>
                          </a:cubicBezTo>
                          <a:cubicBezTo>
                            <a:pt x="10131" y="52389"/>
                            <a:pt x="16530" y="54970"/>
                            <a:pt x="24586" y="54970"/>
                          </a:cubicBezTo>
                          <a:cubicBezTo>
                            <a:pt x="31803" y="54970"/>
                            <a:pt x="37512" y="52645"/>
                            <a:pt x="41713" y="47993"/>
                          </a:cubicBezTo>
                          <a:cubicBezTo>
                            <a:pt x="45915" y="43352"/>
                            <a:pt x="48016" y="37040"/>
                            <a:pt x="48016" y="29056"/>
                          </a:cubicBezTo>
                          <a:close/>
                          <a:moveTo>
                            <a:pt x="39199" y="31648"/>
                          </a:moveTo>
                          <a:cubicBezTo>
                            <a:pt x="39137" y="36462"/>
                            <a:pt x="37788" y="40306"/>
                            <a:pt x="35151" y="43179"/>
                          </a:cubicBezTo>
                          <a:cubicBezTo>
                            <a:pt x="32513" y="46061"/>
                            <a:pt x="29022" y="47503"/>
                            <a:pt x="24678" y="47503"/>
                          </a:cubicBezTo>
                          <a:cubicBezTo>
                            <a:pt x="19761" y="47503"/>
                            <a:pt x="15825" y="46113"/>
                            <a:pt x="12871" y="43332"/>
                          </a:cubicBezTo>
                          <a:cubicBezTo>
                            <a:pt x="9916" y="40551"/>
                            <a:pt x="8214" y="36636"/>
                            <a:pt x="7764" y="31586"/>
                          </a:cubicBezTo>
                          <a:lnTo>
                            <a:pt x="39199" y="31648"/>
                          </a:lnTo>
                          <a:close/>
                        </a:path>
                      </a:pathLst>
                    </a:custGeom>
                    <a:solidFill>
                      <a:srgbClr val="000000"/>
                    </a:solidFill>
                    <a:ln w="15" cap="flat">
                      <a:noFill/>
                      <a:prstDash val="solid"/>
                      <a:round/>
                    </a:ln>
                  </p:spPr>
                  <p:txBody>
                    <a:bodyPr/>
                    <a:lstStyle/>
                    <a:p>
                      <a:endParaRPr lang="nb-NO"/>
                    </a:p>
                  </p:txBody>
                </p:sp>
                <p:sp>
                  <p:nvSpPr>
                    <p:cNvPr id="424" name="Friform 423">
                      <a:extLst>
                        <a:ext uri="{FF2B5EF4-FFF2-40B4-BE49-F238E27FC236}">
                          <a16:creationId xmlns:a16="http://schemas.microsoft.com/office/drawing/2014/main" id="{79FECF90-FB48-77CE-AC8E-0E2EA3D4EE44}"/>
                        </a:ext>
                      </a:extLst>
                    </p:cNvPr>
                    <p:cNvSpPr/>
                    <p:nvPr/>
                  </p:nvSpPr>
                  <p:spPr>
                    <a:xfrm flipV="1">
                      <a:off x="5625468" y="5143273"/>
                      <a:ext cx="48025" cy="75365"/>
                    </a:xfrm>
                    <a:custGeom>
                      <a:avLst/>
                      <a:gdLst>
                        <a:gd name="csX0" fmla="*/ 6970 w 48025"/>
                        <a:gd name="csY0" fmla="*/ 27699 h 75365"/>
                        <a:gd name="csX1" fmla="*/ 6970 w 48025"/>
                        <a:gd name="csY1" fmla="*/ -760 h 75365"/>
                        <a:gd name="csX2" fmla="*/ -1893 w 48025"/>
                        <a:gd name="csY2" fmla="*/ -760 h 75365"/>
                        <a:gd name="csX3" fmla="*/ -1893 w 48025"/>
                        <a:gd name="csY3" fmla="*/ 73317 h 75365"/>
                        <a:gd name="csX4" fmla="*/ 6970 w 48025"/>
                        <a:gd name="csY4" fmla="*/ 73317 h 75365"/>
                        <a:gd name="csX5" fmla="*/ 6970 w 48025"/>
                        <a:gd name="csY5" fmla="*/ 65175 h 75365"/>
                        <a:gd name="csX6" fmla="*/ 13993 w 48025"/>
                        <a:gd name="csY6" fmla="*/ 72275 h 75365"/>
                        <a:gd name="csX7" fmla="*/ 24129 w 48025"/>
                        <a:gd name="csY7" fmla="*/ 74605 h 75365"/>
                        <a:gd name="csX8" fmla="*/ 40014 w 48025"/>
                        <a:gd name="csY8" fmla="*/ 66846 h 75365"/>
                        <a:gd name="csX9" fmla="*/ 46133 w 48025"/>
                        <a:gd name="csY9" fmla="*/ 46437 h 75365"/>
                        <a:gd name="csX10" fmla="*/ 40014 w 48025"/>
                        <a:gd name="csY10" fmla="*/ 26012 h 75365"/>
                        <a:gd name="csX11" fmla="*/ 24129 w 48025"/>
                        <a:gd name="csY11" fmla="*/ 18254 h 75365"/>
                        <a:gd name="csX12" fmla="*/ 13993 w 48025"/>
                        <a:gd name="csY12" fmla="*/ 20584 h 75365"/>
                        <a:gd name="csX13" fmla="*/ 6970 w 48025"/>
                        <a:gd name="csY13" fmla="*/ 27699 h 75365"/>
                        <a:gd name="csX14" fmla="*/ 36978 w 48025"/>
                        <a:gd name="csY14" fmla="*/ 46437 h 75365"/>
                        <a:gd name="csX15" fmla="*/ 32976 w 48025"/>
                        <a:gd name="csY15" fmla="*/ 61694 h 75365"/>
                        <a:gd name="csX16" fmla="*/ 21982 w 48025"/>
                        <a:gd name="csY16" fmla="*/ 67230 h 75365"/>
                        <a:gd name="csX17" fmla="*/ 10972 w 48025"/>
                        <a:gd name="csY17" fmla="*/ 61694 h 75365"/>
                        <a:gd name="csX18" fmla="*/ 6970 w 48025"/>
                        <a:gd name="csY18" fmla="*/ 46437 h 75365"/>
                        <a:gd name="csX19" fmla="*/ 10972 w 48025"/>
                        <a:gd name="csY19" fmla="*/ 31180 h 75365"/>
                        <a:gd name="csX20" fmla="*/ 21982 w 48025"/>
                        <a:gd name="csY20" fmla="*/ 25644 h 75365"/>
                        <a:gd name="csX21" fmla="*/ 32976 w 48025"/>
                        <a:gd name="csY21" fmla="*/ 31180 h 75365"/>
                        <a:gd name="csX22" fmla="*/ 36978 w 48025"/>
                        <a:gd name="csY22" fmla="*/ 46437 h 75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8025" h="75365">
                          <a:moveTo>
                            <a:pt x="6970" y="27699"/>
                          </a:moveTo>
                          <a:lnTo>
                            <a:pt x="6970" y="-760"/>
                          </a:lnTo>
                          <a:lnTo>
                            <a:pt x="-1893" y="-760"/>
                          </a:lnTo>
                          <a:lnTo>
                            <a:pt x="-1893" y="73317"/>
                          </a:lnTo>
                          <a:lnTo>
                            <a:pt x="6970" y="73317"/>
                          </a:lnTo>
                          <a:lnTo>
                            <a:pt x="6970" y="65175"/>
                          </a:lnTo>
                          <a:cubicBezTo>
                            <a:pt x="8831" y="68364"/>
                            <a:pt x="11172" y="70731"/>
                            <a:pt x="13993" y="72275"/>
                          </a:cubicBezTo>
                          <a:cubicBezTo>
                            <a:pt x="16825" y="73828"/>
                            <a:pt x="20203" y="74605"/>
                            <a:pt x="24129" y="74605"/>
                          </a:cubicBezTo>
                          <a:cubicBezTo>
                            <a:pt x="30651" y="74605"/>
                            <a:pt x="35946" y="72019"/>
                            <a:pt x="40014" y="66846"/>
                          </a:cubicBezTo>
                          <a:cubicBezTo>
                            <a:pt x="44093" y="61674"/>
                            <a:pt x="46133" y="54871"/>
                            <a:pt x="46133" y="46437"/>
                          </a:cubicBezTo>
                          <a:cubicBezTo>
                            <a:pt x="46133" y="38003"/>
                            <a:pt x="44093" y="31195"/>
                            <a:pt x="40014" y="26012"/>
                          </a:cubicBezTo>
                          <a:cubicBezTo>
                            <a:pt x="35946" y="20840"/>
                            <a:pt x="30651" y="18254"/>
                            <a:pt x="24129" y="18254"/>
                          </a:cubicBezTo>
                          <a:cubicBezTo>
                            <a:pt x="20203" y="18254"/>
                            <a:pt x="16825" y="19030"/>
                            <a:pt x="13993" y="20584"/>
                          </a:cubicBezTo>
                          <a:cubicBezTo>
                            <a:pt x="11172" y="22138"/>
                            <a:pt x="8831" y="24510"/>
                            <a:pt x="6970" y="27699"/>
                          </a:cubicBezTo>
                          <a:close/>
                          <a:moveTo>
                            <a:pt x="36978" y="46437"/>
                          </a:moveTo>
                          <a:cubicBezTo>
                            <a:pt x="36978" y="52918"/>
                            <a:pt x="35644" y="58004"/>
                            <a:pt x="32976" y="61694"/>
                          </a:cubicBezTo>
                          <a:cubicBezTo>
                            <a:pt x="30308" y="65385"/>
                            <a:pt x="26643" y="67230"/>
                            <a:pt x="21982" y="67230"/>
                          </a:cubicBezTo>
                          <a:cubicBezTo>
                            <a:pt x="17310" y="67230"/>
                            <a:pt x="13640" y="65385"/>
                            <a:pt x="10972" y="61694"/>
                          </a:cubicBezTo>
                          <a:cubicBezTo>
                            <a:pt x="8304" y="58004"/>
                            <a:pt x="6970" y="52918"/>
                            <a:pt x="6970" y="46437"/>
                          </a:cubicBezTo>
                          <a:cubicBezTo>
                            <a:pt x="6970" y="39956"/>
                            <a:pt x="8304" y="34870"/>
                            <a:pt x="10972" y="31180"/>
                          </a:cubicBezTo>
                          <a:cubicBezTo>
                            <a:pt x="13640" y="27490"/>
                            <a:pt x="17310" y="25644"/>
                            <a:pt x="21982" y="25644"/>
                          </a:cubicBezTo>
                          <a:cubicBezTo>
                            <a:pt x="26643" y="25644"/>
                            <a:pt x="30308" y="27490"/>
                            <a:pt x="32976" y="31180"/>
                          </a:cubicBezTo>
                          <a:cubicBezTo>
                            <a:pt x="35644" y="34870"/>
                            <a:pt x="36978" y="39956"/>
                            <a:pt x="36978" y="46437"/>
                          </a:cubicBezTo>
                          <a:close/>
                        </a:path>
                      </a:pathLst>
                    </a:custGeom>
                    <a:solidFill>
                      <a:srgbClr val="000000"/>
                    </a:solidFill>
                    <a:ln w="15" cap="flat">
                      <a:noFill/>
                      <a:prstDash val="solid"/>
                      <a:round/>
                    </a:ln>
                  </p:spPr>
                  <p:txBody>
                    <a:bodyPr/>
                    <a:lstStyle/>
                    <a:p>
                      <a:endParaRPr lang="nb-NO"/>
                    </a:p>
                  </p:txBody>
                </p:sp>
                <p:sp>
                  <p:nvSpPr>
                    <p:cNvPr id="425" name="Friform 424">
                      <a:extLst>
                        <a:ext uri="{FF2B5EF4-FFF2-40B4-BE49-F238E27FC236}">
                          <a16:creationId xmlns:a16="http://schemas.microsoft.com/office/drawing/2014/main" id="{2FCEEDA7-715E-C8E4-49F2-03794CA5C2FF}"/>
                        </a:ext>
                      </a:extLst>
                    </p:cNvPr>
                    <p:cNvSpPr/>
                    <p:nvPr/>
                  </p:nvSpPr>
                  <p:spPr>
                    <a:xfrm flipV="1">
                      <a:off x="5687762" y="5143273"/>
                      <a:ext cx="31434" cy="54956"/>
                    </a:xfrm>
                    <a:custGeom>
                      <a:avLst/>
                      <a:gdLst>
                        <a:gd name="csX0" fmla="*/ 30088 w 31434"/>
                        <a:gd name="csY0" fmla="*/ 44007 h 54956"/>
                        <a:gd name="csX1" fmla="*/ 26853 w 31434"/>
                        <a:gd name="csY1" fmla="*/ 45265 h 54956"/>
                        <a:gd name="csX2" fmla="*/ 23004 w 31434"/>
                        <a:gd name="csY2" fmla="*/ 45679 h 54956"/>
                        <a:gd name="csX3" fmla="*/ 11519 w 31434"/>
                        <a:gd name="csY3" fmla="*/ 40818 h 54956"/>
                        <a:gd name="csX4" fmla="*/ 7517 w 31434"/>
                        <a:gd name="csY4" fmla="*/ 26849 h 54956"/>
                        <a:gd name="csX5" fmla="*/ 7517 w 31434"/>
                        <a:gd name="csY5" fmla="*/ -1427 h 54956"/>
                        <a:gd name="csX6" fmla="*/ -1346 w 31434"/>
                        <a:gd name="csY6" fmla="*/ -1427 h 54956"/>
                        <a:gd name="csX7" fmla="*/ -1346 w 31434"/>
                        <a:gd name="csY7" fmla="*/ 52241 h 54956"/>
                        <a:gd name="csX8" fmla="*/ 7517 w 31434"/>
                        <a:gd name="csY8" fmla="*/ 52241 h 54956"/>
                        <a:gd name="csX9" fmla="*/ 7517 w 31434"/>
                        <a:gd name="csY9" fmla="*/ 43900 h 54956"/>
                        <a:gd name="csX10" fmla="*/ 14754 w 31434"/>
                        <a:gd name="csY10" fmla="*/ 51153 h 54956"/>
                        <a:gd name="csX11" fmla="*/ 25595 w 31434"/>
                        <a:gd name="csY11" fmla="*/ 53529 h 54956"/>
                        <a:gd name="csX12" fmla="*/ 27604 w 31434"/>
                        <a:gd name="csY12" fmla="*/ 53407 h 54956"/>
                        <a:gd name="csX13" fmla="*/ 30042 w 31434"/>
                        <a:gd name="csY13" fmla="*/ 53054 h 54956"/>
                        <a:gd name="csX14" fmla="*/ 30088 w 31434"/>
                        <a:gd name="csY14" fmla="*/ 44007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088" y="44007"/>
                          </a:moveTo>
                          <a:cubicBezTo>
                            <a:pt x="29096" y="44580"/>
                            <a:pt x="28018" y="44999"/>
                            <a:pt x="26853" y="45265"/>
                          </a:cubicBezTo>
                          <a:cubicBezTo>
                            <a:pt x="25687" y="45541"/>
                            <a:pt x="24404" y="45679"/>
                            <a:pt x="23004" y="45679"/>
                          </a:cubicBezTo>
                          <a:cubicBezTo>
                            <a:pt x="18015" y="45679"/>
                            <a:pt x="14187" y="44058"/>
                            <a:pt x="11519" y="40818"/>
                          </a:cubicBezTo>
                          <a:cubicBezTo>
                            <a:pt x="8851" y="37577"/>
                            <a:pt x="7517" y="32921"/>
                            <a:pt x="7517" y="26849"/>
                          </a:cubicBezTo>
                          <a:lnTo>
                            <a:pt x="7517" y="-1427"/>
                          </a:lnTo>
                          <a:lnTo>
                            <a:pt x="-1346" y="-1427"/>
                          </a:lnTo>
                          <a:lnTo>
                            <a:pt x="-1346" y="52241"/>
                          </a:lnTo>
                          <a:lnTo>
                            <a:pt x="7517" y="52241"/>
                          </a:lnTo>
                          <a:lnTo>
                            <a:pt x="7517" y="43900"/>
                          </a:lnTo>
                          <a:cubicBezTo>
                            <a:pt x="9377" y="47161"/>
                            <a:pt x="11790" y="49578"/>
                            <a:pt x="14754" y="51153"/>
                          </a:cubicBezTo>
                          <a:cubicBezTo>
                            <a:pt x="17729" y="52737"/>
                            <a:pt x="21343" y="53529"/>
                            <a:pt x="25595" y="53529"/>
                          </a:cubicBezTo>
                          <a:cubicBezTo>
                            <a:pt x="26198" y="53529"/>
                            <a:pt x="26868" y="53489"/>
                            <a:pt x="27604" y="53407"/>
                          </a:cubicBezTo>
                          <a:cubicBezTo>
                            <a:pt x="28340" y="53335"/>
                            <a:pt x="29153" y="53218"/>
                            <a:pt x="30042" y="53054"/>
                          </a:cubicBezTo>
                          <a:lnTo>
                            <a:pt x="30088" y="44007"/>
                          </a:lnTo>
                          <a:close/>
                        </a:path>
                      </a:pathLst>
                    </a:custGeom>
                    <a:solidFill>
                      <a:srgbClr val="000000"/>
                    </a:solidFill>
                    <a:ln w="15" cap="flat">
                      <a:noFill/>
                      <a:prstDash val="solid"/>
                      <a:round/>
                    </a:ln>
                  </p:spPr>
                  <p:txBody>
                    <a:bodyPr/>
                    <a:lstStyle/>
                    <a:p>
                      <a:endParaRPr lang="nb-NO"/>
                    </a:p>
                  </p:txBody>
                </p:sp>
                <p:sp>
                  <p:nvSpPr>
                    <p:cNvPr id="426" name="Friform 425">
                      <a:extLst>
                        <a:ext uri="{FF2B5EF4-FFF2-40B4-BE49-F238E27FC236}">
                          <a16:creationId xmlns:a16="http://schemas.microsoft.com/office/drawing/2014/main" id="{82190F2B-139F-F52A-48D3-ED51A7D0DA1D}"/>
                        </a:ext>
                      </a:extLst>
                    </p:cNvPr>
                    <p:cNvSpPr/>
                    <p:nvPr/>
                  </p:nvSpPr>
                  <p:spPr>
                    <a:xfrm flipV="1">
                      <a:off x="5722405" y="5143273"/>
                      <a:ext cx="49742" cy="56351"/>
                    </a:xfrm>
                    <a:custGeom>
                      <a:avLst/>
                      <a:gdLst>
                        <a:gd name="csX0" fmla="*/ 48032 w 49742"/>
                        <a:gd name="csY0" fmla="*/ 29056 h 56351"/>
                        <a:gd name="csX1" fmla="*/ 48032 w 49742"/>
                        <a:gd name="csY1" fmla="*/ 24747 h 56351"/>
                        <a:gd name="csX2" fmla="*/ 7489 w 49742"/>
                        <a:gd name="csY2" fmla="*/ 24747 h 56351"/>
                        <a:gd name="csX3" fmla="*/ 12979 w 49742"/>
                        <a:gd name="csY3" fmla="*/ 10870 h 56351"/>
                        <a:gd name="csX4" fmla="*/ 26657 w 49742"/>
                        <a:gd name="csY4" fmla="*/ 6102 h 56351"/>
                        <a:gd name="csX5" fmla="*/ 36501 w 49742"/>
                        <a:gd name="csY5" fmla="*/ 7344 h 56351"/>
                        <a:gd name="csX6" fmla="*/ 45977 w 49742"/>
                        <a:gd name="csY6" fmla="*/ 11085 h 56351"/>
                        <a:gd name="csX7" fmla="*/ 45977 w 49742"/>
                        <a:gd name="csY7" fmla="*/ 2743 h 56351"/>
                        <a:gd name="csX8" fmla="*/ 36240 w 49742"/>
                        <a:gd name="csY8" fmla="*/ -323 h 56351"/>
                        <a:gd name="csX9" fmla="*/ 26135 w 49742"/>
                        <a:gd name="csY9" fmla="*/ -1381 h 56351"/>
                        <a:gd name="csX10" fmla="*/ 5787 w 49742"/>
                        <a:gd name="csY10" fmla="*/ 6086 h 56351"/>
                        <a:gd name="csX11" fmla="*/ -1711 w 49742"/>
                        <a:gd name="csY11" fmla="*/ 26327 h 56351"/>
                        <a:gd name="csX12" fmla="*/ 5404 w 49742"/>
                        <a:gd name="csY12" fmla="*/ 47227 h 56351"/>
                        <a:gd name="csX13" fmla="*/ 24602 w 49742"/>
                        <a:gd name="csY13" fmla="*/ 54970 h 56351"/>
                        <a:gd name="csX14" fmla="*/ 41730 w 49742"/>
                        <a:gd name="csY14" fmla="*/ 47993 h 56351"/>
                        <a:gd name="csX15" fmla="*/ 48032 w 49742"/>
                        <a:gd name="csY15" fmla="*/ 29056 h 56351"/>
                        <a:gd name="csX16" fmla="*/ 39215 w 49742"/>
                        <a:gd name="csY16" fmla="*/ 31648 h 56351"/>
                        <a:gd name="csX17" fmla="*/ 35167 w 49742"/>
                        <a:gd name="csY17" fmla="*/ 43179 h 56351"/>
                        <a:gd name="csX18" fmla="*/ 24694 w 49742"/>
                        <a:gd name="csY18" fmla="*/ 47503 h 56351"/>
                        <a:gd name="csX19" fmla="*/ 12887 w 49742"/>
                        <a:gd name="csY19" fmla="*/ 43332 h 56351"/>
                        <a:gd name="csX20" fmla="*/ 7781 w 49742"/>
                        <a:gd name="csY20" fmla="*/ 31586 h 56351"/>
                        <a:gd name="csX21" fmla="*/ 39215 w 49742"/>
                        <a:gd name="csY21" fmla="*/ 31648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742" h="56351">
                          <a:moveTo>
                            <a:pt x="48032" y="29056"/>
                          </a:moveTo>
                          <a:lnTo>
                            <a:pt x="48032" y="24747"/>
                          </a:lnTo>
                          <a:lnTo>
                            <a:pt x="7489" y="24747"/>
                          </a:lnTo>
                          <a:cubicBezTo>
                            <a:pt x="7878" y="18675"/>
                            <a:pt x="9708" y="14050"/>
                            <a:pt x="12979" y="10870"/>
                          </a:cubicBezTo>
                          <a:cubicBezTo>
                            <a:pt x="16250" y="7691"/>
                            <a:pt x="20809" y="6102"/>
                            <a:pt x="26657" y="6102"/>
                          </a:cubicBezTo>
                          <a:cubicBezTo>
                            <a:pt x="30040" y="6102"/>
                            <a:pt x="33322" y="6516"/>
                            <a:pt x="36501" y="7344"/>
                          </a:cubicBezTo>
                          <a:cubicBezTo>
                            <a:pt x="39680" y="8172"/>
                            <a:pt x="42839" y="9419"/>
                            <a:pt x="45977" y="11085"/>
                          </a:cubicBezTo>
                          <a:lnTo>
                            <a:pt x="45977" y="2743"/>
                          </a:lnTo>
                          <a:cubicBezTo>
                            <a:pt x="42808" y="1404"/>
                            <a:pt x="39563" y="382"/>
                            <a:pt x="36240" y="-323"/>
                          </a:cubicBezTo>
                          <a:cubicBezTo>
                            <a:pt x="32918" y="-1029"/>
                            <a:pt x="29550" y="-1381"/>
                            <a:pt x="26135" y="-1381"/>
                          </a:cubicBezTo>
                          <a:cubicBezTo>
                            <a:pt x="17569" y="-1381"/>
                            <a:pt x="10786" y="1108"/>
                            <a:pt x="5787" y="6086"/>
                          </a:cubicBezTo>
                          <a:cubicBezTo>
                            <a:pt x="789" y="11075"/>
                            <a:pt x="-1711" y="17822"/>
                            <a:pt x="-1711" y="26327"/>
                          </a:cubicBezTo>
                          <a:cubicBezTo>
                            <a:pt x="-1711" y="35108"/>
                            <a:pt x="661" y="42075"/>
                            <a:pt x="5404" y="47227"/>
                          </a:cubicBezTo>
                          <a:cubicBezTo>
                            <a:pt x="10147" y="52389"/>
                            <a:pt x="16547" y="54970"/>
                            <a:pt x="24602" y="54970"/>
                          </a:cubicBezTo>
                          <a:cubicBezTo>
                            <a:pt x="31819" y="54970"/>
                            <a:pt x="37528" y="52645"/>
                            <a:pt x="41730" y="47993"/>
                          </a:cubicBezTo>
                          <a:cubicBezTo>
                            <a:pt x="45931" y="43352"/>
                            <a:pt x="48032" y="37040"/>
                            <a:pt x="48032" y="29056"/>
                          </a:cubicBezTo>
                          <a:close/>
                          <a:moveTo>
                            <a:pt x="39215" y="31648"/>
                          </a:moveTo>
                          <a:cubicBezTo>
                            <a:pt x="39154" y="36462"/>
                            <a:pt x="37804" y="40306"/>
                            <a:pt x="35167" y="43179"/>
                          </a:cubicBezTo>
                          <a:cubicBezTo>
                            <a:pt x="32530" y="46061"/>
                            <a:pt x="29039" y="47503"/>
                            <a:pt x="24694" y="47503"/>
                          </a:cubicBezTo>
                          <a:cubicBezTo>
                            <a:pt x="19777" y="47503"/>
                            <a:pt x="15841" y="46113"/>
                            <a:pt x="12887" y="43332"/>
                          </a:cubicBezTo>
                          <a:cubicBezTo>
                            <a:pt x="9933" y="40551"/>
                            <a:pt x="8231" y="36636"/>
                            <a:pt x="7781" y="31586"/>
                          </a:cubicBezTo>
                          <a:lnTo>
                            <a:pt x="39215" y="31648"/>
                          </a:lnTo>
                          <a:close/>
                        </a:path>
                      </a:pathLst>
                    </a:custGeom>
                    <a:solidFill>
                      <a:srgbClr val="000000"/>
                    </a:solidFill>
                    <a:ln w="15" cap="flat">
                      <a:noFill/>
                      <a:prstDash val="solid"/>
                      <a:round/>
                    </a:ln>
                  </p:spPr>
                  <p:txBody>
                    <a:bodyPr/>
                    <a:lstStyle/>
                    <a:p>
                      <a:endParaRPr lang="nb-NO"/>
                    </a:p>
                  </p:txBody>
                </p:sp>
                <p:sp>
                  <p:nvSpPr>
                    <p:cNvPr id="427" name="Friform 426">
                      <a:extLst>
                        <a:ext uri="{FF2B5EF4-FFF2-40B4-BE49-F238E27FC236}">
                          <a16:creationId xmlns:a16="http://schemas.microsoft.com/office/drawing/2014/main" id="{8B11AA0B-9076-D4C2-69C9-6652B4CF7B26}"/>
                        </a:ext>
                      </a:extLst>
                    </p:cNvPr>
                    <p:cNvSpPr/>
                    <p:nvPr/>
                  </p:nvSpPr>
                  <p:spPr>
                    <a:xfrm flipV="1">
                      <a:off x="5786278" y="5143273"/>
                      <a:ext cx="44958" cy="54956"/>
                    </a:xfrm>
                    <a:custGeom>
                      <a:avLst/>
                      <a:gdLst>
                        <a:gd name="csX0" fmla="*/ 43182 w 44958"/>
                        <a:gd name="csY0" fmla="*/ 30973 h 54956"/>
                        <a:gd name="csX1" fmla="*/ 43182 w 44958"/>
                        <a:gd name="csY1" fmla="*/ -1427 h 54956"/>
                        <a:gd name="csX2" fmla="*/ 34365 w 44958"/>
                        <a:gd name="csY2" fmla="*/ -1427 h 54956"/>
                        <a:gd name="csX3" fmla="*/ 34365 w 44958"/>
                        <a:gd name="csY3" fmla="*/ 30682 h 54956"/>
                        <a:gd name="csX4" fmla="*/ 31390 w 44958"/>
                        <a:gd name="csY4" fmla="*/ 42075 h 54956"/>
                        <a:gd name="csX5" fmla="*/ 22481 w 44958"/>
                        <a:gd name="csY5" fmla="*/ 45863 h 54956"/>
                        <a:gd name="csX6" fmla="*/ 11211 w 44958"/>
                        <a:gd name="csY6" fmla="*/ 41308 h 54956"/>
                        <a:gd name="csX7" fmla="*/ 7086 w 44958"/>
                        <a:gd name="csY7" fmla="*/ 28903 h 54956"/>
                        <a:gd name="csX8" fmla="*/ 7086 w 44958"/>
                        <a:gd name="csY8" fmla="*/ -1427 h 54956"/>
                        <a:gd name="csX9" fmla="*/ -1777 w 44958"/>
                        <a:gd name="csY9" fmla="*/ -1427 h 54956"/>
                        <a:gd name="csX10" fmla="*/ -1777 w 44958"/>
                        <a:gd name="csY10" fmla="*/ 52241 h 54956"/>
                        <a:gd name="csX11" fmla="*/ 7086 w 44958"/>
                        <a:gd name="csY11" fmla="*/ 52241 h 54956"/>
                        <a:gd name="csX12" fmla="*/ 7086 w 44958"/>
                        <a:gd name="csY12" fmla="*/ 43900 h 54956"/>
                        <a:gd name="csX13" fmla="*/ 14539 w 44958"/>
                        <a:gd name="csY13" fmla="*/ 51137 h 54956"/>
                        <a:gd name="csX14" fmla="*/ 24444 w 44958"/>
                        <a:gd name="csY14" fmla="*/ 53529 h 54956"/>
                        <a:gd name="csX15" fmla="*/ 38429 w 44958"/>
                        <a:gd name="csY15" fmla="*/ 47810 h 54956"/>
                        <a:gd name="csX16" fmla="*/ 43182 w 44958"/>
                        <a:gd name="csY16" fmla="*/ 30973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58" h="54956">
                          <a:moveTo>
                            <a:pt x="43182" y="30973"/>
                          </a:moveTo>
                          <a:lnTo>
                            <a:pt x="43182" y="-1427"/>
                          </a:lnTo>
                          <a:lnTo>
                            <a:pt x="34365" y="-1427"/>
                          </a:lnTo>
                          <a:lnTo>
                            <a:pt x="34365" y="30682"/>
                          </a:lnTo>
                          <a:cubicBezTo>
                            <a:pt x="34365" y="35763"/>
                            <a:pt x="33374" y="39560"/>
                            <a:pt x="31390" y="42075"/>
                          </a:cubicBezTo>
                          <a:cubicBezTo>
                            <a:pt x="29407" y="44600"/>
                            <a:pt x="26438" y="45863"/>
                            <a:pt x="22481" y="45863"/>
                          </a:cubicBezTo>
                          <a:cubicBezTo>
                            <a:pt x="17718" y="45863"/>
                            <a:pt x="13961" y="44344"/>
                            <a:pt x="11211" y="41308"/>
                          </a:cubicBezTo>
                          <a:cubicBezTo>
                            <a:pt x="8461" y="38283"/>
                            <a:pt x="7086" y="34148"/>
                            <a:pt x="7086" y="28903"/>
                          </a:cubicBezTo>
                          <a:lnTo>
                            <a:pt x="7086" y="-1427"/>
                          </a:lnTo>
                          <a:lnTo>
                            <a:pt x="-1777" y="-1427"/>
                          </a:lnTo>
                          <a:lnTo>
                            <a:pt x="-1777" y="52241"/>
                          </a:lnTo>
                          <a:lnTo>
                            <a:pt x="7086" y="52241"/>
                          </a:lnTo>
                          <a:lnTo>
                            <a:pt x="7086" y="43900"/>
                          </a:lnTo>
                          <a:cubicBezTo>
                            <a:pt x="9202" y="47130"/>
                            <a:pt x="11686" y="49543"/>
                            <a:pt x="14539" y="51137"/>
                          </a:cubicBezTo>
                          <a:cubicBezTo>
                            <a:pt x="17401" y="52732"/>
                            <a:pt x="20703" y="53529"/>
                            <a:pt x="24444" y="53529"/>
                          </a:cubicBezTo>
                          <a:cubicBezTo>
                            <a:pt x="30608" y="53529"/>
                            <a:pt x="35270" y="51623"/>
                            <a:pt x="38429" y="47810"/>
                          </a:cubicBezTo>
                          <a:cubicBezTo>
                            <a:pt x="41598" y="43997"/>
                            <a:pt x="43182" y="38385"/>
                            <a:pt x="43182" y="30973"/>
                          </a:cubicBezTo>
                          <a:close/>
                        </a:path>
                      </a:pathLst>
                    </a:custGeom>
                    <a:solidFill>
                      <a:srgbClr val="000000"/>
                    </a:solidFill>
                    <a:ln w="15" cap="flat">
                      <a:noFill/>
                      <a:prstDash val="solid"/>
                      <a:round/>
                    </a:ln>
                  </p:spPr>
                  <p:txBody>
                    <a:bodyPr/>
                    <a:lstStyle/>
                    <a:p>
                      <a:endParaRPr lang="nb-NO"/>
                    </a:p>
                  </p:txBody>
                </p:sp>
                <p:sp>
                  <p:nvSpPr>
                    <p:cNvPr id="428" name="Friform 427">
                      <a:extLst>
                        <a:ext uri="{FF2B5EF4-FFF2-40B4-BE49-F238E27FC236}">
                          <a16:creationId xmlns:a16="http://schemas.microsoft.com/office/drawing/2014/main" id="{110B5B59-BAC8-4CA4-6F31-58D38AC3AB04}"/>
                        </a:ext>
                      </a:extLst>
                    </p:cNvPr>
                    <p:cNvSpPr/>
                    <p:nvPr/>
                  </p:nvSpPr>
                  <p:spPr>
                    <a:xfrm flipV="1">
                      <a:off x="5843016" y="5140145"/>
                      <a:ext cx="53100" cy="62592"/>
                    </a:xfrm>
                    <a:custGeom>
                      <a:avLst/>
                      <a:gdLst>
                        <a:gd name="csX0" fmla="*/ 38234 w 53100"/>
                        <a:gd name="csY0" fmla="*/ 41507 h 62592"/>
                        <a:gd name="csX1" fmla="*/ 14896 w 53100"/>
                        <a:gd name="csY1" fmla="*/ 13139 h 62592"/>
                        <a:gd name="csX2" fmla="*/ 19327 w 53100"/>
                        <a:gd name="csY2" fmla="*/ 10165 h 62592"/>
                        <a:gd name="csX3" fmla="*/ 24909 w 53100"/>
                        <a:gd name="csY3" fmla="*/ 9214 h 62592"/>
                        <a:gd name="csX4" fmla="*/ 36072 w 53100"/>
                        <a:gd name="csY4" fmla="*/ 14765 h 62592"/>
                        <a:gd name="csX5" fmla="*/ 40197 w 53100"/>
                        <a:gd name="csY5" fmla="*/ 29914 h 62592"/>
                        <a:gd name="csX6" fmla="*/ 39721 w 53100"/>
                        <a:gd name="csY6" fmla="*/ 36493 h 62592"/>
                        <a:gd name="csX7" fmla="*/ 38234 w 53100"/>
                        <a:gd name="csY7" fmla="*/ 41507 h 62592"/>
                        <a:gd name="csX8" fmla="*/ 34830 w 53100"/>
                        <a:gd name="csY8" fmla="*/ 46690 h 62592"/>
                        <a:gd name="csX9" fmla="*/ 30352 w 53100"/>
                        <a:gd name="csY9" fmla="*/ 49634 h 62592"/>
                        <a:gd name="csX10" fmla="*/ 24909 w 53100"/>
                        <a:gd name="csY10" fmla="*/ 50615 h 62592"/>
                        <a:gd name="csX11" fmla="*/ 13623 w 53100"/>
                        <a:gd name="csY11" fmla="*/ 44988 h 62592"/>
                        <a:gd name="csX12" fmla="*/ 9575 w 53100"/>
                        <a:gd name="csY12" fmla="*/ 29240 h 62592"/>
                        <a:gd name="csX13" fmla="*/ 10035 w 53100"/>
                        <a:gd name="csY13" fmla="*/ 23152 h 62592"/>
                        <a:gd name="csX14" fmla="*/ 11446 w 53100"/>
                        <a:gd name="csY14" fmla="*/ 18322 h 62592"/>
                        <a:gd name="csX15" fmla="*/ 34830 w 53100"/>
                        <a:gd name="csY15" fmla="*/ 46690 h 62592"/>
                        <a:gd name="csX16" fmla="*/ 5466 w 53100"/>
                        <a:gd name="csY16" fmla="*/ 11085 h 62592"/>
                        <a:gd name="csX17" fmla="*/ 1571 w 53100"/>
                        <a:gd name="csY17" fmla="*/ 19487 h 62592"/>
                        <a:gd name="csX18" fmla="*/ 283 w 53100"/>
                        <a:gd name="csY18" fmla="*/ 29914 h 62592"/>
                        <a:gd name="csX19" fmla="*/ 6815 w 53100"/>
                        <a:gd name="csY19" fmla="*/ 50600 h 62592"/>
                        <a:gd name="csX20" fmla="*/ 24909 w 53100"/>
                        <a:gd name="csY20" fmla="*/ 58083 h 62592"/>
                        <a:gd name="csX21" fmla="*/ 33174 w 53100"/>
                        <a:gd name="csY21" fmla="*/ 56856 h 62592"/>
                        <a:gd name="csX22" fmla="*/ 40197 w 53100"/>
                        <a:gd name="csY22" fmla="*/ 53160 h 62592"/>
                        <a:gd name="csX23" fmla="*/ 46867 w 53100"/>
                        <a:gd name="csY23" fmla="*/ 61211 h 62592"/>
                        <a:gd name="csX24" fmla="*/ 51421 w 53100"/>
                        <a:gd name="csY24" fmla="*/ 57423 h 62592"/>
                        <a:gd name="csX25" fmla="*/ 44413 w 53100"/>
                        <a:gd name="csY25" fmla="*/ 48836 h 62592"/>
                        <a:gd name="csX26" fmla="*/ 48247 w 53100"/>
                        <a:gd name="csY26" fmla="*/ 40403 h 62592"/>
                        <a:gd name="csX27" fmla="*/ 49550 w 53100"/>
                        <a:gd name="csY27" fmla="*/ 29914 h 62592"/>
                        <a:gd name="csX28" fmla="*/ 42972 w 53100"/>
                        <a:gd name="csY28" fmla="*/ 9229 h 62592"/>
                        <a:gd name="csX29" fmla="*/ 24909 w 53100"/>
                        <a:gd name="csY29" fmla="*/ 1731 h 62592"/>
                        <a:gd name="csX30" fmla="*/ 16445 w 53100"/>
                        <a:gd name="csY30" fmla="*/ 2988 h 62592"/>
                        <a:gd name="csX31" fmla="*/ 9575 w 53100"/>
                        <a:gd name="csY31" fmla="*/ 6668 h 62592"/>
                        <a:gd name="csX32" fmla="*/ 2920 w 53100"/>
                        <a:gd name="csY32" fmla="*/ -1382 h 62592"/>
                        <a:gd name="csX33" fmla="*/ -1680 w 53100"/>
                        <a:gd name="csY33" fmla="*/ 2360 h 62592"/>
                        <a:gd name="csX34" fmla="*/ 5466 w 53100"/>
                        <a:gd name="csY34" fmla="*/ 11085 h 625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53100" h="62592">
                          <a:moveTo>
                            <a:pt x="38234" y="41507"/>
                          </a:moveTo>
                          <a:lnTo>
                            <a:pt x="14896" y="13139"/>
                          </a:lnTo>
                          <a:cubicBezTo>
                            <a:pt x="16204" y="11800"/>
                            <a:pt x="17682" y="10809"/>
                            <a:pt x="19327" y="10165"/>
                          </a:cubicBezTo>
                          <a:cubicBezTo>
                            <a:pt x="20973" y="9531"/>
                            <a:pt x="22834" y="9214"/>
                            <a:pt x="24909" y="9214"/>
                          </a:cubicBezTo>
                          <a:cubicBezTo>
                            <a:pt x="29611" y="9214"/>
                            <a:pt x="33332" y="11064"/>
                            <a:pt x="36072" y="14765"/>
                          </a:cubicBezTo>
                          <a:cubicBezTo>
                            <a:pt x="38822" y="18475"/>
                            <a:pt x="40197" y="23525"/>
                            <a:pt x="40197" y="29914"/>
                          </a:cubicBezTo>
                          <a:cubicBezTo>
                            <a:pt x="40197" y="32439"/>
                            <a:pt x="40038" y="34632"/>
                            <a:pt x="39721" y="36493"/>
                          </a:cubicBezTo>
                          <a:cubicBezTo>
                            <a:pt x="39404" y="38363"/>
                            <a:pt x="38909" y="40035"/>
                            <a:pt x="38234" y="41507"/>
                          </a:cubicBezTo>
                          <a:close/>
                          <a:moveTo>
                            <a:pt x="34830" y="46690"/>
                          </a:moveTo>
                          <a:cubicBezTo>
                            <a:pt x="33491" y="47998"/>
                            <a:pt x="31998" y="48979"/>
                            <a:pt x="30352" y="49634"/>
                          </a:cubicBezTo>
                          <a:cubicBezTo>
                            <a:pt x="28707" y="50288"/>
                            <a:pt x="26892" y="50615"/>
                            <a:pt x="24909" y="50615"/>
                          </a:cubicBezTo>
                          <a:cubicBezTo>
                            <a:pt x="20094" y="50615"/>
                            <a:pt x="16332" y="48739"/>
                            <a:pt x="13623" y="44988"/>
                          </a:cubicBezTo>
                          <a:cubicBezTo>
                            <a:pt x="10924" y="41236"/>
                            <a:pt x="9575" y="35987"/>
                            <a:pt x="9575" y="29240"/>
                          </a:cubicBezTo>
                          <a:cubicBezTo>
                            <a:pt x="9575" y="26940"/>
                            <a:pt x="9728" y="24911"/>
                            <a:pt x="10035" y="23152"/>
                          </a:cubicBezTo>
                          <a:cubicBezTo>
                            <a:pt x="10342" y="21394"/>
                            <a:pt x="10812" y="19784"/>
                            <a:pt x="11446" y="18322"/>
                          </a:cubicBezTo>
                          <a:lnTo>
                            <a:pt x="34830" y="46690"/>
                          </a:lnTo>
                          <a:close/>
                          <a:moveTo>
                            <a:pt x="5466" y="11085"/>
                          </a:moveTo>
                          <a:cubicBezTo>
                            <a:pt x="3738" y="13538"/>
                            <a:pt x="2440" y="16339"/>
                            <a:pt x="1571" y="19487"/>
                          </a:cubicBezTo>
                          <a:cubicBezTo>
                            <a:pt x="712" y="22636"/>
                            <a:pt x="283" y="26112"/>
                            <a:pt x="283" y="29914"/>
                          </a:cubicBezTo>
                          <a:cubicBezTo>
                            <a:pt x="283" y="38726"/>
                            <a:pt x="2460" y="45621"/>
                            <a:pt x="6815" y="50600"/>
                          </a:cubicBezTo>
                          <a:cubicBezTo>
                            <a:pt x="11180" y="55588"/>
                            <a:pt x="17211" y="58083"/>
                            <a:pt x="24909" y="58083"/>
                          </a:cubicBezTo>
                          <a:cubicBezTo>
                            <a:pt x="27884" y="58083"/>
                            <a:pt x="30639" y="57674"/>
                            <a:pt x="33174" y="56856"/>
                          </a:cubicBezTo>
                          <a:cubicBezTo>
                            <a:pt x="35719" y="56048"/>
                            <a:pt x="38060" y="54817"/>
                            <a:pt x="40197" y="53160"/>
                          </a:cubicBezTo>
                          <a:lnTo>
                            <a:pt x="46867" y="61211"/>
                          </a:lnTo>
                          <a:lnTo>
                            <a:pt x="51421" y="57423"/>
                          </a:lnTo>
                          <a:lnTo>
                            <a:pt x="44413" y="48836"/>
                          </a:lnTo>
                          <a:cubicBezTo>
                            <a:pt x="46110" y="46383"/>
                            <a:pt x="47388" y="43572"/>
                            <a:pt x="48247" y="40403"/>
                          </a:cubicBezTo>
                          <a:cubicBezTo>
                            <a:pt x="49116" y="37244"/>
                            <a:pt x="49550" y="33748"/>
                            <a:pt x="49550" y="29914"/>
                          </a:cubicBezTo>
                          <a:cubicBezTo>
                            <a:pt x="49550" y="21133"/>
                            <a:pt x="47358" y="14238"/>
                            <a:pt x="42972" y="9229"/>
                          </a:cubicBezTo>
                          <a:cubicBezTo>
                            <a:pt x="38597" y="4230"/>
                            <a:pt x="32576" y="1731"/>
                            <a:pt x="24909" y="1731"/>
                          </a:cubicBezTo>
                          <a:cubicBezTo>
                            <a:pt x="21842" y="1731"/>
                            <a:pt x="19021" y="2150"/>
                            <a:pt x="16445" y="2988"/>
                          </a:cubicBezTo>
                          <a:cubicBezTo>
                            <a:pt x="13879" y="3816"/>
                            <a:pt x="11589" y="5043"/>
                            <a:pt x="9575" y="6668"/>
                          </a:cubicBezTo>
                          <a:lnTo>
                            <a:pt x="2920" y="-1382"/>
                          </a:lnTo>
                          <a:lnTo>
                            <a:pt x="-1680" y="2360"/>
                          </a:lnTo>
                          <a:lnTo>
                            <a:pt x="5466" y="11085"/>
                          </a:lnTo>
                          <a:close/>
                        </a:path>
                      </a:pathLst>
                    </a:custGeom>
                    <a:solidFill>
                      <a:srgbClr val="000000"/>
                    </a:solidFill>
                    <a:ln w="15" cap="flat">
                      <a:noFill/>
                      <a:prstDash val="solid"/>
                      <a:round/>
                    </a:ln>
                  </p:spPr>
                  <p:txBody>
                    <a:bodyPr/>
                    <a:lstStyle/>
                    <a:p>
                      <a:endParaRPr lang="nb-NO"/>
                    </a:p>
                  </p:txBody>
                </p:sp>
                <p:sp>
                  <p:nvSpPr>
                    <p:cNvPr id="429" name="Friform 428">
                      <a:extLst>
                        <a:ext uri="{FF2B5EF4-FFF2-40B4-BE49-F238E27FC236}">
                          <a16:creationId xmlns:a16="http://schemas.microsoft.com/office/drawing/2014/main" id="{4489B29F-BF1A-70B8-A3A4-2EFD4BE8B5DE}"/>
                        </a:ext>
                      </a:extLst>
                    </p:cNvPr>
                    <p:cNvSpPr/>
                    <p:nvPr/>
                  </p:nvSpPr>
                  <p:spPr>
                    <a:xfrm flipV="1">
                      <a:off x="5908517" y="5143273"/>
                      <a:ext cx="31434" cy="54956"/>
                    </a:xfrm>
                    <a:custGeom>
                      <a:avLst/>
                      <a:gdLst>
                        <a:gd name="csX0" fmla="*/ 30110 w 31434"/>
                        <a:gd name="csY0" fmla="*/ 44007 h 54956"/>
                        <a:gd name="csX1" fmla="*/ 26875 w 31434"/>
                        <a:gd name="csY1" fmla="*/ 45265 h 54956"/>
                        <a:gd name="csX2" fmla="*/ 23026 w 31434"/>
                        <a:gd name="csY2" fmla="*/ 45679 h 54956"/>
                        <a:gd name="csX3" fmla="*/ 11541 w 31434"/>
                        <a:gd name="csY3" fmla="*/ 40818 h 54956"/>
                        <a:gd name="csX4" fmla="*/ 7539 w 31434"/>
                        <a:gd name="csY4" fmla="*/ 26849 h 54956"/>
                        <a:gd name="csX5" fmla="*/ 7539 w 31434"/>
                        <a:gd name="csY5" fmla="*/ -1427 h 54956"/>
                        <a:gd name="csX6" fmla="*/ -1324 w 31434"/>
                        <a:gd name="csY6" fmla="*/ -1427 h 54956"/>
                        <a:gd name="csX7" fmla="*/ -1324 w 31434"/>
                        <a:gd name="csY7" fmla="*/ 52241 h 54956"/>
                        <a:gd name="csX8" fmla="*/ 7539 w 31434"/>
                        <a:gd name="csY8" fmla="*/ 52241 h 54956"/>
                        <a:gd name="csX9" fmla="*/ 7539 w 31434"/>
                        <a:gd name="csY9" fmla="*/ 43900 h 54956"/>
                        <a:gd name="csX10" fmla="*/ 14777 w 31434"/>
                        <a:gd name="csY10" fmla="*/ 51153 h 54956"/>
                        <a:gd name="csX11" fmla="*/ 25618 w 31434"/>
                        <a:gd name="csY11" fmla="*/ 53529 h 54956"/>
                        <a:gd name="csX12" fmla="*/ 27626 w 31434"/>
                        <a:gd name="csY12" fmla="*/ 53407 h 54956"/>
                        <a:gd name="csX13" fmla="*/ 30064 w 31434"/>
                        <a:gd name="csY13" fmla="*/ 53054 h 54956"/>
                        <a:gd name="csX14" fmla="*/ 30110 w 31434"/>
                        <a:gd name="csY14" fmla="*/ 44007 h 5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434" h="54956">
                          <a:moveTo>
                            <a:pt x="30110" y="44007"/>
                          </a:moveTo>
                          <a:cubicBezTo>
                            <a:pt x="29119" y="44580"/>
                            <a:pt x="28040" y="44999"/>
                            <a:pt x="26875" y="45265"/>
                          </a:cubicBezTo>
                          <a:cubicBezTo>
                            <a:pt x="25710" y="45541"/>
                            <a:pt x="24427" y="45679"/>
                            <a:pt x="23026" y="45679"/>
                          </a:cubicBezTo>
                          <a:cubicBezTo>
                            <a:pt x="18038" y="45679"/>
                            <a:pt x="14209" y="44058"/>
                            <a:pt x="11541" y="40818"/>
                          </a:cubicBezTo>
                          <a:cubicBezTo>
                            <a:pt x="8873" y="37577"/>
                            <a:pt x="7539" y="32921"/>
                            <a:pt x="7539" y="26849"/>
                          </a:cubicBezTo>
                          <a:lnTo>
                            <a:pt x="7539" y="-1427"/>
                          </a:lnTo>
                          <a:lnTo>
                            <a:pt x="-1324" y="-1427"/>
                          </a:lnTo>
                          <a:lnTo>
                            <a:pt x="-1324" y="52241"/>
                          </a:lnTo>
                          <a:lnTo>
                            <a:pt x="7539" y="52241"/>
                          </a:lnTo>
                          <a:lnTo>
                            <a:pt x="7539" y="43900"/>
                          </a:lnTo>
                          <a:cubicBezTo>
                            <a:pt x="9400" y="47161"/>
                            <a:pt x="11812" y="49578"/>
                            <a:pt x="14777" y="51153"/>
                          </a:cubicBezTo>
                          <a:cubicBezTo>
                            <a:pt x="17751" y="52737"/>
                            <a:pt x="21365" y="53529"/>
                            <a:pt x="25618" y="53529"/>
                          </a:cubicBezTo>
                          <a:cubicBezTo>
                            <a:pt x="26221" y="53529"/>
                            <a:pt x="26890" y="53489"/>
                            <a:pt x="27626" y="53407"/>
                          </a:cubicBezTo>
                          <a:cubicBezTo>
                            <a:pt x="28362" y="53335"/>
                            <a:pt x="29175" y="53218"/>
                            <a:pt x="30064" y="53054"/>
                          </a:cubicBezTo>
                          <a:lnTo>
                            <a:pt x="30110" y="44007"/>
                          </a:lnTo>
                          <a:close/>
                        </a:path>
                      </a:pathLst>
                    </a:custGeom>
                    <a:solidFill>
                      <a:srgbClr val="000000"/>
                    </a:solidFill>
                    <a:ln w="15" cap="flat">
                      <a:noFill/>
                      <a:prstDash val="solid"/>
                      <a:round/>
                    </a:ln>
                  </p:spPr>
                  <p:txBody>
                    <a:bodyPr/>
                    <a:lstStyle/>
                    <a:p>
                      <a:endParaRPr lang="nb-NO"/>
                    </a:p>
                  </p:txBody>
                </p:sp>
                <p:sp>
                  <p:nvSpPr>
                    <p:cNvPr id="430" name="Friform 429">
                      <a:extLst>
                        <a:ext uri="{FF2B5EF4-FFF2-40B4-BE49-F238E27FC236}">
                          <a16:creationId xmlns:a16="http://schemas.microsoft.com/office/drawing/2014/main" id="{5248BC2D-7235-A0A9-CA4A-2B47F8A52781}"/>
                        </a:ext>
                      </a:extLst>
                    </p:cNvPr>
                    <p:cNvSpPr/>
                    <p:nvPr/>
                  </p:nvSpPr>
                  <p:spPr>
                    <a:xfrm flipV="1">
                      <a:off x="5945276" y="5143273"/>
                      <a:ext cx="41017" cy="56351"/>
                    </a:xfrm>
                    <a:custGeom>
                      <a:avLst/>
                      <a:gdLst>
                        <a:gd name="csX0" fmla="*/ 36737 w 41017"/>
                        <a:gd name="csY0" fmla="*/ 52103 h 56351"/>
                        <a:gd name="csX1" fmla="*/ 36737 w 41017"/>
                        <a:gd name="csY1" fmla="*/ 43761 h 56351"/>
                        <a:gd name="csX2" fmla="*/ 28978 w 41017"/>
                        <a:gd name="csY2" fmla="*/ 46629 h 56351"/>
                        <a:gd name="csX3" fmla="*/ 20637 w 41017"/>
                        <a:gd name="csY3" fmla="*/ 47595 h 56351"/>
                        <a:gd name="csX4" fmla="*/ 10792 w 41017"/>
                        <a:gd name="csY4" fmla="*/ 45586 h 56351"/>
                        <a:gd name="csX5" fmla="*/ 7511 w 41017"/>
                        <a:gd name="csY5" fmla="*/ 39545 h 56351"/>
                        <a:gd name="csX6" fmla="*/ 9857 w 41017"/>
                        <a:gd name="csY6" fmla="*/ 34730 h 56351"/>
                        <a:gd name="csX7" fmla="*/ 19303 w 41017"/>
                        <a:gd name="csY7" fmla="*/ 31402 h 56351"/>
                        <a:gd name="csX8" fmla="*/ 22323 w 41017"/>
                        <a:gd name="csY8" fmla="*/ 30728 h 56351"/>
                        <a:gd name="csX9" fmla="*/ 35664 w 41017"/>
                        <a:gd name="csY9" fmla="*/ 25054 h 56351"/>
                        <a:gd name="csX10" fmla="*/ 39620 w 41017"/>
                        <a:gd name="csY10" fmla="*/ 14826 h 56351"/>
                        <a:gd name="csX11" fmla="*/ 33701 w 41017"/>
                        <a:gd name="csY11" fmla="*/ 2973 h 56351"/>
                        <a:gd name="csX12" fmla="*/ 17432 w 41017"/>
                        <a:gd name="csY12" fmla="*/ -1381 h 56351"/>
                        <a:gd name="csX13" fmla="*/ 8446 w 41017"/>
                        <a:gd name="csY13" fmla="*/ -538 h 56351"/>
                        <a:gd name="csX14" fmla="*/ -1398 w 41017"/>
                        <a:gd name="csY14" fmla="*/ 1977 h 56351"/>
                        <a:gd name="csX15" fmla="*/ -1398 w 41017"/>
                        <a:gd name="csY15" fmla="*/ 11085 h 56351"/>
                        <a:gd name="csX16" fmla="*/ 8232 w 41017"/>
                        <a:gd name="csY16" fmla="*/ 7267 h 56351"/>
                        <a:gd name="csX17" fmla="*/ 17631 w 41017"/>
                        <a:gd name="csY17" fmla="*/ 6010 h 56351"/>
                        <a:gd name="csX18" fmla="*/ 27199 w 41017"/>
                        <a:gd name="csY18" fmla="*/ 8141 h 56351"/>
                        <a:gd name="csX19" fmla="*/ 30558 w 41017"/>
                        <a:gd name="csY19" fmla="*/ 14152 h 56351"/>
                        <a:gd name="csX20" fmla="*/ 28135 w 41017"/>
                        <a:gd name="csY20" fmla="*/ 19657 h 56351"/>
                        <a:gd name="csX21" fmla="*/ 17524 w 41017"/>
                        <a:gd name="csY21" fmla="*/ 23352 h 56351"/>
                        <a:gd name="csX22" fmla="*/ 14457 w 41017"/>
                        <a:gd name="csY22" fmla="*/ 24073 h 56351"/>
                        <a:gd name="csX23" fmla="*/ 2619 w 41017"/>
                        <a:gd name="csY23" fmla="*/ 29363 h 56351"/>
                        <a:gd name="csX24" fmla="*/ -1015 w 41017"/>
                        <a:gd name="csY24" fmla="*/ 39161 h 56351"/>
                        <a:gd name="csX25" fmla="*/ 4352 w 41017"/>
                        <a:gd name="csY25" fmla="*/ 50846 h 56351"/>
                        <a:gd name="csX26" fmla="*/ 19594 w 41017"/>
                        <a:gd name="csY26" fmla="*/ 54970 h 56351"/>
                        <a:gd name="csX27" fmla="*/ 28779 w 41017"/>
                        <a:gd name="csY27" fmla="*/ 54250 h 56351"/>
                        <a:gd name="csX28" fmla="*/ 36737 w 41017"/>
                        <a:gd name="csY28" fmla="*/ 52103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017" h="56351">
                          <a:moveTo>
                            <a:pt x="36737" y="52103"/>
                          </a:moveTo>
                          <a:lnTo>
                            <a:pt x="36737" y="43761"/>
                          </a:lnTo>
                          <a:cubicBezTo>
                            <a:pt x="34253" y="45039"/>
                            <a:pt x="31667" y="45995"/>
                            <a:pt x="28978" y="46629"/>
                          </a:cubicBezTo>
                          <a:cubicBezTo>
                            <a:pt x="26300" y="47273"/>
                            <a:pt x="23519" y="47595"/>
                            <a:pt x="20637" y="47595"/>
                          </a:cubicBezTo>
                          <a:cubicBezTo>
                            <a:pt x="16261" y="47595"/>
                            <a:pt x="12980" y="46925"/>
                            <a:pt x="10792" y="45586"/>
                          </a:cubicBezTo>
                          <a:cubicBezTo>
                            <a:pt x="8605" y="44247"/>
                            <a:pt x="7511" y="42233"/>
                            <a:pt x="7511" y="39545"/>
                          </a:cubicBezTo>
                          <a:cubicBezTo>
                            <a:pt x="7511" y="37500"/>
                            <a:pt x="8293" y="35895"/>
                            <a:pt x="9857" y="34730"/>
                          </a:cubicBezTo>
                          <a:cubicBezTo>
                            <a:pt x="11421" y="33564"/>
                            <a:pt x="14569" y="32455"/>
                            <a:pt x="19303" y="31402"/>
                          </a:cubicBezTo>
                          <a:lnTo>
                            <a:pt x="22323" y="30728"/>
                          </a:lnTo>
                          <a:cubicBezTo>
                            <a:pt x="28579" y="29388"/>
                            <a:pt x="33026" y="27497"/>
                            <a:pt x="35664" y="25054"/>
                          </a:cubicBezTo>
                          <a:cubicBezTo>
                            <a:pt x="38301" y="22611"/>
                            <a:pt x="39620" y="19202"/>
                            <a:pt x="39620" y="14826"/>
                          </a:cubicBezTo>
                          <a:cubicBezTo>
                            <a:pt x="39620" y="9838"/>
                            <a:pt x="37647" y="5887"/>
                            <a:pt x="33701" y="2973"/>
                          </a:cubicBezTo>
                          <a:cubicBezTo>
                            <a:pt x="29755" y="70"/>
                            <a:pt x="24332" y="-1381"/>
                            <a:pt x="17432" y="-1381"/>
                          </a:cubicBezTo>
                          <a:cubicBezTo>
                            <a:pt x="14559" y="-1381"/>
                            <a:pt x="11564" y="-1100"/>
                            <a:pt x="8446" y="-538"/>
                          </a:cubicBezTo>
                          <a:cubicBezTo>
                            <a:pt x="5328" y="24"/>
                            <a:pt x="2047" y="862"/>
                            <a:pt x="-1398" y="1977"/>
                          </a:cubicBezTo>
                          <a:lnTo>
                            <a:pt x="-1398" y="11085"/>
                          </a:lnTo>
                          <a:cubicBezTo>
                            <a:pt x="1863" y="9388"/>
                            <a:pt x="5073" y="8115"/>
                            <a:pt x="8232" y="7267"/>
                          </a:cubicBezTo>
                          <a:cubicBezTo>
                            <a:pt x="11390" y="6429"/>
                            <a:pt x="14523" y="6010"/>
                            <a:pt x="17631" y="6010"/>
                          </a:cubicBezTo>
                          <a:cubicBezTo>
                            <a:pt x="21781" y="6010"/>
                            <a:pt x="24971" y="6720"/>
                            <a:pt x="27199" y="8141"/>
                          </a:cubicBezTo>
                          <a:cubicBezTo>
                            <a:pt x="29438" y="9562"/>
                            <a:pt x="30558" y="11565"/>
                            <a:pt x="30558" y="14152"/>
                          </a:cubicBezTo>
                          <a:cubicBezTo>
                            <a:pt x="30558" y="16544"/>
                            <a:pt x="29750" y="18379"/>
                            <a:pt x="28135" y="19657"/>
                          </a:cubicBezTo>
                          <a:cubicBezTo>
                            <a:pt x="26530" y="20934"/>
                            <a:pt x="22993" y="22166"/>
                            <a:pt x="17524" y="23352"/>
                          </a:cubicBezTo>
                          <a:lnTo>
                            <a:pt x="14457" y="24073"/>
                          </a:lnTo>
                          <a:cubicBezTo>
                            <a:pt x="8998" y="25218"/>
                            <a:pt x="5052" y="26981"/>
                            <a:pt x="2619" y="29363"/>
                          </a:cubicBezTo>
                          <a:cubicBezTo>
                            <a:pt x="197" y="31745"/>
                            <a:pt x="-1015" y="35011"/>
                            <a:pt x="-1015" y="39161"/>
                          </a:cubicBezTo>
                          <a:cubicBezTo>
                            <a:pt x="-1015" y="44211"/>
                            <a:pt x="774" y="48106"/>
                            <a:pt x="4352" y="50846"/>
                          </a:cubicBezTo>
                          <a:cubicBezTo>
                            <a:pt x="7930" y="53595"/>
                            <a:pt x="13011" y="54970"/>
                            <a:pt x="19594" y="54970"/>
                          </a:cubicBezTo>
                          <a:cubicBezTo>
                            <a:pt x="22845" y="54970"/>
                            <a:pt x="25906" y="54730"/>
                            <a:pt x="28779" y="54250"/>
                          </a:cubicBezTo>
                          <a:cubicBezTo>
                            <a:pt x="31662" y="53779"/>
                            <a:pt x="34314" y="53064"/>
                            <a:pt x="36737" y="52103"/>
                          </a:cubicBezTo>
                          <a:close/>
                        </a:path>
                      </a:pathLst>
                    </a:custGeom>
                    <a:solidFill>
                      <a:srgbClr val="000000"/>
                    </a:solidFill>
                    <a:ln w="15" cap="flat">
                      <a:noFill/>
                      <a:prstDash val="solid"/>
                      <a:round/>
                    </a:ln>
                  </p:spPr>
                  <p:txBody>
                    <a:bodyPr/>
                    <a:lstStyle/>
                    <a:p>
                      <a:endParaRPr lang="nb-NO"/>
                    </a:p>
                  </p:txBody>
                </p:sp>
                <p:sp>
                  <p:nvSpPr>
                    <p:cNvPr id="431" name="Friform 430">
                      <a:extLst>
                        <a:ext uri="{FF2B5EF4-FFF2-40B4-BE49-F238E27FC236}">
                          <a16:creationId xmlns:a16="http://schemas.microsoft.com/office/drawing/2014/main" id="{6B1A7A7B-CBFB-3BF8-6ABC-EB839BCC3105}"/>
                        </a:ext>
                      </a:extLst>
                    </p:cNvPr>
                    <p:cNvSpPr/>
                    <p:nvPr/>
                  </p:nvSpPr>
                  <p:spPr>
                    <a:xfrm flipV="1">
                      <a:off x="5999993" y="5123661"/>
                      <a:ext cx="47642" cy="74568"/>
                    </a:xfrm>
                    <a:custGeom>
                      <a:avLst/>
                      <a:gdLst>
                        <a:gd name="csX0" fmla="*/ -1842 w 47642"/>
                        <a:gd name="csY0" fmla="*/ 72501 h 74568"/>
                        <a:gd name="csX1" fmla="*/ 7021 w 47642"/>
                        <a:gd name="csY1" fmla="*/ 72501 h 74568"/>
                        <a:gd name="csX2" fmla="*/ 7021 w 47642"/>
                        <a:gd name="csY2" fmla="*/ 28462 h 74568"/>
                        <a:gd name="csX3" fmla="*/ 33334 w 47642"/>
                        <a:gd name="csY3" fmla="*/ 51601 h 74568"/>
                        <a:gd name="csX4" fmla="*/ 44589 w 47642"/>
                        <a:gd name="csY4" fmla="*/ 51601 h 74568"/>
                        <a:gd name="csX5" fmla="*/ 16129 w 47642"/>
                        <a:gd name="csY5" fmla="*/ 26499 h 74568"/>
                        <a:gd name="csX6" fmla="*/ 45800 w 47642"/>
                        <a:gd name="csY6" fmla="*/ -2067 h 74568"/>
                        <a:gd name="csX7" fmla="*/ 34300 w 47642"/>
                        <a:gd name="csY7" fmla="*/ -2067 h 74568"/>
                        <a:gd name="csX8" fmla="*/ 7021 w 47642"/>
                        <a:gd name="csY8" fmla="*/ 24138 h 74568"/>
                        <a:gd name="csX9" fmla="*/ 7021 w 47642"/>
                        <a:gd name="csY9" fmla="*/ -2067 h 74568"/>
                        <a:gd name="csX10" fmla="*/ -1842 w 47642"/>
                        <a:gd name="csY10" fmla="*/ -2067 h 74568"/>
                        <a:gd name="csX11" fmla="*/ -1842 w 47642"/>
                        <a:gd name="csY11" fmla="*/ 72501 h 7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7642" h="74568">
                          <a:moveTo>
                            <a:pt x="-1842" y="72501"/>
                          </a:moveTo>
                          <a:lnTo>
                            <a:pt x="7021" y="72501"/>
                          </a:lnTo>
                          <a:lnTo>
                            <a:pt x="7021" y="28462"/>
                          </a:lnTo>
                          <a:lnTo>
                            <a:pt x="33334" y="51601"/>
                          </a:lnTo>
                          <a:lnTo>
                            <a:pt x="44589" y="51601"/>
                          </a:lnTo>
                          <a:lnTo>
                            <a:pt x="16129" y="26499"/>
                          </a:lnTo>
                          <a:lnTo>
                            <a:pt x="45800" y="-2067"/>
                          </a:lnTo>
                          <a:lnTo>
                            <a:pt x="34300" y="-2067"/>
                          </a:lnTo>
                          <a:lnTo>
                            <a:pt x="7021" y="24138"/>
                          </a:lnTo>
                          <a:lnTo>
                            <a:pt x="7021" y="-2067"/>
                          </a:lnTo>
                          <a:lnTo>
                            <a:pt x="-1842" y="-2067"/>
                          </a:lnTo>
                          <a:lnTo>
                            <a:pt x="-1842" y="72501"/>
                          </a:lnTo>
                          <a:close/>
                        </a:path>
                      </a:pathLst>
                    </a:custGeom>
                    <a:solidFill>
                      <a:srgbClr val="000000"/>
                    </a:solidFill>
                    <a:ln w="15" cap="flat">
                      <a:noFill/>
                      <a:prstDash val="solid"/>
                      <a:round/>
                    </a:ln>
                  </p:spPr>
                  <p:txBody>
                    <a:bodyPr/>
                    <a:lstStyle/>
                    <a:p>
                      <a:endParaRPr lang="nb-NO"/>
                    </a:p>
                  </p:txBody>
                </p:sp>
                <p:sp>
                  <p:nvSpPr>
                    <p:cNvPr id="432" name="Friform 431">
                      <a:extLst>
                        <a:ext uri="{FF2B5EF4-FFF2-40B4-BE49-F238E27FC236}">
                          <a16:creationId xmlns:a16="http://schemas.microsoft.com/office/drawing/2014/main" id="{BFE72E38-62B4-6E32-8CB5-6F7EFA1FBAF5}"/>
                        </a:ext>
                      </a:extLst>
                    </p:cNvPr>
                    <p:cNvSpPr/>
                    <p:nvPr/>
                  </p:nvSpPr>
                  <p:spPr>
                    <a:xfrm flipV="1">
                      <a:off x="6052085" y="5143273"/>
                      <a:ext cx="45342" cy="56351"/>
                    </a:xfrm>
                    <a:custGeom>
                      <a:avLst/>
                      <a:gdLst>
                        <a:gd name="csX0" fmla="*/ 26189 w 45342"/>
                        <a:gd name="csY0" fmla="*/ 26986 h 56351"/>
                        <a:gd name="csX1" fmla="*/ 11377 w 45342"/>
                        <a:gd name="csY1" fmla="*/ 24548 h 56351"/>
                        <a:gd name="csX2" fmla="*/ 7252 w 45342"/>
                        <a:gd name="csY2" fmla="*/ 16207 h 56351"/>
                        <a:gd name="csX3" fmla="*/ 10349 w 45342"/>
                        <a:gd name="csY3" fmla="*/ 8754 h 56351"/>
                        <a:gd name="csX4" fmla="*/ 18752 w 45342"/>
                        <a:gd name="csY4" fmla="*/ 6010 h 56351"/>
                        <a:gd name="csX5" fmla="*/ 30529 w 45342"/>
                        <a:gd name="csY5" fmla="*/ 11208 h 56351"/>
                        <a:gd name="csX6" fmla="*/ 34960 w 45342"/>
                        <a:gd name="csY6" fmla="*/ 25023 h 56351"/>
                        <a:gd name="csX7" fmla="*/ 34960 w 45342"/>
                        <a:gd name="csY7" fmla="*/ 26986 h 56351"/>
                        <a:gd name="csX8" fmla="*/ 26189 w 45342"/>
                        <a:gd name="csY8" fmla="*/ 26986 h 56351"/>
                        <a:gd name="csX9" fmla="*/ 43777 w 45342"/>
                        <a:gd name="csY9" fmla="*/ 30636 h 56351"/>
                        <a:gd name="csX10" fmla="*/ 43777 w 45342"/>
                        <a:gd name="csY10" fmla="*/ 14 h 56351"/>
                        <a:gd name="csX11" fmla="*/ 34960 w 45342"/>
                        <a:gd name="csY11" fmla="*/ 14 h 56351"/>
                        <a:gd name="csX12" fmla="*/ 34960 w 45342"/>
                        <a:gd name="csY12" fmla="*/ 8156 h 56351"/>
                        <a:gd name="csX13" fmla="*/ 27431 w 45342"/>
                        <a:gd name="csY13" fmla="*/ 949 h 56351"/>
                        <a:gd name="csX14" fmla="*/ 16406 w 45342"/>
                        <a:gd name="csY14" fmla="*/ -1381 h 56351"/>
                        <a:gd name="csX15" fmla="*/ 3296 w 45342"/>
                        <a:gd name="csY15" fmla="*/ 3249 h 56351"/>
                        <a:gd name="csX16" fmla="*/ -1565 w 45342"/>
                        <a:gd name="csY16" fmla="*/ 15639 h 56351"/>
                        <a:gd name="csX17" fmla="*/ 4492 w 45342"/>
                        <a:gd name="csY17" fmla="*/ 29286 h 56351"/>
                        <a:gd name="csX18" fmla="*/ 22586 w 45342"/>
                        <a:gd name="csY18" fmla="*/ 33886 h 56351"/>
                        <a:gd name="csX19" fmla="*/ 34960 w 45342"/>
                        <a:gd name="csY19" fmla="*/ 33886 h 56351"/>
                        <a:gd name="csX20" fmla="*/ 34960 w 45342"/>
                        <a:gd name="csY20" fmla="*/ 34760 h 56351"/>
                        <a:gd name="csX21" fmla="*/ 30958 w 45342"/>
                        <a:gd name="csY21" fmla="*/ 44175 h 56351"/>
                        <a:gd name="csX22" fmla="*/ 19718 w 45342"/>
                        <a:gd name="csY22" fmla="*/ 47503 h 56351"/>
                        <a:gd name="csX23" fmla="*/ 10748 w 45342"/>
                        <a:gd name="csY23" fmla="*/ 46399 h 56351"/>
                        <a:gd name="csX24" fmla="*/ 2376 w 45342"/>
                        <a:gd name="csY24" fmla="*/ 43087 h 56351"/>
                        <a:gd name="csX25" fmla="*/ 2376 w 45342"/>
                        <a:gd name="csY25" fmla="*/ 51244 h 56351"/>
                        <a:gd name="csX26" fmla="*/ 11760 w 45342"/>
                        <a:gd name="csY26" fmla="*/ 54035 h 56351"/>
                        <a:gd name="csX27" fmla="*/ 20623 w 45342"/>
                        <a:gd name="csY27" fmla="*/ 54970 h 56351"/>
                        <a:gd name="csX28" fmla="*/ 38027 w 45342"/>
                        <a:gd name="csY28" fmla="*/ 48929 h 56351"/>
                        <a:gd name="csX29" fmla="*/ 43777 w 45342"/>
                        <a:gd name="csY29" fmla="*/ 30636 h 56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5342" h="56351">
                          <a:moveTo>
                            <a:pt x="26189" y="26986"/>
                          </a:moveTo>
                          <a:cubicBezTo>
                            <a:pt x="19064" y="26986"/>
                            <a:pt x="14127" y="26173"/>
                            <a:pt x="11377" y="24548"/>
                          </a:cubicBezTo>
                          <a:cubicBezTo>
                            <a:pt x="8627" y="22923"/>
                            <a:pt x="7252" y="20142"/>
                            <a:pt x="7252" y="16207"/>
                          </a:cubicBezTo>
                          <a:cubicBezTo>
                            <a:pt x="7252" y="13078"/>
                            <a:pt x="8284" y="10594"/>
                            <a:pt x="10349" y="8754"/>
                          </a:cubicBezTo>
                          <a:cubicBezTo>
                            <a:pt x="12414" y="6924"/>
                            <a:pt x="15215" y="6010"/>
                            <a:pt x="18752" y="6010"/>
                          </a:cubicBezTo>
                          <a:cubicBezTo>
                            <a:pt x="23649" y="6010"/>
                            <a:pt x="27574" y="7742"/>
                            <a:pt x="30529" y="11208"/>
                          </a:cubicBezTo>
                          <a:cubicBezTo>
                            <a:pt x="33483" y="14673"/>
                            <a:pt x="34960" y="19278"/>
                            <a:pt x="34960" y="25023"/>
                          </a:cubicBezTo>
                          <a:lnTo>
                            <a:pt x="34960" y="26986"/>
                          </a:lnTo>
                          <a:lnTo>
                            <a:pt x="26189" y="26986"/>
                          </a:lnTo>
                          <a:close/>
                          <a:moveTo>
                            <a:pt x="43777" y="30636"/>
                          </a:moveTo>
                          <a:lnTo>
                            <a:pt x="43777" y="14"/>
                          </a:lnTo>
                          <a:lnTo>
                            <a:pt x="34960" y="14"/>
                          </a:lnTo>
                          <a:lnTo>
                            <a:pt x="34960" y="8156"/>
                          </a:lnTo>
                          <a:cubicBezTo>
                            <a:pt x="32946" y="4906"/>
                            <a:pt x="30437" y="2503"/>
                            <a:pt x="27431" y="949"/>
                          </a:cubicBezTo>
                          <a:cubicBezTo>
                            <a:pt x="24426" y="-604"/>
                            <a:pt x="20751" y="-1381"/>
                            <a:pt x="16406" y="-1381"/>
                          </a:cubicBezTo>
                          <a:cubicBezTo>
                            <a:pt x="10917" y="-1381"/>
                            <a:pt x="6547" y="162"/>
                            <a:pt x="3296" y="3249"/>
                          </a:cubicBezTo>
                          <a:cubicBezTo>
                            <a:pt x="55" y="6337"/>
                            <a:pt x="-1565" y="10467"/>
                            <a:pt x="-1565" y="15639"/>
                          </a:cubicBezTo>
                          <a:cubicBezTo>
                            <a:pt x="-1565" y="21670"/>
                            <a:pt x="454" y="26219"/>
                            <a:pt x="4492" y="29286"/>
                          </a:cubicBezTo>
                          <a:cubicBezTo>
                            <a:pt x="8540" y="32353"/>
                            <a:pt x="14571" y="33886"/>
                            <a:pt x="22586" y="33886"/>
                          </a:cubicBezTo>
                          <a:lnTo>
                            <a:pt x="34960" y="33886"/>
                          </a:lnTo>
                          <a:lnTo>
                            <a:pt x="34960" y="34760"/>
                          </a:lnTo>
                          <a:cubicBezTo>
                            <a:pt x="34960" y="38819"/>
                            <a:pt x="33626" y="41957"/>
                            <a:pt x="30958" y="44175"/>
                          </a:cubicBezTo>
                          <a:cubicBezTo>
                            <a:pt x="28290" y="46394"/>
                            <a:pt x="24543" y="47503"/>
                            <a:pt x="19718" y="47503"/>
                          </a:cubicBezTo>
                          <a:cubicBezTo>
                            <a:pt x="16652" y="47503"/>
                            <a:pt x="13661" y="47135"/>
                            <a:pt x="10748" y="46399"/>
                          </a:cubicBezTo>
                          <a:cubicBezTo>
                            <a:pt x="7845" y="45663"/>
                            <a:pt x="5054" y="44559"/>
                            <a:pt x="2376" y="43087"/>
                          </a:cubicBezTo>
                          <a:lnTo>
                            <a:pt x="2376" y="51244"/>
                          </a:lnTo>
                          <a:cubicBezTo>
                            <a:pt x="5596" y="52491"/>
                            <a:pt x="8724" y="53422"/>
                            <a:pt x="11760" y="54035"/>
                          </a:cubicBezTo>
                          <a:cubicBezTo>
                            <a:pt x="14796" y="54659"/>
                            <a:pt x="17750" y="54970"/>
                            <a:pt x="20623" y="54970"/>
                          </a:cubicBezTo>
                          <a:cubicBezTo>
                            <a:pt x="28392" y="54970"/>
                            <a:pt x="34193" y="52957"/>
                            <a:pt x="38027" y="48929"/>
                          </a:cubicBezTo>
                          <a:cubicBezTo>
                            <a:pt x="41860" y="44911"/>
                            <a:pt x="43777" y="38814"/>
                            <a:pt x="43777" y="30636"/>
                          </a:cubicBezTo>
                          <a:close/>
                        </a:path>
                      </a:pathLst>
                    </a:custGeom>
                    <a:solidFill>
                      <a:srgbClr val="000000"/>
                    </a:solidFill>
                    <a:ln w="15" cap="flat">
                      <a:noFill/>
                      <a:prstDash val="solid"/>
                      <a:round/>
                    </a:ln>
                  </p:spPr>
                  <p:txBody>
                    <a:bodyPr/>
                    <a:lstStyle/>
                    <a:p>
                      <a:endParaRPr lang="nb-NO"/>
                    </a:p>
                  </p:txBody>
                </p:sp>
                <p:sp>
                  <p:nvSpPr>
                    <p:cNvPr id="433" name="Friform 432">
                      <a:extLst>
                        <a:ext uri="{FF2B5EF4-FFF2-40B4-BE49-F238E27FC236}">
                          <a16:creationId xmlns:a16="http://schemas.microsoft.com/office/drawing/2014/main" id="{F9880A19-BB1F-3CE3-98A4-71E7EC8110FF}"/>
                        </a:ext>
                      </a:extLst>
                    </p:cNvPr>
                    <p:cNvSpPr/>
                    <p:nvPr/>
                  </p:nvSpPr>
                  <p:spPr>
                    <a:xfrm flipV="1">
                      <a:off x="6115243" y="5143273"/>
                      <a:ext cx="48025" cy="75365"/>
                    </a:xfrm>
                    <a:custGeom>
                      <a:avLst/>
                      <a:gdLst>
                        <a:gd name="csX0" fmla="*/ 7020 w 48025"/>
                        <a:gd name="csY0" fmla="*/ 27699 h 75365"/>
                        <a:gd name="csX1" fmla="*/ 7020 w 48025"/>
                        <a:gd name="csY1" fmla="*/ -760 h 75365"/>
                        <a:gd name="csX2" fmla="*/ -1843 w 48025"/>
                        <a:gd name="csY2" fmla="*/ -760 h 75365"/>
                        <a:gd name="csX3" fmla="*/ -1843 w 48025"/>
                        <a:gd name="csY3" fmla="*/ 73317 h 75365"/>
                        <a:gd name="csX4" fmla="*/ 7020 w 48025"/>
                        <a:gd name="csY4" fmla="*/ 73317 h 75365"/>
                        <a:gd name="csX5" fmla="*/ 7020 w 48025"/>
                        <a:gd name="csY5" fmla="*/ 65175 h 75365"/>
                        <a:gd name="csX6" fmla="*/ 14043 w 48025"/>
                        <a:gd name="csY6" fmla="*/ 72275 h 75365"/>
                        <a:gd name="csX7" fmla="*/ 24179 w 48025"/>
                        <a:gd name="csY7" fmla="*/ 74605 h 75365"/>
                        <a:gd name="csX8" fmla="*/ 40064 w 48025"/>
                        <a:gd name="csY8" fmla="*/ 66846 h 75365"/>
                        <a:gd name="csX9" fmla="*/ 46183 w 48025"/>
                        <a:gd name="csY9" fmla="*/ 46437 h 75365"/>
                        <a:gd name="csX10" fmla="*/ 40064 w 48025"/>
                        <a:gd name="csY10" fmla="*/ 26012 h 75365"/>
                        <a:gd name="csX11" fmla="*/ 24179 w 48025"/>
                        <a:gd name="csY11" fmla="*/ 18254 h 75365"/>
                        <a:gd name="csX12" fmla="*/ 14043 w 48025"/>
                        <a:gd name="csY12" fmla="*/ 20584 h 75365"/>
                        <a:gd name="csX13" fmla="*/ 7020 w 48025"/>
                        <a:gd name="csY13" fmla="*/ 27699 h 75365"/>
                        <a:gd name="csX14" fmla="*/ 37028 w 48025"/>
                        <a:gd name="csY14" fmla="*/ 46437 h 75365"/>
                        <a:gd name="csX15" fmla="*/ 33026 w 48025"/>
                        <a:gd name="csY15" fmla="*/ 61694 h 75365"/>
                        <a:gd name="csX16" fmla="*/ 22032 w 48025"/>
                        <a:gd name="csY16" fmla="*/ 67230 h 75365"/>
                        <a:gd name="csX17" fmla="*/ 11022 w 48025"/>
                        <a:gd name="csY17" fmla="*/ 61694 h 75365"/>
                        <a:gd name="csX18" fmla="*/ 7020 w 48025"/>
                        <a:gd name="csY18" fmla="*/ 46437 h 75365"/>
                        <a:gd name="csX19" fmla="*/ 11022 w 48025"/>
                        <a:gd name="csY19" fmla="*/ 31180 h 75365"/>
                        <a:gd name="csX20" fmla="*/ 22032 w 48025"/>
                        <a:gd name="csY20" fmla="*/ 25644 h 75365"/>
                        <a:gd name="csX21" fmla="*/ 33026 w 48025"/>
                        <a:gd name="csY21" fmla="*/ 31180 h 75365"/>
                        <a:gd name="csX22" fmla="*/ 37028 w 48025"/>
                        <a:gd name="csY22" fmla="*/ 46437 h 75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8025" h="75365">
                          <a:moveTo>
                            <a:pt x="7020" y="27699"/>
                          </a:moveTo>
                          <a:lnTo>
                            <a:pt x="7020" y="-760"/>
                          </a:lnTo>
                          <a:lnTo>
                            <a:pt x="-1843" y="-760"/>
                          </a:lnTo>
                          <a:lnTo>
                            <a:pt x="-1843" y="73317"/>
                          </a:lnTo>
                          <a:lnTo>
                            <a:pt x="7020" y="73317"/>
                          </a:lnTo>
                          <a:lnTo>
                            <a:pt x="7020" y="65175"/>
                          </a:lnTo>
                          <a:cubicBezTo>
                            <a:pt x="8880" y="68364"/>
                            <a:pt x="11221" y="70731"/>
                            <a:pt x="14043" y="72275"/>
                          </a:cubicBezTo>
                          <a:cubicBezTo>
                            <a:pt x="16875" y="73828"/>
                            <a:pt x="20253" y="74605"/>
                            <a:pt x="24179" y="74605"/>
                          </a:cubicBezTo>
                          <a:cubicBezTo>
                            <a:pt x="30701" y="74605"/>
                            <a:pt x="35996" y="72019"/>
                            <a:pt x="40064" y="66846"/>
                          </a:cubicBezTo>
                          <a:cubicBezTo>
                            <a:pt x="44143" y="61674"/>
                            <a:pt x="46183" y="54871"/>
                            <a:pt x="46183" y="46437"/>
                          </a:cubicBezTo>
                          <a:cubicBezTo>
                            <a:pt x="46183" y="38003"/>
                            <a:pt x="44143" y="31195"/>
                            <a:pt x="40064" y="26012"/>
                          </a:cubicBezTo>
                          <a:cubicBezTo>
                            <a:pt x="35996" y="20840"/>
                            <a:pt x="30701" y="18254"/>
                            <a:pt x="24179" y="18254"/>
                          </a:cubicBezTo>
                          <a:cubicBezTo>
                            <a:pt x="20253" y="18254"/>
                            <a:pt x="16875" y="19030"/>
                            <a:pt x="14043" y="20584"/>
                          </a:cubicBezTo>
                          <a:cubicBezTo>
                            <a:pt x="11221" y="22138"/>
                            <a:pt x="8880" y="24510"/>
                            <a:pt x="7020" y="27699"/>
                          </a:cubicBezTo>
                          <a:close/>
                          <a:moveTo>
                            <a:pt x="37028" y="46437"/>
                          </a:moveTo>
                          <a:cubicBezTo>
                            <a:pt x="37028" y="52918"/>
                            <a:pt x="35694" y="58004"/>
                            <a:pt x="33026" y="61694"/>
                          </a:cubicBezTo>
                          <a:cubicBezTo>
                            <a:pt x="30358" y="65385"/>
                            <a:pt x="26693" y="67230"/>
                            <a:pt x="22032" y="67230"/>
                          </a:cubicBezTo>
                          <a:cubicBezTo>
                            <a:pt x="17360" y="67230"/>
                            <a:pt x="13690" y="65385"/>
                            <a:pt x="11022" y="61694"/>
                          </a:cubicBezTo>
                          <a:cubicBezTo>
                            <a:pt x="8354" y="58004"/>
                            <a:pt x="7020" y="52918"/>
                            <a:pt x="7020" y="46437"/>
                          </a:cubicBezTo>
                          <a:cubicBezTo>
                            <a:pt x="7020" y="39956"/>
                            <a:pt x="8354" y="34870"/>
                            <a:pt x="11022" y="31180"/>
                          </a:cubicBezTo>
                          <a:cubicBezTo>
                            <a:pt x="13690" y="27490"/>
                            <a:pt x="17360" y="25644"/>
                            <a:pt x="22032" y="25644"/>
                          </a:cubicBezTo>
                          <a:cubicBezTo>
                            <a:pt x="26693" y="25644"/>
                            <a:pt x="30358" y="27490"/>
                            <a:pt x="33026" y="31180"/>
                          </a:cubicBezTo>
                          <a:cubicBezTo>
                            <a:pt x="35694" y="34870"/>
                            <a:pt x="37028" y="39956"/>
                            <a:pt x="37028" y="46437"/>
                          </a:cubicBezTo>
                          <a:close/>
                        </a:path>
                      </a:pathLst>
                    </a:custGeom>
                    <a:solidFill>
                      <a:srgbClr val="000000"/>
                    </a:solidFill>
                    <a:ln w="15" cap="flat">
                      <a:noFill/>
                      <a:prstDash val="solid"/>
                      <a:round/>
                    </a:ln>
                  </p:spPr>
                  <p:txBody>
                    <a:bodyPr/>
                    <a:lstStyle/>
                    <a:p>
                      <a:endParaRPr lang="nb-NO"/>
                    </a:p>
                  </p:txBody>
                </p:sp>
                <p:sp>
                  <p:nvSpPr>
                    <p:cNvPr id="434" name="Friform 433">
                      <a:extLst>
                        <a:ext uri="{FF2B5EF4-FFF2-40B4-BE49-F238E27FC236}">
                          <a16:creationId xmlns:a16="http://schemas.microsoft.com/office/drawing/2014/main" id="{895F8F85-DBEA-756A-E32F-8C9E5508E9A4}"/>
                        </a:ext>
                      </a:extLst>
                    </p:cNvPr>
                    <p:cNvSpPr/>
                    <p:nvPr/>
                  </p:nvSpPr>
                  <p:spPr>
                    <a:xfrm flipV="1">
                      <a:off x="6176494" y="5123769"/>
                      <a:ext cx="21988" cy="87402"/>
                    </a:xfrm>
                    <a:custGeom>
                      <a:avLst/>
                      <a:gdLst>
                        <a:gd name="csX0" fmla="*/ -921 w 21988"/>
                        <a:gd name="csY0" fmla="*/ 85761 h 87402"/>
                        <a:gd name="csX1" fmla="*/ 6746 w 21988"/>
                        <a:gd name="csY1" fmla="*/ 85761 h 87402"/>
                        <a:gd name="csX2" fmla="*/ 17495 w 21988"/>
                        <a:gd name="csY2" fmla="*/ 63619 h 87402"/>
                        <a:gd name="csX3" fmla="*/ 21068 w 21988"/>
                        <a:gd name="csY3" fmla="*/ 42106 h 87402"/>
                        <a:gd name="csX4" fmla="*/ 17495 w 21988"/>
                        <a:gd name="csY4" fmla="*/ 20501 h 87402"/>
                        <a:gd name="csX5" fmla="*/ 6746 w 21988"/>
                        <a:gd name="csY5" fmla="*/ -1641 h 87402"/>
                        <a:gd name="csX6" fmla="*/ -921 w 21988"/>
                        <a:gd name="csY6" fmla="*/ -1641 h 87402"/>
                        <a:gd name="csX7" fmla="*/ 8586 w 21988"/>
                        <a:gd name="csY7" fmla="*/ 20194 h 87402"/>
                        <a:gd name="csX8" fmla="*/ 11729 w 21988"/>
                        <a:gd name="csY8" fmla="*/ 42106 h 87402"/>
                        <a:gd name="csX9" fmla="*/ 8586 w 21988"/>
                        <a:gd name="csY9" fmla="*/ 63957 h 87402"/>
                        <a:gd name="csX10" fmla="*/ -921 w 21988"/>
                        <a:gd name="csY10" fmla="*/ 85761 h 874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1988" h="87402">
                          <a:moveTo>
                            <a:pt x="-921" y="85761"/>
                          </a:moveTo>
                          <a:lnTo>
                            <a:pt x="6746" y="85761"/>
                          </a:lnTo>
                          <a:cubicBezTo>
                            <a:pt x="11530" y="78227"/>
                            <a:pt x="15113" y="70847"/>
                            <a:pt x="17495" y="63619"/>
                          </a:cubicBezTo>
                          <a:cubicBezTo>
                            <a:pt x="19877" y="56402"/>
                            <a:pt x="21068" y="49231"/>
                            <a:pt x="21068" y="42106"/>
                          </a:cubicBezTo>
                          <a:cubicBezTo>
                            <a:pt x="21068" y="34950"/>
                            <a:pt x="19877" y="27749"/>
                            <a:pt x="17495" y="20501"/>
                          </a:cubicBezTo>
                          <a:cubicBezTo>
                            <a:pt x="15113" y="13253"/>
                            <a:pt x="11530" y="5872"/>
                            <a:pt x="6746" y="-1641"/>
                          </a:cubicBezTo>
                          <a:lnTo>
                            <a:pt x="-921" y="-1641"/>
                          </a:lnTo>
                          <a:cubicBezTo>
                            <a:pt x="3321" y="5678"/>
                            <a:pt x="6490" y="12957"/>
                            <a:pt x="8586" y="20194"/>
                          </a:cubicBezTo>
                          <a:cubicBezTo>
                            <a:pt x="10682" y="27432"/>
                            <a:pt x="11729" y="34736"/>
                            <a:pt x="11729" y="42106"/>
                          </a:cubicBezTo>
                          <a:cubicBezTo>
                            <a:pt x="11729" y="49487"/>
                            <a:pt x="10682" y="56770"/>
                            <a:pt x="8586" y="63957"/>
                          </a:cubicBezTo>
                          <a:cubicBezTo>
                            <a:pt x="6490" y="71153"/>
                            <a:pt x="3321" y="78422"/>
                            <a:pt x="-921" y="85761"/>
                          </a:cubicBezTo>
                          <a:close/>
                        </a:path>
                      </a:pathLst>
                    </a:custGeom>
                    <a:solidFill>
                      <a:srgbClr val="000000"/>
                    </a:solidFill>
                    <a:ln w="15" cap="flat">
                      <a:noFill/>
                      <a:prstDash val="solid"/>
                      <a:round/>
                    </a:ln>
                  </p:spPr>
                  <p:txBody>
                    <a:bodyPr/>
                    <a:lstStyle/>
                    <a:p>
                      <a:endParaRPr lang="nb-NO"/>
                    </a:p>
                  </p:txBody>
                </p:sp>
              </p:grpSp>
            </p:grpSp>
          </p:grpSp>
        </p:grpSp>
        <p:sp>
          <p:nvSpPr>
            <p:cNvPr id="435" name="Friform 434">
              <a:extLst>
                <a:ext uri="{FF2B5EF4-FFF2-40B4-BE49-F238E27FC236}">
                  <a16:creationId xmlns:a16="http://schemas.microsoft.com/office/drawing/2014/main" id="{3DDB6FC8-0FF5-586E-6A10-26CAB686B8CC}"/>
                </a:ext>
              </a:extLst>
            </p:cNvPr>
            <p:cNvSpPr/>
            <p:nvPr/>
          </p:nvSpPr>
          <p:spPr>
            <a:xfrm>
              <a:off x="6275629" y="1693984"/>
              <a:ext cx="9813" cy="3721722"/>
            </a:xfrm>
            <a:custGeom>
              <a:avLst/>
              <a:gdLst>
                <a:gd name="csX0" fmla="*/ 0 w 9813"/>
                <a:gd name="csY0" fmla="*/ 3721723 h 3721722"/>
                <a:gd name="csX1" fmla="*/ 0 w 9813"/>
                <a:gd name="csY1" fmla="*/ 0 h 3721722"/>
              </a:gdLst>
              <a:ahLst/>
              <a:cxnLst>
                <a:cxn ang="0">
                  <a:pos x="csX0" y="csY0"/>
                </a:cxn>
                <a:cxn ang="0">
                  <a:pos x="csX1" y="csY1"/>
                </a:cxn>
              </a:cxnLst>
              <a:rect l="l" t="t" r="r" b="b"/>
              <a:pathLst>
                <a:path w="9813" h="3721722">
                  <a:moveTo>
                    <a:pt x="0" y="3721723"/>
                  </a:moveTo>
                  <a:lnTo>
                    <a:pt x="0" y="0"/>
                  </a:lnTo>
                </a:path>
              </a:pathLst>
            </a:custGeom>
            <a:noFill/>
            <a:ln w="7851" cap="sq">
              <a:solidFill>
                <a:srgbClr val="000000"/>
              </a:solidFill>
              <a:prstDash val="solid"/>
              <a:miter/>
            </a:ln>
          </p:spPr>
          <p:txBody>
            <a:bodyPr/>
            <a:lstStyle/>
            <a:p>
              <a:endParaRPr lang="nb-NO"/>
            </a:p>
          </p:txBody>
        </p:sp>
        <p:sp>
          <p:nvSpPr>
            <p:cNvPr id="436" name="Friform 435">
              <a:extLst>
                <a:ext uri="{FF2B5EF4-FFF2-40B4-BE49-F238E27FC236}">
                  <a16:creationId xmlns:a16="http://schemas.microsoft.com/office/drawing/2014/main" id="{EEDF1ED8-FE2C-0B0E-E6A0-E68EAC6A9E5F}"/>
                </a:ext>
              </a:extLst>
            </p:cNvPr>
            <p:cNvSpPr/>
            <p:nvPr/>
          </p:nvSpPr>
          <p:spPr>
            <a:xfrm>
              <a:off x="10728616" y="1693984"/>
              <a:ext cx="9813" cy="3721722"/>
            </a:xfrm>
            <a:custGeom>
              <a:avLst/>
              <a:gdLst>
                <a:gd name="csX0" fmla="*/ 0 w 9813"/>
                <a:gd name="csY0" fmla="*/ 3721723 h 3721722"/>
                <a:gd name="csX1" fmla="*/ 0 w 9813"/>
                <a:gd name="csY1" fmla="*/ 0 h 3721722"/>
              </a:gdLst>
              <a:ahLst/>
              <a:cxnLst>
                <a:cxn ang="0">
                  <a:pos x="csX0" y="csY0"/>
                </a:cxn>
                <a:cxn ang="0">
                  <a:pos x="csX1" y="csY1"/>
                </a:cxn>
              </a:cxnLst>
              <a:rect l="l" t="t" r="r" b="b"/>
              <a:pathLst>
                <a:path w="9813" h="3721722">
                  <a:moveTo>
                    <a:pt x="0" y="3721723"/>
                  </a:moveTo>
                  <a:lnTo>
                    <a:pt x="0" y="0"/>
                  </a:lnTo>
                </a:path>
              </a:pathLst>
            </a:custGeom>
            <a:noFill/>
            <a:ln w="7851" cap="sq">
              <a:solidFill>
                <a:srgbClr val="000000"/>
              </a:solidFill>
              <a:prstDash val="solid"/>
              <a:miter/>
            </a:ln>
          </p:spPr>
          <p:txBody>
            <a:bodyPr/>
            <a:lstStyle/>
            <a:p>
              <a:endParaRPr lang="nb-NO"/>
            </a:p>
          </p:txBody>
        </p:sp>
        <p:sp>
          <p:nvSpPr>
            <p:cNvPr id="437" name="Friform 436">
              <a:extLst>
                <a:ext uri="{FF2B5EF4-FFF2-40B4-BE49-F238E27FC236}">
                  <a16:creationId xmlns:a16="http://schemas.microsoft.com/office/drawing/2014/main" id="{CEA476C8-4E5E-A241-CE30-58DD71F6FA1A}"/>
                </a:ext>
              </a:extLst>
            </p:cNvPr>
            <p:cNvSpPr/>
            <p:nvPr/>
          </p:nvSpPr>
          <p:spPr>
            <a:xfrm>
              <a:off x="6275629" y="5415706"/>
              <a:ext cx="4452986" cy="9813"/>
            </a:xfrm>
            <a:custGeom>
              <a:avLst/>
              <a:gdLst>
                <a:gd name="csX0" fmla="*/ 0 w 4452986"/>
                <a:gd name="csY0" fmla="*/ 0 h 9813"/>
                <a:gd name="csX1" fmla="*/ 4452987 w 4452986"/>
                <a:gd name="csY1" fmla="*/ 0 h 9813"/>
              </a:gdLst>
              <a:ahLst/>
              <a:cxnLst>
                <a:cxn ang="0">
                  <a:pos x="csX0" y="csY0"/>
                </a:cxn>
                <a:cxn ang="0">
                  <a:pos x="csX1" y="csY1"/>
                </a:cxn>
              </a:cxnLst>
              <a:rect l="l" t="t" r="r" b="b"/>
              <a:pathLst>
                <a:path w="4452986" h="9813">
                  <a:moveTo>
                    <a:pt x="0" y="0"/>
                  </a:moveTo>
                  <a:lnTo>
                    <a:pt x="4452987" y="0"/>
                  </a:lnTo>
                </a:path>
              </a:pathLst>
            </a:custGeom>
            <a:noFill/>
            <a:ln w="7851" cap="sq">
              <a:solidFill>
                <a:srgbClr val="000000"/>
              </a:solidFill>
              <a:prstDash val="solid"/>
              <a:miter/>
            </a:ln>
          </p:spPr>
          <p:txBody>
            <a:bodyPr/>
            <a:lstStyle/>
            <a:p>
              <a:endParaRPr lang="nb-NO"/>
            </a:p>
          </p:txBody>
        </p:sp>
        <p:sp>
          <p:nvSpPr>
            <p:cNvPr id="438" name="Friform 437">
              <a:extLst>
                <a:ext uri="{FF2B5EF4-FFF2-40B4-BE49-F238E27FC236}">
                  <a16:creationId xmlns:a16="http://schemas.microsoft.com/office/drawing/2014/main" id="{179ECFEA-4109-D367-25FF-FDD70B74CF7D}"/>
                </a:ext>
              </a:extLst>
            </p:cNvPr>
            <p:cNvSpPr/>
            <p:nvPr/>
          </p:nvSpPr>
          <p:spPr>
            <a:xfrm>
              <a:off x="6275629" y="1693984"/>
              <a:ext cx="4452986" cy="9813"/>
            </a:xfrm>
            <a:custGeom>
              <a:avLst/>
              <a:gdLst>
                <a:gd name="csX0" fmla="*/ 0 w 4452986"/>
                <a:gd name="csY0" fmla="*/ 0 h 9813"/>
                <a:gd name="csX1" fmla="*/ 4452987 w 4452986"/>
                <a:gd name="csY1" fmla="*/ 0 h 9813"/>
              </a:gdLst>
              <a:ahLst/>
              <a:cxnLst>
                <a:cxn ang="0">
                  <a:pos x="csX0" y="csY0"/>
                </a:cxn>
                <a:cxn ang="0">
                  <a:pos x="csX1" y="csY1"/>
                </a:cxn>
              </a:cxnLst>
              <a:rect l="l" t="t" r="r" b="b"/>
              <a:pathLst>
                <a:path w="4452986" h="9813">
                  <a:moveTo>
                    <a:pt x="0" y="0"/>
                  </a:moveTo>
                  <a:lnTo>
                    <a:pt x="4452987" y="0"/>
                  </a:lnTo>
                </a:path>
              </a:pathLst>
            </a:custGeom>
            <a:noFill/>
            <a:ln w="7851" cap="sq">
              <a:solidFill>
                <a:srgbClr val="000000"/>
              </a:solidFill>
              <a:prstDash val="solid"/>
              <a:miter/>
            </a:ln>
          </p:spPr>
          <p:txBody>
            <a:bodyPr/>
            <a:lstStyle/>
            <a:p>
              <a:endParaRPr lang="nb-NO"/>
            </a:p>
          </p:txBody>
        </p:sp>
        <p:sp>
          <p:nvSpPr>
            <p:cNvPr id="453" name="TekstSylinder 452">
              <a:extLst>
                <a:ext uri="{FF2B5EF4-FFF2-40B4-BE49-F238E27FC236}">
                  <a16:creationId xmlns:a16="http://schemas.microsoft.com/office/drawing/2014/main" id="{737B592C-F00E-D704-DC02-C1DF341897DC}"/>
                </a:ext>
              </a:extLst>
            </p:cNvPr>
            <p:cNvSpPr txBox="1"/>
            <p:nvPr/>
          </p:nvSpPr>
          <p:spPr>
            <a:xfrm>
              <a:off x="10066410" y="1755423"/>
              <a:ext cx="490840" cy="276999"/>
            </a:xfrm>
            <a:prstGeom prst="rect">
              <a:avLst/>
            </a:prstGeom>
            <a:noFill/>
          </p:spPr>
          <p:txBody>
            <a:bodyPr wrap="none" rtlCol="0">
              <a:spAutoFit/>
            </a:bodyPr>
            <a:lstStyle/>
            <a:p>
              <a:r>
                <a:rPr lang="nb-NO" sz="1200" b="1">
                  <a:solidFill>
                    <a:srgbClr val="C80F2E"/>
                  </a:solidFill>
                  <a:latin typeface="Arial" panose="020B0604020202020204" pitchFamily="34" charset="0"/>
                  <a:cs typeface="Arial" panose="020B0604020202020204" pitchFamily="34" charset="0"/>
                </a:rPr>
                <a:t>85%</a:t>
              </a:r>
            </a:p>
          </p:txBody>
        </p:sp>
        <p:sp>
          <p:nvSpPr>
            <p:cNvPr id="454" name="TekstSylinder 453">
              <a:extLst>
                <a:ext uri="{FF2B5EF4-FFF2-40B4-BE49-F238E27FC236}">
                  <a16:creationId xmlns:a16="http://schemas.microsoft.com/office/drawing/2014/main" id="{45F8BF46-3517-CC56-5332-0503646F63AA}"/>
                </a:ext>
              </a:extLst>
            </p:cNvPr>
            <p:cNvSpPr txBox="1"/>
            <p:nvPr/>
          </p:nvSpPr>
          <p:spPr>
            <a:xfrm>
              <a:off x="9664410" y="2215439"/>
              <a:ext cx="490840" cy="276999"/>
            </a:xfrm>
            <a:prstGeom prst="rect">
              <a:avLst/>
            </a:prstGeom>
            <a:noFill/>
          </p:spPr>
          <p:txBody>
            <a:bodyPr wrap="none" rtlCol="0">
              <a:spAutoFit/>
            </a:bodyPr>
            <a:lstStyle/>
            <a:p>
              <a:r>
                <a:rPr lang="nb-NO" sz="1200" b="1">
                  <a:solidFill>
                    <a:srgbClr val="C80F2E"/>
                  </a:solidFill>
                  <a:latin typeface="Arial" panose="020B0604020202020204" pitchFamily="34" charset="0"/>
                  <a:cs typeface="Arial" panose="020B0604020202020204" pitchFamily="34" charset="0"/>
                </a:rPr>
                <a:t>76%</a:t>
              </a:r>
            </a:p>
          </p:txBody>
        </p:sp>
        <p:sp>
          <p:nvSpPr>
            <p:cNvPr id="455" name="TekstSylinder 454">
              <a:extLst>
                <a:ext uri="{FF2B5EF4-FFF2-40B4-BE49-F238E27FC236}">
                  <a16:creationId xmlns:a16="http://schemas.microsoft.com/office/drawing/2014/main" id="{53120FED-2FD3-F13F-8D62-5B4C79F329AC}"/>
                </a:ext>
              </a:extLst>
            </p:cNvPr>
            <p:cNvSpPr txBox="1"/>
            <p:nvPr/>
          </p:nvSpPr>
          <p:spPr>
            <a:xfrm>
              <a:off x="9387895" y="2406647"/>
              <a:ext cx="490840" cy="276999"/>
            </a:xfrm>
            <a:prstGeom prst="rect">
              <a:avLst/>
            </a:prstGeom>
            <a:noFill/>
          </p:spPr>
          <p:txBody>
            <a:bodyPr wrap="none" rtlCol="0">
              <a:spAutoFit/>
            </a:bodyPr>
            <a:lstStyle/>
            <a:p>
              <a:r>
                <a:rPr lang="nb-NO" sz="1200" b="1">
                  <a:solidFill>
                    <a:srgbClr val="1B2343"/>
                  </a:solidFill>
                  <a:latin typeface="Arial" panose="020B0604020202020204" pitchFamily="34" charset="0"/>
                  <a:cs typeface="Arial" panose="020B0604020202020204" pitchFamily="34" charset="0"/>
                </a:rPr>
                <a:t>69%</a:t>
              </a:r>
            </a:p>
          </p:txBody>
        </p:sp>
        <p:sp>
          <p:nvSpPr>
            <p:cNvPr id="456" name="TekstSylinder 455">
              <a:extLst>
                <a:ext uri="{FF2B5EF4-FFF2-40B4-BE49-F238E27FC236}">
                  <a16:creationId xmlns:a16="http://schemas.microsoft.com/office/drawing/2014/main" id="{05201524-5D89-2922-EBFD-FB85D3DCBA51}"/>
                </a:ext>
              </a:extLst>
            </p:cNvPr>
            <p:cNvSpPr txBox="1"/>
            <p:nvPr/>
          </p:nvSpPr>
          <p:spPr>
            <a:xfrm>
              <a:off x="9160267" y="3121396"/>
              <a:ext cx="490840" cy="276999"/>
            </a:xfrm>
            <a:prstGeom prst="rect">
              <a:avLst/>
            </a:prstGeom>
            <a:noFill/>
          </p:spPr>
          <p:txBody>
            <a:bodyPr wrap="none" rtlCol="0">
              <a:spAutoFit/>
            </a:bodyPr>
            <a:lstStyle/>
            <a:p>
              <a:r>
                <a:rPr lang="nb-NO" sz="1200" b="1">
                  <a:solidFill>
                    <a:srgbClr val="C80F2E"/>
                  </a:solidFill>
                  <a:latin typeface="Arial" panose="020B0604020202020204" pitchFamily="34" charset="0"/>
                  <a:cs typeface="Arial" panose="020B0604020202020204" pitchFamily="34" charset="0"/>
                </a:rPr>
                <a:t>65%</a:t>
              </a:r>
            </a:p>
          </p:txBody>
        </p:sp>
        <p:sp>
          <p:nvSpPr>
            <p:cNvPr id="457" name="TekstSylinder 456">
              <a:extLst>
                <a:ext uri="{FF2B5EF4-FFF2-40B4-BE49-F238E27FC236}">
                  <a16:creationId xmlns:a16="http://schemas.microsoft.com/office/drawing/2014/main" id="{2667E46F-C228-CF79-BE51-4801FFE265EE}"/>
                </a:ext>
              </a:extLst>
            </p:cNvPr>
            <p:cNvSpPr txBox="1"/>
            <p:nvPr/>
          </p:nvSpPr>
          <p:spPr>
            <a:xfrm>
              <a:off x="7955506" y="3285710"/>
              <a:ext cx="490840" cy="276999"/>
            </a:xfrm>
            <a:prstGeom prst="rect">
              <a:avLst/>
            </a:prstGeom>
            <a:noFill/>
          </p:spPr>
          <p:txBody>
            <a:bodyPr wrap="none" rtlCol="0">
              <a:spAutoFit/>
            </a:bodyPr>
            <a:lstStyle/>
            <a:p>
              <a:r>
                <a:rPr lang="nb-NO" sz="1200" b="1">
                  <a:solidFill>
                    <a:srgbClr val="1B2343"/>
                  </a:solidFill>
                  <a:latin typeface="Arial" panose="020B0604020202020204" pitchFamily="34" charset="0"/>
                  <a:cs typeface="Arial" panose="020B0604020202020204" pitchFamily="34" charset="0"/>
                </a:rPr>
                <a:t>38%</a:t>
              </a:r>
            </a:p>
          </p:txBody>
        </p:sp>
        <p:sp>
          <p:nvSpPr>
            <p:cNvPr id="460" name="TekstSylinder 459">
              <a:extLst>
                <a:ext uri="{FF2B5EF4-FFF2-40B4-BE49-F238E27FC236}">
                  <a16:creationId xmlns:a16="http://schemas.microsoft.com/office/drawing/2014/main" id="{974C78B9-139B-5DC2-60A1-20760BE7728C}"/>
                </a:ext>
              </a:extLst>
            </p:cNvPr>
            <p:cNvSpPr txBox="1"/>
            <p:nvPr/>
          </p:nvSpPr>
          <p:spPr>
            <a:xfrm>
              <a:off x="9360690" y="2665421"/>
              <a:ext cx="490840" cy="276999"/>
            </a:xfrm>
            <a:prstGeom prst="rect">
              <a:avLst/>
            </a:prstGeom>
            <a:noFill/>
          </p:spPr>
          <p:txBody>
            <a:bodyPr wrap="none" rtlCol="0">
              <a:spAutoFit/>
            </a:bodyPr>
            <a:lstStyle/>
            <a:p>
              <a:r>
                <a:rPr lang="nb-NO" sz="1200" b="1">
                  <a:solidFill>
                    <a:srgbClr val="C80F2E"/>
                  </a:solidFill>
                  <a:latin typeface="Arial" panose="020B0604020202020204" pitchFamily="34" charset="0"/>
                  <a:cs typeface="Arial" panose="020B0604020202020204" pitchFamily="34" charset="0"/>
                </a:rPr>
                <a:t>70%</a:t>
              </a:r>
            </a:p>
          </p:txBody>
        </p:sp>
        <p:sp>
          <p:nvSpPr>
            <p:cNvPr id="461" name="TekstSylinder 460">
              <a:extLst>
                <a:ext uri="{FF2B5EF4-FFF2-40B4-BE49-F238E27FC236}">
                  <a16:creationId xmlns:a16="http://schemas.microsoft.com/office/drawing/2014/main" id="{1DBA91E8-B1C3-B865-824E-67F21C1CE3CD}"/>
                </a:ext>
              </a:extLst>
            </p:cNvPr>
            <p:cNvSpPr txBox="1"/>
            <p:nvPr/>
          </p:nvSpPr>
          <p:spPr>
            <a:xfrm>
              <a:off x="9151410" y="2856629"/>
              <a:ext cx="490840" cy="276999"/>
            </a:xfrm>
            <a:prstGeom prst="rect">
              <a:avLst/>
            </a:prstGeom>
            <a:noFill/>
          </p:spPr>
          <p:txBody>
            <a:bodyPr wrap="none" rtlCol="0">
              <a:spAutoFit/>
            </a:bodyPr>
            <a:lstStyle/>
            <a:p>
              <a:r>
                <a:rPr lang="nb-NO" sz="1200" b="1">
                  <a:solidFill>
                    <a:srgbClr val="1B2343"/>
                  </a:solidFill>
                  <a:latin typeface="Arial" panose="020B0604020202020204" pitchFamily="34" charset="0"/>
                  <a:cs typeface="Arial" panose="020B0604020202020204" pitchFamily="34" charset="0"/>
                </a:rPr>
                <a:t>65%</a:t>
              </a:r>
            </a:p>
          </p:txBody>
        </p:sp>
        <p:sp>
          <p:nvSpPr>
            <p:cNvPr id="462" name="TekstSylinder 461">
              <a:extLst>
                <a:ext uri="{FF2B5EF4-FFF2-40B4-BE49-F238E27FC236}">
                  <a16:creationId xmlns:a16="http://schemas.microsoft.com/office/drawing/2014/main" id="{A71AB944-AF85-9673-7466-B7C5FA3B2B17}"/>
                </a:ext>
              </a:extLst>
            </p:cNvPr>
            <p:cNvSpPr txBox="1"/>
            <p:nvPr/>
          </p:nvSpPr>
          <p:spPr>
            <a:xfrm>
              <a:off x="8625631" y="3558833"/>
              <a:ext cx="490840" cy="276999"/>
            </a:xfrm>
            <a:prstGeom prst="rect">
              <a:avLst/>
            </a:prstGeom>
            <a:noFill/>
          </p:spPr>
          <p:txBody>
            <a:bodyPr wrap="none" rtlCol="0">
              <a:spAutoFit/>
            </a:bodyPr>
            <a:lstStyle/>
            <a:p>
              <a:r>
                <a:rPr lang="nb-NO" sz="1200" b="1">
                  <a:solidFill>
                    <a:srgbClr val="C80F2E"/>
                  </a:solidFill>
                  <a:latin typeface="Arial" panose="020B0604020202020204" pitchFamily="34" charset="0"/>
                  <a:cs typeface="Arial" panose="020B0604020202020204" pitchFamily="34" charset="0"/>
                </a:rPr>
                <a:t>53%</a:t>
              </a:r>
            </a:p>
          </p:txBody>
        </p:sp>
        <p:sp>
          <p:nvSpPr>
            <p:cNvPr id="463" name="TekstSylinder 462">
              <a:extLst>
                <a:ext uri="{FF2B5EF4-FFF2-40B4-BE49-F238E27FC236}">
                  <a16:creationId xmlns:a16="http://schemas.microsoft.com/office/drawing/2014/main" id="{F2CD1A5A-A117-0157-AF0B-F7797F3CE853}"/>
                </a:ext>
              </a:extLst>
            </p:cNvPr>
            <p:cNvSpPr txBox="1"/>
            <p:nvPr/>
          </p:nvSpPr>
          <p:spPr>
            <a:xfrm>
              <a:off x="8147411" y="3736594"/>
              <a:ext cx="490840" cy="276999"/>
            </a:xfrm>
            <a:prstGeom prst="rect">
              <a:avLst/>
            </a:prstGeom>
            <a:noFill/>
          </p:spPr>
          <p:txBody>
            <a:bodyPr wrap="none" rtlCol="0">
              <a:spAutoFit/>
            </a:bodyPr>
            <a:lstStyle/>
            <a:p>
              <a:r>
                <a:rPr lang="nb-NO" sz="1200" b="1">
                  <a:solidFill>
                    <a:srgbClr val="1B2343"/>
                  </a:solidFill>
                  <a:latin typeface="Arial" panose="020B0604020202020204" pitchFamily="34" charset="0"/>
                  <a:cs typeface="Arial" panose="020B0604020202020204" pitchFamily="34" charset="0"/>
                </a:rPr>
                <a:t>41%</a:t>
              </a:r>
            </a:p>
          </p:txBody>
        </p:sp>
        <p:sp>
          <p:nvSpPr>
            <p:cNvPr id="464" name="TekstSylinder 463">
              <a:extLst>
                <a:ext uri="{FF2B5EF4-FFF2-40B4-BE49-F238E27FC236}">
                  <a16:creationId xmlns:a16="http://schemas.microsoft.com/office/drawing/2014/main" id="{C8AEBBB3-2876-3390-E66C-44BFC488406B}"/>
                </a:ext>
              </a:extLst>
            </p:cNvPr>
            <p:cNvSpPr txBox="1"/>
            <p:nvPr/>
          </p:nvSpPr>
          <p:spPr>
            <a:xfrm>
              <a:off x="8145883" y="4008421"/>
              <a:ext cx="490840" cy="276999"/>
            </a:xfrm>
            <a:prstGeom prst="rect">
              <a:avLst/>
            </a:prstGeom>
            <a:noFill/>
          </p:spPr>
          <p:txBody>
            <a:bodyPr wrap="none" rtlCol="0">
              <a:spAutoFit/>
            </a:bodyPr>
            <a:lstStyle/>
            <a:p>
              <a:r>
                <a:rPr lang="nb-NO" sz="1200" b="1">
                  <a:solidFill>
                    <a:srgbClr val="C80F2E"/>
                  </a:solidFill>
                  <a:latin typeface="Arial" panose="020B0604020202020204" pitchFamily="34" charset="0"/>
                  <a:cs typeface="Arial" panose="020B0604020202020204" pitchFamily="34" charset="0"/>
                </a:rPr>
                <a:t>42%</a:t>
              </a:r>
            </a:p>
          </p:txBody>
        </p:sp>
        <p:sp>
          <p:nvSpPr>
            <p:cNvPr id="465" name="TekstSylinder 464">
              <a:extLst>
                <a:ext uri="{FF2B5EF4-FFF2-40B4-BE49-F238E27FC236}">
                  <a16:creationId xmlns:a16="http://schemas.microsoft.com/office/drawing/2014/main" id="{74041221-E6FB-D2C0-E418-00F4FFEB1964}"/>
                </a:ext>
              </a:extLst>
            </p:cNvPr>
            <p:cNvSpPr txBox="1"/>
            <p:nvPr/>
          </p:nvSpPr>
          <p:spPr>
            <a:xfrm>
              <a:off x="7734898" y="4186182"/>
              <a:ext cx="490840" cy="276999"/>
            </a:xfrm>
            <a:prstGeom prst="rect">
              <a:avLst/>
            </a:prstGeom>
            <a:noFill/>
          </p:spPr>
          <p:txBody>
            <a:bodyPr wrap="none" rtlCol="0">
              <a:spAutoFit/>
            </a:bodyPr>
            <a:lstStyle/>
            <a:p>
              <a:r>
                <a:rPr lang="nb-NO" sz="1200" b="1">
                  <a:solidFill>
                    <a:srgbClr val="1B2343"/>
                  </a:solidFill>
                  <a:latin typeface="Arial" panose="020B0604020202020204" pitchFamily="34" charset="0"/>
                  <a:cs typeface="Arial" panose="020B0604020202020204" pitchFamily="34" charset="0"/>
                </a:rPr>
                <a:t>32%</a:t>
              </a:r>
            </a:p>
          </p:txBody>
        </p:sp>
        <p:sp>
          <p:nvSpPr>
            <p:cNvPr id="466" name="TekstSylinder 465">
              <a:extLst>
                <a:ext uri="{FF2B5EF4-FFF2-40B4-BE49-F238E27FC236}">
                  <a16:creationId xmlns:a16="http://schemas.microsoft.com/office/drawing/2014/main" id="{027718E7-8CD5-87BF-940F-BA638EC09517}"/>
                </a:ext>
              </a:extLst>
            </p:cNvPr>
            <p:cNvSpPr txBox="1"/>
            <p:nvPr/>
          </p:nvSpPr>
          <p:spPr>
            <a:xfrm>
              <a:off x="7800817" y="4442222"/>
              <a:ext cx="490840" cy="276999"/>
            </a:xfrm>
            <a:prstGeom prst="rect">
              <a:avLst/>
            </a:prstGeom>
            <a:noFill/>
          </p:spPr>
          <p:txBody>
            <a:bodyPr wrap="none" rtlCol="0">
              <a:spAutoFit/>
            </a:bodyPr>
            <a:lstStyle/>
            <a:p>
              <a:r>
                <a:rPr lang="nb-NO" sz="1200" b="1">
                  <a:solidFill>
                    <a:srgbClr val="C80F2E"/>
                  </a:solidFill>
                  <a:latin typeface="Arial" panose="020B0604020202020204" pitchFamily="34" charset="0"/>
                  <a:cs typeface="Arial" panose="020B0604020202020204" pitchFamily="34" charset="0"/>
                </a:rPr>
                <a:t>34%</a:t>
              </a:r>
            </a:p>
          </p:txBody>
        </p:sp>
        <p:sp>
          <p:nvSpPr>
            <p:cNvPr id="468" name="TekstSylinder 467">
              <a:extLst>
                <a:ext uri="{FF2B5EF4-FFF2-40B4-BE49-F238E27FC236}">
                  <a16:creationId xmlns:a16="http://schemas.microsoft.com/office/drawing/2014/main" id="{2394C657-2A27-2613-3ED9-CF936AC76A08}"/>
                </a:ext>
              </a:extLst>
            </p:cNvPr>
            <p:cNvSpPr txBox="1"/>
            <p:nvPr/>
          </p:nvSpPr>
          <p:spPr>
            <a:xfrm>
              <a:off x="7150570" y="4878490"/>
              <a:ext cx="490840" cy="276999"/>
            </a:xfrm>
            <a:prstGeom prst="rect">
              <a:avLst/>
            </a:prstGeom>
            <a:noFill/>
          </p:spPr>
          <p:txBody>
            <a:bodyPr wrap="none" rtlCol="0">
              <a:spAutoFit/>
            </a:bodyPr>
            <a:lstStyle/>
            <a:p>
              <a:r>
                <a:rPr lang="nb-NO" sz="1200" b="1">
                  <a:solidFill>
                    <a:srgbClr val="C80F2E"/>
                  </a:solidFill>
                  <a:latin typeface="Arial" panose="020B0604020202020204" pitchFamily="34" charset="0"/>
                  <a:cs typeface="Arial" panose="020B0604020202020204" pitchFamily="34" charset="0"/>
                </a:rPr>
                <a:t>20%</a:t>
              </a:r>
            </a:p>
          </p:txBody>
        </p:sp>
        <p:sp>
          <p:nvSpPr>
            <p:cNvPr id="469" name="TekstSylinder 468">
              <a:extLst>
                <a:ext uri="{FF2B5EF4-FFF2-40B4-BE49-F238E27FC236}">
                  <a16:creationId xmlns:a16="http://schemas.microsoft.com/office/drawing/2014/main" id="{2E4B5AB9-E2F3-2FC6-C5ED-5674ACB3D24D}"/>
                </a:ext>
              </a:extLst>
            </p:cNvPr>
            <p:cNvSpPr txBox="1"/>
            <p:nvPr/>
          </p:nvSpPr>
          <p:spPr>
            <a:xfrm>
              <a:off x="6981631" y="5042804"/>
              <a:ext cx="490840" cy="276999"/>
            </a:xfrm>
            <a:prstGeom prst="rect">
              <a:avLst/>
            </a:prstGeom>
            <a:noFill/>
          </p:spPr>
          <p:txBody>
            <a:bodyPr wrap="none" rtlCol="0">
              <a:spAutoFit/>
            </a:bodyPr>
            <a:lstStyle/>
            <a:p>
              <a:r>
                <a:rPr lang="nb-NO" sz="1200" b="1">
                  <a:solidFill>
                    <a:srgbClr val="1B2343"/>
                  </a:solidFill>
                  <a:latin typeface="Arial" panose="020B0604020202020204" pitchFamily="34" charset="0"/>
                  <a:cs typeface="Arial" panose="020B0604020202020204" pitchFamily="34" charset="0"/>
                </a:rPr>
                <a:t>16%</a:t>
              </a:r>
            </a:p>
          </p:txBody>
        </p:sp>
      </p:grpSp>
    </p:spTree>
    <p:extLst>
      <p:ext uri="{BB962C8B-B14F-4D97-AF65-F5344CB8AC3E}">
        <p14:creationId xmlns:p14="http://schemas.microsoft.com/office/powerpoint/2010/main" val="810334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9FD89-386E-5565-D1C1-CAB6A7B3737E}"/>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875557C-A53D-184E-12DC-AB25AA445E8C}"/>
              </a:ext>
            </a:extLst>
          </p:cNvPr>
          <p:cNvSpPr>
            <a:spLocks noGrp="1"/>
          </p:cNvSpPr>
          <p:nvPr>
            <p:ph type="title"/>
          </p:nvPr>
        </p:nvSpPr>
        <p:spPr>
          <a:xfrm>
            <a:off x="1518286" y="218233"/>
            <a:ext cx="11033200" cy="1084263"/>
          </a:xfrm>
        </p:spPr>
        <p:txBody>
          <a:bodyPr vert="horz" wrap="square" lIns="91440" tIns="45720" rIns="91440" bIns="45720" numCol="1" anchor="ctr" anchorCtr="0" compatLnSpc="1">
            <a:prstTxWarp prst="textNoShape">
              <a:avLst/>
            </a:prstTxWarp>
            <a:normAutofit/>
          </a:bodyPr>
          <a:lstStyle/>
          <a:p>
            <a:r>
              <a:rPr lang="nb-NO" altLang="en-US" sz="2800">
                <a:solidFill>
                  <a:srgbClr val="C80F2E"/>
                </a:solidFill>
                <a:latin typeface="Arial"/>
                <a:cs typeface="Arial"/>
              </a:rPr>
              <a:t>Hvilke KI kompetanser skulle du ønske du </a:t>
            </a:r>
            <a:br>
              <a:rPr lang="nb-NO" altLang="en-US" sz="2800">
                <a:solidFill>
                  <a:srgbClr val="C80F2E"/>
                </a:solidFill>
                <a:latin typeface="Arial"/>
                <a:cs typeface="Arial"/>
              </a:rPr>
            </a:br>
            <a:r>
              <a:rPr lang="nb-NO" altLang="en-US" sz="2800">
                <a:solidFill>
                  <a:srgbClr val="C80F2E"/>
                </a:solidFill>
                <a:latin typeface="Arial"/>
                <a:cs typeface="Arial"/>
              </a:rPr>
              <a:t>hadde fått mer av gjennom studiet? </a:t>
            </a:r>
            <a:endParaRPr lang="nb-NO" altLang="en-US" sz="2800" b="1">
              <a:solidFill>
                <a:srgbClr val="C80F2E"/>
              </a:solidFill>
            </a:endParaRPr>
          </a:p>
        </p:txBody>
      </p:sp>
      <p:sp>
        <p:nvSpPr>
          <p:cNvPr id="6" name="Plassholder for tekst 5">
            <a:extLst>
              <a:ext uri="{FF2B5EF4-FFF2-40B4-BE49-F238E27FC236}">
                <a16:creationId xmlns:a16="http://schemas.microsoft.com/office/drawing/2014/main" id="{AC9C95F9-DF1E-1ED2-82FC-1E8AFDCAA99A}"/>
              </a:ext>
            </a:extLst>
          </p:cNvPr>
          <p:cNvSpPr>
            <a:spLocks noGrp="1"/>
          </p:cNvSpPr>
          <p:nvPr>
            <p:ph type="body" sz="quarter" idx="11"/>
          </p:nvPr>
        </p:nvSpPr>
        <p:spPr>
          <a:xfrm>
            <a:off x="6615953" y="6168366"/>
            <a:ext cx="4052047" cy="567397"/>
          </a:xfrm>
        </p:spPr>
        <p:txBody>
          <a:bodyPr vert="horz" lIns="90000" tIns="45720" rIns="91440" bIns="45720" rtlCol="0" anchor="t">
            <a:normAutofit/>
          </a:bodyPr>
          <a:lstStyle/>
          <a:p>
            <a:r>
              <a:rPr lang="nb-NO" i="1" kern="0" err="1">
                <a:latin typeface="Helvetica"/>
                <a:cs typeface="Arial"/>
              </a:rPr>
              <a:t>X</a:t>
            </a:r>
            <a:r>
              <a:rPr lang="nb-NO" i="1" kern="0">
                <a:latin typeface="Helvetica"/>
                <a:cs typeface="Arial"/>
              </a:rPr>
              <a:t>.</a:t>
            </a:r>
          </a:p>
          <a:p>
            <a:endParaRPr lang="nb-NO"/>
          </a:p>
        </p:txBody>
      </p:sp>
      <p:sp>
        <p:nvSpPr>
          <p:cNvPr id="3" name="Plassholder for lysbildenummer 2">
            <a:extLst>
              <a:ext uri="{FF2B5EF4-FFF2-40B4-BE49-F238E27FC236}">
                <a16:creationId xmlns:a16="http://schemas.microsoft.com/office/drawing/2014/main" id="{55E20D58-74EF-89F5-EBD0-ED3A16BF87BE}"/>
              </a:ext>
            </a:extLst>
          </p:cNvPr>
          <p:cNvSpPr>
            <a:spLocks noGrp="1"/>
          </p:cNvSpPr>
          <p:nvPr>
            <p:ph type="sldNum" sz="quarter" idx="12"/>
          </p:nvPr>
        </p:nvSpPr>
        <p:spPr/>
        <p:txBody>
          <a:bodyPr vert="horz" wrap="square" lIns="91440" tIns="45720" rIns="91440" bIns="45720" numCol="1" anchor="t" anchorCtr="0" compatLnSpc="1">
            <a:prstTxWarp prst="textNoShape">
              <a:avLst/>
            </a:prstTxWarp>
            <a:normAutofit/>
          </a:bodyPr>
          <a:lstStyle/>
          <a:p>
            <a:pPr>
              <a:spcAft>
                <a:spcPts val="600"/>
              </a:spcAft>
            </a:pPr>
            <a:fld id="{B01D6A19-7398-44A9-9743-804DE68A4930}" type="slidenum">
              <a:rPr lang="nb-NO" smtClean="0"/>
              <a:pPr>
                <a:spcAft>
                  <a:spcPts val="600"/>
                </a:spcAft>
              </a:pPr>
              <a:t>23</a:t>
            </a:fld>
            <a:endParaRPr lang="nb-NO"/>
          </a:p>
        </p:txBody>
      </p:sp>
      <p:sp>
        <p:nvSpPr>
          <p:cNvPr id="9" name="TekstSylinder 8">
            <a:extLst>
              <a:ext uri="{FF2B5EF4-FFF2-40B4-BE49-F238E27FC236}">
                <a16:creationId xmlns:a16="http://schemas.microsoft.com/office/drawing/2014/main" id="{4D66B3D4-F9F2-531F-AFB8-4333C30346FF}"/>
              </a:ext>
            </a:extLst>
          </p:cNvPr>
          <p:cNvSpPr txBox="1"/>
          <p:nvPr/>
        </p:nvSpPr>
        <p:spPr>
          <a:xfrm>
            <a:off x="1568655" y="1164872"/>
            <a:ext cx="619397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1200" b="1">
                <a:ea typeface="Calibri"/>
                <a:cs typeface="Calibri"/>
              </a:rPr>
              <a:t>Flere svar mulig</a:t>
            </a:r>
            <a:r>
              <a:rPr lang="nb-NO" sz="1200">
                <a:ea typeface="Calibri"/>
                <a:cs typeface="Calibri"/>
              </a:rPr>
              <a:t> </a:t>
            </a:r>
          </a:p>
        </p:txBody>
      </p:sp>
      <p:sp>
        <p:nvSpPr>
          <p:cNvPr id="12" name="Friform 11">
            <a:extLst>
              <a:ext uri="{FF2B5EF4-FFF2-40B4-BE49-F238E27FC236}">
                <a16:creationId xmlns:a16="http://schemas.microsoft.com/office/drawing/2014/main" id="{9ADC95CD-6922-6C62-5F39-CF05C04D6EEF}"/>
              </a:ext>
            </a:extLst>
          </p:cNvPr>
          <p:cNvSpPr/>
          <p:nvPr/>
        </p:nvSpPr>
        <p:spPr>
          <a:xfrm>
            <a:off x="3155384" y="1587997"/>
            <a:ext cx="7772400" cy="4239490"/>
          </a:xfrm>
          <a:custGeom>
            <a:avLst/>
            <a:gdLst>
              <a:gd name="csX0" fmla="*/ 0 w 7772400"/>
              <a:gd name="csY0" fmla="*/ 4239490 h 4239490"/>
              <a:gd name="csX1" fmla="*/ 7772400 w 7772400"/>
              <a:gd name="csY1" fmla="*/ 4239490 h 4239490"/>
              <a:gd name="csX2" fmla="*/ 7772400 w 7772400"/>
              <a:gd name="csY2" fmla="*/ 0 h 4239490"/>
              <a:gd name="csX3" fmla="*/ 0 w 7772400"/>
              <a:gd name="csY3" fmla="*/ 0 h 4239490"/>
              <a:gd name="csX4" fmla="*/ 0 w 7772400"/>
              <a:gd name="csY4" fmla="*/ 4239490 h 4239490"/>
            </a:gdLst>
            <a:ahLst/>
            <a:cxnLst>
              <a:cxn ang="0">
                <a:pos x="csX0" y="csY0"/>
              </a:cxn>
              <a:cxn ang="0">
                <a:pos x="csX1" y="csY1"/>
              </a:cxn>
              <a:cxn ang="0">
                <a:pos x="csX2" y="csY2"/>
              </a:cxn>
              <a:cxn ang="0">
                <a:pos x="csX3" y="csY3"/>
              </a:cxn>
              <a:cxn ang="0">
                <a:pos x="csX4" y="csY4"/>
              </a:cxn>
            </a:cxnLst>
            <a:rect l="l" t="t" r="r" b="b"/>
            <a:pathLst>
              <a:path w="7772400" h="4239490">
                <a:moveTo>
                  <a:pt x="0" y="4239490"/>
                </a:moveTo>
                <a:lnTo>
                  <a:pt x="7772400" y="4239490"/>
                </a:lnTo>
                <a:lnTo>
                  <a:pt x="7772400" y="0"/>
                </a:lnTo>
                <a:lnTo>
                  <a:pt x="0" y="0"/>
                </a:lnTo>
                <a:lnTo>
                  <a:pt x="0" y="4239490"/>
                </a:lnTo>
                <a:close/>
              </a:path>
            </a:pathLst>
          </a:custGeom>
          <a:noFill/>
          <a:ln w="9814" cap="flat">
            <a:noFill/>
            <a:prstDash val="solid"/>
            <a:round/>
          </a:ln>
        </p:spPr>
        <p:txBody>
          <a:bodyPr/>
          <a:lstStyle/>
          <a:p>
            <a:endParaRPr lang="nb-NO"/>
          </a:p>
        </p:txBody>
      </p:sp>
      <p:pic>
        <p:nvPicPr>
          <p:cNvPr id="4" name="Bilde 3" descr="Et bilde som inneholder tekst, skjermbilde, Font, nummer&#10;&#10;KI-generert innhold kan være feil.">
            <a:extLst>
              <a:ext uri="{FF2B5EF4-FFF2-40B4-BE49-F238E27FC236}">
                <a16:creationId xmlns:a16="http://schemas.microsoft.com/office/drawing/2014/main" id="{10318812-C814-282A-7D60-5A612794B363}"/>
              </a:ext>
            </a:extLst>
          </p:cNvPr>
          <p:cNvPicPr>
            <a:picLocks noChangeAspect="1"/>
          </p:cNvPicPr>
          <p:nvPr/>
        </p:nvPicPr>
        <p:blipFill>
          <a:blip r:embed="rId3"/>
          <a:stretch>
            <a:fillRect/>
          </a:stretch>
        </p:blipFill>
        <p:spPr>
          <a:xfrm>
            <a:off x="1566345" y="1585970"/>
            <a:ext cx="8774707" cy="4383796"/>
          </a:xfrm>
          <a:prstGeom prst="rect">
            <a:avLst/>
          </a:prstGeom>
        </p:spPr>
      </p:pic>
    </p:spTree>
    <p:extLst>
      <p:ext uri="{BB962C8B-B14F-4D97-AF65-F5344CB8AC3E}">
        <p14:creationId xmlns:p14="http://schemas.microsoft.com/office/powerpoint/2010/main" val="2764127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3096A-BE9D-8C76-EB4B-8B4AE61AAB07}"/>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A35D52B0-923F-00B8-7643-934AED2D0C1D}"/>
              </a:ext>
            </a:extLst>
          </p:cNvPr>
          <p:cNvSpPr>
            <a:spLocks noGrp="1"/>
          </p:cNvSpPr>
          <p:nvPr>
            <p:ph type="title"/>
          </p:nvPr>
        </p:nvSpPr>
        <p:spPr/>
        <p:txBody>
          <a:bodyPr>
            <a:normAutofit/>
          </a:bodyPr>
          <a:lstStyle/>
          <a:p>
            <a:r>
              <a:rPr lang="nb-NO" sz="4400"/>
              <a:t>Hva </a:t>
            </a:r>
            <a:r>
              <a:rPr lang="nb-NO" sz="4400" b="0">
                <a:solidFill>
                  <a:schemeClr val="accent6">
                    <a:lumMod val="25000"/>
                  </a:schemeClr>
                </a:solidFill>
              </a:rPr>
              <a:t>kan vi gjøre </a:t>
            </a:r>
            <a:r>
              <a:rPr lang="nb-NO" sz="4400"/>
              <a:t>bedre?</a:t>
            </a:r>
          </a:p>
        </p:txBody>
      </p:sp>
      <p:sp>
        <p:nvSpPr>
          <p:cNvPr id="8" name="Plassholder for innhold 7">
            <a:extLst>
              <a:ext uri="{FF2B5EF4-FFF2-40B4-BE49-F238E27FC236}">
                <a16:creationId xmlns:a16="http://schemas.microsoft.com/office/drawing/2014/main" id="{A53997F0-3CA0-85F5-F689-A19A4D7B365C}"/>
              </a:ext>
            </a:extLst>
          </p:cNvPr>
          <p:cNvSpPr>
            <a:spLocks noGrp="1"/>
          </p:cNvSpPr>
          <p:nvPr>
            <p:ph sz="half" idx="1"/>
          </p:nvPr>
        </p:nvSpPr>
        <p:spPr>
          <a:xfrm>
            <a:off x="535949" y="1917701"/>
            <a:ext cx="3240000" cy="2552700"/>
          </a:xfrm>
          <a:prstGeom prst="roundRect">
            <a:avLst/>
          </a:prstGeom>
          <a:solidFill>
            <a:schemeClr val="bg1"/>
          </a:solidFill>
        </p:spPr>
        <p:txBody>
          <a:bodyPr/>
          <a:lstStyle/>
          <a:p>
            <a:r>
              <a:rPr lang="nb-NO" sz="6600" b="1">
                <a:solidFill>
                  <a:srgbClr val="D2002B"/>
                </a:solidFill>
              </a:rPr>
              <a:t>49%</a:t>
            </a:r>
          </a:p>
          <a:p>
            <a:r>
              <a:rPr lang="nb-NO" b="1">
                <a:solidFill>
                  <a:srgbClr val="D2002B"/>
                </a:solidFill>
              </a:rPr>
              <a:t>Arbeidslivet</a:t>
            </a:r>
            <a:r>
              <a:rPr lang="nb-NO">
                <a:solidFill>
                  <a:schemeClr val="accent6">
                    <a:lumMod val="25000"/>
                  </a:schemeClr>
                </a:solidFill>
              </a:rPr>
              <a:t> bidrar mer i undervisning</a:t>
            </a:r>
          </a:p>
        </p:txBody>
      </p:sp>
      <p:sp>
        <p:nvSpPr>
          <p:cNvPr id="9" name="Plassholder for innhold 8">
            <a:extLst>
              <a:ext uri="{FF2B5EF4-FFF2-40B4-BE49-F238E27FC236}">
                <a16:creationId xmlns:a16="http://schemas.microsoft.com/office/drawing/2014/main" id="{E15F2E5E-E34A-F1AB-BB71-BD17C71668E5}"/>
              </a:ext>
            </a:extLst>
          </p:cNvPr>
          <p:cNvSpPr>
            <a:spLocks noGrp="1"/>
          </p:cNvSpPr>
          <p:nvPr>
            <p:ph sz="half" idx="2"/>
          </p:nvPr>
        </p:nvSpPr>
        <p:spPr>
          <a:xfrm>
            <a:off x="4433142" y="1917701"/>
            <a:ext cx="3240000" cy="2552700"/>
          </a:xfrm>
          <a:prstGeom prst="roundRect">
            <a:avLst/>
          </a:prstGeom>
          <a:solidFill>
            <a:schemeClr val="bg1"/>
          </a:solidFill>
        </p:spPr>
        <p:txBody>
          <a:bodyPr/>
          <a:lstStyle/>
          <a:p>
            <a:r>
              <a:rPr lang="nb-NO" sz="6600" b="1">
                <a:solidFill>
                  <a:srgbClr val="D2002B"/>
                </a:solidFill>
              </a:rPr>
              <a:t>44%</a:t>
            </a:r>
          </a:p>
          <a:p>
            <a:r>
              <a:rPr lang="nb-NO">
                <a:solidFill>
                  <a:schemeClr val="accent6">
                    <a:lumMod val="25000"/>
                  </a:schemeClr>
                </a:solidFill>
              </a:rPr>
              <a:t>Mer </a:t>
            </a:r>
            <a:r>
              <a:rPr lang="nb-NO" b="1">
                <a:solidFill>
                  <a:srgbClr val="D2002B"/>
                </a:solidFill>
              </a:rPr>
              <a:t>relevant</a:t>
            </a:r>
            <a:r>
              <a:rPr lang="nb-NO">
                <a:solidFill>
                  <a:schemeClr val="accent6">
                    <a:lumMod val="25000"/>
                  </a:schemeClr>
                </a:solidFill>
              </a:rPr>
              <a:t> og oppdatert </a:t>
            </a:r>
            <a:r>
              <a:rPr lang="nb-NO" b="1">
                <a:solidFill>
                  <a:srgbClr val="D2002B"/>
                </a:solidFill>
              </a:rPr>
              <a:t>innhold</a:t>
            </a:r>
          </a:p>
        </p:txBody>
      </p:sp>
      <p:sp>
        <p:nvSpPr>
          <p:cNvPr id="10" name="Plassholder for tekst 9">
            <a:extLst>
              <a:ext uri="{FF2B5EF4-FFF2-40B4-BE49-F238E27FC236}">
                <a16:creationId xmlns:a16="http://schemas.microsoft.com/office/drawing/2014/main" id="{67793D89-FC6D-E935-1594-7E8F9D5897C3}"/>
              </a:ext>
            </a:extLst>
          </p:cNvPr>
          <p:cNvSpPr>
            <a:spLocks noGrp="1"/>
          </p:cNvSpPr>
          <p:nvPr>
            <p:ph type="body" sz="quarter" idx="13"/>
          </p:nvPr>
        </p:nvSpPr>
        <p:spPr/>
        <p:txBody>
          <a:bodyPr/>
          <a:lstStyle/>
          <a:p>
            <a:endParaRPr lang="nb-NO"/>
          </a:p>
        </p:txBody>
      </p:sp>
      <p:sp>
        <p:nvSpPr>
          <p:cNvPr id="5" name="Plassholder for lysbildenummer 4">
            <a:extLst>
              <a:ext uri="{FF2B5EF4-FFF2-40B4-BE49-F238E27FC236}">
                <a16:creationId xmlns:a16="http://schemas.microsoft.com/office/drawing/2014/main" id="{65641F69-CB9D-A74C-C0EE-F5D98EFC558F}"/>
              </a:ext>
            </a:extLst>
          </p:cNvPr>
          <p:cNvSpPr>
            <a:spLocks noGrp="1"/>
          </p:cNvSpPr>
          <p:nvPr>
            <p:ph type="sldNum" sz="quarter" idx="10"/>
          </p:nvPr>
        </p:nvSpPr>
        <p:spPr/>
        <p:txBody>
          <a:bodyPr/>
          <a:lstStyle/>
          <a:p>
            <a:fld id="{CB34E9FF-35ED-4746-A218-B58892FE7A5D}" type="slidenum">
              <a:rPr lang="nb-NO" smtClean="0"/>
              <a:t>24</a:t>
            </a:fld>
            <a:endParaRPr lang="nb-NO"/>
          </a:p>
        </p:txBody>
      </p:sp>
      <p:sp>
        <p:nvSpPr>
          <p:cNvPr id="3" name="Plassholder for innhold 8">
            <a:extLst>
              <a:ext uri="{FF2B5EF4-FFF2-40B4-BE49-F238E27FC236}">
                <a16:creationId xmlns:a16="http://schemas.microsoft.com/office/drawing/2014/main" id="{074B6157-A311-0359-DD5F-C6DD9D619E70}"/>
              </a:ext>
            </a:extLst>
          </p:cNvPr>
          <p:cNvSpPr txBox="1">
            <a:spLocks/>
          </p:cNvSpPr>
          <p:nvPr/>
        </p:nvSpPr>
        <p:spPr>
          <a:xfrm>
            <a:off x="8330336" y="1917701"/>
            <a:ext cx="3240000" cy="2552700"/>
          </a:xfrm>
          <a:prstGeom prst="roundRect">
            <a:avLst/>
          </a:prstGeom>
          <a:solidFill>
            <a:schemeClr val="bg1"/>
          </a:solidFill>
        </p:spPr>
        <p:txBody>
          <a:bodyPr vert="horz" lIns="9000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6600" b="1">
                <a:solidFill>
                  <a:srgbClr val="D2002B"/>
                </a:solidFill>
              </a:rPr>
              <a:t>44%</a:t>
            </a:r>
          </a:p>
          <a:p>
            <a:r>
              <a:rPr lang="nb-NO">
                <a:solidFill>
                  <a:schemeClr val="accent6">
                    <a:lumMod val="25000"/>
                  </a:schemeClr>
                </a:solidFill>
              </a:rPr>
              <a:t>Mer </a:t>
            </a:r>
            <a:r>
              <a:rPr lang="nb-NO" b="1">
                <a:solidFill>
                  <a:srgbClr val="D2002B"/>
                </a:solidFill>
              </a:rPr>
              <a:t>veiledning for overgang til arbeidslivet</a:t>
            </a:r>
          </a:p>
        </p:txBody>
      </p:sp>
    </p:spTree>
    <p:extLst>
      <p:ext uri="{BB962C8B-B14F-4D97-AF65-F5344CB8AC3E}">
        <p14:creationId xmlns:p14="http://schemas.microsoft.com/office/powerpoint/2010/main" val="197277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P spid="9" grpId="0" build="p" animBg="1"/>
      <p:bldP spid="3"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B30C8-ECE0-6BB9-491C-137B77D571AD}"/>
            </a:ext>
          </a:extLst>
        </p:cNvPr>
        <p:cNvGrpSpPr/>
        <p:nvPr/>
      </p:nvGrpSpPr>
      <p:grpSpPr>
        <a:xfrm>
          <a:off x="0" y="0"/>
          <a:ext cx="0" cy="0"/>
          <a:chOff x="0" y="0"/>
          <a:chExt cx="0" cy="0"/>
        </a:xfrm>
      </p:grpSpPr>
      <p:sp>
        <p:nvSpPr>
          <p:cNvPr id="6" name="Tittel 5">
            <a:extLst>
              <a:ext uri="{FF2B5EF4-FFF2-40B4-BE49-F238E27FC236}">
                <a16:creationId xmlns:a16="http://schemas.microsoft.com/office/drawing/2014/main" id="{FD4593E4-2E99-40F8-8AC0-A13643E0D22A}"/>
              </a:ext>
            </a:extLst>
          </p:cNvPr>
          <p:cNvSpPr>
            <a:spLocks noGrp="1"/>
          </p:cNvSpPr>
          <p:nvPr>
            <p:ph type="ctrTitle"/>
          </p:nvPr>
        </p:nvSpPr>
        <p:spPr>
          <a:xfrm>
            <a:off x="1427018" y="-1806881"/>
            <a:ext cx="9144000" cy="3718807"/>
          </a:xfrm>
        </p:spPr>
        <p:txBody>
          <a:bodyPr>
            <a:normAutofit/>
          </a:bodyPr>
          <a:lstStyle/>
          <a:p>
            <a:r>
              <a:rPr lang="nb-NO" sz="4400" b="0">
                <a:solidFill>
                  <a:schemeClr val="accent6">
                    <a:lumMod val="25000"/>
                  </a:schemeClr>
                </a:solidFill>
              </a:rPr>
              <a:t>Her tilgjengeliggjøres resultatene</a:t>
            </a:r>
            <a:br>
              <a:rPr lang="nb-NO" sz="7200" b="0">
                <a:solidFill>
                  <a:schemeClr val="accent6">
                    <a:lumMod val="25000"/>
                  </a:schemeClr>
                </a:solidFill>
              </a:rPr>
            </a:br>
            <a:endParaRPr lang="nb-NO" sz="7200" b="0">
              <a:solidFill>
                <a:schemeClr val="accent6">
                  <a:lumMod val="25000"/>
                </a:schemeClr>
              </a:solidFill>
            </a:endParaRPr>
          </a:p>
        </p:txBody>
      </p:sp>
      <p:sp>
        <p:nvSpPr>
          <p:cNvPr id="5" name="Slide Number Placeholder 4">
            <a:extLst>
              <a:ext uri="{FF2B5EF4-FFF2-40B4-BE49-F238E27FC236}">
                <a16:creationId xmlns:a16="http://schemas.microsoft.com/office/drawing/2014/main" id="{C50DC600-5AC1-AC6C-1DB4-033B6FADC6EA}"/>
              </a:ext>
            </a:extLst>
          </p:cNvPr>
          <p:cNvSpPr>
            <a:spLocks noGrp="1"/>
          </p:cNvSpPr>
          <p:nvPr>
            <p:ph type="sldNum" sz="quarter" idx="10"/>
          </p:nvPr>
        </p:nvSpPr>
        <p:spPr/>
        <p:txBody>
          <a:bodyPr/>
          <a:lstStyle/>
          <a:p>
            <a:fld id="{CB34E9FF-35ED-4746-A218-B58892FE7A5D}" type="slidenum">
              <a:rPr lang="nb-NO" smtClean="0"/>
              <a:t>25</a:t>
            </a:fld>
            <a:endParaRPr lang="nb-NO"/>
          </a:p>
        </p:txBody>
      </p:sp>
      <p:pic>
        <p:nvPicPr>
          <p:cNvPr id="12" name="Bilde 11" descr="Et bilde som inneholder klær, tekst, himmel, kvinne&#10;&#10;KI-generert innhold kan være feil.">
            <a:extLst>
              <a:ext uri="{FF2B5EF4-FFF2-40B4-BE49-F238E27FC236}">
                <a16:creationId xmlns:a16="http://schemas.microsoft.com/office/drawing/2014/main" id="{6DC4BE6E-2945-8CFC-F86C-1DA30D9B5191}"/>
              </a:ext>
            </a:extLst>
          </p:cNvPr>
          <p:cNvPicPr>
            <a:picLocks noChangeAspect="1"/>
          </p:cNvPicPr>
          <p:nvPr/>
        </p:nvPicPr>
        <p:blipFill>
          <a:blip r:embed="rId3"/>
          <a:stretch>
            <a:fillRect/>
          </a:stretch>
        </p:blipFill>
        <p:spPr>
          <a:xfrm>
            <a:off x="867970" y="1823776"/>
            <a:ext cx="1817357" cy="2631467"/>
          </a:xfrm>
          <a:prstGeom prst="rect">
            <a:avLst/>
          </a:prstGeom>
        </p:spPr>
      </p:pic>
      <p:sp>
        <p:nvSpPr>
          <p:cNvPr id="2" name="TekstSylinder 1">
            <a:extLst>
              <a:ext uri="{FF2B5EF4-FFF2-40B4-BE49-F238E27FC236}">
                <a16:creationId xmlns:a16="http://schemas.microsoft.com/office/drawing/2014/main" id="{36095F04-CAC2-9A56-0E23-FBE431DF0F31}"/>
              </a:ext>
            </a:extLst>
          </p:cNvPr>
          <p:cNvSpPr txBox="1"/>
          <p:nvPr/>
        </p:nvSpPr>
        <p:spPr>
          <a:xfrm>
            <a:off x="509803" y="4724359"/>
            <a:ext cx="320508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prstClr val="black"/>
                </a:solidFill>
                <a:effectLst/>
                <a:uLnTx/>
                <a:uFillTx/>
                <a:latin typeface="Calibri" panose="020F0502020204030204"/>
                <a:ea typeface="+mn-ea"/>
                <a:cs typeface="Calibri"/>
              </a:rPr>
              <a:t>Hovedrapport &amp; sammendrag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err="1">
                <a:ln>
                  <a:noFill/>
                </a:ln>
                <a:solidFill>
                  <a:prstClr val="black"/>
                </a:solidFill>
                <a:effectLst/>
                <a:uLnTx/>
                <a:uFillTx/>
                <a:latin typeface="Calibri" panose="020F0502020204030204"/>
                <a:ea typeface="+mn-ea"/>
                <a:cs typeface="Calibri"/>
              </a:rPr>
              <a:t>Pdf</a:t>
            </a:r>
            <a:r>
              <a:rPr kumimoji="0" lang="nb-NO" sz="1800" b="0" i="0" u="none" strike="noStrike" kern="1200" cap="none" spc="0" normalizeH="0" baseline="0" noProof="0">
                <a:ln>
                  <a:noFill/>
                </a:ln>
                <a:solidFill>
                  <a:prstClr val="black"/>
                </a:solidFill>
                <a:effectLst/>
                <a:uLnTx/>
                <a:uFillTx/>
                <a:latin typeface="Calibri" panose="020F0502020204030204"/>
                <a:ea typeface="+mn-ea"/>
                <a:cs typeface="Calibri"/>
              </a:rPr>
              <a:t> og fysisk format </a:t>
            </a:r>
            <a:endParaRPr lang="nb-NO" sz="18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C00000"/>
                </a:solidFill>
                <a:effectLst/>
                <a:uLnTx/>
                <a:uFillTx/>
                <a:latin typeface="Calibri" panose="020F0502020204030204"/>
                <a:ea typeface="+mn-ea"/>
                <a:cs typeface="Calibri"/>
                <a:hlinkClick r:id="rId4">
                  <a:extLst>
                    <a:ext uri="{A12FA001-AC4F-418D-AE19-62706E023703}">
                      <ahyp:hlinkClr xmlns:ahyp="http://schemas.microsoft.com/office/drawing/2018/hyperlinkcolor" val="tx"/>
                    </a:ext>
                  </a:extLst>
                </a:hlinkClick>
              </a:rPr>
              <a:t>Klikk her</a:t>
            </a:r>
          </a:p>
        </p:txBody>
      </p:sp>
      <p:pic>
        <p:nvPicPr>
          <p:cNvPr id="3" name="Bilde 8">
            <a:extLst>
              <a:ext uri="{FF2B5EF4-FFF2-40B4-BE49-F238E27FC236}">
                <a16:creationId xmlns:a16="http://schemas.microsoft.com/office/drawing/2014/main" id="{891F206F-9E77-0DE5-7CDA-968B88B03FFB}"/>
              </a:ext>
            </a:extLst>
          </p:cNvPr>
          <p:cNvPicPr>
            <a:picLocks noChangeAspect="1"/>
          </p:cNvPicPr>
          <p:nvPr/>
        </p:nvPicPr>
        <p:blipFill>
          <a:blip r:embed="rId5"/>
          <a:stretch>
            <a:fillRect/>
          </a:stretch>
        </p:blipFill>
        <p:spPr>
          <a:xfrm>
            <a:off x="4149711" y="1860755"/>
            <a:ext cx="2297624" cy="1279055"/>
          </a:xfrm>
          <a:prstGeom prst="rect">
            <a:avLst/>
          </a:prstGeom>
        </p:spPr>
      </p:pic>
      <p:pic>
        <p:nvPicPr>
          <p:cNvPr id="7" name="Bilde 6" descr="Et bilde som inneholder tekst, Font, logo, skjermbilde&#10;&#10;KI-generert innhold kan være feil.">
            <a:extLst>
              <a:ext uri="{FF2B5EF4-FFF2-40B4-BE49-F238E27FC236}">
                <a16:creationId xmlns:a16="http://schemas.microsoft.com/office/drawing/2014/main" id="{9D477C78-6F27-6C6F-681A-A99BEEEF0D07}"/>
              </a:ext>
            </a:extLst>
          </p:cNvPr>
          <p:cNvPicPr>
            <a:picLocks noChangeAspect="1"/>
          </p:cNvPicPr>
          <p:nvPr/>
        </p:nvPicPr>
        <p:blipFill>
          <a:blip r:embed="rId6"/>
          <a:stretch>
            <a:fillRect/>
          </a:stretch>
        </p:blipFill>
        <p:spPr>
          <a:xfrm>
            <a:off x="4806034" y="2911642"/>
            <a:ext cx="2163243" cy="1613098"/>
          </a:xfrm>
          <a:prstGeom prst="rect">
            <a:avLst/>
          </a:prstGeom>
        </p:spPr>
      </p:pic>
      <p:sp>
        <p:nvSpPr>
          <p:cNvPr id="10" name="TekstSylinder 9">
            <a:extLst>
              <a:ext uri="{FF2B5EF4-FFF2-40B4-BE49-F238E27FC236}">
                <a16:creationId xmlns:a16="http://schemas.microsoft.com/office/drawing/2014/main" id="{72E47008-9038-D177-D2E3-5F1D13512B52}"/>
              </a:ext>
            </a:extLst>
          </p:cNvPr>
          <p:cNvSpPr txBox="1"/>
          <p:nvPr/>
        </p:nvSpPr>
        <p:spPr>
          <a:xfrm>
            <a:off x="4165725" y="4722207"/>
            <a:ext cx="3090427"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prstClr val="black"/>
                </a:solidFill>
                <a:effectLst/>
                <a:uLnTx/>
                <a:uFillTx/>
                <a:latin typeface="Calibri" panose="020F0502020204030204"/>
                <a:ea typeface="+mn-ea"/>
                <a:cs typeface="Calibri"/>
              </a:rPr>
              <a:t>PPT presentasjoner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Calibri" panose="020F0502020204030204"/>
                <a:ea typeface="+mn-ea"/>
                <a:cs typeface="Calibri"/>
              </a:rPr>
              <a:t>Rapporter på overordnet nivå og pr fakultet/LU. </a:t>
            </a:r>
            <a:br>
              <a:rPr kumimoji="0" lang="nb-NO" sz="1800" b="0" i="0" u="none" strike="noStrike" kern="1200" cap="none" spc="0" normalizeH="0" baseline="0" noProof="0">
                <a:ln>
                  <a:noFill/>
                </a:ln>
                <a:solidFill>
                  <a:prstClr val="black"/>
                </a:solidFill>
                <a:effectLst/>
                <a:uLnTx/>
                <a:uFillTx/>
                <a:latin typeface="Calibri" panose="020F0502020204030204"/>
                <a:ea typeface="+mn-ea"/>
                <a:cs typeface="Calibri"/>
              </a:rPr>
            </a:br>
            <a:r>
              <a:rPr lang="nb-NO">
                <a:solidFill>
                  <a:srgbClr val="C00000"/>
                </a:solidFill>
                <a:latin typeface="Calibri" panose="020F0502020204030204"/>
                <a:cs typeface="Calibri"/>
                <a:hlinkClick r:id="rId7">
                  <a:extLst>
                    <a:ext uri="{A12FA001-AC4F-418D-AE19-62706E023703}">
                      <ahyp:hlinkClr xmlns:ahyp="http://schemas.microsoft.com/office/drawing/2018/hyperlinkcolor" val="tx"/>
                    </a:ext>
                  </a:extLst>
                </a:hlinkClick>
              </a:rPr>
              <a:t>Klikk her</a:t>
            </a:r>
            <a:endParaRPr kumimoji="0" lang="nb-NO" sz="1800" b="0" i="0" u="none" strike="noStrike" kern="1200" cap="none" spc="0" normalizeH="0" baseline="0" noProof="0">
              <a:ln>
                <a:noFill/>
              </a:ln>
              <a:solidFill>
                <a:srgbClr val="C00000"/>
              </a:solidFill>
              <a:effectLst/>
              <a:uLnTx/>
              <a:uFillTx/>
              <a:latin typeface="Calibri" panose="020F0502020204030204"/>
              <a:ea typeface="+mn-ea"/>
              <a:cs typeface="Calibri"/>
              <a:hlinkClick r:id="rId7">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nb-NO" sz="1800" b="0" i="0" u="none" strike="noStrike" kern="1200" cap="none" spc="0" normalizeH="0" baseline="0" noProof="0">
                <a:ln>
                  <a:noFill/>
                </a:ln>
                <a:solidFill>
                  <a:prstClr val="black"/>
                </a:solidFill>
                <a:effectLst/>
                <a:uLnTx/>
                <a:uFillTx/>
                <a:latin typeface="Calibri" panose="020F0502020204030204"/>
                <a:ea typeface="+mn-ea"/>
                <a:cs typeface="Calibri"/>
              </a:rPr>
            </a:br>
            <a:endParaRPr kumimoji="0" lang="nb-NO" sz="18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endParaRPr>
          </a:p>
        </p:txBody>
      </p:sp>
      <p:pic>
        <p:nvPicPr>
          <p:cNvPr id="11" name="Bilde 5">
            <a:extLst>
              <a:ext uri="{FF2B5EF4-FFF2-40B4-BE49-F238E27FC236}">
                <a16:creationId xmlns:a16="http://schemas.microsoft.com/office/drawing/2014/main" id="{DE13DC01-42F7-4777-B4AF-6FF75E11A2C8}"/>
              </a:ext>
            </a:extLst>
          </p:cNvPr>
          <p:cNvPicPr>
            <a:picLocks noChangeAspect="1"/>
          </p:cNvPicPr>
          <p:nvPr/>
        </p:nvPicPr>
        <p:blipFill rotWithShape="1">
          <a:blip r:embed="rId8">
            <a:grayscl/>
          </a:blip>
          <a:srcRect r="4165"/>
          <a:stretch/>
        </p:blipFill>
        <p:spPr>
          <a:xfrm>
            <a:off x="7804947" y="1968544"/>
            <a:ext cx="2982275" cy="2131165"/>
          </a:xfrm>
          <a:prstGeom prst="rect">
            <a:avLst/>
          </a:prstGeom>
        </p:spPr>
      </p:pic>
      <p:sp>
        <p:nvSpPr>
          <p:cNvPr id="13" name="TekstSylinder 12">
            <a:extLst>
              <a:ext uri="{FF2B5EF4-FFF2-40B4-BE49-F238E27FC236}">
                <a16:creationId xmlns:a16="http://schemas.microsoft.com/office/drawing/2014/main" id="{3F311DE4-9EF1-A5D6-7CE5-56AC23BA4C04}"/>
              </a:ext>
            </a:extLst>
          </p:cNvPr>
          <p:cNvSpPr txBox="1"/>
          <p:nvPr/>
        </p:nvSpPr>
        <p:spPr>
          <a:xfrm>
            <a:off x="7843609" y="4722207"/>
            <a:ext cx="3826457"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prstClr val="black"/>
                </a:solidFill>
                <a:effectLst/>
                <a:uLnTx/>
                <a:uFillTx/>
                <a:latin typeface="Calibri" panose="020F0502020204030204"/>
                <a:ea typeface="+mn-ea"/>
                <a:cs typeface="Calibri"/>
              </a:rPr>
              <a:t>Digitale rapporter i </a:t>
            </a:r>
            <a:r>
              <a:rPr lang="nb-NO" b="1">
                <a:solidFill>
                  <a:prstClr val="black"/>
                </a:solidFill>
                <a:latin typeface="Calibri" panose="020F0502020204030204"/>
                <a:cs typeface="Calibri"/>
              </a:rPr>
              <a:t>datavarehuset</a:t>
            </a:r>
            <a:br>
              <a:rPr kumimoji="0" lang="nb-NO" sz="1800" b="0" i="0" u="none" strike="noStrike" kern="1200" cap="none" spc="0" normalizeH="0" baseline="0" noProof="0">
                <a:ln>
                  <a:noFill/>
                </a:ln>
                <a:solidFill>
                  <a:prstClr val="black"/>
                </a:solidFill>
                <a:effectLst/>
                <a:uLnTx/>
                <a:uFillTx/>
                <a:latin typeface="Calibri" panose="020F0502020204030204"/>
                <a:ea typeface="+mn-ea"/>
                <a:cs typeface="Calibri"/>
              </a:rPr>
            </a:br>
            <a:r>
              <a:rPr kumimoji="0" lang="nb-NO" sz="1800" b="0" i="0" u="none" strike="noStrike" kern="1200" cap="none" spc="0" normalizeH="0" baseline="0" noProof="0">
                <a:ln>
                  <a:noFill/>
                </a:ln>
                <a:solidFill>
                  <a:prstClr val="black"/>
                </a:solidFill>
                <a:effectLst/>
                <a:uLnTx/>
                <a:uFillTx/>
                <a:latin typeface="Calibri" panose="020F0502020204030204"/>
                <a:ea typeface="+mn-ea"/>
                <a:cs typeface="Calibri"/>
              </a:rPr>
              <a:t>filtreringsmuligheter, tabeller og visualiseringer ned pr studieprogram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C00000"/>
                </a:solidFill>
                <a:effectLst/>
                <a:uLnTx/>
                <a:uFillTx/>
                <a:latin typeface="Calibri" panose="020F0502020204030204"/>
                <a:ea typeface="+mn-ea"/>
                <a:cs typeface="Calibri"/>
                <a:hlinkClick r:id="rId9">
                  <a:extLst>
                    <a:ext uri="{A12FA001-AC4F-418D-AE19-62706E023703}">
                      <ahyp:hlinkClr xmlns:ahyp="http://schemas.microsoft.com/office/drawing/2018/hyperlinkcolor" val="tx"/>
                    </a:ext>
                  </a:extLst>
                </a:hlinkClick>
              </a:rPr>
              <a:t>Klikk her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403374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C5C0DF3-06DC-CD8A-F216-B2687604325C}"/>
            </a:ext>
          </a:extLst>
        </p:cNvPr>
        <p:cNvGrpSpPr/>
        <p:nvPr/>
      </p:nvGrpSpPr>
      <p:grpSpPr>
        <a:xfrm>
          <a:off x="0" y="0"/>
          <a:ext cx="0" cy="0"/>
          <a:chOff x="0" y="0"/>
          <a:chExt cx="0" cy="0"/>
        </a:xfrm>
      </p:grpSpPr>
      <p:sp>
        <p:nvSpPr>
          <p:cNvPr id="3" name="Tittel 1">
            <a:extLst>
              <a:ext uri="{FF2B5EF4-FFF2-40B4-BE49-F238E27FC236}">
                <a16:creationId xmlns:a16="http://schemas.microsoft.com/office/drawing/2014/main" id="{46E38B93-4564-253F-6252-D1C70F729667}"/>
              </a:ext>
            </a:extLst>
          </p:cNvPr>
          <p:cNvSpPr>
            <a:spLocks noGrp="1"/>
          </p:cNvSpPr>
          <p:nvPr>
            <p:ph type="title"/>
          </p:nvPr>
        </p:nvSpPr>
        <p:spPr>
          <a:xfrm>
            <a:off x="4208501" y="1739920"/>
            <a:ext cx="7983499" cy="1143000"/>
          </a:xfrm>
        </p:spPr>
        <p:txBody>
          <a:bodyPr>
            <a:normAutofit/>
          </a:bodyPr>
          <a:lstStyle/>
          <a:p>
            <a:r>
              <a:rPr lang="nb-NO" sz="4000">
                <a:solidFill>
                  <a:srgbClr val="C00000"/>
                </a:solidFill>
              </a:rPr>
              <a:t>Merethe Anette Ryen</a:t>
            </a:r>
            <a:br>
              <a:rPr lang="nb-NO" sz="4000">
                <a:solidFill>
                  <a:srgbClr val="C00000"/>
                </a:solidFill>
              </a:rPr>
            </a:br>
            <a:endParaRPr lang="nb-NO" sz="2700"/>
          </a:p>
        </p:txBody>
      </p:sp>
      <p:sp>
        <p:nvSpPr>
          <p:cNvPr id="4" name="Tittel 1">
            <a:extLst>
              <a:ext uri="{FF2B5EF4-FFF2-40B4-BE49-F238E27FC236}">
                <a16:creationId xmlns:a16="http://schemas.microsoft.com/office/drawing/2014/main" id="{5CB56AB2-363D-4462-6CF3-047811145BCE}"/>
              </a:ext>
            </a:extLst>
          </p:cNvPr>
          <p:cNvSpPr txBox="1">
            <a:spLocks/>
          </p:cNvSpPr>
          <p:nvPr/>
        </p:nvSpPr>
        <p:spPr>
          <a:xfrm>
            <a:off x="4342726" y="7616701"/>
            <a:ext cx="7983499" cy="1143000"/>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nSpc>
                <a:spcPct val="170000"/>
              </a:lnSpc>
            </a:pPr>
            <a:r>
              <a:rPr lang="nb-NO" sz="7400"/>
              <a:t>Handelshøyskolen</a:t>
            </a:r>
          </a:p>
          <a:p>
            <a:pPr>
              <a:lnSpc>
                <a:spcPct val="170000"/>
              </a:lnSpc>
            </a:pPr>
            <a:r>
              <a:rPr lang="nb-NO" sz="7400"/>
              <a:t>Fakultet for teknologi og realfag</a:t>
            </a:r>
          </a:p>
          <a:p>
            <a:pPr>
              <a:lnSpc>
                <a:spcPct val="170000"/>
              </a:lnSpc>
            </a:pPr>
            <a:r>
              <a:rPr lang="nb-NO" sz="7400"/>
              <a:t>Fakultet for humaniora og pedagogikk </a:t>
            </a:r>
          </a:p>
          <a:p>
            <a:endParaRPr lang="nb-NO"/>
          </a:p>
          <a:p>
            <a:endParaRPr lang="nb-NO"/>
          </a:p>
          <a:p>
            <a:endParaRPr lang="nb-NO"/>
          </a:p>
        </p:txBody>
      </p:sp>
      <p:sp>
        <p:nvSpPr>
          <p:cNvPr id="5" name="Tittel 1">
            <a:extLst>
              <a:ext uri="{FF2B5EF4-FFF2-40B4-BE49-F238E27FC236}">
                <a16:creationId xmlns:a16="http://schemas.microsoft.com/office/drawing/2014/main" id="{261813C5-98B9-0549-DB20-B624A7B9074D}"/>
              </a:ext>
            </a:extLst>
          </p:cNvPr>
          <p:cNvSpPr txBox="1">
            <a:spLocks/>
          </p:cNvSpPr>
          <p:nvPr/>
        </p:nvSpPr>
        <p:spPr>
          <a:xfrm>
            <a:off x="4122389" y="3296973"/>
            <a:ext cx="7983499" cy="1143000"/>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r>
              <a:rPr lang="nb-NO"/>
              <a:t>Koordinator for Kandidatundersøkelsen på UiA</a:t>
            </a:r>
          </a:p>
          <a:p>
            <a:r>
              <a:rPr lang="nb-NO"/>
              <a:t>Telefon: 38 14 11 71</a:t>
            </a:r>
          </a:p>
          <a:p>
            <a:r>
              <a:rPr lang="nb-NO"/>
              <a:t>E-post: </a:t>
            </a:r>
            <a:r>
              <a:rPr lang="nb-NO">
                <a:solidFill>
                  <a:srgbClr val="C00000"/>
                </a:solidFill>
                <a:hlinkClick r:id="rId3"/>
              </a:rPr>
              <a:t>merethe.a.ryen@uia.no</a:t>
            </a:r>
            <a:endParaRPr lang="nb-NO">
              <a:solidFill>
                <a:srgbClr val="C00000"/>
              </a:solidFill>
            </a:endParaRPr>
          </a:p>
          <a:p>
            <a:r>
              <a:rPr lang="nb-NO">
                <a:solidFill>
                  <a:srgbClr val="C00000"/>
                </a:solidFill>
              </a:rPr>
              <a:t> </a:t>
            </a:r>
          </a:p>
          <a:p>
            <a:endParaRPr lang="nb-NO"/>
          </a:p>
          <a:p>
            <a:endParaRPr lang="nb-NO"/>
          </a:p>
          <a:p>
            <a:endParaRPr lang="nb-NO"/>
          </a:p>
        </p:txBody>
      </p:sp>
      <p:sp>
        <p:nvSpPr>
          <p:cNvPr id="6" name="Rektangel 5">
            <a:extLst>
              <a:ext uri="{FF2B5EF4-FFF2-40B4-BE49-F238E27FC236}">
                <a16:creationId xmlns:a16="http://schemas.microsoft.com/office/drawing/2014/main" id="{18B65A51-ED1B-1856-D227-7C5CD2957FDC}"/>
              </a:ext>
            </a:extLst>
          </p:cNvPr>
          <p:cNvSpPr/>
          <p:nvPr/>
        </p:nvSpPr>
        <p:spPr>
          <a:xfrm>
            <a:off x="426357" y="1336835"/>
            <a:ext cx="11724078" cy="310313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Bilde 7" descr="Et bilde som inneholder Menneskeansikt, smil, person, portrett&#10;&#10;KI-generert innhold kan være feil.">
            <a:extLst>
              <a:ext uri="{FF2B5EF4-FFF2-40B4-BE49-F238E27FC236}">
                <a16:creationId xmlns:a16="http://schemas.microsoft.com/office/drawing/2014/main" id="{A1905950-4734-A289-48F6-D432F0E5DA1E}"/>
              </a:ext>
            </a:extLst>
          </p:cNvPr>
          <p:cNvPicPr>
            <a:picLocks noChangeAspect="1"/>
          </p:cNvPicPr>
          <p:nvPr/>
        </p:nvPicPr>
        <p:blipFill>
          <a:blip r:embed="rId4"/>
          <a:stretch>
            <a:fillRect/>
          </a:stretch>
        </p:blipFill>
        <p:spPr>
          <a:xfrm>
            <a:off x="467922" y="1364545"/>
            <a:ext cx="3186545" cy="3036750"/>
          </a:xfrm>
          <a:prstGeom prst="rect">
            <a:avLst/>
          </a:prstGeom>
        </p:spPr>
      </p:pic>
    </p:spTree>
    <p:extLst>
      <p:ext uri="{BB962C8B-B14F-4D97-AF65-F5344CB8AC3E}">
        <p14:creationId xmlns:p14="http://schemas.microsoft.com/office/powerpoint/2010/main" val="2911556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04085B0-F795-FB85-EBA8-EE9510BE074F}"/>
            </a:ext>
          </a:extLst>
        </p:cNvPr>
        <p:cNvGrpSpPr/>
        <p:nvPr/>
      </p:nvGrpSpPr>
      <p:grpSpPr>
        <a:xfrm>
          <a:off x="0" y="0"/>
          <a:ext cx="0" cy="0"/>
          <a:chOff x="0" y="0"/>
          <a:chExt cx="0" cy="0"/>
        </a:xfrm>
      </p:grpSpPr>
      <p:sp>
        <p:nvSpPr>
          <p:cNvPr id="6" name="Tittel 5">
            <a:extLst>
              <a:ext uri="{FF2B5EF4-FFF2-40B4-BE49-F238E27FC236}">
                <a16:creationId xmlns:a16="http://schemas.microsoft.com/office/drawing/2014/main" id="{817772A9-CE94-F863-995B-E3B968C5FC55}"/>
              </a:ext>
            </a:extLst>
          </p:cNvPr>
          <p:cNvSpPr>
            <a:spLocks noGrp="1"/>
          </p:cNvSpPr>
          <p:nvPr>
            <p:ph type="ctrTitle"/>
          </p:nvPr>
        </p:nvSpPr>
        <p:spPr>
          <a:xfrm>
            <a:off x="1524000" y="1122363"/>
            <a:ext cx="9144000" cy="3613760"/>
          </a:xfrm>
        </p:spPr>
        <p:txBody>
          <a:bodyPr>
            <a:normAutofit/>
          </a:bodyPr>
          <a:lstStyle/>
          <a:p>
            <a:r>
              <a:rPr lang="nb-NO" sz="7200" b="0">
                <a:solidFill>
                  <a:schemeClr val="accent6">
                    <a:lumMod val="25000"/>
                  </a:schemeClr>
                </a:solidFill>
              </a:rPr>
              <a:t>Kandidat-</a:t>
            </a:r>
            <a:br>
              <a:rPr lang="nb-NO" sz="7200" b="0">
                <a:solidFill>
                  <a:schemeClr val="accent6">
                    <a:lumMod val="25000"/>
                  </a:schemeClr>
                </a:solidFill>
              </a:rPr>
            </a:br>
            <a:r>
              <a:rPr lang="nb-NO" sz="7200" b="0">
                <a:solidFill>
                  <a:schemeClr val="accent6">
                    <a:lumMod val="25000"/>
                  </a:schemeClr>
                </a:solidFill>
              </a:rPr>
              <a:t>undersøkelsen</a:t>
            </a:r>
            <a:br>
              <a:rPr lang="nb-NO" sz="7200" b="0">
                <a:solidFill>
                  <a:schemeClr val="accent6">
                    <a:lumMod val="25000"/>
                  </a:schemeClr>
                </a:solidFill>
              </a:rPr>
            </a:br>
            <a:r>
              <a:rPr lang="nb-NO" sz="7200"/>
              <a:t>2025</a:t>
            </a:r>
            <a:endParaRPr lang="nb-NO" sz="7200" b="0">
              <a:solidFill>
                <a:schemeClr val="accent6">
                  <a:lumMod val="25000"/>
                </a:schemeClr>
              </a:solidFill>
            </a:endParaRPr>
          </a:p>
        </p:txBody>
      </p:sp>
      <p:sp>
        <p:nvSpPr>
          <p:cNvPr id="8" name="Plassholder for tekst 7">
            <a:extLst>
              <a:ext uri="{FF2B5EF4-FFF2-40B4-BE49-F238E27FC236}">
                <a16:creationId xmlns:a16="http://schemas.microsoft.com/office/drawing/2014/main" id="{4EEE12A0-BD64-A06B-57E0-64ED61FE6386}"/>
              </a:ext>
            </a:extLst>
          </p:cNvPr>
          <p:cNvSpPr>
            <a:spLocks noGrp="1"/>
          </p:cNvSpPr>
          <p:nvPr>
            <p:ph type="body" sz="quarter" idx="11"/>
          </p:nvPr>
        </p:nvSpPr>
        <p:spPr/>
        <p:txBody>
          <a:bodyPr/>
          <a:lstStyle/>
          <a:p>
            <a:endParaRPr lang="nb-NO"/>
          </a:p>
        </p:txBody>
      </p:sp>
      <p:sp>
        <p:nvSpPr>
          <p:cNvPr id="5" name="Slide Number Placeholder 4">
            <a:extLst>
              <a:ext uri="{FF2B5EF4-FFF2-40B4-BE49-F238E27FC236}">
                <a16:creationId xmlns:a16="http://schemas.microsoft.com/office/drawing/2014/main" id="{A74DE952-BF19-FEC9-C393-A38285DD1463}"/>
              </a:ext>
            </a:extLst>
          </p:cNvPr>
          <p:cNvSpPr>
            <a:spLocks noGrp="1"/>
          </p:cNvSpPr>
          <p:nvPr>
            <p:ph type="sldNum" sz="quarter" idx="10"/>
          </p:nvPr>
        </p:nvSpPr>
        <p:spPr/>
        <p:txBody>
          <a:bodyPr/>
          <a:lstStyle/>
          <a:p>
            <a:fld id="{CB34E9FF-35ED-4746-A218-B58892FE7A5D}" type="slidenum">
              <a:rPr lang="nb-NO" smtClean="0"/>
              <a:t>27</a:t>
            </a:fld>
            <a:endParaRPr lang="nb-NO"/>
          </a:p>
        </p:txBody>
      </p:sp>
    </p:spTree>
    <p:extLst>
      <p:ext uri="{BB962C8B-B14F-4D97-AF65-F5344CB8AC3E}">
        <p14:creationId xmlns:p14="http://schemas.microsoft.com/office/powerpoint/2010/main" val="3990418493"/>
      </p:ext>
    </p:extLst>
  </p:cSld>
  <p:clrMapOvr>
    <a:masterClrMapping/>
  </p:clrMapOvr>
</p:sld>
</file>

<file path=ppt/theme/theme1.xml><?xml version="1.0" encoding="utf-8"?>
<a:theme xmlns:a="http://schemas.openxmlformats.org/drawingml/2006/main" name="UiA - Lys">
  <a:themeElements>
    <a:clrScheme name="Egendefinert 1">
      <a:dk1>
        <a:srgbClr val="1B2343"/>
      </a:dk1>
      <a:lt1>
        <a:srgbClr val="FFFFFF"/>
      </a:lt1>
      <a:dk2>
        <a:srgbClr val="44546A"/>
      </a:dk2>
      <a:lt2>
        <a:srgbClr val="F7ECDD"/>
      </a:lt2>
      <a:accent1>
        <a:srgbClr val="561A19"/>
      </a:accent1>
      <a:accent2>
        <a:srgbClr val="811516"/>
      </a:accent2>
      <a:accent3>
        <a:srgbClr val="DF001D"/>
      </a:accent3>
      <a:accent4>
        <a:srgbClr val="E25F75"/>
      </a:accent4>
      <a:accent5>
        <a:srgbClr val="EB96A3"/>
      </a:accent5>
      <a:accent6>
        <a:srgbClr val="F3C5CC"/>
      </a:accent6>
      <a:hlink>
        <a:srgbClr val="C71837"/>
      </a:hlink>
      <a:folHlink>
        <a:srgbClr val="EFC5C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er_uia_2025_april" id="{D76E3F48-67D0-8E49-82C8-B8BBA27A6493}" vid="{AF693915-0137-A54F-AB70-D9E31521DF2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716baeb-6c34-4100-b6c2-4fff782c7fe8">
      <Terms xmlns="http://schemas.microsoft.com/office/infopath/2007/PartnerControls"/>
    </lcf76f155ced4ddcb4097134ff3c332f>
    <TaxCatchAll xmlns="f4f13a18-8632-45d9-bc8b-0adffcb2b8c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6339798B05092241B115B5A00A4EACC1" ma:contentTypeVersion="17" ma:contentTypeDescription="Opprett et nytt dokument." ma:contentTypeScope="" ma:versionID="33eaad90ddd2ac39cf187c30bd0ea56a">
  <xsd:schema xmlns:xsd="http://www.w3.org/2001/XMLSchema" xmlns:xs="http://www.w3.org/2001/XMLSchema" xmlns:p="http://schemas.microsoft.com/office/2006/metadata/properties" xmlns:ns2="f716baeb-6c34-4100-b6c2-4fff782c7fe8" xmlns:ns3="f4f13a18-8632-45d9-bc8b-0adffcb2b8c7" targetNamespace="http://schemas.microsoft.com/office/2006/metadata/properties" ma:root="true" ma:fieldsID="681688de0e5be595c85a9bedc33fcad1" ns2:_="" ns3:_="">
    <xsd:import namespace="f716baeb-6c34-4100-b6c2-4fff782c7fe8"/>
    <xsd:import namespace="f4f13a18-8632-45d9-bc8b-0adffcb2b8c7"/>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KeyPoints" minOccurs="0"/>
                <xsd:element ref="ns2:MediaServiceKeyPoints" minOccurs="0"/>
                <xsd:element ref="ns2:lcf76f155ced4ddcb4097134ff3c332f" minOccurs="0"/>
                <xsd:element ref="ns3:TaxCatchAll" minOccurs="0"/>
                <xsd:element ref="ns3:SharedWithUsers" minOccurs="0"/>
                <xsd:element ref="ns3:SharedWithDetails" minOccurs="0"/>
                <xsd:element ref="ns2:MediaServiceSearchProperties" minOccurs="0"/>
                <xsd:element ref="ns2:MediaServiceGenerationTime" minOccurs="0"/>
                <xsd:element ref="ns2:MediaServiceEventHashCode" minOccurs="0"/>
                <xsd:element ref="ns2:MediaServiceObjectDetectorVersion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16baeb-6c34-4100-b6c2-4fff782c7f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lcf76f155ced4ddcb4097134ff3c332f" ma:index="14" nillable="true" ma:taxonomy="true" ma:internalName="lcf76f155ced4ddcb4097134ff3c332f" ma:taxonomyFieldName="MediaServiceImageTags" ma:displayName="Bildemerkelapper" ma:readOnly="false" ma:fieldId="{5cf76f15-5ced-4ddc-b409-7134ff3c332f}" ma:taxonomyMulti="true" ma:sspId="5da9934d-bfb1-4def-aef0-a37b7e29cbd2"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4f13a18-8632-45d9-bc8b-0adffcb2b8c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a972ba86-0b1b-4cf0-a335-f0870aee4040}" ma:internalName="TaxCatchAll" ma:showField="CatchAllData" ma:web="f4f13a18-8632-45d9-bc8b-0adffcb2b8c7">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C987BA-E7D7-4F2C-B439-F25ECFD72FBE}">
  <ds:schemaRefs>
    <ds:schemaRef ds:uri="f4f13a18-8632-45d9-bc8b-0adffcb2b8c7"/>
    <ds:schemaRef ds:uri="f716baeb-6c34-4100-b6c2-4fff782c7fe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FFA5167-C7E0-41BD-BCA2-C87E5DCFF6C6}">
  <ds:schemaRefs>
    <ds:schemaRef ds:uri="http://schemas.microsoft.com/sharepoint/v3/contenttype/forms"/>
  </ds:schemaRefs>
</ds:datastoreItem>
</file>

<file path=customXml/itemProps3.xml><?xml version="1.0" encoding="utf-8"?>
<ds:datastoreItem xmlns:ds="http://schemas.openxmlformats.org/officeDocument/2006/customXml" ds:itemID="{C372B426-84E6-4D21-88E7-B3794C596146}">
  <ds:schemaRefs>
    <ds:schemaRef ds:uri="f4f13a18-8632-45d9-bc8b-0adffcb2b8c7"/>
    <ds:schemaRef ds:uri="f716baeb-6c34-4100-b6c2-4fff782c7fe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UiA - Lys</Template>
  <Application>Microsoft Office PowerPoint</Application>
  <PresentationFormat>Widescreen</PresentationFormat>
  <Slides>27</Slides>
  <Notes>26</Notes>
  <HiddenSlides>2</HiddenSlides>
  <ScaleCrop>false</ScaleCrop>
  <HeadingPairs>
    <vt:vector size="4" baseType="variant">
      <vt:variant>
        <vt:lpstr>Tema</vt:lpstr>
      </vt:variant>
      <vt:variant>
        <vt:i4>1</vt:i4>
      </vt:variant>
      <vt:variant>
        <vt:lpstr>Lysbildetitler</vt:lpstr>
      </vt:variant>
      <vt:variant>
        <vt:i4>27</vt:i4>
      </vt:variant>
    </vt:vector>
  </HeadingPairs>
  <TitlesOfParts>
    <vt:vector size="28" baseType="lpstr">
      <vt:lpstr>UiA - Lys</vt:lpstr>
      <vt:lpstr>Kandidat- undersøkelsen 2025</vt:lpstr>
      <vt:lpstr>PowerPoint-presentasjon</vt:lpstr>
      <vt:lpstr>PowerPoint-presentasjon</vt:lpstr>
      <vt:lpstr>Flere og flere UiA-studenter kommer utenfra!</vt:lpstr>
      <vt:lpstr>PowerPoint-presentasjon</vt:lpstr>
      <vt:lpstr>Kandidatenes vurdering av studietiden på UiA </vt:lpstr>
      <vt:lpstr>Mange UiA-kandidater  forblir i Agder</vt:lpstr>
      <vt:lpstr>Tilvekst av UiA kandidater i jobb i Agder, totaltilveksten som blir boende viser potensialet for å beholder mer kompetanse i Agder</vt:lpstr>
      <vt:lpstr>Nettotilvekst på tekno-kandidater</vt:lpstr>
      <vt:lpstr>Viktigste årsak til at kandidatene  ikke jobber i Agder</vt:lpstr>
      <vt:lpstr>Viktigste årsak til at kandidatene  ikke jobber i Agder</vt:lpstr>
      <vt:lpstr>PowerPoint-presentasjon</vt:lpstr>
      <vt:lpstr>Overgang til jobb</vt:lpstr>
      <vt:lpstr>PowerPoint-presentasjon</vt:lpstr>
      <vt:lpstr>Mistilpasning i arbeidslivet</vt:lpstr>
      <vt:lpstr>Hvorfor oppleves ikke utdanningen relevant i nåværende jobb?</vt:lpstr>
      <vt:lpstr>PowerPoint-presentasjon</vt:lpstr>
      <vt:lpstr>PowerPoint-presentasjon</vt:lpstr>
      <vt:lpstr>Omfang av oppgavesamarbeid og praksis UiA sammenliknet med andre </vt:lpstr>
      <vt:lpstr>13 % har vært på internasjonal utveksling og opplever høy nytteverdi. De resterende er spurt om årsaker til ikke å dra på utveksling:</vt:lpstr>
      <vt:lpstr>Faglig kjernekompetanse </vt:lpstr>
      <vt:lpstr>Fakultetene har jobbet godt  med fremtidsrettet kompetanse</vt:lpstr>
      <vt:lpstr>Hvilke KI kompetanser skulle du ønske du  hadde fått mer av gjennom studiet? </vt:lpstr>
      <vt:lpstr>Hva kan vi gjøre bedre?</vt:lpstr>
      <vt:lpstr>Her tilgjengeliggjøres resultatene </vt:lpstr>
      <vt:lpstr>Merethe Anette Ryen </vt:lpstr>
      <vt:lpstr>Kandidat- undersøkelsen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Thomas Eikeland Fiskå</dc:creator>
  <cp:revision>2</cp:revision>
  <dcterms:created xsi:type="dcterms:W3CDTF">2025-04-22T12:45:36Z</dcterms:created>
  <dcterms:modified xsi:type="dcterms:W3CDTF">2026-10-07T11:03:06Z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95cf23d-70b0-4a80-9221-1d774ac27fb2_Enabled">
    <vt:lpwstr>true</vt:lpwstr>
  </property>
  <property fmtid="{D5CDD505-2E9C-101B-9397-08002B2CF9AE}" pid="3" name="MSIP_Label_695cf23d-70b0-4a80-9221-1d774ac27fb2_SetDate">
    <vt:lpwstr>2025-04-22T12:26:28Z</vt:lpwstr>
  </property>
  <property fmtid="{D5CDD505-2E9C-101B-9397-08002B2CF9AE}" pid="4" name="MSIP_Label_695cf23d-70b0-4a80-9221-1d774ac27fb2_Method">
    <vt:lpwstr>Standard</vt:lpwstr>
  </property>
  <property fmtid="{D5CDD505-2E9C-101B-9397-08002B2CF9AE}" pid="5" name="MSIP_Label_695cf23d-70b0-4a80-9221-1d774ac27fb2_Name">
    <vt:lpwstr>Document internal</vt:lpwstr>
  </property>
  <property fmtid="{D5CDD505-2E9C-101B-9397-08002B2CF9AE}" pid="6" name="MSIP_Label_695cf23d-70b0-4a80-9221-1d774ac27fb2_SiteId">
    <vt:lpwstr>8482881e-3699-4b3f-b135-cf4800bc1efb</vt:lpwstr>
  </property>
  <property fmtid="{D5CDD505-2E9C-101B-9397-08002B2CF9AE}" pid="7" name="MSIP_Label_695cf23d-70b0-4a80-9221-1d774ac27fb2_ActionId">
    <vt:lpwstr>69180b85-24fb-41f8-8a47-c4e2d106668d</vt:lpwstr>
  </property>
  <property fmtid="{D5CDD505-2E9C-101B-9397-08002B2CF9AE}" pid="8" name="MSIP_Label_695cf23d-70b0-4a80-9221-1d774ac27fb2_ContentBits">
    <vt:lpwstr>0</vt:lpwstr>
  </property>
  <property fmtid="{D5CDD505-2E9C-101B-9397-08002B2CF9AE}" pid="9" name="MSIP_Label_695cf23d-70b0-4a80-9221-1d774ac27fb2_Tag">
    <vt:lpwstr>50, 3, 0, 1</vt:lpwstr>
  </property>
  <property fmtid="{D5CDD505-2E9C-101B-9397-08002B2CF9AE}" pid="10" name="ContentTypeId">
    <vt:lpwstr>0x0101006339798B05092241B115B5A00A4EACC1</vt:lpwstr>
  </property>
  <property fmtid="{D5CDD505-2E9C-101B-9397-08002B2CF9AE}" pid="11" name="MediaServiceImageTags">
    <vt:lpwstr/>
  </property>
</Properties>
</file>