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6.xml" ContentType="application/vnd.openxmlformats-officedocument.presentationml.notesSlide+xml"/>
  <Override PartName="/ppt/comments/modernComment_7FFE56C7_69029EAC.xml" ContentType="application/vnd.ms-powerpoint.comments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8.xml" ContentType="application/vnd.openxmlformats-officedocument.presentationml.notesSlid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1.xml" ContentType="application/vnd.openxmlformats-officedocument.presentationml.notesSlide+xml"/>
  <Override PartName="/ppt/charts/chart16.xml" ContentType="application/vnd.openxmlformats-officedocument.drawingml.chart+xml"/>
  <Override PartName="/ppt/notesSlides/notesSlide22.xml" ContentType="application/vnd.openxmlformats-officedocument.presentationml.notesSlid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3.xml" ContentType="application/vnd.openxmlformats-officedocument.presentationml.notesSlide+xml"/>
  <Override PartName="/ppt/charts/chart18.xml" ContentType="application/vnd.openxmlformats-officedocument.drawingml.chart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83" r:id="rId5"/>
  </p:sldMasterIdLst>
  <p:notesMasterIdLst>
    <p:notesMasterId r:id="rId31"/>
  </p:notesMasterIdLst>
  <p:sldIdLst>
    <p:sldId id="2147374781" r:id="rId6"/>
    <p:sldId id="2147374800" r:id="rId7"/>
    <p:sldId id="2147374724" r:id="rId8"/>
    <p:sldId id="2147374799" r:id="rId9"/>
    <p:sldId id="2147374795" r:id="rId10"/>
    <p:sldId id="2147374801" r:id="rId11"/>
    <p:sldId id="2147374784" r:id="rId12"/>
    <p:sldId id="2147374785" r:id="rId13"/>
    <p:sldId id="2147374786" r:id="rId14"/>
    <p:sldId id="2147374787" r:id="rId15"/>
    <p:sldId id="2147374788" r:id="rId16"/>
    <p:sldId id="293" r:id="rId17"/>
    <p:sldId id="2147374789" r:id="rId18"/>
    <p:sldId id="2147374796" r:id="rId19"/>
    <p:sldId id="292" r:id="rId20"/>
    <p:sldId id="2147374790" r:id="rId21"/>
    <p:sldId id="2147374791" r:id="rId22"/>
    <p:sldId id="2147374802" r:id="rId23"/>
    <p:sldId id="2147374792" r:id="rId24"/>
    <p:sldId id="2147374793" r:id="rId25"/>
    <p:sldId id="2147374774" r:id="rId26"/>
    <p:sldId id="2147374798" r:id="rId27"/>
    <p:sldId id="2147374794" r:id="rId28"/>
    <p:sldId id="2147374797" r:id="rId29"/>
    <p:sldId id="214737480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374301-27D9-0069-77B5-028D2D5E8034}" name="Magnus Danielsen" initials="MD" userId="S::magnus.danielsen@ideas2evidence.com::02788530-6c7b-425d-bf22-f3b4c818a18b" providerId="AD"/>
  <p188:author id="{6611093E-EF81-E693-ADB0-FF606DE8BEB1}" name="Asle Høgestøl" initials="AH" userId="S::asle.hogestol@ideas2evidence.com::7e91a384-5ae5-4f44-937f-5fbd8780cea4" providerId="AD"/>
  <p188:author id="{A01F6D4D-3746-9BB1-D512-2303E34EA0D9}" name="Thomas Eikeland Fiskå" initials="TF" userId="S::thomasf@uia.no::814c3e40-b73f-4bcc-9a26-c5a3c777d880" providerId="AD"/>
  <p188:author id="{741A8D7C-5059-2BC1-A47B-2ECA0E9D9BAD}" name="Gøril Hannås" initials="GH" userId="S::gorilh@uia.no::711422e1-acf5-434d-9c23-a776463849ec" providerId="AD"/>
  <p188:author id="{FB55BEA8-48F4-85B5-5FBE-0A5FF94FF6AF}" name="Silje Holteberg" initials="SH" userId="S::siljeho@uia.no::2c3cbb91-d46f-4fdd-9305-697013e6b8d1" providerId="AD"/>
  <p188:author id="{3882B0D4-949E-2433-745F-8EBF4DD219ED}" name="Merethe Anette Ryen" initials="MR" userId="S::merethear@uia.no::1a0d79ba-99a9-4ffc-bb02-a2067f6f93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97A4"/>
    <a:srgbClr val="E7ABB5"/>
    <a:srgbClr val="C8102E"/>
    <a:srgbClr val="580000"/>
    <a:srgbClr val="EFC7CE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02AFB3-4F94-4073-A2D4-D9B29ACDBFB0}" v="33" dt="2026-01-28T15:39:30.4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us Danielsen" userId="02788530-6c7b-425d-bf22-f3b4c818a18b" providerId="ADAL" clId="{74E6CE7B-A78D-4B53-85C7-CABB36997F3F}"/>
    <pc:docChg chg="undo custSel addSld delSld modSld sldOrd delMainMaster modMainMaster">
      <pc:chgData name="Magnus Danielsen" userId="02788530-6c7b-425d-bf22-f3b4c818a18b" providerId="ADAL" clId="{74E6CE7B-A78D-4B53-85C7-CABB36997F3F}" dt="2026-01-28T15:39:40.737" v="501" actId="478"/>
      <pc:docMkLst>
        <pc:docMk/>
      </pc:docMkLst>
      <pc:sldChg chg="modSp add mod">
        <pc:chgData name="Magnus Danielsen" userId="02788530-6c7b-425d-bf22-f3b4c818a18b" providerId="ADAL" clId="{74E6CE7B-A78D-4B53-85C7-CABB36997F3F}" dt="2026-01-09T09:31:38.668" v="200" actId="1076"/>
        <pc:sldMkLst>
          <pc:docMk/>
          <pc:sldMk cId="3870502473" sldId="292"/>
        </pc:sldMkLst>
        <pc:spChg chg="mod">
          <ac:chgData name="Magnus Danielsen" userId="02788530-6c7b-425d-bf22-f3b4c818a18b" providerId="ADAL" clId="{74E6CE7B-A78D-4B53-85C7-CABB36997F3F}" dt="2026-01-09T09:31:38.668" v="200" actId="1076"/>
          <ac:spMkLst>
            <pc:docMk/>
            <pc:sldMk cId="3870502473" sldId="292"/>
            <ac:spMk id="3" creationId="{CAE0A9D6-CB1A-2000-375C-330C62F4F8FF}"/>
          </ac:spMkLst>
        </pc:spChg>
      </pc:sldChg>
      <pc:sldChg chg="modSp add mod">
        <pc:chgData name="Magnus Danielsen" userId="02788530-6c7b-425d-bf22-f3b4c818a18b" providerId="ADAL" clId="{74E6CE7B-A78D-4B53-85C7-CABB36997F3F}" dt="2026-01-09T08:41:30.379" v="185" actId="1036"/>
        <pc:sldMkLst>
          <pc:docMk/>
          <pc:sldMk cId="2470282827" sldId="293"/>
        </pc:sldMkLst>
        <pc:spChg chg="mod">
          <ac:chgData name="Magnus Danielsen" userId="02788530-6c7b-425d-bf22-f3b4c818a18b" providerId="ADAL" clId="{74E6CE7B-A78D-4B53-85C7-CABB36997F3F}" dt="2026-01-09T08:41:30.379" v="185" actId="1036"/>
          <ac:spMkLst>
            <pc:docMk/>
            <pc:sldMk cId="2470282827" sldId="293"/>
            <ac:spMk id="4" creationId="{C446094A-A218-6707-2440-7E346CE416A7}"/>
          </ac:spMkLst>
        </pc:spChg>
      </pc:sldChg>
      <pc:sldChg chg="del">
        <pc:chgData name="Magnus Danielsen" userId="02788530-6c7b-425d-bf22-f3b4c818a18b" providerId="ADAL" clId="{74E6CE7B-A78D-4B53-85C7-CABB36997F3F}" dt="2026-01-27T11:42:28.443" v="416" actId="47"/>
        <pc:sldMkLst>
          <pc:docMk/>
          <pc:sldMk cId="4152879550" sldId="450"/>
        </pc:sldMkLst>
      </pc:sldChg>
      <pc:sldChg chg="addSp delSp modSp add mod">
        <pc:chgData name="Magnus Danielsen" userId="02788530-6c7b-425d-bf22-f3b4c818a18b" providerId="ADAL" clId="{74E6CE7B-A78D-4B53-85C7-CABB36997F3F}" dt="2026-01-28T15:39:40.737" v="501" actId="478"/>
        <pc:sldMkLst>
          <pc:docMk/>
          <pc:sldMk cId="1586497298" sldId="458"/>
        </pc:sldMkLst>
        <pc:spChg chg="mod">
          <ac:chgData name="Magnus Danielsen" userId="02788530-6c7b-425d-bf22-f3b4c818a18b" providerId="ADAL" clId="{74E6CE7B-A78D-4B53-85C7-CABB36997F3F}" dt="2026-01-28T14:29:56.479" v="492" actId="13926"/>
          <ac:spMkLst>
            <pc:docMk/>
            <pc:sldMk cId="1586497298" sldId="458"/>
            <ac:spMk id="2" creationId="{2CE6FE64-3880-AF6F-122D-317023199652}"/>
          </ac:spMkLst>
        </pc:spChg>
        <pc:spChg chg="add del mod">
          <ac:chgData name="Magnus Danielsen" userId="02788530-6c7b-425d-bf22-f3b4c818a18b" providerId="ADAL" clId="{74E6CE7B-A78D-4B53-85C7-CABB36997F3F}" dt="2026-01-28T15:39:40.737" v="501" actId="478"/>
          <ac:spMkLst>
            <pc:docMk/>
            <pc:sldMk cId="1586497298" sldId="458"/>
            <ac:spMk id="4" creationId="{73FCC7DE-57AA-A783-580E-3DDC10ED6E3B}"/>
          </ac:spMkLst>
        </pc:spChg>
        <pc:picChg chg="add del mod">
          <ac:chgData name="Magnus Danielsen" userId="02788530-6c7b-425d-bf22-f3b4c818a18b" providerId="ADAL" clId="{74E6CE7B-A78D-4B53-85C7-CABB36997F3F}" dt="2026-01-28T15:39:28.308" v="497" actId="478"/>
          <ac:picMkLst>
            <pc:docMk/>
            <pc:sldMk cId="1586497298" sldId="458"/>
            <ac:picMk id="5" creationId="{09466B57-068E-50CB-53C9-11BA7C0F5246}"/>
          </ac:picMkLst>
        </pc:picChg>
        <pc:picChg chg="add mod">
          <ac:chgData name="Magnus Danielsen" userId="02788530-6c7b-425d-bf22-f3b4c818a18b" providerId="ADAL" clId="{74E6CE7B-A78D-4B53-85C7-CABB36997F3F}" dt="2026-01-28T15:39:37.306" v="500" actId="14100"/>
          <ac:picMkLst>
            <pc:docMk/>
            <pc:sldMk cId="1586497298" sldId="458"/>
            <ac:picMk id="6" creationId="{EC96D021-B550-3157-989C-869E18E950E4}"/>
          </ac:picMkLst>
        </pc:picChg>
        <pc:picChg chg="del">
          <ac:chgData name="Magnus Danielsen" userId="02788530-6c7b-425d-bf22-f3b4c818a18b" providerId="ADAL" clId="{74E6CE7B-A78D-4B53-85C7-CABB36997F3F}" dt="2026-01-28T14:26:13.619" v="490" actId="478"/>
          <ac:picMkLst>
            <pc:docMk/>
            <pc:sldMk cId="1586497298" sldId="458"/>
            <ac:picMk id="14" creationId="{B2F44150-7505-D0B0-6D60-61ABD7FBEEF6}"/>
          </ac:picMkLst>
        </pc:picChg>
      </pc:sldChg>
      <pc:sldChg chg="del">
        <pc:chgData name="Magnus Danielsen" userId="02788530-6c7b-425d-bf22-f3b4c818a18b" providerId="ADAL" clId="{74E6CE7B-A78D-4B53-85C7-CABB36997F3F}" dt="2026-01-27T11:42:20.190" v="414" actId="47"/>
        <pc:sldMkLst>
          <pc:docMk/>
          <pc:sldMk cId="437186577" sldId="461"/>
        </pc:sldMkLst>
      </pc:sldChg>
      <pc:sldChg chg="del">
        <pc:chgData name="Magnus Danielsen" userId="02788530-6c7b-425d-bf22-f3b4c818a18b" providerId="ADAL" clId="{74E6CE7B-A78D-4B53-85C7-CABB36997F3F}" dt="2026-01-27T11:43:01.658" v="422" actId="47"/>
        <pc:sldMkLst>
          <pc:docMk/>
          <pc:sldMk cId="173522236" sldId="464"/>
        </pc:sldMkLst>
      </pc:sldChg>
      <pc:sldChg chg="del">
        <pc:chgData name="Magnus Danielsen" userId="02788530-6c7b-425d-bf22-f3b4c818a18b" providerId="ADAL" clId="{74E6CE7B-A78D-4B53-85C7-CABB36997F3F}" dt="2026-01-27T11:42:28.443" v="416" actId="47"/>
        <pc:sldMkLst>
          <pc:docMk/>
          <pc:sldMk cId="222215893" sldId="465"/>
        </pc:sldMkLst>
      </pc:sldChg>
      <pc:sldChg chg="del">
        <pc:chgData name="Magnus Danielsen" userId="02788530-6c7b-425d-bf22-f3b4c818a18b" providerId="ADAL" clId="{74E6CE7B-A78D-4B53-85C7-CABB36997F3F}" dt="2026-01-27T11:42:28.443" v="416" actId="47"/>
        <pc:sldMkLst>
          <pc:docMk/>
          <pc:sldMk cId="2960226352" sldId="2147374723"/>
        </pc:sldMkLst>
      </pc:sldChg>
      <pc:sldChg chg="addSp delSp modSp mod">
        <pc:chgData name="Magnus Danielsen" userId="02788530-6c7b-425d-bf22-f3b4c818a18b" providerId="ADAL" clId="{74E6CE7B-A78D-4B53-85C7-CABB36997F3F}" dt="2026-01-27T11:35:05.155" v="393" actId="1076"/>
        <pc:sldMkLst>
          <pc:docMk/>
          <pc:sldMk cId="3526597043" sldId="2147374724"/>
        </pc:sldMkLst>
        <pc:spChg chg="mod">
          <ac:chgData name="Magnus Danielsen" userId="02788530-6c7b-425d-bf22-f3b4c818a18b" providerId="ADAL" clId="{74E6CE7B-A78D-4B53-85C7-CABB36997F3F}" dt="2026-01-27T11:35:05.155" v="393" actId="1076"/>
          <ac:spMkLst>
            <pc:docMk/>
            <pc:sldMk cId="3526597043" sldId="2147374724"/>
            <ac:spMk id="2" creationId="{FE5573C2-2AD2-7833-708D-CA1BA993935A}"/>
          </ac:spMkLst>
        </pc:spChg>
        <pc:spChg chg="mod">
          <ac:chgData name="Magnus Danielsen" userId="02788530-6c7b-425d-bf22-f3b4c818a18b" providerId="ADAL" clId="{74E6CE7B-A78D-4B53-85C7-CABB36997F3F}" dt="2026-01-27T11:27:45.055" v="307" actId="20577"/>
          <ac:spMkLst>
            <pc:docMk/>
            <pc:sldMk cId="3526597043" sldId="2147374724"/>
            <ac:spMk id="4" creationId="{A5EF00BA-ECF6-FA11-2FFC-7ED3867E74E6}"/>
          </ac:spMkLst>
        </pc:spChg>
        <pc:spChg chg="add mod">
          <ac:chgData name="Magnus Danielsen" userId="02788530-6c7b-425d-bf22-f3b4c818a18b" providerId="ADAL" clId="{74E6CE7B-A78D-4B53-85C7-CABB36997F3F}" dt="2026-01-06T12:18:21.062" v="46" actId="1076"/>
          <ac:spMkLst>
            <pc:docMk/>
            <pc:sldMk cId="3526597043" sldId="2147374724"/>
            <ac:spMk id="7" creationId="{BBBC5EBA-1139-826B-CA8F-18B418BC0BB2}"/>
          </ac:spMkLst>
        </pc:spChg>
        <pc:picChg chg="add mod">
          <ac:chgData name="Magnus Danielsen" userId="02788530-6c7b-425d-bf22-f3b4c818a18b" providerId="ADAL" clId="{74E6CE7B-A78D-4B53-85C7-CABB36997F3F}" dt="2026-01-06T12:18:13.592" v="45"/>
          <ac:picMkLst>
            <pc:docMk/>
            <pc:sldMk cId="3526597043" sldId="2147374724"/>
            <ac:picMk id="5" creationId="{6B20D33B-0E20-A4FC-DA43-8D1255CCB20F}"/>
          </ac:picMkLst>
        </pc:picChg>
      </pc:sldChg>
      <pc:sldChg chg="del">
        <pc:chgData name="Magnus Danielsen" userId="02788530-6c7b-425d-bf22-f3b4c818a18b" providerId="ADAL" clId="{74E6CE7B-A78D-4B53-85C7-CABB36997F3F}" dt="2026-01-27T11:42:28.443" v="416" actId="47"/>
        <pc:sldMkLst>
          <pc:docMk/>
          <pc:sldMk cId="3360455528" sldId="2147374735"/>
        </pc:sldMkLst>
      </pc:sldChg>
      <pc:sldChg chg="del">
        <pc:chgData name="Magnus Danielsen" userId="02788530-6c7b-425d-bf22-f3b4c818a18b" providerId="ADAL" clId="{74E6CE7B-A78D-4B53-85C7-CABB36997F3F}" dt="2026-01-27T14:35:30.994" v="485" actId="47"/>
        <pc:sldMkLst>
          <pc:docMk/>
          <pc:sldMk cId="444521504" sldId="2147374739"/>
        </pc:sldMkLst>
      </pc:sldChg>
      <pc:sldChg chg="del">
        <pc:chgData name="Magnus Danielsen" userId="02788530-6c7b-425d-bf22-f3b4c818a18b" providerId="ADAL" clId="{74E6CE7B-A78D-4B53-85C7-CABB36997F3F}" dt="2026-01-27T11:42:20.190" v="414" actId="47"/>
        <pc:sldMkLst>
          <pc:docMk/>
          <pc:sldMk cId="4236489382" sldId="2147374744"/>
        </pc:sldMkLst>
      </pc:sldChg>
      <pc:sldChg chg="add del">
        <pc:chgData name="Magnus Danielsen" userId="02788530-6c7b-425d-bf22-f3b4c818a18b" providerId="ADAL" clId="{74E6CE7B-A78D-4B53-85C7-CABB36997F3F}" dt="2026-01-27T11:42:20.190" v="414" actId="47"/>
        <pc:sldMkLst>
          <pc:docMk/>
          <pc:sldMk cId="2841973731" sldId="2147374745"/>
        </pc:sldMkLst>
      </pc:sldChg>
      <pc:sldChg chg="del">
        <pc:chgData name="Magnus Danielsen" userId="02788530-6c7b-425d-bf22-f3b4c818a18b" providerId="ADAL" clId="{74E6CE7B-A78D-4B53-85C7-CABB36997F3F}" dt="2026-01-27T11:42:28.443" v="416" actId="47"/>
        <pc:sldMkLst>
          <pc:docMk/>
          <pc:sldMk cId="659419203" sldId="2147374747"/>
        </pc:sldMkLst>
      </pc:sldChg>
      <pc:sldChg chg="del">
        <pc:chgData name="Magnus Danielsen" userId="02788530-6c7b-425d-bf22-f3b4c818a18b" providerId="ADAL" clId="{74E6CE7B-A78D-4B53-85C7-CABB36997F3F}" dt="2026-01-27T11:42:28.443" v="416" actId="47"/>
        <pc:sldMkLst>
          <pc:docMk/>
          <pc:sldMk cId="721239848" sldId="2147374748"/>
        </pc:sldMkLst>
      </pc:sldChg>
      <pc:sldChg chg="del">
        <pc:chgData name="Magnus Danielsen" userId="02788530-6c7b-425d-bf22-f3b4c818a18b" providerId="ADAL" clId="{74E6CE7B-A78D-4B53-85C7-CABB36997F3F}" dt="2026-01-27T11:42:28.443" v="416" actId="47"/>
        <pc:sldMkLst>
          <pc:docMk/>
          <pc:sldMk cId="3090463086" sldId="2147374772"/>
        </pc:sldMkLst>
      </pc:sldChg>
      <pc:sldChg chg="modSp add mod">
        <pc:chgData name="Magnus Danielsen" userId="02788530-6c7b-425d-bf22-f3b4c818a18b" providerId="ADAL" clId="{74E6CE7B-A78D-4B53-85C7-CABB36997F3F}" dt="2026-01-27T11:41:24.131" v="405" actId="1076"/>
        <pc:sldMkLst>
          <pc:docMk/>
          <pc:sldMk cId="3637150966" sldId="2147374774"/>
        </pc:sldMkLst>
        <pc:spChg chg="mod">
          <ac:chgData name="Magnus Danielsen" userId="02788530-6c7b-425d-bf22-f3b4c818a18b" providerId="ADAL" clId="{74E6CE7B-A78D-4B53-85C7-CABB36997F3F}" dt="2026-01-27T11:41:24.131" v="405" actId="1076"/>
          <ac:spMkLst>
            <pc:docMk/>
            <pc:sldMk cId="3637150966" sldId="2147374774"/>
            <ac:spMk id="3" creationId="{32EAC841-C76B-B7CD-E3D2-0FE8CEB5C570}"/>
          </ac:spMkLst>
        </pc:spChg>
      </pc:sldChg>
      <pc:sldChg chg="del">
        <pc:chgData name="Magnus Danielsen" userId="02788530-6c7b-425d-bf22-f3b4c818a18b" providerId="ADAL" clId="{74E6CE7B-A78D-4B53-85C7-CABB36997F3F}" dt="2026-01-27T11:42:24.064" v="415" actId="47"/>
        <pc:sldMkLst>
          <pc:docMk/>
          <pc:sldMk cId="2096753226" sldId="2147374779"/>
        </pc:sldMkLst>
      </pc:sldChg>
      <pc:sldChg chg="addSp delSp modSp add mod">
        <pc:chgData name="Magnus Danielsen" userId="02788530-6c7b-425d-bf22-f3b4c818a18b" providerId="ADAL" clId="{74E6CE7B-A78D-4B53-85C7-CABB36997F3F}" dt="2026-01-27T14:36:13.672" v="487" actId="20577"/>
        <pc:sldMkLst>
          <pc:docMk/>
          <pc:sldMk cId="3258277971" sldId="2147374781"/>
        </pc:sldMkLst>
        <pc:spChg chg="mod">
          <ac:chgData name="Magnus Danielsen" userId="02788530-6c7b-425d-bf22-f3b4c818a18b" providerId="ADAL" clId="{74E6CE7B-A78D-4B53-85C7-CABB36997F3F}" dt="2026-01-27T14:36:13.672" v="487" actId="20577"/>
          <ac:spMkLst>
            <pc:docMk/>
            <pc:sldMk cId="3258277971" sldId="2147374781"/>
            <ac:spMk id="7" creationId="{07067772-3A8E-9303-61DC-6459F8BEB986}"/>
          </ac:spMkLst>
        </pc:spChg>
        <pc:picChg chg="add mod ord">
          <ac:chgData name="Magnus Danielsen" userId="02788530-6c7b-425d-bf22-f3b4c818a18b" providerId="ADAL" clId="{74E6CE7B-A78D-4B53-85C7-CABB36997F3F}" dt="2026-01-27T11:26:25.227" v="284" actId="167"/>
          <ac:picMkLst>
            <pc:docMk/>
            <pc:sldMk cId="3258277971" sldId="2147374781"/>
            <ac:picMk id="2" creationId="{31ADBD9F-BDC2-920D-B840-98606CA8446C}"/>
          </ac:picMkLst>
        </pc:picChg>
        <pc:picChg chg="del">
          <ac:chgData name="Magnus Danielsen" userId="02788530-6c7b-425d-bf22-f3b4c818a18b" providerId="ADAL" clId="{74E6CE7B-A78D-4B53-85C7-CABB36997F3F}" dt="2026-01-27T11:26:22.062" v="282" actId="478"/>
          <ac:picMkLst>
            <pc:docMk/>
            <pc:sldMk cId="3258277971" sldId="2147374781"/>
            <ac:picMk id="11" creationId="{CBA86E7F-C397-7D4B-24CE-F2DCE0EEF983}"/>
          </ac:picMkLst>
        </pc:picChg>
      </pc:sldChg>
      <pc:sldChg chg="modSp add del mod">
        <pc:chgData name="Magnus Danielsen" userId="02788530-6c7b-425d-bf22-f3b4c818a18b" providerId="ADAL" clId="{74E6CE7B-A78D-4B53-85C7-CABB36997F3F}" dt="2026-01-27T11:27:18.811" v="302" actId="47"/>
        <pc:sldMkLst>
          <pc:docMk/>
          <pc:sldMk cId="324546452" sldId="2147374782"/>
        </pc:sldMkLst>
      </pc:sldChg>
      <pc:sldChg chg="modSp add del mod">
        <pc:chgData name="Magnus Danielsen" userId="02788530-6c7b-425d-bf22-f3b4c818a18b" providerId="ADAL" clId="{74E6CE7B-A78D-4B53-85C7-CABB36997F3F}" dt="2026-01-27T11:29:40.750" v="324" actId="47"/>
        <pc:sldMkLst>
          <pc:docMk/>
          <pc:sldMk cId="1218610677" sldId="2147374783"/>
        </pc:sldMkLst>
      </pc:sldChg>
      <pc:sldChg chg="addSp modSp add mod">
        <pc:chgData name="Magnus Danielsen" userId="02788530-6c7b-425d-bf22-f3b4c818a18b" providerId="ADAL" clId="{74E6CE7B-A78D-4B53-85C7-CABB36997F3F}" dt="2026-01-27T11:34:54.963" v="392" actId="20577"/>
        <pc:sldMkLst>
          <pc:docMk/>
          <pc:sldMk cId="992065649" sldId="2147374784"/>
        </pc:sldMkLst>
        <pc:spChg chg="mod">
          <ac:chgData name="Magnus Danielsen" userId="02788530-6c7b-425d-bf22-f3b4c818a18b" providerId="ADAL" clId="{74E6CE7B-A78D-4B53-85C7-CABB36997F3F}" dt="2026-01-27T11:34:54.963" v="392" actId="20577"/>
          <ac:spMkLst>
            <pc:docMk/>
            <pc:sldMk cId="992065649" sldId="2147374784"/>
            <ac:spMk id="12" creationId="{39B4B323-63FD-8712-C3F4-67B6679480E7}"/>
          </ac:spMkLst>
        </pc:spChg>
        <pc:graphicFrameChg chg="add mod">
          <ac:chgData name="Magnus Danielsen" userId="02788530-6c7b-425d-bf22-f3b4c818a18b" providerId="ADAL" clId="{74E6CE7B-A78D-4B53-85C7-CABB36997F3F}" dt="2026-01-07T15:22:09.592" v="100" actId="1076"/>
          <ac:graphicFrameMkLst>
            <pc:docMk/>
            <pc:sldMk cId="992065649" sldId="2147374784"/>
            <ac:graphicFrameMk id="2" creationId="{DA834F6A-4AD1-4B27-AA15-87975D5E6BAD}"/>
          </ac:graphicFrameMkLst>
        </pc:graphicFrameChg>
      </pc:sldChg>
      <pc:sldChg chg="addSp modSp add mod">
        <pc:chgData name="Magnus Danielsen" userId="02788530-6c7b-425d-bf22-f3b4c818a18b" providerId="ADAL" clId="{74E6CE7B-A78D-4B53-85C7-CABB36997F3F}" dt="2026-01-27T11:34:27.959" v="379" actId="20577"/>
        <pc:sldMkLst>
          <pc:docMk/>
          <pc:sldMk cId="4057867559" sldId="2147374785"/>
        </pc:sldMkLst>
        <pc:spChg chg="mod">
          <ac:chgData name="Magnus Danielsen" userId="02788530-6c7b-425d-bf22-f3b4c818a18b" providerId="ADAL" clId="{74E6CE7B-A78D-4B53-85C7-CABB36997F3F}" dt="2026-01-27T11:34:27.959" v="379" actId="20577"/>
          <ac:spMkLst>
            <pc:docMk/>
            <pc:sldMk cId="4057867559" sldId="2147374785"/>
            <ac:spMk id="10" creationId="{CF1A63EC-C9F9-DFE7-8F32-E1B3299A9753}"/>
          </ac:spMkLst>
        </pc:spChg>
        <pc:graphicFrameChg chg="add mod">
          <ac:chgData name="Magnus Danielsen" userId="02788530-6c7b-425d-bf22-f3b4c818a18b" providerId="ADAL" clId="{74E6CE7B-A78D-4B53-85C7-CABB36997F3F}" dt="2026-01-27T11:34:20.428" v="373" actId="1076"/>
          <ac:graphicFrameMkLst>
            <pc:docMk/>
            <pc:sldMk cId="4057867559" sldId="2147374785"/>
            <ac:graphicFrameMk id="2" creationId="{0726A002-5AEA-4930-A5A7-A49ED4C3C78C}"/>
          </ac:graphicFrameMkLst>
        </pc:graphicFrameChg>
      </pc:sldChg>
      <pc:sldChg chg="add">
        <pc:chgData name="Magnus Danielsen" userId="02788530-6c7b-425d-bf22-f3b4c818a18b" providerId="ADAL" clId="{74E6CE7B-A78D-4B53-85C7-CABB36997F3F}" dt="2026-01-09T11:58:49.410" v="233"/>
        <pc:sldMkLst>
          <pc:docMk/>
          <pc:sldMk cId="4202578513" sldId="2147374786"/>
        </pc:sldMkLst>
      </pc:sldChg>
      <pc:sldChg chg="addSp modSp add mod">
        <pc:chgData name="Magnus Danielsen" userId="02788530-6c7b-425d-bf22-f3b4c818a18b" providerId="ADAL" clId="{74E6CE7B-A78D-4B53-85C7-CABB36997F3F}" dt="2026-01-27T11:34:04.478" v="372" actId="20577"/>
        <pc:sldMkLst>
          <pc:docMk/>
          <pc:sldMk cId="338620158" sldId="2147374787"/>
        </pc:sldMkLst>
        <pc:spChg chg="mod">
          <ac:chgData name="Magnus Danielsen" userId="02788530-6c7b-425d-bf22-f3b4c818a18b" providerId="ADAL" clId="{74E6CE7B-A78D-4B53-85C7-CABB36997F3F}" dt="2026-01-08T13:38:22.094" v="123" actId="20577"/>
          <ac:spMkLst>
            <pc:docMk/>
            <pc:sldMk cId="338620158" sldId="2147374787"/>
            <ac:spMk id="2" creationId="{F1AB68D1-FDCD-588C-DA80-441EAB9F50D9}"/>
          </ac:spMkLst>
        </pc:spChg>
        <pc:spChg chg="mod">
          <ac:chgData name="Magnus Danielsen" userId="02788530-6c7b-425d-bf22-f3b4c818a18b" providerId="ADAL" clId="{74E6CE7B-A78D-4B53-85C7-CABB36997F3F}" dt="2026-01-08T13:32:49.831" v="111"/>
          <ac:spMkLst>
            <pc:docMk/>
            <pc:sldMk cId="338620158" sldId="2147374787"/>
            <ac:spMk id="4" creationId="{FC7DE95F-36A2-41D5-CF5F-4FEC3B5C5AD1}"/>
          </ac:spMkLst>
        </pc:spChg>
        <pc:spChg chg="mod">
          <ac:chgData name="Magnus Danielsen" userId="02788530-6c7b-425d-bf22-f3b4c818a18b" providerId="ADAL" clId="{74E6CE7B-A78D-4B53-85C7-CABB36997F3F}" dt="2026-01-27T11:34:04.478" v="372" actId="20577"/>
          <ac:spMkLst>
            <pc:docMk/>
            <pc:sldMk cId="338620158" sldId="2147374787"/>
            <ac:spMk id="5" creationId="{E9305060-7AA4-44E6-C35E-C9E969AE9250}"/>
          </ac:spMkLst>
        </pc:spChg>
        <pc:graphicFrameChg chg="add mod">
          <ac:chgData name="Magnus Danielsen" userId="02788530-6c7b-425d-bf22-f3b4c818a18b" providerId="ADAL" clId="{74E6CE7B-A78D-4B53-85C7-CABB36997F3F}" dt="2026-01-08T13:36:24.947" v="121" actId="1076"/>
          <ac:graphicFrameMkLst>
            <pc:docMk/>
            <pc:sldMk cId="338620158" sldId="2147374787"/>
            <ac:graphicFrameMk id="3" creationId="{FC3B8D85-B9CF-4F54-E30C-45D9726F1500}"/>
          </ac:graphicFrameMkLst>
        </pc:graphicFrameChg>
      </pc:sldChg>
      <pc:sldChg chg="modSp add mod">
        <pc:chgData name="Magnus Danielsen" userId="02788530-6c7b-425d-bf22-f3b4c818a18b" providerId="ADAL" clId="{74E6CE7B-A78D-4B53-85C7-CABB36997F3F}" dt="2026-01-09T08:34:03.539" v="178" actId="1036"/>
        <pc:sldMkLst>
          <pc:docMk/>
          <pc:sldMk cId="2228097787" sldId="2147374788"/>
        </pc:sldMkLst>
        <pc:spChg chg="mod">
          <ac:chgData name="Magnus Danielsen" userId="02788530-6c7b-425d-bf22-f3b4c818a18b" providerId="ADAL" clId="{74E6CE7B-A78D-4B53-85C7-CABB36997F3F}" dt="2026-01-09T08:34:03.539" v="178" actId="1036"/>
          <ac:spMkLst>
            <pc:docMk/>
            <pc:sldMk cId="2228097787" sldId="2147374788"/>
            <ac:spMk id="5" creationId="{F917609A-E450-9285-E336-BC66EF60FE25}"/>
          </ac:spMkLst>
        </pc:spChg>
      </pc:sldChg>
      <pc:sldChg chg="addSp modSp add mod">
        <pc:chgData name="Magnus Danielsen" userId="02788530-6c7b-425d-bf22-f3b4c818a18b" providerId="ADAL" clId="{74E6CE7B-A78D-4B53-85C7-CABB36997F3F}" dt="2026-01-09T13:31:31.639" v="276" actId="27918"/>
        <pc:sldMkLst>
          <pc:docMk/>
          <pc:sldMk cId="889809023" sldId="2147374789"/>
        </pc:sldMkLst>
        <pc:spChg chg="mod">
          <ac:chgData name="Magnus Danielsen" userId="02788530-6c7b-425d-bf22-f3b4c818a18b" providerId="ADAL" clId="{74E6CE7B-A78D-4B53-85C7-CABB36997F3F}" dt="2026-01-09T09:16:30.828" v="188" actId="20577"/>
          <ac:spMkLst>
            <pc:docMk/>
            <pc:sldMk cId="889809023" sldId="2147374789"/>
            <ac:spMk id="7" creationId="{6DABC04B-AE03-49EF-1361-94C9C490F664}"/>
          </ac:spMkLst>
        </pc:spChg>
        <pc:graphicFrameChg chg="add mod">
          <ac:chgData name="Magnus Danielsen" userId="02788530-6c7b-425d-bf22-f3b4c818a18b" providerId="ADAL" clId="{74E6CE7B-A78D-4B53-85C7-CABB36997F3F}" dt="2026-01-09T09:19:34.691" v="194" actId="1076"/>
          <ac:graphicFrameMkLst>
            <pc:docMk/>
            <pc:sldMk cId="889809023" sldId="2147374789"/>
            <ac:graphicFrameMk id="2" creationId="{8422CA39-24D7-4E18-AFC6-F899A2F58D02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11:35:33.940" v="397" actId="20577"/>
        <pc:sldMkLst>
          <pc:docMk/>
          <pc:sldMk cId="4147752426" sldId="2147374790"/>
        </pc:sldMkLst>
        <pc:spChg chg="mod">
          <ac:chgData name="Magnus Danielsen" userId="02788530-6c7b-425d-bf22-f3b4c818a18b" providerId="ADAL" clId="{74E6CE7B-A78D-4B53-85C7-CABB36997F3F}" dt="2026-01-27T11:35:33.940" v="397" actId="20577"/>
          <ac:spMkLst>
            <pc:docMk/>
            <pc:sldMk cId="4147752426" sldId="2147374790"/>
            <ac:spMk id="2" creationId="{3F5365B4-4C30-DCE0-DA3D-1AD9EED3A550}"/>
          </ac:spMkLst>
        </pc:spChg>
        <pc:graphicFrameChg chg="add mod">
          <ac:chgData name="Magnus Danielsen" userId="02788530-6c7b-425d-bf22-f3b4c818a18b" providerId="ADAL" clId="{74E6CE7B-A78D-4B53-85C7-CABB36997F3F}" dt="2026-01-09T10:05:02.879" v="231" actId="1076"/>
          <ac:graphicFrameMkLst>
            <pc:docMk/>
            <pc:sldMk cId="4147752426" sldId="2147374790"/>
            <ac:graphicFrameMk id="3" creationId="{CB0E4DB8-B32F-49D3-B6BD-BE61BEF0DFAB}"/>
          </ac:graphicFrameMkLst>
        </pc:graphicFrameChg>
      </pc:sldChg>
      <pc:sldChg chg="addSp modSp add mod">
        <pc:chgData name="Magnus Danielsen" userId="02788530-6c7b-425d-bf22-f3b4c818a18b" providerId="ADAL" clId="{74E6CE7B-A78D-4B53-85C7-CABB36997F3F}" dt="2026-01-27T11:35:48.012" v="401" actId="20577"/>
        <pc:sldMkLst>
          <pc:docMk/>
          <pc:sldMk cId="1761779372" sldId="2147374791"/>
        </pc:sldMkLst>
        <pc:spChg chg="mod">
          <ac:chgData name="Magnus Danielsen" userId="02788530-6c7b-425d-bf22-f3b4c818a18b" providerId="ADAL" clId="{74E6CE7B-A78D-4B53-85C7-CABB36997F3F}" dt="2026-01-27T11:35:48.012" v="401" actId="20577"/>
          <ac:spMkLst>
            <pc:docMk/>
            <pc:sldMk cId="1761779372" sldId="2147374791"/>
            <ac:spMk id="2" creationId="{3F5365B4-4C30-DCE0-DA3D-1AD9EED3A550}"/>
          </ac:spMkLst>
        </pc:spChg>
        <pc:graphicFrameChg chg="add mod">
          <ac:chgData name="Magnus Danielsen" userId="02788530-6c7b-425d-bf22-f3b4c818a18b" providerId="ADAL" clId="{74E6CE7B-A78D-4B53-85C7-CABB36997F3F}" dt="2026-01-09T12:10:57.386" v="273" actId="1076"/>
          <ac:graphicFrameMkLst>
            <pc:docMk/>
            <pc:sldMk cId="1761779372" sldId="2147374791"/>
            <ac:graphicFrameMk id="3" creationId="{28CF877E-EC04-4F71-B3D9-6273A1A286A5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13:25:36.286" v="460" actId="1076"/>
        <pc:sldMkLst>
          <pc:docMk/>
          <pc:sldMk cId="375102593" sldId="2147374792"/>
        </pc:sldMkLst>
        <pc:spChg chg="mod">
          <ac:chgData name="Magnus Danielsen" userId="02788530-6c7b-425d-bf22-f3b4c818a18b" providerId="ADAL" clId="{74E6CE7B-A78D-4B53-85C7-CABB36997F3F}" dt="2026-01-27T13:25:24.006" v="457" actId="1076"/>
          <ac:spMkLst>
            <pc:docMk/>
            <pc:sldMk cId="375102593" sldId="2147374792"/>
            <ac:spMk id="3" creationId="{393A7BE7-0082-BE4F-1E7F-9BFBCA25EE1E}"/>
          </ac:spMkLst>
        </pc:spChg>
        <pc:spChg chg="mod">
          <ac:chgData name="Magnus Danielsen" userId="02788530-6c7b-425d-bf22-f3b4c818a18b" providerId="ADAL" clId="{74E6CE7B-A78D-4B53-85C7-CABB36997F3F}" dt="2026-01-27T13:25:21.717" v="456" actId="14100"/>
          <ac:spMkLst>
            <pc:docMk/>
            <pc:sldMk cId="375102593" sldId="2147374792"/>
            <ac:spMk id="6" creationId="{500F50DC-C8CE-F2F4-BF76-DD08C1C6B41B}"/>
          </ac:spMkLst>
        </pc:spChg>
        <pc:graphicFrameChg chg="add mod">
          <ac:chgData name="Magnus Danielsen" userId="02788530-6c7b-425d-bf22-f3b4c818a18b" providerId="ADAL" clId="{74E6CE7B-A78D-4B53-85C7-CABB36997F3F}" dt="2026-01-27T13:25:36.286" v="460" actId="1076"/>
          <ac:graphicFrameMkLst>
            <pc:docMk/>
            <pc:sldMk cId="375102593" sldId="2147374792"/>
            <ac:graphicFrameMk id="2" creationId="{A49AC342-E5A8-4931-8FFE-78B25160B9E4}"/>
          </ac:graphicFrameMkLst>
        </pc:graphicFrameChg>
        <pc:graphicFrameChg chg="del">
          <ac:chgData name="Magnus Danielsen" userId="02788530-6c7b-425d-bf22-f3b4c818a18b" providerId="ADAL" clId="{74E6CE7B-A78D-4B53-85C7-CABB36997F3F}" dt="2026-01-27T11:40:28.511" v="402" actId="478"/>
          <ac:graphicFrameMkLst>
            <pc:docMk/>
            <pc:sldMk cId="375102593" sldId="2147374792"/>
            <ac:graphicFrameMk id="4" creationId="{05FCFFB4-57E2-4FFA-AEFE-ECB7643AE0C9}"/>
          </ac:graphicFrameMkLst>
        </pc:graphicFrameChg>
      </pc:sldChg>
      <pc:sldChg chg="addSp delSp modSp add mod ord modNotesTx">
        <pc:chgData name="Magnus Danielsen" userId="02788530-6c7b-425d-bf22-f3b4c818a18b" providerId="ADAL" clId="{74E6CE7B-A78D-4B53-85C7-CABB36997F3F}" dt="2026-01-27T15:48:39.803" v="489"/>
        <pc:sldMkLst>
          <pc:docMk/>
          <pc:sldMk cId="2593184582" sldId="2147374793"/>
        </pc:sldMkLst>
        <pc:spChg chg="mod">
          <ac:chgData name="Magnus Danielsen" userId="02788530-6c7b-425d-bf22-f3b4c818a18b" providerId="ADAL" clId="{74E6CE7B-A78D-4B53-85C7-CABB36997F3F}" dt="2026-01-27T14:05:30.747" v="465" actId="1076"/>
          <ac:spMkLst>
            <pc:docMk/>
            <pc:sldMk cId="2593184582" sldId="2147374793"/>
            <ac:spMk id="4" creationId="{5341452C-5B8D-1133-1A81-46AB90371046}"/>
          </ac:spMkLst>
        </pc:spChg>
        <pc:picChg chg="add del mod ord">
          <ac:chgData name="Magnus Danielsen" userId="02788530-6c7b-425d-bf22-f3b4c818a18b" providerId="ADAL" clId="{74E6CE7B-A78D-4B53-85C7-CABB36997F3F}" dt="2026-01-27T15:48:34.770" v="488" actId="478"/>
          <ac:picMkLst>
            <pc:docMk/>
            <pc:sldMk cId="2593184582" sldId="2147374793"/>
            <ac:picMk id="3" creationId="{D1A26F01-8E73-EE9E-2352-BC83041BD33E}"/>
          </ac:picMkLst>
        </pc:picChg>
        <pc:picChg chg="add mod">
          <ac:chgData name="Magnus Danielsen" userId="02788530-6c7b-425d-bf22-f3b4c818a18b" providerId="ADAL" clId="{74E6CE7B-A78D-4B53-85C7-CABB36997F3F}" dt="2026-01-27T15:48:39.803" v="489"/>
          <ac:picMkLst>
            <pc:docMk/>
            <pc:sldMk cId="2593184582" sldId="2147374793"/>
            <ac:picMk id="5" creationId="{23DCA077-5569-C6C0-175E-CF27FB7B6497}"/>
          </ac:picMkLst>
        </pc:picChg>
        <pc:picChg chg="del">
          <ac:chgData name="Magnus Danielsen" userId="02788530-6c7b-425d-bf22-f3b4c818a18b" providerId="ADAL" clId="{74E6CE7B-A78D-4B53-85C7-CABB36997F3F}" dt="2026-01-27T11:41:33.834" v="407" actId="478"/>
          <ac:picMkLst>
            <pc:docMk/>
            <pc:sldMk cId="2593184582" sldId="2147374793"/>
            <ac:picMk id="5" creationId="{588A334F-8367-9A63-3646-7B8680AFC8A0}"/>
          </ac:picMkLst>
        </pc:picChg>
      </pc:sldChg>
      <pc:sldChg chg="addSp delSp modSp add mod">
        <pc:chgData name="Magnus Danielsen" userId="02788530-6c7b-425d-bf22-f3b4c818a18b" providerId="ADAL" clId="{74E6CE7B-A78D-4B53-85C7-CABB36997F3F}" dt="2026-01-27T14:14:28.525" v="475" actId="1076"/>
        <pc:sldMkLst>
          <pc:docMk/>
          <pc:sldMk cId="1454380703" sldId="2147374794"/>
        </pc:sldMkLst>
        <pc:graphicFrameChg chg="del">
          <ac:chgData name="Magnus Danielsen" userId="02788530-6c7b-425d-bf22-f3b4c818a18b" providerId="ADAL" clId="{74E6CE7B-A78D-4B53-85C7-CABB36997F3F}" dt="2026-01-27T11:41:38.422" v="408" actId="478"/>
          <ac:graphicFrameMkLst>
            <pc:docMk/>
            <pc:sldMk cId="1454380703" sldId="2147374794"/>
            <ac:graphicFrameMk id="2" creationId="{9B044394-485F-1EFC-3DA1-4C92A85E65E3}"/>
          </ac:graphicFrameMkLst>
        </pc:graphicFrameChg>
        <pc:graphicFrameChg chg="add mod">
          <ac:chgData name="Magnus Danielsen" userId="02788530-6c7b-425d-bf22-f3b4c818a18b" providerId="ADAL" clId="{74E6CE7B-A78D-4B53-85C7-CABB36997F3F}" dt="2026-01-27T14:14:28.525" v="475" actId="1076"/>
          <ac:graphicFrameMkLst>
            <pc:docMk/>
            <pc:sldMk cId="1454380703" sldId="2147374794"/>
            <ac:graphicFrameMk id="3" creationId="{D1CA14A1-1437-465D-A334-3CC1EF0E4AF9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12:56:40.144" v="440" actId="1076"/>
        <pc:sldMkLst>
          <pc:docMk/>
          <pc:sldMk cId="1542213828" sldId="2147374795"/>
        </pc:sldMkLst>
        <pc:spChg chg="mod">
          <ac:chgData name="Magnus Danielsen" userId="02788530-6c7b-425d-bf22-f3b4c818a18b" providerId="ADAL" clId="{74E6CE7B-A78D-4B53-85C7-CABB36997F3F}" dt="2026-01-27T11:28:18.461" v="315" actId="14100"/>
          <ac:spMkLst>
            <pc:docMk/>
            <pc:sldMk cId="1542213828" sldId="2147374795"/>
            <ac:spMk id="2" creationId="{408FD2CB-7C22-DB84-DF83-31E85D8EDF25}"/>
          </ac:spMkLst>
        </pc:spChg>
        <pc:graphicFrameChg chg="del">
          <ac:chgData name="Magnus Danielsen" userId="02788530-6c7b-425d-bf22-f3b4c818a18b" providerId="ADAL" clId="{74E6CE7B-A78D-4B53-85C7-CABB36997F3F}" dt="2026-01-27T11:27:37.389" v="305" actId="478"/>
          <ac:graphicFrameMkLst>
            <pc:docMk/>
            <pc:sldMk cId="1542213828" sldId="2147374795"/>
            <ac:graphicFrameMk id="4" creationId="{C0DF2A2C-9FC9-294A-4B87-8B9F1D583A44}"/>
          </ac:graphicFrameMkLst>
        </pc:graphicFrameChg>
        <pc:graphicFrameChg chg="add mod">
          <ac:chgData name="Magnus Danielsen" userId="02788530-6c7b-425d-bf22-f3b4c818a18b" providerId="ADAL" clId="{74E6CE7B-A78D-4B53-85C7-CABB36997F3F}" dt="2026-01-27T12:56:40.144" v="440" actId="1076"/>
          <ac:graphicFrameMkLst>
            <pc:docMk/>
            <pc:sldMk cId="1542213828" sldId="2147374795"/>
            <ac:graphicFrameMk id="5" creationId="{57490441-B73C-C34F-2F50-9119BA153AE0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13:00:37.333" v="445" actId="1076"/>
        <pc:sldMkLst>
          <pc:docMk/>
          <pc:sldMk cId="2157792703" sldId="2147374796"/>
        </pc:sldMkLst>
        <pc:graphicFrameChg chg="del">
          <ac:chgData name="Magnus Danielsen" userId="02788530-6c7b-425d-bf22-f3b4c818a18b" providerId="ADAL" clId="{74E6CE7B-A78D-4B53-85C7-CABB36997F3F}" dt="2026-01-27T11:32:10.934" v="331" actId="478"/>
          <ac:graphicFrameMkLst>
            <pc:docMk/>
            <pc:sldMk cId="2157792703" sldId="2147374796"/>
            <ac:graphicFrameMk id="3" creationId="{2BA66A87-BAD6-2E26-D088-BB478744A957}"/>
          </ac:graphicFrameMkLst>
        </pc:graphicFrameChg>
        <pc:graphicFrameChg chg="add mod">
          <ac:chgData name="Magnus Danielsen" userId="02788530-6c7b-425d-bf22-f3b4c818a18b" providerId="ADAL" clId="{74E6CE7B-A78D-4B53-85C7-CABB36997F3F}" dt="2026-01-27T13:00:37.333" v="445" actId="1076"/>
          <ac:graphicFrameMkLst>
            <pc:docMk/>
            <pc:sldMk cId="2157792703" sldId="2147374796"/>
            <ac:graphicFrameMk id="4" creationId="{830C8124-6B4B-3802-52AF-08DB9CE6F143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14:15:23.780" v="483" actId="1076"/>
        <pc:sldMkLst>
          <pc:docMk/>
          <pc:sldMk cId="3444808553" sldId="2147374797"/>
        </pc:sldMkLst>
        <pc:spChg chg="mod">
          <ac:chgData name="Magnus Danielsen" userId="02788530-6c7b-425d-bf22-f3b4c818a18b" providerId="ADAL" clId="{74E6CE7B-A78D-4B53-85C7-CABB36997F3F}" dt="2026-01-27T14:15:12.479" v="480" actId="20577"/>
          <ac:spMkLst>
            <pc:docMk/>
            <pc:sldMk cId="3444808553" sldId="2147374797"/>
            <ac:spMk id="2" creationId="{F2BB1957-E56E-AC9B-725A-EC7D4EB3AC54}"/>
          </ac:spMkLst>
        </pc:spChg>
        <pc:graphicFrameChg chg="add mod">
          <ac:chgData name="Magnus Danielsen" userId="02788530-6c7b-425d-bf22-f3b4c818a18b" providerId="ADAL" clId="{74E6CE7B-A78D-4B53-85C7-CABB36997F3F}" dt="2026-01-27T14:15:23.780" v="483" actId="1076"/>
          <ac:graphicFrameMkLst>
            <pc:docMk/>
            <pc:sldMk cId="3444808553" sldId="2147374797"/>
            <ac:graphicFrameMk id="3" creationId="{D7BB963A-78C1-2EA0-1197-038F7796DD20}"/>
          </ac:graphicFrameMkLst>
        </pc:graphicFrameChg>
        <pc:graphicFrameChg chg="del">
          <ac:chgData name="Magnus Danielsen" userId="02788530-6c7b-425d-bf22-f3b4c818a18b" providerId="ADAL" clId="{74E6CE7B-A78D-4B53-85C7-CABB36997F3F}" dt="2026-01-27T11:41:42.824" v="409" actId="478"/>
          <ac:graphicFrameMkLst>
            <pc:docMk/>
            <pc:sldMk cId="3444808553" sldId="2147374797"/>
            <ac:graphicFrameMk id="5" creationId="{2D890F30-577E-3D05-ADCE-8A6990908890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14:07:06.307" v="471" actId="1076"/>
        <pc:sldMkLst>
          <pc:docMk/>
          <pc:sldMk cId="877550048" sldId="2147374798"/>
        </pc:sldMkLst>
        <pc:graphicFrameChg chg="add mod">
          <ac:chgData name="Magnus Danielsen" userId="02788530-6c7b-425d-bf22-f3b4c818a18b" providerId="ADAL" clId="{74E6CE7B-A78D-4B53-85C7-CABB36997F3F}" dt="2026-01-27T14:07:06.307" v="471" actId="1076"/>
          <ac:graphicFrameMkLst>
            <pc:docMk/>
            <pc:sldMk cId="877550048" sldId="2147374798"/>
            <ac:graphicFrameMk id="3" creationId="{5F5002A1-C59B-E301-0D0F-1B209418CDE2}"/>
          </ac:graphicFrameMkLst>
        </pc:graphicFrameChg>
        <pc:graphicFrameChg chg="del">
          <ac:chgData name="Magnus Danielsen" userId="02788530-6c7b-425d-bf22-f3b4c818a18b" providerId="ADAL" clId="{74E6CE7B-A78D-4B53-85C7-CABB36997F3F}" dt="2026-01-27T11:41:30.708" v="406" actId="478"/>
          <ac:graphicFrameMkLst>
            <pc:docMk/>
            <pc:sldMk cId="877550048" sldId="2147374798"/>
            <ac:graphicFrameMk id="4" creationId="{6B232848-451E-A262-9EE6-1AF0EFFDCA3E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12:55:33.832" v="434" actId="20577"/>
        <pc:sldMkLst>
          <pc:docMk/>
          <pc:sldMk cId="4132714928" sldId="2147374799"/>
        </pc:sldMkLst>
        <pc:spChg chg="mod">
          <ac:chgData name="Magnus Danielsen" userId="02788530-6c7b-425d-bf22-f3b4c818a18b" providerId="ADAL" clId="{74E6CE7B-A78D-4B53-85C7-CABB36997F3F}" dt="2026-01-27T11:27:56.838" v="308"/>
          <ac:spMkLst>
            <pc:docMk/>
            <pc:sldMk cId="4132714928" sldId="2147374799"/>
            <ac:spMk id="2" creationId="{44D334E0-9B0B-8502-14B0-8B5C0AB03A55}"/>
          </ac:spMkLst>
        </pc:spChg>
        <pc:spChg chg="mod">
          <ac:chgData name="Magnus Danielsen" userId="02788530-6c7b-425d-bf22-f3b4c818a18b" providerId="ADAL" clId="{74E6CE7B-A78D-4B53-85C7-CABB36997F3F}" dt="2026-01-27T12:55:33.832" v="434" actId="20577"/>
          <ac:spMkLst>
            <pc:docMk/>
            <pc:sldMk cId="4132714928" sldId="2147374799"/>
            <ac:spMk id="4" creationId="{A6AE7663-C464-4C83-A75E-5D2398CAD470}"/>
          </ac:spMkLst>
        </pc:spChg>
        <pc:graphicFrameChg chg="add mod">
          <ac:chgData name="Magnus Danielsen" userId="02788530-6c7b-425d-bf22-f3b4c818a18b" providerId="ADAL" clId="{74E6CE7B-A78D-4B53-85C7-CABB36997F3F}" dt="2026-01-27T12:55:25.640" v="431" actId="1076"/>
          <ac:graphicFrameMkLst>
            <pc:docMk/>
            <pc:sldMk cId="4132714928" sldId="2147374799"/>
            <ac:graphicFrameMk id="3" creationId="{1FE2EEBC-3592-4D1A-B6BE-65DE9A86AB58}"/>
          </ac:graphicFrameMkLst>
        </pc:graphicFrameChg>
        <pc:graphicFrameChg chg="del">
          <ac:chgData name="Magnus Danielsen" userId="02788530-6c7b-425d-bf22-f3b4c818a18b" providerId="ADAL" clId="{74E6CE7B-A78D-4B53-85C7-CABB36997F3F}" dt="2026-01-27T11:27:34.739" v="304" actId="478"/>
          <ac:graphicFrameMkLst>
            <pc:docMk/>
            <pc:sldMk cId="4132714928" sldId="2147374799"/>
            <ac:graphicFrameMk id="5" creationId="{24DE4E97-66BC-4EC4-8103-249F589A1305}"/>
          </ac:graphicFrameMkLst>
        </pc:graphicFrameChg>
      </pc:sldChg>
      <pc:sldChg chg="modSp add mod">
        <pc:chgData name="Magnus Danielsen" userId="02788530-6c7b-425d-bf22-f3b4c818a18b" providerId="ADAL" clId="{74E6CE7B-A78D-4B53-85C7-CABB36997F3F}" dt="2026-01-27T11:27:15.474" v="301" actId="20577"/>
        <pc:sldMkLst>
          <pc:docMk/>
          <pc:sldMk cId="2805332586" sldId="2147374800"/>
        </pc:sldMkLst>
        <pc:spChg chg="mod">
          <ac:chgData name="Magnus Danielsen" userId="02788530-6c7b-425d-bf22-f3b4c818a18b" providerId="ADAL" clId="{74E6CE7B-A78D-4B53-85C7-CABB36997F3F}" dt="2026-01-27T11:27:15.474" v="301" actId="20577"/>
          <ac:spMkLst>
            <pc:docMk/>
            <pc:sldMk cId="2805332586" sldId="2147374800"/>
            <ac:spMk id="3" creationId="{844ED340-1C42-71C2-F6DD-906617397DE7}"/>
          </ac:spMkLst>
        </pc:spChg>
        <pc:spChg chg="mod">
          <ac:chgData name="Magnus Danielsen" userId="02788530-6c7b-425d-bf22-f3b4c818a18b" providerId="ADAL" clId="{74E6CE7B-A78D-4B53-85C7-CABB36997F3F}" dt="2026-01-27T11:27:11.907" v="299" actId="20577"/>
          <ac:spMkLst>
            <pc:docMk/>
            <pc:sldMk cId="2805332586" sldId="2147374800"/>
            <ac:spMk id="5" creationId="{24977E89-DA61-8407-3048-507678C0689B}"/>
          </ac:spMkLst>
        </pc:spChg>
        <pc:spChg chg="mod">
          <ac:chgData name="Magnus Danielsen" userId="02788530-6c7b-425d-bf22-f3b4c818a18b" providerId="ADAL" clId="{74E6CE7B-A78D-4B53-85C7-CABB36997F3F}" dt="2026-01-27T11:27:02.366" v="294" actId="20577"/>
          <ac:spMkLst>
            <pc:docMk/>
            <pc:sldMk cId="2805332586" sldId="2147374800"/>
            <ac:spMk id="6" creationId="{CED78886-F461-A40C-28D9-5D24A7110F94}"/>
          </ac:spMkLst>
        </pc:spChg>
        <pc:spChg chg="mod">
          <ac:chgData name="Magnus Danielsen" userId="02788530-6c7b-425d-bf22-f3b4c818a18b" providerId="ADAL" clId="{74E6CE7B-A78D-4B53-85C7-CABB36997F3F}" dt="2026-01-27T11:27:07.633" v="297" actId="20577"/>
          <ac:spMkLst>
            <pc:docMk/>
            <pc:sldMk cId="2805332586" sldId="2147374800"/>
            <ac:spMk id="7" creationId="{8DEF745B-A64B-9B8B-407A-0B537ABB429F}"/>
          </ac:spMkLst>
        </pc:spChg>
        <pc:spChg chg="mod">
          <ac:chgData name="Magnus Danielsen" userId="02788530-6c7b-425d-bf22-f3b4c818a18b" providerId="ADAL" clId="{74E6CE7B-A78D-4B53-85C7-CABB36997F3F}" dt="2026-01-27T11:26:38.687" v="289" actId="20577"/>
          <ac:spMkLst>
            <pc:docMk/>
            <pc:sldMk cId="2805332586" sldId="2147374800"/>
            <ac:spMk id="12" creationId="{396898B8-6F16-7E9B-0CA8-D32349E9E10F}"/>
          </ac:spMkLst>
        </pc:spChg>
        <pc:spChg chg="mod">
          <ac:chgData name="Magnus Danielsen" userId="02788530-6c7b-425d-bf22-f3b4c818a18b" providerId="ADAL" clId="{74E6CE7B-A78D-4B53-85C7-CABB36997F3F}" dt="2026-01-27T11:26:43.623" v="292" actId="20577"/>
          <ac:spMkLst>
            <pc:docMk/>
            <pc:sldMk cId="2805332586" sldId="2147374800"/>
            <ac:spMk id="13" creationId="{47C204D6-677A-54EF-1CEE-C5DA879AE809}"/>
          </ac:spMkLst>
        </pc:spChg>
      </pc:sldChg>
      <pc:sldChg chg="addSp delSp modSp add mod">
        <pc:chgData name="Magnus Danielsen" userId="02788530-6c7b-425d-bf22-f3b4c818a18b" providerId="ADAL" clId="{74E6CE7B-A78D-4B53-85C7-CABB36997F3F}" dt="2026-01-27T11:28:56.484" v="321" actId="1076"/>
        <pc:sldMkLst>
          <pc:docMk/>
          <pc:sldMk cId="4050426865" sldId="2147374801"/>
        </pc:sldMkLst>
        <pc:spChg chg="add mod">
          <ac:chgData name="Magnus Danielsen" userId="02788530-6c7b-425d-bf22-f3b4c818a18b" providerId="ADAL" clId="{74E6CE7B-A78D-4B53-85C7-CABB36997F3F}" dt="2026-01-27T11:28:56.484" v="321" actId="1076"/>
          <ac:spMkLst>
            <pc:docMk/>
            <pc:sldMk cId="4050426865" sldId="2147374801"/>
            <ac:spMk id="2" creationId="{F9C0AAF9-B3F7-B3C8-071E-EFC229D44C32}"/>
          </ac:spMkLst>
        </pc:spChg>
        <pc:spChg chg="add mod">
          <ac:chgData name="Magnus Danielsen" userId="02788530-6c7b-425d-bf22-f3b4c818a18b" providerId="ADAL" clId="{74E6CE7B-A78D-4B53-85C7-CABB36997F3F}" dt="2026-01-27T11:28:56.484" v="321" actId="1076"/>
          <ac:spMkLst>
            <pc:docMk/>
            <pc:sldMk cId="4050426865" sldId="2147374801"/>
            <ac:spMk id="4" creationId="{C4BD5C6C-A3BB-274C-6D80-6D267B09F8DE}"/>
          </ac:spMkLst>
        </pc:spChg>
        <pc:spChg chg="add mod">
          <ac:chgData name="Magnus Danielsen" userId="02788530-6c7b-425d-bf22-f3b4c818a18b" providerId="ADAL" clId="{74E6CE7B-A78D-4B53-85C7-CABB36997F3F}" dt="2026-01-27T11:28:56.484" v="321" actId="1076"/>
          <ac:spMkLst>
            <pc:docMk/>
            <pc:sldMk cId="4050426865" sldId="2147374801"/>
            <ac:spMk id="5" creationId="{4F76C660-5E28-D780-E273-8522FA547CDC}"/>
          </ac:spMkLst>
        </pc:spChg>
        <pc:spChg chg="del">
          <ac:chgData name="Magnus Danielsen" userId="02788530-6c7b-425d-bf22-f3b4c818a18b" providerId="ADAL" clId="{74E6CE7B-A78D-4B53-85C7-CABB36997F3F}" dt="2026-01-27T11:28:48.358" v="319" actId="478"/>
          <ac:spMkLst>
            <pc:docMk/>
            <pc:sldMk cId="4050426865" sldId="2147374801"/>
            <ac:spMk id="15" creationId="{191E69A0-1A15-FF36-2897-16CD56C436BB}"/>
          </ac:spMkLst>
        </pc:spChg>
        <pc:spChg chg="del">
          <ac:chgData name="Magnus Danielsen" userId="02788530-6c7b-425d-bf22-f3b4c818a18b" providerId="ADAL" clId="{74E6CE7B-A78D-4B53-85C7-CABB36997F3F}" dt="2026-01-27T11:28:48.358" v="319" actId="478"/>
          <ac:spMkLst>
            <pc:docMk/>
            <pc:sldMk cId="4050426865" sldId="2147374801"/>
            <ac:spMk id="16" creationId="{7B6C1638-6151-77D3-62DE-52A29E58A38B}"/>
          </ac:spMkLst>
        </pc:spChg>
        <pc:spChg chg="del">
          <ac:chgData name="Magnus Danielsen" userId="02788530-6c7b-425d-bf22-f3b4c818a18b" providerId="ADAL" clId="{74E6CE7B-A78D-4B53-85C7-CABB36997F3F}" dt="2026-01-27T11:28:48.358" v="319" actId="478"/>
          <ac:spMkLst>
            <pc:docMk/>
            <pc:sldMk cId="4050426865" sldId="2147374801"/>
            <ac:spMk id="17" creationId="{ED83F59A-E12E-6209-0E60-95448D328C02}"/>
          </ac:spMkLst>
        </pc:spChg>
        <pc:spChg chg="mod">
          <ac:chgData name="Magnus Danielsen" userId="02788530-6c7b-425d-bf22-f3b4c818a18b" providerId="ADAL" clId="{74E6CE7B-A78D-4B53-85C7-CABB36997F3F}" dt="2026-01-27T11:28:39.083" v="318" actId="1076"/>
          <ac:spMkLst>
            <pc:docMk/>
            <pc:sldMk cId="4050426865" sldId="2147374801"/>
            <ac:spMk id="18" creationId="{B78735C4-17D4-DDBD-6C9F-F85A16243CE7}"/>
          </ac:spMkLst>
        </pc:spChg>
      </pc:sldChg>
      <pc:sldChg chg="addSp delSp modSp add mod">
        <pc:chgData name="Magnus Danielsen" userId="02788530-6c7b-425d-bf22-f3b4c818a18b" providerId="ADAL" clId="{74E6CE7B-A78D-4B53-85C7-CABB36997F3F}" dt="2026-01-27T13:04:55.036" v="450" actId="1076"/>
        <pc:sldMkLst>
          <pc:docMk/>
          <pc:sldMk cId="3492881444" sldId="2147374802"/>
        </pc:sldMkLst>
        <pc:spChg chg="mod">
          <ac:chgData name="Magnus Danielsen" userId="02788530-6c7b-425d-bf22-f3b4c818a18b" providerId="ADAL" clId="{74E6CE7B-A78D-4B53-85C7-CABB36997F3F}" dt="2026-01-27T11:33:23.938" v="368" actId="20577"/>
          <ac:spMkLst>
            <pc:docMk/>
            <pc:sldMk cId="3492881444" sldId="2147374802"/>
            <ac:spMk id="5" creationId="{97EF7A79-4E4B-BE9D-E4D7-4C7E52803721}"/>
          </ac:spMkLst>
        </pc:spChg>
        <pc:graphicFrameChg chg="add mod">
          <ac:chgData name="Magnus Danielsen" userId="02788530-6c7b-425d-bf22-f3b4c818a18b" providerId="ADAL" clId="{74E6CE7B-A78D-4B53-85C7-CABB36997F3F}" dt="2026-01-27T13:04:55.036" v="450" actId="1076"/>
          <ac:graphicFrameMkLst>
            <pc:docMk/>
            <pc:sldMk cId="3492881444" sldId="2147374802"/>
            <ac:graphicFrameMk id="6" creationId="{AF498926-090A-4309-B73D-AF1E3DA465F6}"/>
          </ac:graphicFrameMkLst>
        </pc:graphicFrameChg>
        <pc:graphicFrameChg chg="del">
          <ac:chgData name="Magnus Danielsen" userId="02788530-6c7b-425d-bf22-f3b4c818a18b" providerId="ADAL" clId="{74E6CE7B-A78D-4B53-85C7-CABB36997F3F}" dt="2026-01-27T11:32:45.040" v="333" actId="478"/>
          <ac:graphicFrameMkLst>
            <pc:docMk/>
            <pc:sldMk cId="3492881444" sldId="2147374802"/>
            <ac:graphicFrameMk id="7" creationId="{C5317858-1503-94F3-52A0-24CA16AA8C3F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14:34:29.507" v="484"/>
        <pc:sldMkLst>
          <pc:docMk/>
          <pc:sldMk cId="4165245346" sldId="2147374803"/>
        </pc:sldMkLst>
        <pc:picChg chg="add mod">
          <ac:chgData name="Magnus Danielsen" userId="02788530-6c7b-425d-bf22-f3b4c818a18b" providerId="ADAL" clId="{74E6CE7B-A78D-4B53-85C7-CABB36997F3F}" dt="2026-01-27T14:34:29.507" v="484"/>
          <ac:picMkLst>
            <pc:docMk/>
            <pc:sldMk cId="4165245346" sldId="2147374803"/>
            <ac:picMk id="4" creationId="{7A6C406B-4771-B3C4-1932-B6FACFEAF635}"/>
          </ac:picMkLst>
        </pc:picChg>
        <pc:picChg chg="del">
          <ac:chgData name="Magnus Danielsen" userId="02788530-6c7b-425d-bf22-f3b4c818a18b" providerId="ADAL" clId="{74E6CE7B-A78D-4B53-85C7-CABB36997F3F}" dt="2026-01-27T11:42:12.960" v="413" actId="478"/>
          <ac:picMkLst>
            <pc:docMk/>
            <pc:sldMk cId="4165245346" sldId="2147374803"/>
            <ac:picMk id="11" creationId="{254DA167-9FF8-0182-5221-86FB8BBF88D4}"/>
          </ac:picMkLst>
        </pc:picChg>
      </pc:sldChg>
      <pc:sldChg chg="add del ord">
        <pc:chgData name="Magnus Danielsen" userId="02788530-6c7b-425d-bf22-f3b4c818a18b" providerId="ADAL" clId="{74E6CE7B-A78D-4B53-85C7-CABB36997F3F}" dt="2026-01-27T14:05:37.326" v="466" actId="47"/>
        <pc:sldMkLst>
          <pc:docMk/>
          <pc:sldMk cId="2360683960" sldId="2147374804"/>
        </pc:sldMkLst>
      </pc:sldChg>
      <pc:sldMasterChg chg="delSldLayout modSldLayout">
        <pc:chgData name="Magnus Danielsen" userId="02788530-6c7b-425d-bf22-f3b4c818a18b" providerId="ADAL" clId="{74E6CE7B-A78D-4B53-85C7-CABB36997F3F}" dt="2026-01-27T11:42:28.443" v="416" actId="47"/>
        <pc:sldMasterMkLst>
          <pc:docMk/>
          <pc:sldMasterMk cId="3855697137" sldId="2147483661"/>
        </pc:sldMasterMkLst>
        <pc:sldLayoutChg chg="addSp delSp modSp mod">
          <pc:chgData name="Magnus Danielsen" userId="02788530-6c7b-425d-bf22-f3b4c818a18b" providerId="ADAL" clId="{74E6CE7B-A78D-4B53-85C7-CABB36997F3F}" dt="2026-01-07T10:18:57.556" v="54"/>
          <pc:sldLayoutMkLst>
            <pc:docMk/>
            <pc:sldMasterMk cId="3855697137" sldId="2147483661"/>
            <pc:sldLayoutMk cId="3307721674" sldId="2147483775"/>
          </pc:sldLayoutMkLst>
          <pc:picChg chg="add mod">
            <ac:chgData name="Magnus Danielsen" userId="02788530-6c7b-425d-bf22-f3b4c818a18b" providerId="ADAL" clId="{74E6CE7B-A78D-4B53-85C7-CABB36997F3F}" dt="2026-01-07T10:18:57.556" v="54"/>
            <ac:picMkLst>
              <pc:docMk/>
              <pc:sldMasterMk cId="3855697137" sldId="2147483661"/>
              <pc:sldLayoutMk cId="3307721674" sldId="2147483775"/>
              <ac:picMk id="4" creationId="{30141631-9FB9-BC7F-1EDE-A5E418A2DEFC}"/>
            </ac:picMkLst>
          </pc:picChg>
        </pc:sldLayoutChg>
        <pc:sldLayoutChg chg="addSp modSp del">
          <pc:chgData name="Magnus Danielsen" userId="02788530-6c7b-425d-bf22-f3b4c818a18b" providerId="ADAL" clId="{74E6CE7B-A78D-4B53-85C7-CABB36997F3F}" dt="2026-01-27T11:42:28.443" v="416" actId="47"/>
          <pc:sldLayoutMkLst>
            <pc:docMk/>
            <pc:sldMasterMk cId="3855697137" sldId="2147483661"/>
            <pc:sldLayoutMk cId="185721897" sldId="2147483806"/>
          </pc:sldLayoutMkLst>
        </pc:sldLayoutChg>
      </pc:sldMasterChg>
      <pc:sldMasterChg chg="modSldLayout">
        <pc:chgData name="Magnus Danielsen" userId="02788530-6c7b-425d-bf22-f3b4c818a18b" providerId="ADAL" clId="{74E6CE7B-A78D-4B53-85C7-CABB36997F3F}" dt="2026-01-27T11:29:12.907" v="323"/>
        <pc:sldMasterMkLst>
          <pc:docMk/>
          <pc:sldMasterMk cId="2540968827" sldId="2147483783"/>
        </pc:sldMasterMkLst>
        <pc:sldLayoutChg chg="addSp delSp modSp mod">
          <pc:chgData name="Magnus Danielsen" userId="02788530-6c7b-425d-bf22-f3b4c818a18b" providerId="ADAL" clId="{74E6CE7B-A78D-4B53-85C7-CABB36997F3F}" dt="2026-01-27T11:29:12.907" v="323"/>
          <pc:sldLayoutMkLst>
            <pc:docMk/>
            <pc:sldMasterMk cId="2540968827" sldId="2147483783"/>
            <pc:sldLayoutMk cId="4059217507" sldId="2147483804"/>
          </pc:sldLayoutMkLst>
          <pc:picChg chg="add mod">
            <ac:chgData name="Magnus Danielsen" userId="02788530-6c7b-425d-bf22-f3b4c818a18b" providerId="ADAL" clId="{74E6CE7B-A78D-4B53-85C7-CABB36997F3F}" dt="2026-01-27T11:29:12.907" v="323"/>
            <ac:picMkLst>
              <pc:docMk/>
              <pc:sldMasterMk cId="2540968827" sldId="2147483783"/>
              <pc:sldLayoutMk cId="4059217507" sldId="2147483804"/>
              <ac:picMk id="4" creationId="{3DF42371-501D-A534-A712-EBDA44D7DDE7}"/>
            </ac:picMkLst>
          </pc:picChg>
          <pc:picChg chg="del">
            <ac:chgData name="Magnus Danielsen" userId="02788530-6c7b-425d-bf22-f3b4c818a18b" providerId="ADAL" clId="{74E6CE7B-A78D-4B53-85C7-CABB36997F3F}" dt="2026-01-27T11:29:12.779" v="322" actId="478"/>
            <ac:picMkLst>
              <pc:docMk/>
              <pc:sldMasterMk cId="2540968827" sldId="2147483783"/>
              <pc:sldLayoutMk cId="4059217507" sldId="2147483804"/>
              <ac:picMk id="8" creationId="{6D576525-A9DD-134A-B8A4-C33D341D6275}"/>
            </ac:picMkLst>
          </pc:picChg>
        </pc:sldLayoutChg>
        <pc:sldLayoutChg chg="addSp delSp modSp mod">
          <pc:chgData name="Magnus Danielsen" userId="02788530-6c7b-425d-bf22-f3b4c818a18b" providerId="ADAL" clId="{74E6CE7B-A78D-4B53-85C7-CABB36997F3F}" dt="2026-01-09T09:32:23.797" v="202"/>
          <pc:sldLayoutMkLst>
            <pc:docMk/>
            <pc:sldMasterMk cId="2540968827" sldId="2147483783"/>
            <pc:sldLayoutMk cId="1751909633" sldId="2147483805"/>
          </pc:sldLayoutMkLst>
          <pc:picChg chg="add mod">
            <ac:chgData name="Magnus Danielsen" userId="02788530-6c7b-425d-bf22-f3b4c818a18b" providerId="ADAL" clId="{74E6CE7B-A78D-4B53-85C7-CABB36997F3F}" dt="2026-01-09T09:32:23.797" v="202"/>
            <ac:picMkLst>
              <pc:docMk/>
              <pc:sldMasterMk cId="2540968827" sldId="2147483783"/>
              <pc:sldLayoutMk cId="1751909633" sldId="2147483805"/>
              <ac:picMk id="9" creationId="{B2A060E2-FCE9-EED0-761B-5178ACC44EFE}"/>
            </ac:picMkLst>
          </pc:picChg>
        </pc:sldLayoutChg>
      </pc:sldMasterChg>
    </pc:docChg>
  </pc:docChgLst>
  <pc:docChgLst>
    <pc:chgData name="Asle Høgestøl" userId="7e91a384-5ae5-4f44-937f-5fbd8780cea4" providerId="ADAL" clId="{EDD9405E-B49C-45F7-AAF3-DD9830BFC903}"/>
    <pc:docChg chg="delSld modSld">
      <pc:chgData name="Asle Høgestøl" userId="7e91a384-5ae5-4f44-937f-5fbd8780cea4" providerId="ADAL" clId="{EDD9405E-B49C-45F7-AAF3-DD9830BFC903}" dt="2026-01-28T16:36:13.155" v="21" actId="47"/>
      <pc:docMkLst>
        <pc:docMk/>
      </pc:docMkLst>
      <pc:sldChg chg="modNotesTx">
        <pc:chgData name="Asle Høgestøl" userId="7e91a384-5ae5-4f44-937f-5fbd8780cea4" providerId="ADAL" clId="{EDD9405E-B49C-45F7-AAF3-DD9830BFC903}" dt="2026-01-28T14:47:23.378" v="12" actId="20577"/>
        <pc:sldMkLst>
          <pc:docMk/>
          <pc:sldMk cId="3870502473" sldId="292"/>
        </pc:sldMkLst>
      </pc:sldChg>
      <pc:sldChg chg="modNotesTx">
        <pc:chgData name="Asle Høgestøl" userId="7e91a384-5ae5-4f44-937f-5fbd8780cea4" providerId="ADAL" clId="{EDD9405E-B49C-45F7-AAF3-DD9830BFC903}" dt="2026-01-28T14:47:15.944" v="9" actId="20577"/>
        <pc:sldMkLst>
          <pc:docMk/>
          <pc:sldMk cId="2470282827" sldId="293"/>
        </pc:sldMkLst>
      </pc:sldChg>
      <pc:sldChg chg="del modNotesTx">
        <pc:chgData name="Asle Høgestøl" userId="7e91a384-5ae5-4f44-937f-5fbd8780cea4" providerId="ADAL" clId="{EDD9405E-B49C-45F7-AAF3-DD9830BFC903}" dt="2026-01-28T16:36:13.155" v="21" actId="47"/>
        <pc:sldMkLst>
          <pc:docMk/>
          <pc:sldMk cId="1586497298" sldId="458"/>
        </pc:sldMkLst>
      </pc:sldChg>
      <pc:sldChg chg="modNotesTx">
        <pc:chgData name="Asle Høgestøl" userId="7e91a384-5ae5-4f44-937f-5fbd8780cea4" providerId="ADAL" clId="{EDD9405E-B49C-45F7-AAF3-DD9830BFC903}" dt="2026-01-28T14:46:53.697" v="1" actId="20577"/>
        <pc:sldMkLst>
          <pc:docMk/>
          <pc:sldMk cId="3526597043" sldId="2147374724"/>
        </pc:sldMkLst>
      </pc:sldChg>
      <pc:sldChg chg="modNotesTx">
        <pc:chgData name="Asle Høgestøl" userId="7e91a384-5ae5-4f44-937f-5fbd8780cea4" providerId="ADAL" clId="{EDD9405E-B49C-45F7-AAF3-DD9830BFC903}" dt="2026-01-28T14:47:01.671" v="4" actId="20577"/>
        <pc:sldMkLst>
          <pc:docMk/>
          <pc:sldMk cId="992065649" sldId="2147374784"/>
        </pc:sldMkLst>
      </pc:sldChg>
      <pc:sldChg chg="modNotesTx">
        <pc:chgData name="Asle Høgestøl" userId="7e91a384-5ae5-4f44-937f-5fbd8780cea4" providerId="ADAL" clId="{EDD9405E-B49C-45F7-AAF3-DD9830BFC903}" dt="2026-01-28T14:47:05.419" v="5" actId="20577"/>
        <pc:sldMkLst>
          <pc:docMk/>
          <pc:sldMk cId="4202578513" sldId="2147374786"/>
        </pc:sldMkLst>
      </pc:sldChg>
      <pc:sldChg chg="modNotesTx">
        <pc:chgData name="Asle Høgestøl" userId="7e91a384-5ae5-4f44-937f-5fbd8780cea4" providerId="ADAL" clId="{EDD9405E-B49C-45F7-AAF3-DD9830BFC903}" dt="2026-01-28T14:47:07.888" v="6" actId="20577"/>
        <pc:sldMkLst>
          <pc:docMk/>
          <pc:sldMk cId="338620158" sldId="2147374787"/>
        </pc:sldMkLst>
      </pc:sldChg>
      <pc:sldChg chg="modNotesTx">
        <pc:chgData name="Asle Høgestøl" userId="7e91a384-5ae5-4f44-937f-5fbd8780cea4" providerId="ADAL" clId="{EDD9405E-B49C-45F7-AAF3-DD9830BFC903}" dt="2026-01-28T14:47:13.454" v="8" actId="20577"/>
        <pc:sldMkLst>
          <pc:docMk/>
          <pc:sldMk cId="2228097787" sldId="2147374788"/>
        </pc:sldMkLst>
      </pc:sldChg>
      <pc:sldChg chg="modNotesTx">
        <pc:chgData name="Asle Høgestøl" userId="7e91a384-5ae5-4f44-937f-5fbd8780cea4" providerId="ADAL" clId="{EDD9405E-B49C-45F7-AAF3-DD9830BFC903}" dt="2026-01-28T14:47:18.185" v="10" actId="20577"/>
        <pc:sldMkLst>
          <pc:docMk/>
          <pc:sldMk cId="889809023" sldId="2147374789"/>
        </pc:sldMkLst>
      </pc:sldChg>
      <pc:sldChg chg="modNotesTx">
        <pc:chgData name="Asle Høgestøl" userId="7e91a384-5ae5-4f44-937f-5fbd8780cea4" providerId="ADAL" clId="{EDD9405E-B49C-45F7-AAF3-DD9830BFC903}" dt="2026-01-28T14:47:25.944" v="13" actId="20577"/>
        <pc:sldMkLst>
          <pc:docMk/>
          <pc:sldMk cId="4147752426" sldId="2147374790"/>
        </pc:sldMkLst>
      </pc:sldChg>
      <pc:sldChg chg="modNotesTx">
        <pc:chgData name="Asle Høgestøl" userId="7e91a384-5ae5-4f44-937f-5fbd8780cea4" providerId="ADAL" clId="{EDD9405E-B49C-45F7-AAF3-DD9830BFC903}" dt="2026-01-28T14:47:32.472" v="15" actId="20577"/>
        <pc:sldMkLst>
          <pc:docMk/>
          <pc:sldMk cId="375102593" sldId="2147374792"/>
        </pc:sldMkLst>
      </pc:sldChg>
      <pc:sldChg chg="modNotesTx">
        <pc:chgData name="Asle Høgestøl" userId="7e91a384-5ae5-4f44-937f-5fbd8780cea4" providerId="ADAL" clId="{EDD9405E-B49C-45F7-AAF3-DD9830BFC903}" dt="2026-01-28T14:47:34.919" v="16" actId="20577"/>
        <pc:sldMkLst>
          <pc:docMk/>
          <pc:sldMk cId="2593184582" sldId="2147374793"/>
        </pc:sldMkLst>
      </pc:sldChg>
      <pc:sldChg chg="modNotesTx">
        <pc:chgData name="Asle Høgestøl" userId="7e91a384-5ae5-4f44-937f-5fbd8780cea4" providerId="ADAL" clId="{EDD9405E-B49C-45F7-AAF3-DD9830BFC903}" dt="2026-01-28T14:47:40.526" v="18" actId="20577"/>
        <pc:sldMkLst>
          <pc:docMk/>
          <pc:sldMk cId="1454380703" sldId="2147374794"/>
        </pc:sldMkLst>
      </pc:sldChg>
      <pc:sldChg chg="modNotesTx">
        <pc:chgData name="Asle Høgestøl" userId="7e91a384-5ae5-4f44-937f-5fbd8780cea4" providerId="ADAL" clId="{EDD9405E-B49C-45F7-AAF3-DD9830BFC903}" dt="2026-01-28T14:46:58.240" v="3" actId="20577"/>
        <pc:sldMkLst>
          <pc:docMk/>
          <pc:sldMk cId="1542213828" sldId="2147374795"/>
        </pc:sldMkLst>
      </pc:sldChg>
      <pc:sldChg chg="modNotesTx">
        <pc:chgData name="Asle Høgestøl" userId="7e91a384-5ae5-4f44-937f-5fbd8780cea4" providerId="ADAL" clId="{EDD9405E-B49C-45F7-AAF3-DD9830BFC903}" dt="2026-01-28T14:47:20.460" v="11" actId="20577"/>
        <pc:sldMkLst>
          <pc:docMk/>
          <pc:sldMk cId="2157792703" sldId="2147374796"/>
        </pc:sldMkLst>
      </pc:sldChg>
      <pc:sldChg chg="modNotesTx">
        <pc:chgData name="Asle Høgestøl" userId="7e91a384-5ae5-4f44-937f-5fbd8780cea4" providerId="ADAL" clId="{EDD9405E-B49C-45F7-AAF3-DD9830BFC903}" dt="2026-01-28T14:47:42.816" v="19" actId="20577"/>
        <pc:sldMkLst>
          <pc:docMk/>
          <pc:sldMk cId="3444808553" sldId="2147374797"/>
        </pc:sldMkLst>
      </pc:sldChg>
      <pc:sldChg chg="modNotesTx">
        <pc:chgData name="Asle Høgestøl" userId="7e91a384-5ae5-4f44-937f-5fbd8780cea4" providerId="ADAL" clId="{EDD9405E-B49C-45F7-AAF3-DD9830BFC903}" dt="2026-01-28T14:47:38.351" v="17" actId="20577"/>
        <pc:sldMkLst>
          <pc:docMk/>
          <pc:sldMk cId="877550048" sldId="2147374798"/>
        </pc:sldMkLst>
      </pc:sldChg>
      <pc:sldChg chg="modNotesTx">
        <pc:chgData name="Asle Høgestøl" userId="7e91a384-5ae5-4f44-937f-5fbd8780cea4" providerId="ADAL" clId="{EDD9405E-B49C-45F7-AAF3-DD9830BFC903}" dt="2026-01-28T14:46:55.975" v="2" actId="20577"/>
        <pc:sldMkLst>
          <pc:docMk/>
          <pc:sldMk cId="4132714928" sldId="2147374799"/>
        </pc:sldMkLst>
      </pc:sldChg>
      <pc:sldChg chg="modNotesTx">
        <pc:chgData name="Asle Høgestøl" userId="7e91a384-5ae5-4f44-937f-5fbd8780cea4" providerId="ADAL" clId="{EDD9405E-B49C-45F7-AAF3-DD9830BFC903}" dt="2026-01-28T14:46:50.595" v="0" actId="20577"/>
        <pc:sldMkLst>
          <pc:docMk/>
          <pc:sldMk cId="2805332586" sldId="2147374800"/>
        </pc:sldMkLst>
      </pc:sldChg>
      <pc:sldChg chg="modNotesTx">
        <pc:chgData name="Asle Høgestøl" userId="7e91a384-5ae5-4f44-937f-5fbd8780cea4" providerId="ADAL" clId="{EDD9405E-B49C-45F7-AAF3-DD9830BFC903}" dt="2026-01-28T14:47:30.173" v="14" actId="20577"/>
        <pc:sldMkLst>
          <pc:docMk/>
          <pc:sldMk cId="3492881444" sldId="2147374802"/>
        </pc:sldMkLst>
      </pc:sldChg>
      <pc:sldChg chg="modNotesTx">
        <pc:chgData name="Asle Høgestøl" userId="7e91a384-5ae5-4f44-937f-5fbd8780cea4" providerId="ADAL" clId="{EDD9405E-B49C-45F7-AAF3-DD9830BFC903}" dt="2026-01-28T14:47:44.995" v="20" actId="20577"/>
        <pc:sldMkLst>
          <pc:docMk/>
          <pc:sldMk cId="4165245346" sldId="214737480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q0392_dummy_3_studieprog,%20h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95,%20hp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q049_gruppert%20etter%20studieprogramkod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q002%20per%20fakulte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gnusBusethDanielse\AppData\Local\Temp\RtmpKKRlBK\temp_xlsx_4f602bc6c31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jobbens%20relevans%20m%20fakultet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ikke%20relevant%20jobb,%20grupper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121,%20hp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arbeidsledig%20m%20fakulte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arbeidsledig,%20grupper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bransje,%20grupper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Generell%20og%20fagspesifikk%20kompetanse%20-%20q015/tidsseri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q015_1_studieprogram_hp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samarbeid_bachelor_kf%20q090_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97,%20HP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q079,%20HP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791,%20H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p_anbefaler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Sheet1!$B$2:$B$17</c:f>
              <c:strCache>
                <c:ptCount val="16"/>
                <c:pt idx="0">
                  <c:v>BACLFT (n=18)</c:v>
                </c:pt>
                <c:pt idx="1">
                  <c:v>BACHIST (n=23)</c:v>
                </c:pt>
                <c:pt idx="2">
                  <c:v>M-TMS (n=10)</c:v>
                </c:pt>
                <c:pt idx="3">
                  <c:v>MASTPED (n=20)</c:v>
                </c:pt>
                <c:pt idx="4">
                  <c:v>BACFIL (n=13)</c:v>
                </c:pt>
                <c:pt idx="5">
                  <c:v>BACKOM (n=35)</c:v>
                </c:pt>
                <c:pt idx="6">
                  <c:v>MASTHIST (n=11)</c:v>
                </c:pt>
                <c:pt idx="7">
                  <c:v>MASTREL (n=9)</c:v>
                </c:pt>
                <c:pt idx="8">
                  <c:v>BACENG09 (n=19)</c:v>
                </c:pt>
                <c:pt idx="9">
                  <c:v>BACPED (n=15)</c:v>
                </c:pt>
                <c:pt idx="10">
                  <c:v>MASTSK (n=28)</c:v>
                </c:pt>
                <c:pt idx="11">
                  <c:v>BACSKBIB (n=8)</c:v>
                </c:pt>
                <c:pt idx="12">
                  <c:v>BACSPPED (n=18)</c:v>
                </c:pt>
                <c:pt idx="13">
                  <c:v>MASTENG (n=10)</c:v>
                </c:pt>
                <c:pt idx="14">
                  <c:v>M-SPPED (n=22)</c:v>
                </c:pt>
                <c:pt idx="15">
                  <c:v>BACNOR09 (n=6)</c:v>
                </c:pt>
              </c:strCache>
            </c:strRef>
          </c:cat>
          <c:val>
            <c:numRef>
              <c:f>Sheet1!$F$2:$F$17</c:f>
              <c:numCache>
                <c:formatCode>0%</c:formatCode>
                <c:ptCount val="16"/>
                <c:pt idx="0">
                  <c:v>0.16666666666666671</c:v>
                </c:pt>
                <c:pt idx="1">
                  <c:v>0.47826086956521741</c:v>
                </c:pt>
                <c:pt idx="2">
                  <c:v>0.5</c:v>
                </c:pt>
                <c:pt idx="3">
                  <c:v>0.5</c:v>
                </c:pt>
                <c:pt idx="4">
                  <c:v>0.53846153846153844</c:v>
                </c:pt>
                <c:pt idx="5">
                  <c:v>0.54285714285714282</c:v>
                </c:pt>
                <c:pt idx="6">
                  <c:v>0.54545454545454541</c:v>
                </c:pt>
                <c:pt idx="7">
                  <c:v>0.55555555555555558</c:v>
                </c:pt>
                <c:pt idx="8">
                  <c:v>0.57894736842105265</c:v>
                </c:pt>
                <c:pt idx="9">
                  <c:v>0.6</c:v>
                </c:pt>
                <c:pt idx="10">
                  <c:v>0.6071428571428571</c:v>
                </c:pt>
                <c:pt idx="11">
                  <c:v>0.625</c:v>
                </c:pt>
                <c:pt idx="12">
                  <c:v>0.66666666666666663</c:v>
                </c:pt>
                <c:pt idx="13">
                  <c:v>0.7</c:v>
                </c:pt>
                <c:pt idx="14">
                  <c:v>0.81818181818181823</c:v>
                </c:pt>
                <c:pt idx="15">
                  <c:v>0.83333333333333337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24-4EA4-8BA1-A7AF59285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405552384"/>
        <c:axId val="1405552864"/>
      </c:barChart>
      <c:catAx>
        <c:axId val="1405552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05552864"/>
        <c:crosses val="autoZero"/>
        <c:auto val="1"/>
        <c:lblAlgn val="ctr"/>
        <c:lblOffset val="100"/>
        <c:noMultiLvlLbl val="0"/>
      </c:catAx>
      <c:valAx>
        <c:axId val="14055528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40555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'q095'!$B$1</c:f>
              <c:strCache>
                <c:ptCount val="1"/>
                <c:pt idx="0">
                  <c:v>Humaniora og pedagogikk (n=289)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'q095'!$A$2:$A$7</c:f>
              <c:strCache>
                <c:ptCount val="6"/>
                <c:pt idx="0">
                  <c:v>Foreleserne var dyktige</c:v>
                </c:pt>
                <c:pt idx="1">
                  <c:v>Utdanningen har høy faglig kvalitet</c:v>
                </c:pt>
                <c:pt idx="2">
                  <c:v>Jeg fikk god faglig veiledning</c:v>
                </c:pt>
                <c:pt idx="3">
                  <c:v>Det var et godt studentmiljø</c:v>
                </c:pt>
                <c:pt idx="4">
                  <c:v>Studiene er relevante for arbeidslivet</c:v>
                </c:pt>
                <c:pt idx="5">
                  <c:v>Det er gode jobbmuligheter i regionen</c:v>
                </c:pt>
              </c:strCache>
            </c:strRef>
          </c:cat>
          <c:val>
            <c:numRef>
              <c:f>'q095'!$B$2:$B$7</c:f>
              <c:numCache>
                <c:formatCode>General</c:formatCode>
                <c:ptCount val="6"/>
                <c:pt idx="0">
                  <c:v>0.88927335640138405</c:v>
                </c:pt>
                <c:pt idx="1">
                  <c:v>0.78245614035087696</c:v>
                </c:pt>
                <c:pt idx="2">
                  <c:v>0.77430555555555602</c:v>
                </c:pt>
                <c:pt idx="3">
                  <c:v>0.70220588235294101</c:v>
                </c:pt>
                <c:pt idx="4">
                  <c:v>0.57092198581560305</c:v>
                </c:pt>
                <c:pt idx="5">
                  <c:v>0.1931330472103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8B-46EB-B05F-7CCBAFB7D7C2}"/>
            </c:ext>
          </c:extLst>
        </c:ser>
        <c:ser>
          <c:idx val="1"/>
          <c:order val="1"/>
          <c:tx>
            <c:strRef>
              <c:f>'q095'!$C$1</c:f>
              <c:strCache>
                <c:ptCount val="1"/>
                <c:pt idx="0">
                  <c:v>UiA totalt (n=2867)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'q095'!$A$2:$A$7</c:f>
              <c:strCache>
                <c:ptCount val="6"/>
                <c:pt idx="0">
                  <c:v>Foreleserne var dyktige</c:v>
                </c:pt>
                <c:pt idx="1">
                  <c:v>Utdanningen har høy faglig kvalitet</c:v>
                </c:pt>
                <c:pt idx="2">
                  <c:v>Jeg fikk god faglig veiledning</c:v>
                </c:pt>
                <c:pt idx="3">
                  <c:v>Det var et godt studentmiljø</c:v>
                </c:pt>
                <c:pt idx="4">
                  <c:v>Studiene er relevante for arbeidslivet</c:v>
                </c:pt>
                <c:pt idx="5">
                  <c:v>Det er gode jobbmuligheter i regionen</c:v>
                </c:pt>
              </c:strCache>
            </c:strRef>
          </c:cat>
          <c:val>
            <c:numRef>
              <c:f>'q095'!$C$2:$C$7</c:f>
              <c:numCache>
                <c:formatCode>General</c:formatCode>
                <c:ptCount val="6"/>
                <c:pt idx="0">
                  <c:v>0.77816532961283602</c:v>
                </c:pt>
                <c:pt idx="1">
                  <c:v>0.77271132935812004</c:v>
                </c:pt>
                <c:pt idx="2">
                  <c:v>0.69979079497907903</c:v>
                </c:pt>
                <c:pt idx="3">
                  <c:v>0.76472688325598004</c:v>
                </c:pt>
                <c:pt idx="4">
                  <c:v>0.74110602324762198</c:v>
                </c:pt>
                <c:pt idx="5">
                  <c:v>0.40564927422518599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8B-46EB-B05F-7CCBAFB7D7C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61143291"/>
        <c:axId val="85749569"/>
      </c:barChart>
      <c:catAx>
        <c:axId val="6114329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85749569"/>
        <c:crosses val="autoZero"/>
        <c:auto val="1"/>
        <c:lblAlgn val="ctr"/>
        <c:lblOffset val="100"/>
        <c:noMultiLvlLbl val="1"/>
      </c:catAx>
      <c:valAx>
        <c:axId val="85749569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61143291"/>
        <c:crosses val="autoZero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HP!$B$2:$B$15</c:f>
              <c:strCache>
                <c:ptCount val="14"/>
                <c:pt idx="0">
                  <c:v>BACSPPED (n=17)</c:v>
                </c:pt>
                <c:pt idx="1">
                  <c:v>BACKOM (n=18)</c:v>
                </c:pt>
                <c:pt idx="2">
                  <c:v>BACHIST (n=8)</c:v>
                </c:pt>
                <c:pt idx="3">
                  <c:v>BACLFT (n=14)</c:v>
                </c:pt>
                <c:pt idx="4">
                  <c:v>BACPED (n=9)</c:v>
                </c:pt>
                <c:pt idx="5">
                  <c:v>MASTSK (n=30)</c:v>
                </c:pt>
                <c:pt idx="6">
                  <c:v>MASTREL (n=8)</c:v>
                </c:pt>
                <c:pt idx="7">
                  <c:v>MASTPED (n=21)</c:v>
                </c:pt>
                <c:pt idx="8">
                  <c:v>M-SPPED (n=22)</c:v>
                </c:pt>
                <c:pt idx="9">
                  <c:v>BACENG09 (n=9)</c:v>
                </c:pt>
                <c:pt idx="10">
                  <c:v>BACSKBIB (n=8)</c:v>
                </c:pt>
                <c:pt idx="11">
                  <c:v>MASTHIST (n=11)</c:v>
                </c:pt>
                <c:pt idx="12">
                  <c:v>M-TMS (n=9)</c:v>
                </c:pt>
                <c:pt idx="13">
                  <c:v>MASTENG (n=9)</c:v>
                </c:pt>
              </c:strCache>
            </c:strRef>
          </c:cat>
          <c:val>
            <c:numRef>
              <c:f>HP!$E$2:$E$15</c:f>
              <c:numCache>
                <c:formatCode>0"%"</c:formatCode>
                <c:ptCount val="14"/>
                <c:pt idx="0">
                  <c:v>5.8823529411764701</c:v>
                </c:pt>
                <c:pt idx="1">
                  <c:v>11.111111111111111</c:v>
                </c:pt>
                <c:pt idx="2">
                  <c:v>12.5</c:v>
                </c:pt>
                <c:pt idx="3">
                  <c:v>21.428571428571431</c:v>
                </c:pt>
                <c:pt idx="4">
                  <c:v>22.222222222222221</c:v>
                </c:pt>
                <c:pt idx="5">
                  <c:v>30</c:v>
                </c:pt>
                <c:pt idx="6">
                  <c:v>37.5</c:v>
                </c:pt>
                <c:pt idx="7">
                  <c:v>38.095238095238088</c:v>
                </c:pt>
                <c:pt idx="8">
                  <c:v>40.909090909090907</c:v>
                </c:pt>
                <c:pt idx="9">
                  <c:v>44.444444444444443</c:v>
                </c:pt>
                <c:pt idx="10">
                  <c:v>50</c:v>
                </c:pt>
                <c:pt idx="11">
                  <c:v>63.636363636363633</c:v>
                </c:pt>
                <c:pt idx="12">
                  <c:v>66.666666666666657</c:v>
                </c:pt>
                <c:pt idx="13">
                  <c:v>66.666666666666657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4F-495E-AF7C-EBBBF97E6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82367680"/>
        <c:axId val="1529531616"/>
      </c:barChart>
      <c:catAx>
        <c:axId val="882367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29531616"/>
        <c:crosses val="autoZero"/>
        <c:auto val="1"/>
        <c:lblAlgn val="ctr"/>
        <c:lblOffset val="100"/>
        <c:noMultiLvlLbl val="0"/>
      </c:catAx>
      <c:valAx>
        <c:axId val="1529531616"/>
        <c:scaling>
          <c:orientation val="minMax"/>
        </c:scaling>
        <c:delete val="1"/>
        <c:axPos val="b"/>
        <c:numFmt formatCode="0&quot;%&quot;" sourceLinked="1"/>
        <c:majorTickMark val="none"/>
        <c:minorTickMark val="none"/>
        <c:tickLblPos val="nextTo"/>
        <c:crossAx val="88236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HP!$C$1</c:f>
              <c:strCache>
                <c:ptCount val="1"/>
                <c:pt idx="0">
                  <c:v>UiA totalt (n=3045)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HP!$A$2:$A$8</c:f>
              <c:strCache>
                <c:ptCount val="7"/>
                <c:pt idx="0">
                  <c:v>Fast ansatt</c:v>
                </c:pt>
                <c:pt idx="1">
                  <c:v>Midlertidig</c:v>
                </c:pt>
                <c:pt idx="2">
                  <c:v>Selvstendig</c:v>
                </c:pt>
                <c:pt idx="3">
                  <c:v>Ikke i arbeid</c:v>
                </c:pt>
                <c:pt idx="4">
                  <c:v>Jobb/studier</c:v>
                </c:pt>
                <c:pt idx="5">
                  <c:v>Student</c:v>
                </c:pt>
                <c:pt idx="6">
                  <c:v>Annet</c:v>
                </c:pt>
              </c:strCache>
            </c:strRef>
          </c:cat>
          <c:val>
            <c:numRef>
              <c:f>HP!$C$2:$C$8</c:f>
              <c:numCache>
                <c:formatCode>0%</c:formatCode>
                <c:ptCount val="7"/>
                <c:pt idx="0">
                  <c:v>0.46141215106732347</c:v>
                </c:pt>
                <c:pt idx="1">
                  <c:v>0.14712643678160919</c:v>
                </c:pt>
                <c:pt idx="2">
                  <c:v>1.6091954022988509E-2</c:v>
                </c:pt>
                <c:pt idx="3">
                  <c:v>7.454844006568144E-2</c:v>
                </c:pt>
                <c:pt idx="4">
                  <c:v>9.3924466338259446E-2</c:v>
                </c:pt>
                <c:pt idx="5">
                  <c:v>0.18226600985221669</c:v>
                </c:pt>
                <c:pt idx="6">
                  <c:v>2.463054187192118E-2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2C-4EC3-9711-EE781798E80F}"/>
            </c:ext>
          </c:extLst>
        </c:ser>
        <c:ser>
          <c:idx val="1"/>
          <c:order val="1"/>
          <c:tx>
            <c:strRef>
              <c:f>HP!$F$1</c:f>
              <c:strCache>
                <c:ptCount val="1"/>
                <c:pt idx="0">
                  <c:v>Humaniora og pedagogikk (n=304)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HP!$A$2:$A$8</c:f>
              <c:strCache>
                <c:ptCount val="7"/>
                <c:pt idx="0">
                  <c:v>Fast ansatt</c:v>
                </c:pt>
                <c:pt idx="1">
                  <c:v>Midlertidig</c:v>
                </c:pt>
                <c:pt idx="2">
                  <c:v>Selvstendig</c:v>
                </c:pt>
                <c:pt idx="3">
                  <c:v>Ikke i arbeid</c:v>
                </c:pt>
                <c:pt idx="4">
                  <c:v>Jobb/studier</c:v>
                </c:pt>
                <c:pt idx="5">
                  <c:v>Student</c:v>
                </c:pt>
                <c:pt idx="6">
                  <c:v>Annet</c:v>
                </c:pt>
              </c:strCache>
            </c:strRef>
          </c:cat>
          <c:val>
            <c:numRef>
              <c:f>HP!$F$2:$F$8</c:f>
              <c:numCache>
                <c:formatCode>0%</c:formatCode>
                <c:ptCount val="7"/>
                <c:pt idx="0">
                  <c:v>0.31578947368421051</c:v>
                </c:pt>
                <c:pt idx="1">
                  <c:v>0.12828947368421054</c:v>
                </c:pt>
                <c:pt idx="2">
                  <c:v>3.2894736842105261E-2</c:v>
                </c:pt>
                <c:pt idx="3">
                  <c:v>0.13486842105263158</c:v>
                </c:pt>
                <c:pt idx="4">
                  <c:v>0.11513157894736842</c:v>
                </c:pt>
                <c:pt idx="5">
                  <c:v>0.23355263157894737</c:v>
                </c:pt>
                <c:pt idx="6">
                  <c:v>3.9473684210526314E-2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2C-4EC3-9711-EE781798E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848899807"/>
        <c:axId val="848900287"/>
      </c:barChart>
      <c:catAx>
        <c:axId val="84889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8900287"/>
        <c:crosses val="autoZero"/>
        <c:auto val="1"/>
        <c:lblAlgn val="ctr"/>
        <c:lblOffset val="100"/>
        <c:noMultiLvlLbl val="0"/>
      </c:catAx>
      <c:valAx>
        <c:axId val="84890028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8899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hp!$E$1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hp!$B$2:$B$18</c:f>
              <c:strCache>
                <c:ptCount val="17"/>
                <c:pt idx="0">
                  <c:v>Agder</c:v>
                </c:pt>
                <c:pt idx="1">
                  <c:v>Oslo</c:v>
                </c:pt>
                <c:pt idx="2">
                  <c:v>Rogaland</c:v>
                </c:pt>
                <c:pt idx="3">
                  <c:v>Akershus</c:v>
                </c:pt>
                <c:pt idx="4">
                  <c:v>Trøndelag</c:v>
                </c:pt>
                <c:pt idx="5">
                  <c:v>Utlandet</c:v>
                </c:pt>
                <c:pt idx="6">
                  <c:v>Buskerud</c:v>
                </c:pt>
                <c:pt idx="7">
                  <c:v>Innlandet</c:v>
                </c:pt>
                <c:pt idx="8">
                  <c:v>Vestfold</c:v>
                </c:pt>
                <c:pt idx="9">
                  <c:v>Telemark</c:v>
                </c:pt>
                <c:pt idx="10">
                  <c:v>Møre og Romsdal</c:v>
                </c:pt>
                <c:pt idx="11">
                  <c:v>Østfold</c:v>
                </c:pt>
                <c:pt idx="12">
                  <c:v>Vestland</c:v>
                </c:pt>
                <c:pt idx="13">
                  <c:v>Troms</c:v>
                </c:pt>
                <c:pt idx="14">
                  <c:v>Nordland</c:v>
                </c:pt>
                <c:pt idx="15">
                  <c:v>Finnmark</c:v>
                </c:pt>
                <c:pt idx="16">
                  <c:v>Svalbard / Jan Mayen</c:v>
                </c:pt>
              </c:strCache>
            </c:strRef>
          </c:cat>
          <c:val>
            <c:numRef>
              <c:f>hp!$E$2:$E$18</c:f>
              <c:numCache>
                <c:formatCode>General</c:formatCode>
                <c:ptCount val="17"/>
                <c:pt idx="0">
                  <c:v>0.60824742268041199</c:v>
                </c:pt>
                <c:pt idx="1">
                  <c:v>0.120274914089347</c:v>
                </c:pt>
                <c:pt idx="2">
                  <c:v>5.8419243986254303E-2</c:v>
                </c:pt>
                <c:pt idx="3">
                  <c:v>3.09278350515464E-2</c:v>
                </c:pt>
                <c:pt idx="4">
                  <c:v>2.74914089347079E-2</c:v>
                </c:pt>
                <c:pt idx="5">
                  <c:v>2.74914089347079E-2</c:v>
                </c:pt>
                <c:pt idx="6">
                  <c:v>2.40549828178694E-2</c:v>
                </c:pt>
                <c:pt idx="7">
                  <c:v>2.06185567010309E-2</c:v>
                </c:pt>
                <c:pt idx="8">
                  <c:v>1.71821305841924E-2</c:v>
                </c:pt>
                <c:pt idx="9">
                  <c:v>1.71821305841924E-2</c:v>
                </c:pt>
                <c:pt idx="10">
                  <c:v>1.3745704467354E-2</c:v>
                </c:pt>
                <c:pt idx="11">
                  <c:v>1.3745704467354E-2</c:v>
                </c:pt>
                <c:pt idx="12">
                  <c:v>6.8728522336769802E-3</c:v>
                </c:pt>
                <c:pt idx="13">
                  <c:v>6.8728522336769802E-3</c:v>
                </c:pt>
                <c:pt idx="14">
                  <c:v>3.4364261168384901E-3</c:v>
                </c:pt>
                <c:pt idx="15">
                  <c:v>3.4364261168384901E-3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66-40DE-81D9-0551012FAAC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axId val="61338379"/>
        <c:axId val="91731945"/>
      </c:barChart>
      <c:catAx>
        <c:axId val="61338379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91731945"/>
        <c:crosses val="autoZero"/>
        <c:auto val="1"/>
        <c:lblAlgn val="ctr"/>
        <c:lblOffset val="100"/>
        <c:noMultiLvlLbl val="1"/>
      </c:catAx>
      <c:valAx>
        <c:axId val="91731945"/>
        <c:scaling>
          <c:orientation val="minMax"/>
          <c:max val="1"/>
          <c:min val="0"/>
        </c:scaling>
        <c:delete val="1"/>
        <c:axPos val="t"/>
        <c:numFmt formatCode="General" sourceLinked="0"/>
        <c:majorTickMark val="cross"/>
        <c:minorTickMark val="none"/>
        <c:tickLblPos val="nextTo"/>
        <c:crossAx val="61338379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mistilpas_tidsserie!$L$25</c:f>
              <c:strCache>
                <c:ptCount val="1"/>
                <c:pt idx="0">
                  <c:v>Mistilpasset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mistilpas_tidsserie!$L$26:$L$29</c:f>
              <c:numCache>
                <c:formatCode>0%</c:formatCode>
                <c:ptCount val="4"/>
                <c:pt idx="0">
                  <c:v>0.33</c:v>
                </c:pt>
                <c:pt idx="1">
                  <c:v>0.27</c:v>
                </c:pt>
                <c:pt idx="2">
                  <c:v>0.28999999999999998</c:v>
                </c:pt>
                <c:pt idx="3">
                  <c:v>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0-40B8-B818-E358F17523A2}"/>
            </c:ext>
          </c:extLst>
        </c:ser>
        <c:ser>
          <c:idx val="1"/>
          <c:order val="1"/>
          <c:tx>
            <c:strRef>
              <c:f>mistilpas_tidsserie!$M$25</c:f>
              <c:strCache>
                <c:ptCount val="1"/>
                <c:pt idx="0">
                  <c:v>Arbeidsledig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mistilpas_tidsserie!$M$26:$M$29</c:f>
              <c:numCache>
                <c:formatCode>0%</c:formatCode>
                <c:ptCount val="4"/>
                <c:pt idx="0">
                  <c:v>0.09</c:v>
                </c:pt>
                <c:pt idx="1">
                  <c:v>0.08</c:v>
                </c:pt>
                <c:pt idx="2">
                  <c:v>0.05</c:v>
                </c:pt>
                <c:pt idx="3">
                  <c:v>0.09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50-40B8-B818-E358F17523A2}"/>
            </c:ext>
          </c:extLst>
        </c:ser>
        <c:ser>
          <c:idx val="2"/>
          <c:order val="2"/>
          <c:tx>
            <c:strRef>
              <c:f>mistilpas_tidsserie!$N$25</c:f>
              <c:strCache>
                <c:ptCount val="1"/>
                <c:pt idx="0">
                  <c:v>Ufrivillig deltid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mistilpas_tidsserie!$N$26:$N$29</c:f>
              <c:numCache>
                <c:formatCode>0%</c:formatCode>
                <c:ptCount val="4"/>
                <c:pt idx="0">
                  <c:v>0.12</c:v>
                </c:pt>
                <c:pt idx="1">
                  <c:v>0.11</c:v>
                </c:pt>
                <c:pt idx="2">
                  <c:v>7.0000000000000007E-2</c:v>
                </c:pt>
                <c:pt idx="3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50-40B8-B818-E358F17523A2}"/>
            </c:ext>
          </c:extLst>
        </c:ser>
        <c:ser>
          <c:idx val="3"/>
          <c:order val="3"/>
          <c:tx>
            <c:strRef>
              <c:f>mistilpas_tidsserie!$O$25</c:f>
              <c:strCache>
                <c:ptCount val="1"/>
                <c:pt idx="0">
                  <c:v>Ikke-relevant jobb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mistilpas_tidsserie!$O$26:$O$29</c:f>
              <c:numCache>
                <c:formatCode>0%</c:formatCode>
                <c:ptCount val="4"/>
                <c:pt idx="0">
                  <c:v>0.18</c:v>
                </c:pt>
                <c:pt idx="1">
                  <c:v>0.14000000000000001</c:v>
                </c:pt>
                <c:pt idx="2">
                  <c:v>0.24</c:v>
                </c:pt>
                <c:pt idx="3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50-40B8-B818-E358F1752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4619679"/>
        <c:axId val="1495122479"/>
      </c:lineChart>
      <c:catAx>
        <c:axId val="854619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95122479"/>
        <c:crosses val="autoZero"/>
        <c:auto val="1"/>
        <c:lblAlgn val="ctr"/>
        <c:lblOffset val="100"/>
        <c:noMultiLvlLbl val="0"/>
      </c:catAx>
      <c:valAx>
        <c:axId val="1495122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54619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relevans!$B$1</c:f>
              <c:strCache>
                <c:ptCount val="1"/>
                <c:pt idx="0">
                  <c:v>Relevant jobb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chemeClr val="bg1"/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relevans!$A$2:$A$9</c:f>
              <c:strCache>
                <c:ptCount val="8"/>
                <c:pt idx="0">
                  <c:v>Fakultet for helse- og idrettsvitenskap (n=465)</c:v>
                </c:pt>
                <c:pt idx="1">
                  <c:v>Avdeling for lærerutdanning (n=421)</c:v>
                </c:pt>
                <c:pt idx="2">
                  <c:v>Fakultet for teknologi og realfag (n=334)</c:v>
                </c:pt>
                <c:pt idx="3">
                  <c:v>Handelshøyskolen (n=281)</c:v>
                </c:pt>
                <c:pt idx="4">
                  <c:v>Fakultet for samfunnsvitenskap (n=349)</c:v>
                </c:pt>
                <c:pt idx="5">
                  <c:v>Fakultet for kunstfag (n=72)</c:v>
                </c:pt>
                <c:pt idx="6">
                  <c:v>Fakultet for humaniora og pedagogikk (n=167)</c:v>
                </c:pt>
                <c:pt idx="7">
                  <c:v>Total (n=2090)</c:v>
                </c:pt>
              </c:strCache>
            </c:strRef>
          </c:cat>
          <c:val>
            <c:numRef>
              <c:f>relevans!$B$2:$B$9</c:f>
              <c:numCache>
                <c:formatCode>General</c:formatCode>
                <c:ptCount val="8"/>
                <c:pt idx="0">
                  <c:v>0.82365591397849502</c:v>
                </c:pt>
                <c:pt idx="1">
                  <c:v>0.79097387173396705</c:v>
                </c:pt>
                <c:pt idx="2">
                  <c:v>0.76946107784431095</c:v>
                </c:pt>
                <c:pt idx="3">
                  <c:v>0.71174377224199303</c:v>
                </c:pt>
                <c:pt idx="4">
                  <c:v>0.67048710601719197</c:v>
                </c:pt>
                <c:pt idx="5">
                  <c:v>0.65277777777777801</c:v>
                </c:pt>
                <c:pt idx="6">
                  <c:v>0.62874251497005995</c:v>
                </c:pt>
                <c:pt idx="7">
                  <c:v>0.74641148325358897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02-4081-9584-03FE556D1F70}"/>
            </c:ext>
          </c:extLst>
        </c:ser>
        <c:ser>
          <c:idx val="1"/>
          <c:order val="1"/>
          <c:tx>
            <c:strRef>
              <c:f>relevans!$C$1</c:f>
              <c:strCache>
                <c:ptCount val="1"/>
                <c:pt idx="0">
                  <c:v>Ikke relevant jobb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00000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relevans!$A$2:$A$9</c:f>
              <c:strCache>
                <c:ptCount val="8"/>
                <c:pt idx="0">
                  <c:v>Fakultet for helse- og idrettsvitenskap (n=465)</c:v>
                </c:pt>
                <c:pt idx="1">
                  <c:v>Avdeling for lærerutdanning (n=421)</c:v>
                </c:pt>
                <c:pt idx="2">
                  <c:v>Fakultet for teknologi og realfag (n=334)</c:v>
                </c:pt>
                <c:pt idx="3">
                  <c:v>Handelshøyskolen (n=281)</c:v>
                </c:pt>
                <c:pt idx="4">
                  <c:v>Fakultet for samfunnsvitenskap (n=349)</c:v>
                </c:pt>
                <c:pt idx="5">
                  <c:v>Fakultet for kunstfag (n=72)</c:v>
                </c:pt>
                <c:pt idx="6">
                  <c:v>Fakultet for humaniora og pedagogikk (n=167)</c:v>
                </c:pt>
                <c:pt idx="7">
                  <c:v>Total (n=2090)</c:v>
                </c:pt>
              </c:strCache>
            </c:strRef>
          </c:cat>
          <c:val>
            <c:numRef>
              <c:f>relevans!$C$2:$C$9</c:f>
              <c:numCache>
                <c:formatCode>General</c:formatCode>
                <c:ptCount val="8"/>
                <c:pt idx="0">
                  <c:v>0.176344086021505</c:v>
                </c:pt>
                <c:pt idx="1">
                  <c:v>0.20902612826603301</c:v>
                </c:pt>
                <c:pt idx="2">
                  <c:v>0.230538922155689</c:v>
                </c:pt>
                <c:pt idx="3">
                  <c:v>0.28825622775800702</c:v>
                </c:pt>
                <c:pt idx="4">
                  <c:v>0.32951289398280798</c:v>
                </c:pt>
                <c:pt idx="5">
                  <c:v>0.34722222222222199</c:v>
                </c:pt>
                <c:pt idx="6">
                  <c:v>0.37125748502993999</c:v>
                </c:pt>
                <c:pt idx="7">
                  <c:v>0.25358851674641097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02-4081-9584-03FE556D1F7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overlap val="100"/>
        <c:axId val="94213849"/>
        <c:axId val="25237151"/>
      </c:barChart>
      <c:catAx>
        <c:axId val="94213849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25237151"/>
        <c:crosses val="autoZero"/>
        <c:auto val="1"/>
        <c:lblAlgn val="ctr"/>
        <c:lblOffset val="100"/>
        <c:noMultiLvlLbl val="1"/>
      </c:catAx>
      <c:valAx>
        <c:axId val="25237151"/>
        <c:scaling>
          <c:orientation val="minMax"/>
        </c:scaling>
        <c:delete val="1"/>
        <c:axPos val="t"/>
        <c:numFmt formatCode="0%" sourceLinked="0"/>
        <c:majorTickMark val="cross"/>
        <c:minorTickMark val="none"/>
        <c:tickLblPos val="nextTo"/>
        <c:crossAx val="94213849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 b="0" i="0" u="non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HP!$H$1</c:f>
              <c:strCache>
                <c:ptCount val="1"/>
                <c:pt idx="0">
                  <c:v>Relevant jobb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HP!$B$2:$B$15</c:f>
              <c:strCache>
                <c:ptCount val="14"/>
                <c:pt idx="0">
                  <c:v>BACHIST (n=7)</c:v>
                </c:pt>
                <c:pt idx="1">
                  <c:v>BACLFT (n=10)</c:v>
                </c:pt>
                <c:pt idx="2">
                  <c:v>BACENG09 (n=8)</c:v>
                </c:pt>
                <c:pt idx="3">
                  <c:v>BACKOM (n=19)</c:v>
                </c:pt>
                <c:pt idx="4">
                  <c:v>MASTREL (n=7)</c:v>
                </c:pt>
                <c:pt idx="5">
                  <c:v>M-TMS (n=8)</c:v>
                </c:pt>
                <c:pt idx="6">
                  <c:v>MASTHIST (n=8)</c:v>
                </c:pt>
                <c:pt idx="7">
                  <c:v>BACSKBIB (n=6)</c:v>
                </c:pt>
                <c:pt idx="8">
                  <c:v>MASTPED (n=15)</c:v>
                </c:pt>
                <c:pt idx="9">
                  <c:v>BACPED (n=7)</c:v>
                </c:pt>
                <c:pt idx="10">
                  <c:v>MASTENG (n=6)</c:v>
                </c:pt>
                <c:pt idx="11">
                  <c:v>BACSPPED (n=14)</c:v>
                </c:pt>
                <c:pt idx="12">
                  <c:v>MASTSK (n=16)</c:v>
                </c:pt>
                <c:pt idx="13">
                  <c:v>M-SPPED (n=21)</c:v>
                </c:pt>
              </c:strCache>
            </c:strRef>
          </c:cat>
          <c:val>
            <c:numRef>
              <c:f>HP!$H$2:$H$15</c:f>
              <c:numCache>
                <c:formatCode>0%</c:formatCode>
                <c:ptCount val="14"/>
                <c:pt idx="0">
                  <c:v>0.14285714285714279</c:v>
                </c:pt>
                <c:pt idx="1">
                  <c:v>0.2</c:v>
                </c:pt>
                <c:pt idx="2">
                  <c:v>0.25</c:v>
                </c:pt>
                <c:pt idx="3">
                  <c:v>0.42105263157894735</c:v>
                </c:pt>
                <c:pt idx="4">
                  <c:v>0.42857142857142849</c:v>
                </c:pt>
                <c:pt idx="5">
                  <c:v>0.625</c:v>
                </c:pt>
                <c:pt idx="6">
                  <c:v>0.625</c:v>
                </c:pt>
                <c:pt idx="7">
                  <c:v>0.66666666666666652</c:v>
                </c:pt>
                <c:pt idx="8">
                  <c:v>0.66666666666666652</c:v>
                </c:pt>
                <c:pt idx="9">
                  <c:v>0.7142857142857143</c:v>
                </c:pt>
                <c:pt idx="10">
                  <c:v>0.83333333333333348</c:v>
                </c:pt>
                <c:pt idx="11">
                  <c:v>0.8571428571428571</c:v>
                </c:pt>
                <c:pt idx="12">
                  <c:v>0.875</c:v>
                </c:pt>
                <c:pt idx="13">
                  <c:v>0.95238095238095222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7C-4CF5-83F1-DC64363B3F53}"/>
            </c:ext>
          </c:extLst>
        </c:ser>
        <c:ser>
          <c:idx val="1"/>
          <c:order val="1"/>
          <c:tx>
            <c:strRef>
              <c:f>HP!$I$1</c:f>
              <c:strCache>
                <c:ptCount val="1"/>
                <c:pt idx="0">
                  <c:v>Ikke relevant jobb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HP!$B$2:$B$15</c:f>
              <c:strCache>
                <c:ptCount val="14"/>
                <c:pt idx="0">
                  <c:v>BACHIST (n=7)</c:v>
                </c:pt>
                <c:pt idx="1">
                  <c:v>BACLFT (n=10)</c:v>
                </c:pt>
                <c:pt idx="2">
                  <c:v>BACENG09 (n=8)</c:v>
                </c:pt>
                <c:pt idx="3">
                  <c:v>BACKOM (n=19)</c:v>
                </c:pt>
                <c:pt idx="4">
                  <c:v>MASTREL (n=7)</c:v>
                </c:pt>
                <c:pt idx="5">
                  <c:v>M-TMS (n=8)</c:v>
                </c:pt>
                <c:pt idx="6">
                  <c:v>MASTHIST (n=8)</c:v>
                </c:pt>
                <c:pt idx="7">
                  <c:v>BACSKBIB (n=6)</c:v>
                </c:pt>
                <c:pt idx="8">
                  <c:v>MASTPED (n=15)</c:v>
                </c:pt>
                <c:pt idx="9">
                  <c:v>BACPED (n=7)</c:v>
                </c:pt>
                <c:pt idx="10">
                  <c:v>MASTENG (n=6)</c:v>
                </c:pt>
                <c:pt idx="11">
                  <c:v>BACSPPED (n=14)</c:v>
                </c:pt>
                <c:pt idx="12">
                  <c:v>MASTSK (n=16)</c:v>
                </c:pt>
                <c:pt idx="13">
                  <c:v>M-SPPED (n=21)</c:v>
                </c:pt>
              </c:strCache>
            </c:strRef>
          </c:cat>
          <c:val>
            <c:numRef>
              <c:f>HP!$I$2:$I$15</c:f>
              <c:numCache>
                <c:formatCode>0%</c:formatCode>
                <c:ptCount val="14"/>
                <c:pt idx="0">
                  <c:v>0.8571428571428571</c:v>
                </c:pt>
                <c:pt idx="1">
                  <c:v>0.8</c:v>
                </c:pt>
                <c:pt idx="2">
                  <c:v>0.75</c:v>
                </c:pt>
                <c:pt idx="3">
                  <c:v>0.57894736842105265</c:v>
                </c:pt>
                <c:pt idx="4">
                  <c:v>0.5714285714285714</c:v>
                </c:pt>
                <c:pt idx="5">
                  <c:v>0.375</c:v>
                </c:pt>
                <c:pt idx="6">
                  <c:v>0.375</c:v>
                </c:pt>
                <c:pt idx="7">
                  <c:v>0.33333333333333326</c:v>
                </c:pt>
                <c:pt idx="8">
                  <c:v>0.33333333333333326</c:v>
                </c:pt>
                <c:pt idx="9">
                  <c:v>0.2857142857142857</c:v>
                </c:pt>
                <c:pt idx="10">
                  <c:v>0.1666666666666666</c:v>
                </c:pt>
                <c:pt idx="11">
                  <c:v>0.14285714285714279</c:v>
                </c:pt>
                <c:pt idx="12">
                  <c:v>0.125</c:v>
                </c:pt>
                <c:pt idx="13">
                  <c:v>4.7619047619047616E-2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7C-4CF5-83F1-DC64363B3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106662544"/>
        <c:axId val="2106648144"/>
      </c:barChart>
      <c:catAx>
        <c:axId val="2106662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106648144"/>
        <c:crosses val="autoZero"/>
        <c:auto val="1"/>
        <c:lblAlgn val="ctr"/>
        <c:lblOffset val="100"/>
        <c:noMultiLvlLbl val="0"/>
      </c:catAx>
      <c:valAx>
        <c:axId val="210664814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10666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'q0121'!$B$1</c:f>
              <c:strCache>
                <c:ptCount val="1"/>
                <c:pt idx="0">
                  <c:v>Humaniora og pedagogikk (n=62)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'q0121'!$A$2:$A$8</c:f>
              <c:strCache>
                <c:ptCount val="7"/>
                <c:pt idx="0">
                  <c:v>Lite relevante jobber å søke, har ikke fått relevant jobb enda</c:v>
                </c:pt>
                <c:pt idx="1">
                  <c:v>Jobber med noe annet midlertidig (helse/livsfase mv)</c:v>
                </c:pt>
                <c:pt idx="2">
                  <c:v>For teoretisk utdannelse, for dårlig forberedt på de reelle arbeidsoppgavene</c:v>
                </c:pt>
                <c:pt idx="3">
                  <c:v>Annet</c:v>
                </c:pt>
                <c:pt idx="4">
                  <c:v>Arbeidsoppgavene samsvarer ikke med det jeg forventet å jobbe med</c:v>
                </c:pt>
                <c:pt idx="5">
                  <c:v>Ønsket å jobbe med noe annet enn jeg utdannet meg til</c:v>
                </c:pt>
                <c:pt idx="6">
                  <c:v>Innhold i utdanningen var ikke oppdatert (forskning, teknologi mv)</c:v>
                </c:pt>
              </c:strCache>
            </c:strRef>
          </c:cat>
          <c:val>
            <c:numRef>
              <c:f>'q0121'!$B$2:$B$8</c:f>
              <c:numCache>
                <c:formatCode>General</c:formatCode>
                <c:ptCount val="7"/>
                <c:pt idx="0">
                  <c:v>0.41935483870967699</c:v>
                </c:pt>
                <c:pt idx="1">
                  <c:v>0.38709677419354799</c:v>
                </c:pt>
                <c:pt idx="2">
                  <c:v>0.209677419354839</c:v>
                </c:pt>
                <c:pt idx="3">
                  <c:v>0.14516129032258099</c:v>
                </c:pt>
                <c:pt idx="4">
                  <c:v>0.12903225806451599</c:v>
                </c:pt>
                <c:pt idx="5">
                  <c:v>0.12903225806451599</c:v>
                </c:pt>
                <c:pt idx="6">
                  <c:v>6.4516129032258104E-2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E9-43CF-AD27-FE9E3017BCAA}"/>
            </c:ext>
          </c:extLst>
        </c:ser>
        <c:ser>
          <c:idx val="1"/>
          <c:order val="1"/>
          <c:tx>
            <c:strRef>
              <c:f>'q0121'!$C$1</c:f>
              <c:strCache>
                <c:ptCount val="1"/>
                <c:pt idx="0">
                  <c:v>UiA totalt (n=527)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'q0121'!$A$2:$A$8</c:f>
              <c:strCache>
                <c:ptCount val="7"/>
                <c:pt idx="0">
                  <c:v>Lite relevante jobber å søke, har ikke fått relevant jobb enda</c:v>
                </c:pt>
                <c:pt idx="1">
                  <c:v>Jobber med noe annet midlertidig (helse/livsfase mv)</c:v>
                </c:pt>
                <c:pt idx="2">
                  <c:v>For teoretisk utdannelse, for dårlig forberedt på de reelle arbeidsoppgavene</c:v>
                </c:pt>
                <c:pt idx="3">
                  <c:v>Annet</c:v>
                </c:pt>
                <c:pt idx="4">
                  <c:v>Arbeidsoppgavene samsvarer ikke med det jeg forventet å jobbe med</c:v>
                </c:pt>
                <c:pt idx="5">
                  <c:v>Ønsket å jobbe med noe annet enn jeg utdannet meg til</c:v>
                </c:pt>
                <c:pt idx="6">
                  <c:v>Innhold i utdanningen var ikke oppdatert (forskning, teknologi mv)</c:v>
                </c:pt>
              </c:strCache>
            </c:strRef>
          </c:cat>
          <c:val>
            <c:numRef>
              <c:f>'q0121'!$C$2:$C$8</c:f>
              <c:numCache>
                <c:formatCode>General</c:formatCode>
                <c:ptCount val="7"/>
                <c:pt idx="0">
                  <c:v>0.333965844402277</c:v>
                </c:pt>
                <c:pt idx="1">
                  <c:v>0.23719165085388999</c:v>
                </c:pt>
                <c:pt idx="2">
                  <c:v>0.34535104364326402</c:v>
                </c:pt>
                <c:pt idx="3">
                  <c:v>0.13282732447817799</c:v>
                </c:pt>
                <c:pt idx="4">
                  <c:v>0.15939278937381399</c:v>
                </c:pt>
                <c:pt idx="5">
                  <c:v>0.14041745730550301</c:v>
                </c:pt>
                <c:pt idx="6">
                  <c:v>0.12903225806451599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E9-43CF-AD27-FE9E3017BCA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97724697"/>
        <c:axId val="89295521"/>
      </c:barChart>
      <c:catAx>
        <c:axId val="97724697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89295521"/>
        <c:crosses val="autoZero"/>
        <c:auto val="1"/>
        <c:lblAlgn val="ctr"/>
        <c:lblOffset val="100"/>
        <c:noMultiLvlLbl val="1"/>
      </c:catAx>
      <c:valAx>
        <c:axId val="89295521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97724697"/>
        <c:crosses val="autoZero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relevans!$F$23</c:f>
              <c:strCache>
                <c:ptCount val="1"/>
                <c:pt idx="0">
                  <c:v>Arbeidsledig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relevans!$E$24:$E$31</c:f>
              <c:strCache>
                <c:ptCount val="8"/>
                <c:pt idx="0">
                  <c:v>Fakultet for humaniora og pedagogikk (n=233)</c:v>
                </c:pt>
                <c:pt idx="1">
                  <c:v>Fakultet for teknologi og realfag (n=399)</c:v>
                </c:pt>
                <c:pt idx="2">
                  <c:v>Fakultet for samfunnsvitenskap (n=435)</c:v>
                </c:pt>
                <c:pt idx="3">
                  <c:v>Handelshøyskolen (n=338)</c:v>
                </c:pt>
                <c:pt idx="4">
                  <c:v>Avdeling for lærerutdanning (n=478)</c:v>
                </c:pt>
                <c:pt idx="5">
                  <c:v>Fakultet for kunstfag (n=97)</c:v>
                </c:pt>
                <c:pt idx="6">
                  <c:v>Fakultet for helse- og idrettsvitenskap (n=509)</c:v>
                </c:pt>
                <c:pt idx="7">
                  <c:v>Total (n=2490)</c:v>
                </c:pt>
              </c:strCache>
            </c:strRef>
          </c:cat>
          <c:val>
            <c:numRef>
              <c:f>relevans!$F$24:$F$31</c:f>
              <c:numCache>
                <c:formatCode>0%</c:formatCode>
                <c:ptCount val="8"/>
                <c:pt idx="0">
                  <c:v>0.175965665236052</c:v>
                </c:pt>
                <c:pt idx="1">
                  <c:v>0.11779448621553899</c:v>
                </c:pt>
                <c:pt idx="2">
                  <c:v>0.11264367816092</c:v>
                </c:pt>
                <c:pt idx="3">
                  <c:v>9.7633136094674597E-2</c:v>
                </c:pt>
                <c:pt idx="4">
                  <c:v>7.3221757322175701E-2</c:v>
                </c:pt>
                <c:pt idx="5">
                  <c:v>6.18556701030928E-2</c:v>
                </c:pt>
                <c:pt idx="6">
                  <c:v>3.1434184675835003E-2</c:v>
                </c:pt>
                <c:pt idx="7">
                  <c:v>9.1164658634538195E-2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10-486A-9C06-31CC3A86F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1368620751"/>
        <c:axId val="1316083919"/>
      </c:barChart>
      <c:catAx>
        <c:axId val="13686207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16083919"/>
        <c:crosses val="autoZero"/>
        <c:auto val="1"/>
        <c:lblAlgn val="ctr"/>
        <c:lblOffset val="100"/>
        <c:noMultiLvlLbl val="0"/>
      </c:catAx>
      <c:valAx>
        <c:axId val="1316083919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68620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HP!$F$1</c:f>
              <c:strCache>
                <c:ptCount val="1"/>
                <c:pt idx="0">
                  <c:v>Ikke arbeidsledig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HP!$B$2:$B$17</c:f>
              <c:strCache>
                <c:ptCount val="16"/>
                <c:pt idx="0">
                  <c:v>BACHIST (n=8)</c:v>
                </c:pt>
                <c:pt idx="1">
                  <c:v>M-SPPED (n=23)</c:v>
                </c:pt>
                <c:pt idx="2">
                  <c:v>MASTHIST (n=10)</c:v>
                </c:pt>
                <c:pt idx="3">
                  <c:v>BACENG09 (n=10)</c:v>
                </c:pt>
                <c:pt idx="4">
                  <c:v>BACPED (n=10)</c:v>
                </c:pt>
                <c:pt idx="5">
                  <c:v>M-TMS (n=10)</c:v>
                </c:pt>
                <c:pt idx="6">
                  <c:v>BACSKBIB (n=9)</c:v>
                </c:pt>
                <c:pt idx="7">
                  <c:v>MASTENG (n=8)</c:v>
                </c:pt>
                <c:pt idx="8">
                  <c:v>MASTNOR (n=6)</c:v>
                </c:pt>
                <c:pt idx="9">
                  <c:v>MASTPED (n=20)</c:v>
                </c:pt>
                <c:pt idx="10">
                  <c:v>BACKOM (n=28)</c:v>
                </c:pt>
                <c:pt idx="11">
                  <c:v>BACLFT (n=14)</c:v>
                </c:pt>
                <c:pt idx="12">
                  <c:v>BACFIL (n=9)</c:v>
                </c:pt>
                <c:pt idx="13">
                  <c:v>BACSPPED (n=18)</c:v>
                </c:pt>
                <c:pt idx="14">
                  <c:v>MASTREL (n=9)</c:v>
                </c:pt>
                <c:pt idx="15">
                  <c:v>MASTSK (n=30)</c:v>
                </c:pt>
              </c:strCache>
            </c:strRef>
          </c:cat>
          <c:val>
            <c:numRef>
              <c:f>HP!$F$2:$F$17</c:f>
              <c:numCache>
                <c:formatCode>0%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0.9</c:v>
                </c:pt>
                <c:pt idx="4">
                  <c:v>0.9</c:v>
                </c:pt>
                <c:pt idx="5">
                  <c:v>0.9</c:v>
                </c:pt>
                <c:pt idx="6">
                  <c:v>0.88888888888888884</c:v>
                </c:pt>
                <c:pt idx="7">
                  <c:v>0.875</c:v>
                </c:pt>
                <c:pt idx="8">
                  <c:v>0.83333333333333337</c:v>
                </c:pt>
                <c:pt idx="9">
                  <c:v>0.8</c:v>
                </c:pt>
                <c:pt idx="10">
                  <c:v>0.7857142857142857</c:v>
                </c:pt>
                <c:pt idx="11">
                  <c:v>0.7857142857142857</c:v>
                </c:pt>
                <c:pt idx="12">
                  <c:v>0.77777777777777779</c:v>
                </c:pt>
                <c:pt idx="13">
                  <c:v>0.77777777777777779</c:v>
                </c:pt>
                <c:pt idx="14">
                  <c:v>0.77777777777777779</c:v>
                </c:pt>
                <c:pt idx="15">
                  <c:v>0.6333333333333333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01-4E5F-8EB8-C8BF9355A10E}"/>
            </c:ext>
          </c:extLst>
        </c:ser>
        <c:ser>
          <c:idx val="1"/>
          <c:order val="1"/>
          <c:tx>
            <c:strRef>
              <c:f>HP!$G$1</c:f>
              <c:strCache>
                <c:ptCount val="1"/>
                <c:pt idx="0">
                  <c:v>Arbeidsledig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01-4E5F-8EB8-C8BF9355A10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01-4E5F-8EB8-C8BF9355A10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01-4E5F-8EB8-C8BF9355A1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HP!$B$2:$B$17</c:f>
              <c:strCache>
                <c:ptCount val="16"/>
                <c:pt idx="0">
                  <c:v>BACHIST (n=8)</c:v>
                </c:pt>
                <c:pt idx="1">
                  <c:v>M-SPPED (n=23)</c:v>
                </c:pt>
                <c:pt idx="2">
                  <c:v>MASTHIST (n=10)</c:v>
                </c:pt>
                <c:pt idx="3">
                  <c:v>BACENG09 (n=10)</c:v>
                </c:pt>
                <c:pt idx="4">
                  <c:v>BACPED (n=10)</c:v>
                </c:pt>
                <c:pt idx="5">
                  <c:v>M-TMS (n=10)</c:v>
                </c:pt>
                <c:pt idx="6">
                  <c:v>BACSKBIB (n=9)</c:v>
                </c:pt>
                <c:pt idx="7">
                  <c:v>MASTENG (n=8)</c:v>
                </c:pt>
                <c:pt idx="8">
                  <c:v>MASTNOR (n=6)</c:v>
                </c:pt>
                <c:pt idx="9">
                  <c:v>MASTPED (n=20)</c:v>
                </c:pt>
                <c:pt idx="10">
                  <c:v>BACKOM (n=28)</c:v>
                </c:pt>
                <c:pt idx="11">
                  <c:v>BACLFT (n=14)</c:v>
                </c:pt>
                <c:pt idx="12">
                  <c:v>BACFIL (n=9)</c:v>
                </c:pt>
                <c:pt idx="13">
                  <c:v>BACSPPED (n=18)</c:v>
                </c:pt>
                <c:pt idx="14">
                  <c:v>MASTREL (n=9)</c:v>
                </c:pt>
                <c:pt idx="15">
                  <c:v>MASTSK (n=30)</c:v>
                </c:pt>
              </c:strCache>
            </c:strRef>
          </c:cat>
          <c:val>
            <c:numRef>
              <c:f>HP!$G$2:$G$17</c:f>
              <c:numCache>
                <c:formatCode>0%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  <c:pt idx="6">
                  <c:v>0.1111111111111111</c:v>
                </c:pt>
                <c:pt idx="7">
                  <c:v>0.125</c:v>
                </c:pt>
                <c:pt idx="8">
                  <c:v>0.16666666666666671</c:v>
                </c:pt>
                <c:pt idx="9">
                  <c:v>0.2</c:v>
                </c:pt>
                <c:pt idx="10">
                  <c:v>0.2142857142857143</c:v>
                </c:pt>
                <c:pt idx="11">
                  <c:v>0.2142857142857143</c:v>
                </c:pt>
                <c:pt idx="12">
                  <c:v>0.22222222222222221</c:v>
                </c:pt>
                <c:pt idx="13">
                  <c:v>0.22222222222222221</c:v>
                </c:pt>
                <c:pt idx="14">
                  <c:v>0.22222222222222221</c:v>
                </c:pt>
                <c:pt idx="15">
                  <c:v>0.36666666666666659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01-4E5F-8EB8-C8BF9355A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37572288"/>
        <c:axId val="337573728"/>
      </c:barChart>
      <c:catAx>
        <c:axId val="337572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37573728"/>
        <c:crosses val="autoZero"/>
        <c:auto val="1"/>
        <c:lblAlgn val="ctr"/>
        <c:lblOffset val="100"/>
        <c:noMultiLvlLbl val="0"/>
      </c:catAx>
      <c:valAx>
        <c:axId val="3375737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3757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HP!$G$1</c:f>
              <c:strCache>
                <c:ptCount val="1"/>
                <c:pt idx="0">
                  <c:v>prosent_av_fakultet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HP!$F$2:$F$11</c:f>
              <c:strCache>
                <c:ptCount val="10"/>
                <c:pt idx="0">
                  <c:v>Kommunikasjon/Markedsføring (n=6)</c:v>
                </c:pt>
                <c:pt idx="1">
                  <c:v>Museum, bibliotek, arkiv mv. (n=6)</c:v>
                </c:pt>
                <c:pt idx="2">
                  <c:v>Kreative yrker (Kunst/ Kultur / Design mv.) (n=7)</c:v>
                </c:pt>
                <c:pt idx="3">
                  <c:v>Universitet/høyskole (n=7)</c:v>
                </c:pt>
                <c:pt idx="4">
                  <c:v>Helse/ernæring/idrett (n=7)</c:v>
                </c:pt>
                <c:pt idx="5">
                  <c:v>Administrasjon, forvaltning, planlegging, tilsyn (n=8)</c:v>
                </c:pt>
                <c:pt idx="6">
                  <c:v>Varehandel/ Butikk (n=13)</c:v>
                </c:pt>
                <c:pt idx="7">
                  <c:v>Annen bransje (n=16)</c:v>
                </c:pt>
                <c:pt idx="8">
                  <c:v>Barnehage/SFO (n=24)</c:v>
                </c:pt>
                <c:pt idx="9">
                  <c:v>Skole (grunnskole, VGS, fagskole) (n=39)</c:v>
                </c:pt>
              </c:strCache>
            </c:strRef>
          </c:cat>
          <c:val>
            <c:numRef>
              <c:f>HP!$G$2:$G$11</c:f>
              <c:numCache>
                <c:formatCode>0%</c:formatCode>
                <c:ptCount val="10"/>
                <c:pt idx="0">
                  <c:v>3.4682080924855488E-2</c:v>
                </c:pt>
                <c:pt idx="1">
                  <c:v>3.4682080924855488E-2</c:v>
                </c:pt>
                <c:pt idx="2">
                  <c:v>4.046242774566474E-2</c:v>
                </c:pt>
                <c:pt idx="3">
                  <c:v>4.046242774566474E-2</c:v>
                </c:pt>
                <c:pt idx="4">
                  <c:v>4.046242774566474E-2</c:v>
                </c:pt>
                <c:pt idx="5">
                  <c:v>4.6242774566473993E-2</c:v>
                </c:pt>
                <c:pt idx="6">
                  <c:v>7.5144508670520235E-2</c:v>
                </c:pt>
                <c:pt idx="7">
                  <c:v>9.2485549132947972E-2</c:v>
                </c:pt>
                <c:pt idx="8">
                  <c:v>0.13872832369942201</c:v>
                </c:pt>
                <c:pt idx="9">
                  <c:v>0.22543352601156069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E7-4E11-9F74-75F916AF6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16561072"/>
        <c:axId val="1807147664"/>
      </c:barChart>
      <c:catAx>
        <c:axId val="316561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07147664"/>
        <c:crosses val="autoZero"/>
        <c:auto val="1"/>
        <c:lblAlgn val="ctr"/>
        <c:lblOffset val="100"/>
        <c:noMultiLvlLbl val="0"/>
      </c:catAx>
      <c:valAx>
        <c:axId val="18071476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1656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HP!$E$13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FFC0CB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HP!$F$12:$G$12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HP!$F$13:$G$13</c:f>
              <c:numCache>
                <c:formatCode>0%</c:formatCode>
                <c:ptCount val="2"/>
                <c:pt idx="0">
                  <c:v>0.71</c:v>
                </c:pt>
                <c:pt idx="1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9A-4C9C-AE76-56BFD7A1128A}"/>
            </c:ext>
          </c:extLst>
        </c:ser>
        <c:ser>
          <c:idx val="1"/>
          <c:order val="1"/>
          <c:tx>
            <c:strRef>
              <c:f>HP!$E$14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7593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HP!$F$12:$G$12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HP!$F$14:$G$14</c:f>
              <c:numCache>
                <c:formatCode>0%</c:formatCode>
                <c:ptCount val="2"/>
                <c:pt idx="0">
                  <c:v>0.67</c:v>
                </c:pt>
                <c:pt idx="1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9A-4C9C-AE76-56BFD7A1128A}"/>
            </c:ext>
          </c:extLst>
        </c:ser>
        <c:ser>
          <c:idx val="2"/>
          <c:order val="2"/>
          <c:tx>
            <c:strRef>
              <c:f>HP!$E$15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1002C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HP!$F$12:$G$12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HP!$F$15:$G$15</c:f>
              <c:numCache>
                <c:formatCode>0%</c:formatCode>
                <c:ptCount val="2"/>
                <c:pt idx="0">
                  <c:v>0.62</c:v>
                </c:pt>
                <c:pt idx="1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9A-4C9C-AE76-56BFD7A112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7497488"/>
        <c:axId val="557497968"/>
      </c:barChart>
      <c:catAx>
        <c:axId val="55749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7497968"/>
        <c:crosses val="autoZero"/>
        <c:auto val="1"/>
        <c:lblAlgn val="ctr"/>
        <c:lblOffset val="100"/>
        <c:noMultiLvlLbl val="0"/>
      </c:catAx>
      <c:valAx>
        <c:axId val="5574979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5749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Sheet1!$D$20</c:f>
              <c:strCache>
                <c:ptCount val="1"/>
                <c:pt idx="0">
                  <c:v>Arbeidsoppgavene krever generelle kompetanser fra utdanningen (n=155)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Sheet1!$C$21:$C$34</c:f>
              <c:strCache>
                <c:ptCount val="14"/>
                <c:pt idx="0">
                  <c:v>BACENG09 (n=8)</c:v>
                </c:pt>
                <c:pt idx="1">
                  <c:v>BACHIST (n=7)</c:v>
                </c:pt>
                <c:pt idx="2">
                  <c:v>BACLFT (n=10)</c:v>
                </c:pt>
                <c:pt idx="3">
                  <c:v>BACKOM (n=19/18)</c:v>
                </c:pt>
                <c:pt idx="4">
                  <c:v>MASTHIST (n=8)</c:v>
                </c:pt>
                <c:pt idx="5">
                  <c:v>BACPED (n=7/9)</c:v>
                </c:pt>
                <c:pt idx="6">
                  <c:v>MASTREL (n=7)</c:v>
                </c:pt>
                <c:pt idx="7">
                  <c:v>M-TMS (n=9)</c:v>
                </c:pt>
                <c:pt idx="8">
                  <c:v>MASTENG (n=6)</c:v>
                </c:pt>
                <c:pt idx="9">
                  <c:v>MASTPED (n=15)</c:v>
                </c:pt>
                <c:pt idx="10">
                  <c:v>MASTSK (n=17)</c:v>
                </c:pt>
                <c:pt idx="11">
                  <c:v>BACSKBIB (n=6)</c:v>
                </c:pt>
                <c:pt idx="12">
                  <c:v>M-SPPED (n=21)</c:v>
                </c:pt>
                <c:pt idx="13">
                  <c:v>BACSPPED (n=14)</c:v>
                </c:pt>
              </c:strCache>
            </c:strRef>
          </c:cat>
          <c:val>
            <c:numRef>
              <c:f>Sheet1!$D$21:$D$34</c:f>
              <c:numCache>
                <c:formatCode>0%</c:formatCode>
                <c:ptCount val="14"/>
                <c:pt idx="0">
                  <c:v>0.5</c:v>
                </c:pt>
                <c:pt idx="1">
                  <c:v>0.2857142857142857</c:v>
                </c:pt>
                <c:pt idx="2">
                  <c:v>0.4</c:v>
                </c:pt>
                <c:pt idx="3">
                  <c:v>0.5</c:v>
                </c:pt>
                <c:pt idx="4">
                  <c:v>0.5</c:v>
                </c:pt>
                <c:pt idx="5">
                  <c:v>0.77777777777777779</c:v>
                </c:pt>
                <c:pt idx="6">
                  <c:v>0.5714285714285714</c:v>
                </c:pt>
                <c:pt idx="7">
                  <c:v>0.55555555555555558</c:v>
                </c:pt>
                <c:pt idx="8">
                  <c:v>0.5</c:v>
                </c:pt>
                <c:pt idx="9">
                  <c:v>0.66666666666666663</c:v>
                </c:pt>
                <c:pt idx="10">
                  <c:v>0.76470588235294112</c:v>
                </c:pt>
                <c:pt idx="11">
                  <c:v>0.66666666666666663</c:v>
                </c:pt>
                <c:pt idx="12">
                  <c:v>0.90476190476190477</c:v>
                </c:pt>
                <c:pt idx="13">
                  <c:v>0.6428571428571429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8B-48E1-8B8F-A69A4D85D3FE}"/>
            </c:ext>
          </c:extLst>
        </c:ser>
        <c:ser>
          <c:idx val="1"/>
          <c:order val="1"/>
          <c:tx>
            <c:strRef>
              <c:f>Sheet1!$E$20</c:f>
              <c:strCache>
                <c:ptCount val="1"/>
                <c:pt idx="0">
                  <c:v>Arbeidsoppgavene krever fagspesifikke kompetanser fra utdanningen (n=154)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Sheet1!$C$21:$C$34</c:f>
              <c:strCache>
                <c:ptCount val="14"/>
                <c:pt idx="0">
                  <c:v>BACENG09 (n=8)</c:v>
                </c:pt>
                <c:pt idx="1">
                  <c:v>BACHIST (n=7)</c:v>
                </c:pt>
                <c:pt idx="2">
                  <c:v>BACLFT (n=10)</c:v>
                </c:pt>
                <c:pt idx="3">
                  <c:v>BACKOM (n=19/18)</c:v>
                </c:pt>
                <c:pt idx="4">
                  <c:v>MASTHIST (n=8)</c:v>
                </c:pt>
                <c:pt idx="5">
                  <c:v>BACPED (n=7/9)</c:v>
                </c:pt>
                <c:pt idx="6">
                  <c:v>MASTREL (n=7)</c:v>
                </c:pt>
                <c:pt idx="7">
                  <c:v>M-TMS (n=9)</c:v>
                </c:pt>
                <c:pt idx="8">
                  <c:v>MASTENG (n=6)</c:v>
                </c:pt>
                <c:pt idx="9">
                  <c:v>MASTPED (n=15)</c:v>
                </c:pt>
                <c:pt idx="10">
                  <c:v>MASTSK (n=17)</c:v>
                </c:pt>
                <c:pt idx="11">
                  <c:v>BACSKBIB (n=6)</c:v>
                </c:pt>
                <c:pt idx="12">
                  <c:v>M-SPPED (n=21)</c:v>
                </c:pt>
                <c:pt idx="13">
                  <c:v>BACSPPED (n=14)</c:v>
                </c:pt>
              </c:strCache>
            </c:strRef>
          </c:cat>
          <c:val>
            <c:numRef>
              <c:f>Sheet1!$E$21:$E$34</c:f>
              <c:numCache>
                <c:formatCode>0%</c:formatCode>
                <c:ptCount val="14"/>
                <c:pt idx="0">
                  <c:v>0.125</c:v>
                </c:pt>
                <c:pt idx="1">
                  <c:v>0.14285714285714279</c:v>
                </c:pt>
                <c:pt idx="2">
                  <c:v>0.2</c:v>
                </c:pt>
                <c:pt idx="3">
                  <c:v>0.36842105263157893</c:v>
                </c:pt>
                <c:pt idx="4">
                  <c:v>0.375</c:v>
                </c:pt>
                <c:pt idx="5">
                  <c:v>0.42857142857142849</c:v>
                </c:pt>
                <c:pt idx="6">
                  <c:v>0.42857142857142849</c:v>
                </c:pt>
                <c:pt idx="7">
                  <c:v>0.44444444444444442</c:v>
                </c:pt>
                <c:pt idx="8">
                  <c:v>0.5</c:v>
                </c:pt>
                <c:pt idx="9">
                  <c:v>0.6</c:v>
                </c:pt>
                <c:pt idx="10">
                  <c:v>0.6470588235294118</c:v>
                </c:pt>
                <c:pt idx="11">
                  <c:v>0.66666666666666663</c:v>
                </c:pt>
                <c:pt idx="12">
                  <c:v>0.80952380952380953</c:v>
                </c:pt>
                <c:pt idx="13">
                  <c:v>0.8571428571428571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8B-48E1-8B8F-A69A4D85D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05614672"/>
        <c:axId val="605607472"/>
      </c:barChart>
      <c:catAx>
        <c:axId val="605614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07472"/>
        <c:crosses val="autoZero"/>
        <c:auto val="1"/>
        <c:lblAlgn val="ctr"/>
        <c:lblOffset val="100"/>
        <c:noMultiLvlLbl val="0"/>
      </c:catAx>
      <c:valAx>
        <c:axId val="6056074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0561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Sheet1!$B$15</c:f>
              <c:strCache>
                <c:ptCount val="1"/>
                <c:pt idx="0">
                  <c:v>Samarbeid med arbeidslivet om bacheloroppgave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Sheet1!$A$16:$A$22</c:f>
              <c:strCache>
                <c:ptCount val="7"/>
                <c:pt idx="0">
                  <c:v>Avdeling for lærerutdanning (n=502/347)</c:v>
                </c:pt>
                <c:pt idx="1">
                  <c:v>Fakultet for helse- og idrettsvitenskap (n=524/156)</c:v>
                </c:pt>
                <c:pt idx="2">
                  <c:v>Fakultet for humaniora og pedagogikk (n=294/124)</c:v>
                </c:pt>
                <c:pt idx="3">
                  <c:v>Fakultet for kunstfag (n=116/51)</c:v>
                </c:pt>
                <c:pt idx="4">
                  <c:v>Fakultet for samfunnsvitenskap (n=541/221)</c:v>
                </c:pt>
                <c:pt idx="5">
                  <c:v>Fakultet for teknologi og realfag (n=492/191)</c:v>
                </c:pt>
                <c:pt idx="6">
                  <c:v>Handelshøyskolen (n=446/183)</c:v>
                </c:pt>
              </c:strCache>
            </c:strRef>
          </c:cat>
          <c:val>
            <c:numRef>
              <c:f>Sheet1!$B$16:$B$22</c:f>
              <c:numCache>
                <c:formatCode>0%</c:formatCode>
                <c:ptCount val="7"/>
                <c:pt idx="0">
                  <c:v>0.23505976095617531</c:v>
                </c:pt>
                <c:pt idx="1">
                  <c:v>0.1049618320610687</c:v>
                </c:pt>
                <c:pt idx="2">
                  <c:v>9.1836734693877556E-2</c:v>
                </c:pt>
                <c:pt idx="3">
                  <c:v>0.12931034482758619</c:v>
                </c:pt>
                <c:pt idx="4">
                  <c:v>0.26247689463955642</c:v>
                </c:pt>
                <c:pt idx="5">
                  <c:v>0.44308943089430902</c:v>
                </c:pt>
                <c:pt idx="6">
                  <c:v>0.16367713004484299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D9-4736-B807-5F27637D167B}"/>
            </c:ext>
          </c:extLst>
        </c:ser>
        <c:ser>
          <c:idx val="1"/>
          <c:order val="1"/>
          <c:tx>
            <c:strRef>
              <c:f>Sheet1!$C$15</c:f>
              <c:strCache>
                <c:ptCount val="1"/>
                <c:pt idx="0">
                  <c:v>Samarbeid med arbeidslivet om masteroppgave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Sheet1!$A$16:$A$22</c:f>
              <c:strCache>
                <c:ptCount val="7"/>
                <c:pt idx="0">
                  <c:v>Avdeling for lærerutdanning (n=502/347)</c:v>
                </c:pt>
                <c:pt idx="1">
                  <c:v>Fakultet for helse- og idrettsvitenskap (n=524/156)</c:v>
                </c:pt>
                <c:pt idx="2">
                  <c:v>Fakultet for humaniora og pedagogikk (n=294/124)</c:v>
                </c:pt>
                <c:pt idx="3">
                  <c:v>Fakultet for kunstfag (n=116/51)</c:v>
                </c:pt>
                <c:pt idx="4">
                  <c:v>Fakultet for samfunnsvitenskap (n=541/221)</c:v>
                </c:pt>
                <c:pt idx="5">
                  <c:v>Fakultet for teknologi og realfag (n=492/191)</c:v>
                </c:pt>
                <c:pt idx="6">
                  <c:v>Handelshøyskolen (n=446/183)</c:v>
                </c:pt>
              </c:strCache>
            </c:strRef>
          </c:cat>
          <c:val>
            <c:numRef>
              <c:f>Sheet1!$C$16:$C$22</c:f>
              <c:numCache>
                <c:formatCode>0%</c:formatCode>
                <c:ptCount val="7"/>
                <c:pt idx="0">
                  <c:v>0.41498559077809799</c:v>
                </c:pt>
                <c:pt idx="1">
                  <c:v>0.57692307692307687</c:v>
                </c:pt>
                <c:pt idx="2">
                  <c:v>0.27419354838709681</c:v>
                </c:pt>
                <c:pt idx="3">
                  <c:v>0.19607843137254899</c:v>
                </c:pt>
                <c:pt idx="4">
                  <c:v>0.50678733031674206</c:v>
                </c:pt>
                <c:pt idx="5">
                  <c:v>0.61780104712041883</c:v>
                </c:pt>
                <c:pt idx="6">
                  <c:v>0.48087431693989069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D9-4736-B807-5F27637D1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05614672"/>
        <c:axId val="605607472"/>
      </c:barChart>
      <c:catAx>
        <c:axId val="605614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07472"/>
        <c:crosses val="autoZero"/>
        <c:auto val="1"/>
        <c:lblAlgn val="ctr"/>
        <c:lblOffset val="100"/>
        <c:noMultiLvlLbl val="0"/>
      </c:catAx>
      <c:valAx>
        <c:axId val="6056074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0561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'q097_med uia'!$B$1</c:f>
              <c:strCache>
                <c:ptCount val="1"/>
                <c:pt idx="0">
                  <c:v>Humaniora og pedagogikk (n=284)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'q097_med uia'!$A$2:$A$6</c:f>
              <c:strCache>
                <c:ptCount val="5"/>
                <c:pt idx="0">
                  <c:v>God faglig - teoretisk forståelse</c:v>
                </c:pt>
                <c:pt idx="1">
                  <c:v>Gode analytiske evner</c:v>
                </c:pt>
                <c:pt idx="2">
                  <c:v>God metodekunnskap</c:v>
                </c:pt>
                <c:pt idx="3">
                  <c:v>Oppdatert på forskning innen mitt fagfelt </c:v>
                </c:pt>
                <c:pt idx="4">
                  <c:v>Kjennskap til relevante arbeidsverktøy for mitt fagfelt</c:v>
                </c:pt>
              </c:strCache>
            </c:strRef>
          </c:cat>
          <c:val>
            <c:numRef>
              <c:f>'q097_med uia'!$B$2:$B$6</c:f>
              <c:numCache>
                <c:formatCode>General</c:formatCode>
                <c:ptCount val="5"/>
                <c:pt idx="0">
                  <c:v>0.80985915492957705</c:v>
                </c:pt>
                <c:pt idx="1">
                  <c:v>0.791519434628975</c:v>
                </c:pt>
                <c:pt idx="2">
                  <c:v>0.67957746478873204</c:v>
                </c:pt>
                <c:pt idx="3">
                  <c:v>0.61071428571428599</c:v>
                </c:pt>
                <c:pt idx="4">
                  <c:v>0.53068592057761699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42-4543-BF29-718D83E39C6B}"/>
            </c:ext>
          </c:extLst>
        </c:ser>
        <c:ser>
          <c:idx val="1"/>
          <c:order val="1"/>
          <c:tx>
            <c:strRef>
              <c:f>'q097_med uia'!$C$1</c:f>
              <c:strCache>
                <c:ptCount val="1"/>
                <c:pt idx="0">
                  <c:v>UiA totalt (n=2850)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'q097_med uia'!$A$2:$A$6</c:f>
              <c:strCache>
                <c:ptCount val="5"/>
                <c:pt idx="0">
                  <c:v>God faglig - teoretisk forståelse</c:v>
                </c:pt>
                <c:pt idx="1">
                  <c:v>Gode analytiske evner</c:v>
                </c:pt>
                <c:pt idx="2">
                  <c:v>God metodekunnskap</c:v>
                </c:pt>
                <c:pt idx="3">
                  <c:v>Oppdatert på forskning innen mitt fagfelt </c:v>
                </c:pt>
                <c:pt idx="4">
                  <c:v>Kjennskap til relevante arbeidsverktøy for mitt fagfelt</c:v>
                </c:pt>
              </c:strCache>
            </c:strRef>
          </c:cat>
          <c:val>
            <c:numRef>
              <c:f>'q097_med uia'!$C$2:$C$6</c:f>
              <c:numCache>
                <c:formatCode>General</c:formatCode>
                <c:ptCount val="5"/>
                <c:pt idx="0">
                  <c:v>0.82666666666666699</c:v>
                </c:pt>
                <c:pt idx="1">
                  <c:v>0.74911660777385203</c:v>
                </c:pt>
                <c:pt idx="2">
                  <c:v>0.73013069586718504</c:v>
                </c:pt>
                <c:pt idx="3">
                  <c:v>0.62823696346222102</c:v>
                </c:pt>
                <c:pt idx="4">
                  <c:v>0.61628318584070796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42-4543-BF29-718D83E39C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74773148"/>
        <c:axId val="18138467"/>
      </c:barChart>
      <c:catAx>
        <c:axId val="7477314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18138467"/>
        <c:crosses val="autoZero"/>
        <c:auto val="1"/>
        <c:lblAlgn val="ctr"/>
        <c:lblOffset val="100"/>
        <c:noMultiLvlLbl val="1"/>
      </c:catAx>
      <c:valAx>
        <c:axId val="18138467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74773148"/>
        <c:crosses val="autoZero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'q079'!$C$36</c:f>
              <c:strCache>
                <c:ptCount val="1"/>
                <c:pt idx="0">
                  <c:v>Humaniora og pedagogikk (n=285)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'q079'!$A$37:$B$48</c:f>
              <c:multiLvlStrCache>
                <c:ptCount val="12"/>
                <c:lvl>
                  <c:pt idx="0">
                    <c:v>Kommunikasjon</c:v>
                  </c:pt>
                  <c:pt idx="1">
                    <c:v>Kreativ tenkning</c:v>
                  </c:pt>
                  <c:pt idx="2">
                    <c:v>Kritisk tenkning</c:v>
                  </c:pt>
                  <c:pt idx="3">
                    <c:v>Samarbeid</c:v>
                  </c:pt>
                  <c:pt idx="4">
                    <c:v>Fleksibilitet</c:v>
                  </c:pt>
                  <c:pt idx="5">
                    <c:v>Initiativ</c:v>
                  </c:pt>
                  <c:pt idx="6">
                    <c:v>Ledelse</c:v>
                  </c:pt>
                  <c:pt idx="7">
                    <c:v>Produktivitet</c:v>
                  </c:pt>
                  <c:pt idx="8">
                    <c:v>Sosiale ferdigheter</c:v>
                  </c:pt>
                  <c:pt idx="9">
                    <c:v>Informasjonshåndtering</c:v>
                  </c:pt>
                  <c:pt idx="10">
                    <c:v>Medieferdigheter</c:v>
                  </c:pt>
                  <c:pt idx="11">
                    <c:v>Teknologiferdigheter</c:v>
                  </c:pt>
                </c:lvl>
                <c:lvl>
                  <c:pt idx="0">
                    <c:v>Læring og innovasjon</c:v>
                  </c:pt>
                  <c:pt idx="4">
                    <c:v>Personlig og profesjonell kompetanse</c:v>
                  </c:pt>
                  <c:pt idx="9">
                    <c:v>Digitale ferdigheter</c:v>
                  </c:pt>
                </c:lvl>
              </c:multiLvlStrCache>
            </c:multiLvlStrRef>
          </c:cat>
          <c:val>
            <c:numRef>
              <c:f>'q079'!$C$37:$C$48</c:f>
              <c:numCache>
                <c:formatCode>0%</c:formatCode>
                <c:ptCount val="12"/>
                <c:pt idx="0">
                  <c:v>0.45964912280701797</c:v>
                </c:pt>
                <c:pt idx="1">
                  <c:v>0.50175438596491195</c:v>
                </c:pt>
                <c:pt idx="2">
                  <c:v>0.46666666666666701</c:v>
                </c:pt>
                <c:pt idx="3">
                  <c:v>0.32982456140350902</c:v>
                </c:pt>
                <c:pt idx="4">
                  <c:v>0.22807017543859601</c:v>
                </c:pt>
                <c:pt idx="5">
                  <c:v>0.24561403508771901</c:v>
                </c:pt>
                <c:pt idx="6">
                  <c:v>0.26315789473684198</c:v>
                </c:pt>
                <c:pt idx="7">
                  <c:v>0.26315789473684198</c:v>
                </c:pt>
                <c:pt idx="8">
                  <c:v>0.371929824561403</c:v>
                </c:pt>
                <c:pt idx="9">
                  <c:v>0.31578947368421101</c:v>
                </c:pt>
                <c:pt idx="10">
                  <c:v>0.26315789473684198</c:v>
                </c:pt>
                <c:pt idx="11">
                  <c:v>0.34385964912280698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3C-48E1-8A6F-CD156607418D}"/>
            </c:ext>
          </c:extLst>
        </c:ser>
        <c:ser>
          <c:idx val="1"/>
          <c:order val="1"/>
          <c:tx>
            <c:strRef>
              <c:f>'q079'!$D$36</c:f>
              <c:strCache>
                <c:ptCount val="1"/>
                <c:pt idx="0">
                  <c:v>UiA totalt (n=2855)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'q079'!$A$37:$B$48</c:f>
              <c:multiLvlStrCache>
                <c:ptCount val="12"/>
                <c:lvl>
                  <c:pt idx="0">
                    <c:v>Kommunikasjon</c:v>
                  </c:pt>
                  <c:pt idx="1">
                    <c:v>Kreativ tenkning</c:v>
                  </c:pt>
                  <c:pt idx="2">
                    <c:v>Kritisk tenkning</c:v>
                  </c:pt>
                  <c:pt idx="3">
                    <c:v>Samarbeid</c:v>
                  </c:pt>
                  <c:pt idx="4">
                    <c:v>Fleksibilitet</c:v>
                  </c:pt>
                  <c:pt idx="5">
                    <c:v>Initiativ</c:v>
                  </c:pt>
                  <c:pt idx="6">
                    <c:v>Ledelse</c:v>
                  </c:pt>
                  <c:pt idx="7">
                    <c:v>Produktivitet</c:v>
                  </c:pt>
                  <c:pt idx="8">
                    <c:v>Sosiale ferdigheter</c:v>
                  </c:pt>
                  <c:pt idx="9">
                    <c:v>Informasjonshåndtering</c:v>
                  </c:pt>
                  <c:pt idx="10">
                    <c:v>Medieferdigheter</c:v>
                  </c:pt>
                  <c:pt idx="11">
                    <c:v>Teknologiferdigheter</c:v>
                  </c:pt>
                </c:lvl>
                <c:lvl>
                  <c:pt idx="0">
                    <c:v>Læring og innovasjon</c:v>
                  </c:pt>
                  <c:pt idx="4">
                    <c:v>Personlig og profesjonell kompetanse</c:v>
                  </c:pt>
                  <c:pt idx="9">
                    <c:v>Digitale ferdigheter</c:v>
                  </c:pt>
                </c:lvl>
              </c:multiLvlStrCache>
            </c:multiLvlStrRef>
          </c:cat>
          <c:val>
            <c:numRef>
              <c:f>'q079'!$D$37:$D$48</c:f>
              <c:numCache>
                <c:formatCode>0%</c:formatCode>
                <c:ptCount val="12"/>
                <c:pt idx="0">
                  <c:v>0.433274956217163</c:v>
                </c:pt>
                <c:pt idx="1">
                  <c:v>0.41926444833625198</c:v>
                </c:pt>
                <c:pt idx="2">
                  <c:v>0.44273204903677799</c:v>
                </c:pt>
                <c:pt idx="3">
                  <c:v>0.43782837127845903</c:v>
                </c:pt>
                <c:pt idx="4">
                  <c:v>0.27705779334500902</c:v>
                </c:pt>
                <c:pt idx="5">
                  <c:v>0.26795096322241702</c:v>
                </c:pt>
                <c:pt idx="6">
                  <c:v>0.37618213660245198</c:v>
                </c:pt>
                <c:pt idx="7">
                  <c:v>0.29211908931698799</c:v>
                </c:pt>
                <c:pt idx="8">
                  <c:v>0.369176882661996</c:v>
                </c:pt>
                <c:pt idx="9">
                  <c:v>0.26900175131348503</c:v>
                </c:pt>
                <c:pt idx="10">
                  <c:v>0.14676007005253899</c:v>
                </c:pt>
                <c:pt idx="11">
                  <c:v>0.403152364273205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3C-48E1-8A6F-CD1566074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2362224"/>
        <c:axId val="102364144"/>
      </c:barChart>
      <c:catAx>
        <c:axId val="1023622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2364144"/>
        <c:crosses val="autoZero"/>
        <c:auto val="1"/>
        <c:lblAlgn val="ctr"/>
        <c:lblOffset val="100"/>
        <c:noMultiLvlLbl val="0"/>
      </c:catAx>
      <c:valAx>
        <c:axId val="102364144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236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'q0791'!$E$1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'q0791'!$B$2:$B$17</c:f>
              <c:strCache>
                <c:ptCount val="16"/>
                <c:pt idx="0">
                  <c:v>At arbeidslivet bidrar mer inn i undervisningsopplegg</c:v>
                </c:pt>
                <c:pt idx="1">
                  <c:v>Mer veiledning for en god overgang til arbeidslivet</c:v>
                </c:pt>
                <c:pt idx="2">
                  <c:v>Mer oppdatert og arbeidslivsrelevant innhold på studiet</c:v>
                </c:pt>
                <c:pt idx="3">
                  <c:v>Mer trening i å bruke fagteori på reelle problemstillinger i arbeids- og samfunnsliv</c:v>
                </c:pt>
                <c:pt idx="4">
                  <c:v>Bedre muligheter til å kombinere utdanning med jobb/verv/andre forpliktelser</c:v>
                </c:pt>
                <c:pt idx="5">
                  <c:v>Mer om effektiv og ansvarlig bruk av ny teknologi (inkl. KI)</c:v>
                </c:pt>
                <c:pt idx="6">
                  <c:v>Mer veiledning i personlig utvikling (selvledelse, motivasjon m.m.)</c:v>
                </c:pt>
                <c:pt idx="7">
                  <c:v>Mer trening på mellommenneskelig kompetanse, samarbeidskompetanse</c:v>
                </c:pt>
                <c:pt idx="8">
                  <c:v>Mer bruk av læringsformer der studentene er aktive, diskuterer, og reflekterer</c:v>
                </c:pt>
                <c:pt idx="9">
                  <c:v>Mer bruk av studentmentorer f.eks. avgangsstudenter/tidligere studenter</c:v>
                </c:pt>
                <c:pt idx="10">
                  <c:v>Bedre muligheter for utenlandsopphold (studier, internship, feltarbeid m.m.)</c:v>
                </c:pt>
                <c:pt idx="11">
                  <c:v>Mer teori/metode innen mitt fagfelt</c:v>
                </c:pt>
                <c:pt idx="12">
                  <c:v>Mer internasjonal eksponering i studiene (engelskspråklige kurs, internasjonale forelesere mm.)</c:v>
                </c:pt>
                <c:pt idx="13">
                  <c:v>Bedre kobling mellom norske og internasjonale studenter (case og gruppeoppgaver m.m.)</c:v>
                </c:pt>
                <c:pt idx="14">
                  <c:v>Annet</c:v>
                </c:pt>
                <c:pt idx="15">
                  <c:v>Ingen, ble godt nok forberedt på arbeidslivet</c:v>
                </c:pt>
              </c:strCache>
            </c:strRef>
          </c:cat>
          <c:val>
            <c:numRef>
              <c:f>'q0791'!$E$2:$E$17</c:f>
              <c:numCache>
                <c:formatCode>General</c:formatCode>
                <c:ptCount val="16"/>
                <c:pt idx="0">
                  <c:v>0.51398601398601396</c:v>
                </c:pt>
                <c:pt idx="1">
                  <c:v>0.51398601398601396</c:v>
                </c:pt>
                <c:pt idx="2">
                  <c:v>0.45104895104895099</c:v>
                </c:pt>
                <c:pt idx="3">
                  <c:v>0.41608391608391598</c:v>
                </c:pt>
                <c:pt idx="4">
                  <c:v>0.28321678321678301</c:v>
                </c:pt>
                <c:pt idx="5">
                  <c:v>0.213286713286713</c:v>
                </c:pt>
                <c:pt idx="6">
                  <c:v>0.20979020979021001</c:v>
                </c:pt>
                <c:pt idx="7">
                  <c:v>0.19930069930069899</c:v>
                </c:pt>
                <c:pt idx="8">
                  <c:v>0.188811188811189</c:v>
                </c:pt>
                <c:pt idx="9">
                  <c:v>0.16783216783216801</c:v>
                </c:pt>
                <c:pt idx="10">
                  <c:v>0.14685314685314699</c:v>
                </c:pt>
                <c:pt idx="11">
                  <c:v>0.125874125874126</c:v>
                </c:pt>
                <c:pt idx="12">
                  <c:v>0.115384615384615</c:v>
                </c:pt>
                <c:pt idx="13">
                  <c:v>0.10489510489510501</c:v>
                </c:pt>
                <c:pt idx="14">
                  <c:v>7.3426573426573397E-2</c:v>
                </c:pt>
                <c:pt idx="15">
                  <c:v>2.0979020979021001E-2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78-44B5-A000-F613974443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axId val="78678434"/>
        <c:axId val="14864637"/>
      </c:barChart>
      <c:catAx>
        <c:axId val="7867843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14864637"/>
        <c:crosses val="autoZero"/>
        <c:auto val="1"/>
        <c:lblAlgn val="ctr"/>
        <c:lblOffset val="100"/>
        <c:noMultiLvlLbl val="1"/>
      </c:catAx>
      <c:valAx>
        <c:axId val="14864637"/>
        <c:scaling>
          <c:orientation val="minMax"/>
          <c:max val="1"/>
          <c:min val="0"/>
        </c:scaling>
        <c:delete val="1"/>
        <c:axPos val="t"/>
        <c:numFmt formatCode="General" sourceLinked="0"/>
        <c:majorTickMark val="cross"/>
        <c:minorTickMark val="none"/>
        <c:tickLblPos val="nextTo"/>
        <c:crossAx val="7867843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7FFE56C7_69029EA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E04F740-82FB-4C91-8751-6D44B32B7577}" authorId="{741A8D7C-5059-2BC1-A47B-2ECA0E9D9BAD}" status="resolved" created="2024-10-08T11:48:35.455">
    <pc:sldMkLst xmlns:pc="http://schemas.microsoft.com/office/powerpoint/2013/main/command">
      <pc:docMk/>
      <pc:sldMk cId="389500783" sldId="2147374773"/>
    </pc:sldMkLst>
    <p188:txBody>
      <a:bodyPr/>
      <a:lstStyle/>
      <a:p>
        <a:r>
          <a:rPr lang="nb-NO"/>
          <a:t>n?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4-10-16T11:41:55.172" authorId="{3882B0D4-949E-2433-745F-8EBF4DD219ED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64495-2CCB-49AD-AD36-32FC360255FA}" type="datetimeFigureOut">
              <a:rPr lang="nb-NO" smtClean="0"/>
              <a:t>28.01.2026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1C3D1-CC51-4AA8-AC09-BCAD146ECA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7081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67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9569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4491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5472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C7038-5585-75CD-16BF-16AE44218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46D8483-8624-86E4-8BE6-5EDB4D199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87D112E-2ED2-A3C5-F5DE-5F6A40663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b-NO">
              <a:cs typeface="+mn-lt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A489519-7A2F-130D-D3ED-CC17FB92AA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803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45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B4F5-FDC6-1208-3A97-0769D4A8D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A824CD7-D306-3308-4658-0DC045082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C02DF6C-05AD-08B4-F918-9B55E18D0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b-NO" dirty="0">
              <a:cs typeface="+mn-lt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4ED669A-9A10-08B7-706E-5415E06C4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8709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34169-46DA-A926-B0E8-0AADF23EB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AB9E2FB-BBCF-8A6E-A80C-5A040E665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E260071-EECA-9087-6362-B93D9210B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4B4E17-11B6-2ACA-3790-E6903E6D9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698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727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9343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105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1054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654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694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159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956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363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2235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52D4D-97EE-CE5C-C40B-D7B3FA9E3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17A0CEA-69E2-3192-68B4-9D25A3B99E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C3A511A-61F9-912E-C22F-F5C44B564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800" b="0" i="0" u="none" strike="noStrike" baseline="0" dirty="0">
              <a:solidFill>
                <a:srgbClr val="1B1B1A"/>
              </a:solidFill>
              <a:latin typeface="Acumin Pro Light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DB8D06D-4693-80C6-03A1-35E073462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23161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40085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471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CA11-1B15-669B-02AD-1C1C41EFE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0E52253-0F2F-7DEB-51B3-25D6F7FB76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A8E0667-BBD8-04D0-1817-76E25BF04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BE8806F-DD28-8E58-F76C-A8138E669E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83583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06849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369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3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2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74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5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68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4" name="Bilde 7">
            <a:extLst>
              <a:ext uri="{FF2B5EF4-FFF2-40B4-BE49-F238E27FC236}">
                <a16:creationId xmlns:a16="http://schemas.microsoft.com/office/drawing/2014/main" id="{30141631-9FB9-BC7F-1EDE-A5E418A2D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42" y="6401226"/>
            <a:ext cx="651358" cy="2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21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8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0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69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34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92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44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23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8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4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39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48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1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630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13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199BA09-E9CF-4EC0-D2B2-33A944CC587D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94409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5788058"/>
            <a:ext cx="2532960" cy="572850"/>
          </a:xfrm>
          <a:prstGeom prst="rect">
            <a:avLst/>
          </a:prstGeom>
        </p:spPr>
      </p:pic>
      <p:sp>
        <p:nvSpPr>
          <p:cNvPr id="5" name="Friform 4">
            <a:extLst>
              <a:ext uri="{FF2B5EF4-FFF2-40B4-BE49-F238E27FC236}">
                <a16:creationId xmlns:a16="http://schemas.microsoft.com/office/drawing/2014/main" id="{613BFF5F-A955-C509-80BD-3F845ACFB4C2}"/>
              </a:ext>
            </a:extLst>
          </p:cNvPr>
          <p:cNvSpPr/>
          <p:nvPr userDrawn="1"/>
        </p:nvSpPr>
        <p:spPr>
          <a:xfrm>
            <a:off x="3849198" y="2891941"/>
            <a:ext cx="4493437" cy="427939"/>
          </a:xfrm>
          <a:custGeom>
            <a:avLst/>
            <a:gdLst/>
            <a:ahLst/>
            <a:cxnLst/>
            <a:rect l="l" t="t" r="r" b="b"/>
            <a:pathLst>
              <a:path w="4493437" h="427939">
                <a:moveTo>
                  <a:pt x="4146956" y="221742"/>
                </a:moveTo>
                <a:cubicBezTo>
                  <a:pt x="4098493" y="221742"/>
                  <a:pt x="4069689" y="234544"/>
                  <a:pt x="4069689" y="270662"/>
                </a:cubicBezTo>
                <a:cubicBezTo>
                  <a:pt x="4069689" y="297637"/>
                  <a:pt x="4088434" y="316382"/>
                  <a:pt x="4119067" y="316382"/>
                </a:cubicBezTo>
                <a:cubicBezTo>
                  <a:pt x="4180331" y="316382"/>
                  <a:pt x="4188561" y="275692"/>
                  <a:pt x="4188561" y="229514"/>
                </a:cubicBezTo>
                <a:lnTo>
                  <a:pt x="4188561" y="221742"/>
                </a:lnTo>
                <a:close/>
                <a:moveTo>
                  <a:pt x="384581" y="221742"/>
                </a:moveTo>
                <a:cubicBezTo>
                  <a:pt x="336118" y="221742"/>
                  <a:pt x="307315" y="234544"/>
                  <a:pt x="307315" y="270662"/>
                </a:cubicBezTo>
                <a:cubicBezTo>
                  <a:pt x="307315" y="297637"/>
                  <a:pt x="326060" y="316382"/>
                  <a:pt x="356692" y="316382"/>
                </a:cubicBezTo>
                <a:cubicBezTo>
                  <a:pt x="417957" y="316382"/>
                  <a:pt x="426187" y="275692"/>
                  <a:pt x="426187" y="229514"/>
                </a:cubicBezTo>
                <a:lnTo>
                  <a:pt x="426187" y="221742"/>
                </a:lnTo>
                <a:close/>
                <a:moveTo>
                  <a:pt x="4394682" y="128473"/>
                </a:moveTo>
                <a:cubicBezTo>
                  <a:pt x="4342561" y="128473"/>
                  <a:pt x="4321530" y="161392"/>
                  <a:pt x="4321530" y="220828"/>
                </a:cubicBezTo>
                <a:cubicBezTo>
                  <a:pt x="4321530" y="278892"/>
                  <a:pt x="4338447" y="315011"/>
                  <a:pt x="4391482" y="315011"/>
                </a:cubicBezTo>
                <a:cubicBezTo>
                  <a:pt x="4436744" y="315011"/>
                  <a:pt x="4461433" y="277063"/>
                  <a:pt x="4461433" y="216713"/>
                </a:cubicBezTo>
                <a:cubicBezTo>
                  <a:pt x="4461433" y="165506"/>
                  <a:pt x="4437202" y="128473"/>
                  <a:pt x="4394682" y="128473"/>
                </a:cubicBezTo>
                <a:close/>
                <a:moveTo>
                  <a:pt x="1978838" y="128016"/>
                </a:moveTo>
                <a:cubicBezTo>
                  <a:pt x="1930374" y="128016"/>
                  <a:pt x="1906600" y="167335"/>
                  <a:pt x="1906600" y="221285"/>
                </a:cubicBezTo>
                <a:cubicBezTo>
                  <a:pt x="1906600" y="274320"/>
                  <a:pt x="1934489" y="315011"/>
                  <a:pt x="1979752" y="315011"/>
                </a:cubicBezTo>
                <a:cubicBezTo>
                  <a:pt x="2025929" y="315011"/>
                  <a:pt x="2051989" y="277063"/>
                  <a:pt x="2051989" y="221742"/>
                </a:cubicBezTo>
                <a:cubicBezTo>
                  <a:pt x="2051989" y="168250"/>
                  <a:pt x="2026386" y="128016"/>
                  <a:pt x="1978838" y="128016"/>
                </a:cubicBezTo>
                <a:close/>
                <a:moveTo>
                  <a:pt x="1376019" y="127102"/>
                </a:moveTo>
                <a:cubicBezTo>
                  <a:pt x="1331671" y="127102"/>
                  <a:pt x="1312012" y="157734"/>
                  <a:pt x="1307439" y="202540"/>
                </a:cubicBezTo>
                <a:lnTo>
                  <a:pt x="1440942" y="202540"/>
                </a:lnTo>
                <a:cubicBezTo>
                  <a:pt x="1440485" y="160477"/>
                  <a:pt x="1418539" y="127102"/>
                  <a:pt x="1376019" y="127102"/>
                </a:cubicBezTo>
                <a:close/>
                <a:moveTo>
                  <a:pt x="2863062" y="106528"/>
                </a:moveTo>
                <a:lnTo>
                  <a:pt x="2893694" y="106528"/>
                </a:lnTo>
                <a:lnTo>
                  <a:pt x="2893694" y="251460"/>
                </a:lnTo>
                <a:cubicBezTo>
                  <a:pt x="2893694" y="283464"/>
                  <a:pt x="2903753" y="314096"/>
                  <a:pt x="2945815" y="314096"/>
                </a:cubicBezTo>
                <a:cubicBezTo>
                  <a:pt x="2992907" y="314096"/>
                  <a:pt x="3011195" y="287579"/>
                  <a:pt x="3011195" y="225400"/>
                </a:cubicBezTo>
                <a:lnTo>
                  <a:pt x="3011195" y="106528"/>
                </a:lnTo>
                <a:lnTo>
                  <a:pt x="3041827" y="106528"/>
                </a:lnTo>
                <a:lnTo>
                  <a:pt x="3041827" y="269291"/>
                </a:lnTo>
                <a:cubicBezTo>
                  <a:pt x="3041827" y="291694"/>
                  <a:pt x="3042285" y="325526"/>
                  <a:pt x="3042285" y="336499"/>
                </a:cubicBezTo>
                <a:lnTo>
                  <a:pt x="3012567" y="336499"/>
                </a:lnTo>
                <a:cubicBezTo>
                  <a:pt x="3011652" y="330556"/>
                  <a:pt x="3011195" y="315925"/>
                  <a:pt x="3011195" y="299009"/>
                </a:cubicBezTo>
                <a:cubicBezTo>
                  <a:pt x="3000680" y="325526"/>
                  <a:pt x="2977819" y="341986"/>
                  <a:pt x="2938957" y="341986"/>
                </a:cubicBezTo>
                <a:cubicBezTo>
                  <a:pt x="2903296" y="341986"/>
                  <a:pt x="2863062" y="325984"/>
                  <a:pt x="2863062" y="258318"/>
                </a:cubicBezTo>
                <a:close/>
                <a:moveTo>
                  <a:pt x="4401540" y="101041"/>
                </a:moveTo>
                <a:cubicBezTo>
                  <a:pt x="4455490" y="101041"/>
                  <a:pt x="4493437" y="145847"/>
                  <a:pt x="4493437" y="215341"/>
                </a:cubicBezTo>
                <a:cubicBezTo>
                  <a:pt x="4493437" y="298094"/>
                  <a:pt x="4449089" y="341986"/>
                  <a:pt x="4393310" y="341986"/>
                </a:cubicBezTo>
                <a:cubicBezTo>
                  <a:pt x="4354448" y="341986"/>
                  <a:pt x="4334332" y="325069"/>
                  <a:pt x="4323359" y="304952"/>
                </a:cubicBezTo>
                <a:lnTo>
                  <a:pt x="4323359" y="427939"/>
                </a:lnTo>
                <a:lnTo>
                  <a:pt x="4292726" y="427939"/>
                </a:lnTo>
                <a:lnTo>
                  <a:pt x="4292726" y="162763"/>
                </a:lnTo>
                <a:cubicBezTo>
                  <a:pt x="4292726" y="144018"/>
                  <a:pt x="4292726" y="123901"/>
                  <a:pt x="4292269" y="106528"/>
                </a:cubicBezTo>
                <a:lnTo>
                  <a:pt x="4321987" y="106528"/>
                </a:lnTo>
                <a:cubicBezTo>
                  <a:pt x="4322902" y="114757"/>
                  <a:pt x="4323359" y="128473"/>
                  <a:pt x="4323359" y="145390"/>
                </a:cubicBezTo>
                <a:cubicBezTo>
                  <a:pt x="4336618" y="119786"/>
                  <a:pt x="4360849" y="101041"/>
                  <a:pt x="4401540" y="101041"/>
                </a:cubicBezTo>
                <a:close/>
                <a:moveTo>
                  <a:pt x="4134154" y="101041"/>
                </a:moveTo>
                <a:cubicBezTo>
                  <a:pt x="4188104" y="101041"/>
                  <a:pt x="4218279" y="123444"/>
                  <a:pt x="4218279" y="174650"/>
                </a:cubicBezTo>
                <a:lnTo>
                  <a:pt x="4218279" y="289865"/>
                </a:lnTo>
                <a:cubicBezTo>
                  <a:pt x="4218279" y="310439"/>
                  <a:pt x="4220108" y="329641"/>
                  <a:pt x="4221480" y="336499"/>
                </a:cubicBezTo>
                <a:lnTo>
                  <a:pt x="4192219" y="336499"/>
                </a:lnTo>
                <a:cubicBezTo>
                  <a:pt x="4190390" y="331013"/>
                  <a:pt x="4189018" y="320497"/>
                  <a:pt x="4188561" y="303581"/>
                </a:cubicBezTo>
                <a:cubicBezTo>
                  <a:pt x="4180331" y="319583"/>
                  <a:pt x="4161129" y="341986"/>
                  <a:pt x="4114952" y="341986"/>
                </a:cubicBezTo>
                <a:cubicBezTo>
                  <a:pt x="4061002" y="341986"/>
                  <a:pt x="4038142" y="307238"/>
                  <a:pt x="4038142" y="272491"/>
                </a:cubicBezTo>
                <a:cubicBezTo>
                  <a:pt x="4038142" y="221285"/>
                  <a:pt x="4077919" y="198425"/>
                  <a:pt x="4146499" y="198425"/>
                </a:cubicBezTo>
                <a:lnTo>
                  <a:pt x="4188104" y="198425"/>
                </a:lnTo>
                <a:lnTo>
                  <a:pt x="4188104" y="176479"/>
                </a:lnTo>
                <a:cubicBezTo>
                  <a:pt x="4188104" y="154534"/>
                  <a:pt x="4181246" y="126644"/>
                  <a:pt x="4133240" y="126644"/>
                </a:cubicBezTo>
                <a:cubicBezTo>
                  <a:pt x="4090263" y="126644"/>
                  <a:pt x="4083862" y="148590"/>
                  <a:pt x="4079290" y="166878"/>
                </a:cubicBezTo>
                <a:lnTo>
                  <a:pt x="4049115" y="166878"/>
                </a:lnTo>
                <a:cubicBezTo>
                  <a:pt x="4051859" y="138989"/>
                  <a:pt x="4069232" y="101041"/>
                  <a:pt x="4134154" y="101041"/>
                </a:cubicBezTo>
                <a:close/>
                <a:moveTo>
                  <a:pt x="3692270" y="101041"/>
                </a:moveTo>
                <a:cubicBezTo>
                  <a:pt x="3747592" y="101041"/>
                  <a:pt x="3772280" y="133960"/>
                  <a:pt x="3775938" y="166421"/>
                </a:cubicBezTo>
                <a:lnTo>
                  <a:pt x="3745763" y="166421"/>
                </a:lnTo>
                <a:cubicBezTo>
                  <a:pt x="3742105" y="149047"/>
                  <a:pt x="3728389" y="126644"/>
                  <a:pt x="3691356" y="126644"/>
                </a:cubicBezTo>
                <a:cubicBezTo>
                  <a:pt x="3654780" y="126644"/>
                  <a:pt x="3644264" y="144475"/>
                  <a:pt x="3644264" y="161392"/>
                </a:cubicBezTo>
                <a:cubicBezTo>
                  <a:pt x="3644264" y="180594"/>
                  <a:pt x="3654323" y="190195"/>
                  <a:pt x="3698214" y="200711"/>
                </a:cubicBezTo>
                <a:cubicBezTo>
                  <a:pt x="3765422" y="216713"/>
                  <a:pt x="3780510" y="239116"/>
                  <a:pt x="3780510" y="273406"/>
                </a:cubicBezTo>
                <a:cubicBezTo>
                  <a:pt x="3780510" y="314554"/>
                  <a:pt x="3747592" y="341986"/>
                  <a:pt x="3695014" y="341986"/>
                </a:cubicBezTo>
                <a:cubicBezTo>
                  <a:pt x="3639235" y="341986"/>
                  <a:pt x="3609975" y="313182"/>
                  <a:pt x="3604031" y="272034"/>
                </a:cubicBezTo>
                <a:lnTo>
                  <a:pt x="3634663" y="272034"/>
                </a:lnTo>
                <a:cubicBezTo>
                  <a:pt x="3641978" y="299466"/>
                  <a:pt x="3662095" y="316382"/>
                  <a:pt x="3695928" y="316382"/>
                </a:cubicBezTo>
                <a:cubicBezTo>
                  <a:pt x="3733419" y="316382"/>
                  <a:pt x="3748506" y="299466"/>
                  <a:pt x="3748506" y="275692"/>
                </a:cubicBezTo>
                <a:cubicBezTo>
                  <a:pt x="3748506" y="251460"/>
                  <a:pt x="3737991" y="240030"/>
                  <a:pt x="3689985" y="228600"/>
                </a:cubicBezTo>
                <a:cubicBezTo>
                  <a:pt x="3627348" y="213512"/>
                  <a:pt x="3613175" y="194310"/>
                  <a:pt x="3613175" y="163678"/>
                </a:cubicBezTo>
                <a:cubicBezTo>
                  <a:pt x="3613175" y="131674"/>
                  <a:pt x="3637406" y="101041"/>
                  <a:pt x="3692270" y="101041"/>
                </a:cubicBezTo>
                <a:close/>
                <a:moveTo>
                  <a:pt x="3473958" y="101041"/>
                </a:moveTo>
                <a:cubicBezTo>
                  <a:pt x="3516020" y="101041"/>
                  <a:pt x="3551224" y="125273"/>
                  <a:pt x="3551224" y="187909"/>
                </a:cubicBezTo>
                <a:lnTo>
                  <a:pt x="3551224" y="336499"/>
                </a:lnTo>
                <a:lnTo>
                  <a:pt x="3520592" y="336499"/>
                </a:lnTo>
                <a:lnTo>
                  <a:pt x="3520592" y="192024"/>
                </a:lnTo>
                <a:cubicBezTo>
                  <a:pt x="3520592" y="154076"/>
                  <a:pt x="3505047" y="128930"/>
                  <a:pt x="3467100" y="128930"/>
                </a:cubicBezTo>
                <a:cubicBezTo>
                  <a:pt x="3417722" y="128930"/>
                  <a:pt x="3399434" y="168707"/>
                  <a:pt x="3399434" y="217170"/>
                </a:cubicBezTo>
                <a:lnTo>
                  <a:pt x="3399434" y="336499"/>
                </a:lnTo>
                <a:lnTo>
                  <a:pt x="3368802" y="336499"/>
                </a:lnTo>
                <a:lnTo>
                  <a:pt x="3368802" y="164592"/>
                </a:lnTo>
                <a:cubicBezTo>
                  <a:pt x="3368802" y="144475"/>
                  <a:pt x="3368802" y="124358"/>
                  <a:pt x="3368344" y="106528"/>
                </a:cubicBezTo>
                <a:lnTo>
                  <a:pt x="3398062" y="106528"/>
                </a:lnTo>
                <a:cubicBezTo>
                  <a:pt x="3398977" y="113386"/>
                  <a:pt x="3399891" y="140818"/>
                  <a:pt x="3399434" y="147676"/>
                </a:cubicBezTo>
                <a:cubicBezTo>
                  <a:pt x="3409035" y="125730"/>
                  <a:pt x="3427780" y="101041"/>
                  <a:pt x="3473958" y="101041"/>
                </a:cubicBezTo>
                <a:close/>
                <a:moveTo>
                  <a:pt x="3216783" y="101041"/>
                </a:moveTo>
                <a:cubicBezTo>
                  <a:pt x="3258845" y="101041"/>
                  <a:pt x="3294049" y="125273"/>
                  <a:pt x="3294049" y="187909"/>
                </a:cubicBezTo>
                <a:lnTo>
                  <a:pt x="3294049" y="336499"/>
                </a:lnTo>
                <a:lnTo>
                  <a:pt x="3263417" y="336499"/>
                </a:lnTo>
                <a:lnTo>
                  <a:pt x="3263417" y="192024"/>
                </a:lnTo>
                <a:cubicBezTo>
                  <a:pt x="3263417" y="154076"/>
                  <a:pt x="3247872" y="128930"/>
                  <a:pt x="3209925" y="128930"/>
                </a:cubicBezTo>
                <a:cubicBezTo>
                  <a:pt x="3160547" y="128930"/>
                  <a:pt x="3142259" y="168707"/>
                  <a:pt x="3142259" y="217170"/>
                </a:cubicBezTo>
                <a:lnTo>
                  <a:pt x="3142259" y="336499"/>
                </a:lnTo>
                <a:lnTo>
                  <a:pt x="3111627" y="336499"/>
                </a:lnTo>
                <a:lnTo>
                  <a:pt x="3111627" y="164592"/>
                </a:lnTo>
                <a:cubicBezTo>
                  <a:pt x="3111627" y="144475"/>
                  <a:pt x="3111627" y="124358"/>
                  <a:pt x="3111169" y="106528"/>
                </a:cubicBezTo>
                <a:lnTo>
                  <a:pt x="3140887" y="106528"/>
                </a:lnTo>
                <a:cubicBezTo>
                  <a:pt x="3141802" y="113386"/>
                  <a:pt x="3142716" y="140818"/>
                  <a:pt x="3142259" y="147676"/>
                </a:cubicBezTo>
                <a:cubicBezTo>
                  <a:pt x="3151860" y="125730"/>
                  <a:pt x="3170605" y="101041"/>
                  <a:pt x="3216783" y="101041"/>
                </a:cubicBezTo>
                <a:close/>
                <a:moveTo>
                  <a:pt x="2238375" y="101041"/>
                </a:moveTo>
                <a:cubicBezTo>
                  <a:pt x="2270836" y="101041"/>
                  <a:pt x="2295067" y="117043"/>
                  <a:pt x="2303754" y="144475"/>
                </a:cubicBezTo>
                <a:cubicBezTo>
                  <a:pt x="2315641" y="121615"/>
                  <a:pt x="2338044" y="101041"/>
                  <a:pt x="2378278" y="101041"/>
                </a:cubicBezTo>
                <a:cubicBezTo>
                  <a:pt x="2414397" y="101041"/>
                  <a:pt x="2450515" y="122072"/>
                  <a:pt x="2450515" y="185166"/>
                </a:cubicBezTo>
                <a:lnTo>
                  <a:pt x="2450515" y="336499"/>
                </a:lnTo>
                <a:lnTo>
                  <a:pt x="2420340" y="336499"/>
                </a:lnTo>
                <a:lnTo>
                  <a:pt x="2420340" y="188824"/>
                </a:lnTo>
                <a:cubicBezTo>
                  <a:pt x="2420340" y="160020"/>
                  <a:pt x="2409825" y="128930"/>
                  <a:pt x="2370048" y="128930"/>
                </a:cubicBezTo>
                <a:cubicBezTo>
                  <a:pt x="2328900" y="128930"/>
                  <a:pt x="2310155" y="161392"/>
                  <a:pt x="2310155" y="204368"/>
                </a:cubicBezTo>
                <a:lnTo>
                  <a:pt x="2310155" y="336499"/>
                </a:lnTo>
                <a:lnTo>
                  <a:pt x="2280437" y="336499"/>
                </a:lnTo>
                <a:lnTo>
                  <a:pt x="2280437" y="189738"/>
                </a:lnTo>
                <a:cubicBezTo>
                  <a:pt x="2280437" y="157734"/>
                  <a:pt x="2270836" y="128930"/>
                  <a:pt x="2231517" y="128930"/>
                </a:cubicBezTo>
                <a:cubicBezTo>
                  <a:pt x="2190369" y="128930"/>
                  <a:pt x="2170252" y="164135"/>
                  <a:pt x="2170252" y="209398"/>
                </a:cubicBezTo>
                <a:lnTo>
                  <a:pt x="2170252" y="336499"/>
                </a:lnTo>
                <a:lnTo>
                  <a:pt x="2140077" y="336499"/>
                </a:lnTo>
                <a:lnTo>
                  <a:pt x="2140077" y="165964"/>
                </a:lnTo>
                <a:cubicBezTo>
                  <a:pt x="2140077" y="145847"/>
                  <a:pt x="2140077" y="124816"/>
                  <a:pt x="2139620" y="106528"/>
                </a:cubicBezTo>
                <a:lnTo>
                  <a:pt x="2169338" y="106528"/>
                </a:lnTo>
                <a:cubicBezTo>
                  <a:pt x="2169795" y="113843"/>
                  <a:pt x="2170709" y="132131"/>
                  <a:pt x="2170252" y="144932"/>
                </a:cubicBezTo>
                <a:cubicBezTo>
                  <a:pt x="2180310" y="122987"/>
                  <a:pt x="2201341" y="101041"/>
                  <a:pt x="2238375" y="101041"/>
                </a:cubicBezTo>
                <a:close/>
                <a:moveTo>
                  <a:pt x="1980209" y="101041"/>
                </a:moveTo>
                <a:cubicBezTo>
                  <a:pt x="2042846" y="101041"/>
                  <a:pt x="2083994" y="148590"/>
                  <a:pt x="2083994" y="220828"/>
                </a:cubicBezTo>
                <a:cubicBezTo>
                  <a:pt x="2083994" y="286207"/>
                  <a:pt x="2047418" y="341986"/>
                  <a:pt x="1977923" y="341986"/>
                </a:cubicBezTo>
                <a:cubicBezTo>
                  <a:pt x="1913915" y="341986"/>
                  <a:pt x="1875053" y="290779"/>
                  <a:pt x="1875053" y="221742"/>
                </a:cubicBezTo>
                <a:cubicBezTo>
                  <a:pt x="1875053" y="154991"/>
                  <a:pt x="1912544" y="101041"/>
                  <a:pt x="1980209" y="101041"/>
                </a:cubicBezTo>
                <a:close/>
                <a:moveTo>
                  <a:pt x="1635633" y="101041"/>
                </a:moveTo>
                <a:cubicBezTo>
                  <a:pt x="1677695" y="101041"/>
                  <a:pt x="1712900" y="125273"/>
                  <a:pt x="1712900" y="187909"/>
                </a:cubicBezTo>
                <a:lnTo>
                  <a:pt x="1712900" y="336499"/>
                </a:lnTo>
                <a:lnTo>
                  <a:pt x="1682267" y="336499"/>
                </a:lnTo>
                <a:lnTo>
                  <a:pt x="1682267" y="192024"/>
                </a:lnTo>
                <a:cubicBezTo>
                  <a:pt x="1682267" y="154076"/>
                  <a:pt x="1666722" y="128930"/>
                  <a:pt x="1628775" y="128930"/>
                </a:cubicBezTo>
                <a:cubicBezTo>
                  <a:pt x="1579397" y="128930"/>
                  <a:pt x="1561109" y="168707"/>
                  <a:pt x="1561109" y="217170"/>
                </a:cubicBezTo>
                <a:lnTo>
                  <a:pt x="1561109" y="336499"/>
                </a:lnTo>
                <a:lnTo>
                  <a:pt x="1530477" y="336499"/>
                </a:lnTo>
                <a:lnTo>
                  <a:pt x="1530477" y="164592"/>
                </a:lnTo>
                <a:cubicBezTo>
                  <a:pt x="1530477" y="144475"/>
                  <a:pt x="1530477" y="124358"/>
                  <a:pt x="1530020" y="106528"/>
                </a:cubicBezTo>
                <a:lnTo>
                  <a:pt x="1559738" y="106528"/>
                </a:lnTo>
                <a:cubicBezTo>
                  <a:pt x="1560652" y="113386"/>
                  <a:pt x="1561567" y="140818"/>
                  <a:pt x="1561109" y="147676"/>
                </a:cubicBezTo>
                <a:cubicBezTo>
                  <a:pt x="1570710" y="125730"/>
                  <a:pt x="1589456" y="101041"/>
                  <a:pt x="1635633" y="101041"/>
                </a:cubicBezTo>
                <a:close/>
                <a:moveTo>
                  <a:pt x="1376477" y="101041"/>
                </a:moveTo>
                <a:cubicBezTo>
                  <a:pt x="1449172" y="101041"/>
                  <a:pt x="1472489" y="161392"/>
                  <a:pt x="1472489" y="207112"/>
                </a:cubicBezTo>
                <a:cubicBezTo>
                  <a:pt x="1472489" y="213970"/>
                  <a:pt x="1472489" y="220370"/>
                  <a:pt x="1472032" y="226314"/>
                </a:cubicBezTo>
                <a:lnTo>
                  <a:pt x="1306068" y="226314"/>
                </a:lnTo>
                <a:cubicBezTo>
                  <a:pt x="1306068" y="279806"/>
                  <a:pt x="1333043" y="315011"/>
                  <a:pt x="1375105" y="315011"/>
                </a:cubicBezTo>
                <a:cubicBezTo>
                  <a:pt x="1415339" y="315011"/>
                  <a:pt x="1428597" y="293065"/>
                  <a:pt x="1436370" y="275234"/>
                </a:cubicBezTo>
                <a:lnTo>
                  <a:pt x="1467460" y="275234"/>
                </a:lnTo>
                <a:cubicBezTo>
                  <a:pt x="1457858" y="305410"/>
                  <a:pt x="1433627" y="341986"/>
                  <a:pt x="1374191" y="341986"/>
                </a:cubicBezTo>
                <a:cubicBezTo>
                  <a:pt x="1302868" y="341986"/>
                  <a:pt x="1274978" y="282550"/>
                  <a:pt x="1274978" y="223571"/>
                </a:cubicBezTo>
                <a:cubicBezTo>
                  <a:pt x="1274978" y="156820"/>
                  <a:pt x="1308354" y="101041"/>
                  <a:pt x="1376477" y="101041"/>
                </a:cubicBezTo>
                <a:close/>
                <a:moveTo>
                  <a:pt x="1009650" y="101041"/>
                </a:moveTo>
                <a:cubicBezTo>
                  <a:pt x="1042111" y="101041"/>
                  <a:pt x="1066343" y="117043"/>
                  <a:pt x="1075030" y="144475"/>
                </a:cubicBezTo>
                <a:cubicBezTo>
                  <a:pt x="1086917" y="121615"/>
                  <a:pt x="1109320" y="101041"/>
                  <a:pt x="1149553" y="101041"/>
                </a:cubicBezTo>
                <a:cubicBezTo>
                  <a:pt x="1185672" y="101041"/>
                  <a:pt x="1221791" y="122072"/>
                  <a:pt x="1221791" y="185166"/>
                </a:cubicBezTo>
                <a:lnTo>
                  <a:pt x="1221791" y="336499"/>
                </a:lnTo>
                <a:lnTo>
                  <a:pt x="1191616" y="336499"/>
                </a:lnTo>
                <a:lnTo>
                  <a:pt x="1191616" y="188824"/>
                </a:lnTo>
                <a:cubicBezTo>
                  <a:pt x="1191616" y="160020"/>
                  <a:pt x="1181100" y="128930"/>
                  <a:pt x="1141324" y="128930"/>
                </a:cubicBezTo>
                <a:cubicBezTo>
                  <a:pt x="1100176" y="128930"/>
                  <a:pt x="1081430" y="161392"/>
                  <a:pt x="1081430" y="204368"/>
                </a:cubicBezTo>
                <a:lnTo>
                  <a:pt x="1081430" y="336499"/>
                </a:lnTo>
                <a:lnTo>
                  <a:pt x="1051712" y="336499"/>
                </a:lnTo>
                <a:lnTo>
                  <a:pt x="1051712" y="189738"/>
                </a:lnTo>
                <a:cubicBezTo>
                  <a:pt x="1051712" y="157734"/>
                  <a:pt x="1042111" y="128930"/>
                  <a:pt x="1002792" y="128930"/>
                </a:cubicBezTo>
                <a:cubicBezTo>
                  <a:pt x="961644" y="128930"/>
                  <a:pt x="941527" y="164135"/>
                  <a:pt x="941527" y="209398"/>
                </a:cubicBezTo>
                <a:lnTo>
                  <a:pt x="941527" y="336499"/>
                </a:lnTo>
                <a:lnTo>
                  <a:pt x="911352" y="336499"/>
                </a:lnTo>
                <a:lnTo>
                  <a:pt x="911352" y="165964"/>
                </a:lnTo>
                <a:cubicBezTo>
                  <a:pt x="911352" y="145847"/>
                  <a:pt x="911352" y="124816"/>
                  <a:pt x="910895" y="106528"/>
                </a:cubicBezTo>
                <a:lnTo>
                  <a:pt x="940613" y="106528"/>
                </a:lnTo>
                <a:cubicBezTo>
                  <a:pt x="941070" y="113843"/>
                  <a:pt x="941984" y="132131"/>
                  <a:pt x="941527" y="144932"/>
                </a:cubicBezTo>
                <a:cubicBezTo>
                  <a:pt x="951586" y="122987"/>
                  <a:pt x="972617" y="101041"/>
                  <a:pt x="1009650" y="101041"/>
                </a:cubicBezTo>
                <a:close/>
                <a:moveTo>
                  <a:pt x="628650" y="101041"/>
                </a:moveTo>
                <a:cubicBezTo>
                  <a:pt x="661111" y="101041"/>
                  <a:pt x="685343" y="117043"/>
                  <a:pt x="694030" y="144475"/>
                </a:cubicBezTo>
                <a:cubicBezTo>
                  <a:pt x="705917" y="121615"/>
                  <a:pt x="728320" y="101041"/>
                  <a:pt x="768553" y="101041"/>
                </a:cubicBezTo>
                <a:cubicBezTo>
                  <a:pt x="804672" y="101041"/>
                  <a:pt x="840791" y="122072"/>
                  <a:pt x="840791" y="185166"/>
                </a:cubicBezTo>
                <a:lnTo>
                  <a:pt x="840791" y="336499"/>
                </a:lnTo>
                <a:lnTo>
                  <a:pt x="810616" y="336499"/>
                </a:lnTo>
                <a:lnTo>
                  <a:pt x="810616" y="188824"/>
                </a:lnTo>
                <a:cubicBezTo>
                  <a:pt x="810616" y="160020"/>
                  <a:pt x="800100" y="128930"/>
                  <a:pt x="760324" y="128930"/>
                </a:cubicBezTo>
                <a:cubicBezTo>
                  <a:pt x="719176" y="128930"/>
                  <a:pt x="700430" y="161392"/>
                  <a:pt x="700430" y="204368"/>
                </a:cubicBezTo>
                <a:lnTo>
                  <a:pt x="700430" y="336499"/>
                </a:lnTo>
                <a:lnTo>
                  <a:pt x="670712" y="336499"/>
                </a:lnTo>
                <a:lnTo>
                  <a:pt x="670712" y="189738"/>
                </a:lnTo>
                <a:cubicBezTo>
                  <a:pt x="670712" y="157734"/>
                  <a:pt x="661111" y="128930"/>
                  <a:pt x="621792" y="128930"/>
                </a:cubicBezTo>
                <a:cubicBezTo>
                  <a:pt x="580644" y="128930"/>
                  <a:pt x="560527" y="164135"/>
                  <a:pt x="560527" y="209398"/>
                </a:cubicBezTo>
                <a:lnTo>
                  <a:pt x="560527" y="336499"/>
                </a:lnTo>
                <a:lnTo>
                  <a:pt x="530352" y="336499"/>
                </a:lnTo>
                <a:lnTo>
                  <a:pt x="530352" y="165964"/>
                </a:lnTo>
                <a:cubicBezTo>
                  <a:pt x="530352" y="145847"/>
                  <a:pt x="530352" y="124816"/>
                  <a:pt x="529895" y="106528"/>
                </a:cubicBezTo>
                <a:lnTo>
                  <a:pt x="559613" y="106528"/>
                </a:lnTo>
                <a:cubicBezTo>
                  <a:pt x="560070" y="113843"/>
                  <a:pt x="560984" y="132131"/>
                  <a:pt x="560527" y="144932"/>
                </a:cubicBezTo>
                <a:cubicBezTo>
                  <a:pt x="570586" y="122987"/>
                  <a:pt x="591617" y="101041"/>
                  <a:pt x="628650" y="101041"/>
                </a:cubicBezTo>
                <a:close/>
                <a:moveTo>
                  <a:pt x="371780" y="101041"/>
                </a:moveTo>
                <a:cubicBezTo>
                  <a:pt x="425729" y="101041"/>
                  <a:pt x="455905" y="123444"/>
                  <a:pt x="455905" y="174650"/>
                </a:cubicBezTo>
                <a:lnTo>
                  <a:pt x="455905" y="289865"/>
                </a:lnTo>
                <a:cubicBezTo>
                  <a:pt x="455905" y="310439"/>
                  <a:pt x="457733" y="329641"/>
                  <a:pt x="459105" y="336499"/>
                </a:cubicBezTo>
                <a:lnTo>
                  <a:pt x="429844" y="336499"/>
                </a:lnTo>
                <a:cubicBezTo>
                  <a:pt x="428015" y="331013"/>
                  <a:pt x="426644" y="320497"/>
                  <a:pt x="426187" y="303581"/>
                </a:cubicBezTo>
                <a:cubicBezTo>
                  <a:pt x="417957" y="319583"/>
                  <a:pt x="398755" y="341986"/>
                  <a:pt x="352577" y="341986"/>
                </a:cubicBezTo>
                <a:cubicBezTo>
                  <a:pt x="298628" y="341986"/>
                  <a:pt x="275768" y="307238"/>
                  <a:pt x="275768" y="272491"/>
                </a:cubicBezTo>
                <a:cubicBezTo>
                  <a:pt x="275768" y="221285"/>
                  <a:pt x="315544" y="198425"/>
                  <a:pt x="384124" y="198425"/>
                </a:cubicBezTo>
                <a:lnTo>
                  <a:pt x="425729" y="198425"/>
                </a:lnTo>
                <a:lnTo>
                  <a:pt x="425729" y="176479"/>
                </a:lnTo>
                <a:cubicBezTo>
                  <a:pt x="425729" y="154534"/>
                  <a:pt x="418871" y="126644"/>
                  <a:pt x="370865" y="126644"/>
                </a:cubicBezTo>
                <a:cubicBezTo>
                  <a:pt x="327889" y="126644"/>
                  <a:pt x="321488" y="148590"/>
                  <a:pt x="316916" y="166878"/>
                </a:cubicBezTo>
                <a:lnTo>
                  <a:pt x="286741" y="166878"/>
                </a:lnTo>
                <a:cubicBezTo>
                  <a:pt x="289484" y="138989"/>
                  <a:pt x="306857" y="101041"/>
                  <a:pt x="371780" y="101041"/>
                </a:cubicBezTo>
                <a:close/>
                <a:moveTo>
                  <a:pt x="115672" y="12802"/>
                </a:moveTo>
                <a:cubicBezTo>
                  <a:pt x="188367" y="12802"/>
                  <a:pt x="218999" y="56236"/>
                  <a:pt x="223114" y="96469"/>
                </a:cubicBezTo>
                <a:lnTo>
                  <a:pt x="189738" y="96469"/>
                </a:lnTo>
                <a:cubicBezTo>
                  <a:pt x="182880" y="64922"/>
                  <a:pt x="162763" y="40691"/>
                  <a:pt x="114300" y="40691"/>
                </a:cubicBezTo>
                <a:cubicBezTo>
                  <a:pt x="71323" y="40691"/>
                  <a:pt x="47549" y="60350"/>
                  <a:pt x="47549" y="93726"/>
                </a:cubicBezTo>
                <a:cubicBezTo>
                  <a:pt x="47549" y="126187"/>
                  <a:pt x="67208" y="138989"/>
                  <a:pt x="124816" y="153162"/>
                </a:cubicBezTo>
                <a:cubicBezTo>
                  <a:pt x="215341" y="175565"/>
                  <a:pt x="229972" y="211226"/>
                  <a:pt x="229972" y="251003"/>
                </a:cubicBezTo>
                <a:cubicBezTo>
                  <a:pt x="229972" y="299923"/>
                  <a:pt x="193853" y="340157"/>
                  <a:pt x="117958" y="340157"/>
                </a:cubicBezTo>
                <a:cubicBezTo>
                  <a:pt x="37948" y="340157"/>
                  <a:pt x="6401" y="294894"/>
                  <a:pt x="0" y="249174"/>
                </a:cubicBezTo>
                <a:lnTo>
                  <a:pt x="33833" y="249174"/>
                </a:lnTo>
                <a:cubicBezTo>
                  <a:pt x="42977" y="289865"/>
                  <a:pt x="69952" y="313182"/>
                  <a:pt x="119786" y="313182"/>
                </a:cubicBezTo>
                <a:cubicBezTo>
                  <a:pt x="174193" y="313182"/>
                  <a:pt x="195224" y="286664"/>
                  <a:pt x="195224" y="253746"/>
                </a:cubicBezTo>
                <a:cubicBezTo>
                  <a:pt x="195224" y="219456"/>
                  <a:pt x="179680" y="199339"/>
                  <a:pt x="112014" y="182880"/>
                </a:cubicBezTo>
                <a:cubicBezTo>
                  <a:pt x="41148" y="165049"/>
                  <a:pt x="13259" y="141732"/>
                  <a:pt x="13259" y="96012"/>
                </a:cubicBezTo>
                <a:cubicBezTo>
                  <a:pt x="13259" y="51664"/>
                  <a:pt x="45720" y="12802"/>
                  <a:pt x="115672" y="12802"/>
                </a:cubicBezTo>
                <a:close/>
                <a:moveTo>
                  <a:pt x="3835526" y="0"/>
                </a:moveTo>
                <a:lnTo>
                  <a:pt x="3866159" y="0"/>
                </a:lnTo>
                <a:lnTo>
                  <a:pt x="3866159" y="221285"/>
                </a:lnTo>
                <a:cubicBezTo>
                  <a:pt x="3886276" y="198425"/>
                  <a:pt x="3944340" y="138532"/>
                  <a:pt x="3975430" y="106528"/>
                </a:cubicBezTo>
                <a:lnTo>
                  <a:pt x="4012920" y="106528"/>
                </a:lnTo>
                <a:lnTo>
                  <a:pt x="3924223" y="197053"/>
                </a:lnTo>
                <a:lnTo>
                  <a:pt x="4023893" y="336499"/>
                </a:lnTo>
                <a:lnTo>
                  <a:pt x="3987317" y="336499"/>
                </a:lnTo>
                <a:lnTo>
                  <a:pt x="3902735" y="216713"/>
                </a:lnTo>
                <a:lnTo>
                  <a:pt x="3866159" y="251917"/>
                </a:lnTo>
                <a:lnTo>
                  <a:pt x="3866159" y="336499"/>
                </a:lnTo>
                <a:lnTo>
                  <a:pt x="3835526" y="336499"/>
                </a:lnTo>
                <a:close/>
                <a:moveTo>
                  <a:pt x="2644902" y="0"/>
                </a:moveTo>
                <a:lnTo>
                  <a:pt x="2675534" y="0"/>
                </a:lnTo>
                <a:lnTo>
                  <a:pt x="2675534" y="221285"/>
                </a:lnTo>
                <a:cubicBezTo>
                  <a:pt x="2695651" y="198425"/>
                  <a:pt x="2753715" y="138532"/>
                  <a:pt x="2784805" y="106528"/>
                </a:cubicBezTo>
                <a:lnTo>
                  <a:pt x="2822295" y="106528"/>
                </a:lnTo>
                <a:lnTo>
                  <a:pt x="2733598" y="197053"/>
                </a:lnTo>
                <a:lnTo>
                  <a:pt x="2833268" y="336499"/>
                </a:lnTo>
                <a:lnTo>
                  <a:pt x="2796692" y="336499"/>
                </a:lnTo>
                <a:lnTo>
                  <a:pt x="2712110" y="216713"/>
                </a:lnTo>
                <a:lnTo>
                  <a:pt x="2675534" y="251917"/>
                </a:lnTo>
                <a:lnTo>
                  <a:pt x="2675534" y="336499"/>
                </a:lnTo>
                <a:lnTo>
                  <a:pt x="2644902" y="336499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6572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7BDD637-9DCB-6D3A-BCFA-1A5EB3293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5784174"/>
            <a:ext cx="3104180" cy="576733"/>
          </a:xfrm>
          <a:prstGeom prst="rect">
            <a:avLst/>
          </a:prstGeom>
        </p:spPr>
      </p:pic>
      <p:sp>
        <p:nvSpPr>
          <p:cNvPr id="7" name="Friform 6">
            <a:extLst>
              <a:ext uri="{FF2B5EF4-FFF2-40B4-BE49-F238E27FC236}">
                <a16:creationId xmlns:a16="http://schemas.microsoft.com/office/drawing/2014/main" id="{A552C025-5774-16F3-B56B-3DBA9FBE5BAF}"/>
              </a:ext>
            </a:extLst>
          </p:cNvPr>
          <p:cNvSpPr/>
          <p:nvPr userDrawn="1"/>
        </p:nvSpPr>
        <p:spPr>
          <a:xfrm>
            <a:off x="3256534" y="2891940"/>
            <a:ext cx="5692368" cy="432511"/>
          </a:xfrm>
          <a:custGeom>
            <a:avLst/>
            <a:gdLst/>
            <a:ahLst/>
            <a:cxnLst/>
            <a:rect l="l" t="t" r="r" b="b"/>
            <a:pathLst>
              <a:path w="5692368" h="432511">
                <a:moveTo>
                  <a:pt x="798652" y="221742"/>
                </a:moveTo>
                <a:cubicBezTo>
                  <a:pt x="750189" y="221742"/>
                  <a:pt x="721385" y="234544"/>
                  <a:pt x="721385" y="270662"/>
                </a:cubicBezTo>
                <a:cubicBezTo>
                  <a:pt x="721385" y="297637"/>
                  <a:pt x="740130" y="316382"/>
                  <a:pt x="770763" y="316382"/>
                </a:cubicBezTo>
                <a:cubicBezTo>
                  <a:pt x="832027" y="316382"/>
                  <a:pt x="840258" y="275692"/>
                  <a:pt x="840258" y="229514"/>
                </a:cubicBezTo>
                <a:lnTo>
                  <a:pt x="840258" y="221742"/>
                </a:lnTo>
                <a:close/>
                <a:moveTo>
                  <a:pt x="4543730" y="128016"/>
                </a:moveTo>
                <a:cubicBezTo>
                  <a:pt x="4495266" y="128016"/>
                  <a:pt x="4473778" y="169164"/>
                  <a:pt x="4473778" y="220370"/>
                </a:cubicBezTo>
                <a:cubicBezTo>
                  <a:pt x="4473778" y="272034"/>
                  <a:pt x="4500753" y="308610"/>
                  <a:pt x="4542358" y="308610"/>
                </a:cubicBezTo>
                <a:cubicBezTo>
                  <a:pt x="4596307" y="308610"/>
                  <a:pt x="4612310" y="272948"/>
                  <a:pt x="4612310" y="217170"/>
                </a:cubicBezTo>
                <a:cubicBezTo>
                  <a:pt x="4612310" y="160477"/>
                  <a:pt x="4595850" y="128016"/>
                  <a:pt x="4543730" y="128016"/>
                </a:cubicBezTo>
                <a:close/>
                <a:moveTo>
                  <a:pt x="4297908" y="128016"/>
                </a:moveTo>
                <a:cubicBezTo>
                  <a:pt x="4249445" y="128016"/>
                  <a:pt x="4225671" y="167335"/>
                  <a:pt x="4225671" y="221285"/>
                </a:cubicBezTo>
                <a:cubicBezTo>
                  <a:pt x="4225671" y="274320"/>
                  <a:pt x="4253560" y="315011"/>
                  <a:pt x="4298823" y="315011"/>
                </a:cubicBezTo>
                <a:cubicBezTo>
                  <a:pt x="4345000" y="315011"/>
                  <a:pt x="4371060" y="277063"/>
                  <a:pt x="4371060" y="221742"/>
                </a:cubicBezTo>
                <a:cubicBezTo>
                  <a:pt x="4371060" y="168250"/>
                  <a:pt x="4345457" y="128016"/>
                  <a:pt x="4297908" y="128016"/>
                </a:cubicBezTo>
                <a:close/>
                <a:moveTo>
                  <a:pt x="3562654" y="128016"/>
                </a:moveTo>
                <a:cubicBezTo>
                  <a:pt x="3514191" y="128016"/>
                  <a:pt x="3492703" y="169164"/>
                  <a:pt x="3492703" y="220370"/>
                </a:cubicBezTo>
                <a:cubicBezTo>
                  <a:pt x="3492703" y="272034"/>
                  <a:pt x="3519678" y="308610"/>
                  <a:pt x="3561283" y="308610"/>
                </a:cubicBezTo>
                <a:cubicBezTo>
                  <a:pt x="3615233" y="308610"/>
                  <a:pt x="3631234" y="272948"/>
                  <a:pt x="3631234" y="217170"/>
                </a:cubicBezTo>
                <a:cubicBezTo>
                  <a:pt x="3631234" y="160477"/>
                  <a:pt x="3614775" y="128016"/>
                  <a:pt x="3562654" y="128016"/>
                </a:cubicBezTo>
                <a:close/>
                <a:moveTo>
                  <a:pt x="3306851" y="128016"/>
                </a:moveTo>
                <a:cubicBezTo>
                  <a:pt x="3263874" y="128016"/>
                  <a:pt x="3235528" y="162306"/>
                  <a:pt x="3235528" y="223114"/>
                </a:cubicBezTo>
                <a:cubicBezTo>
                  <a:pt x="3235528" y="282550"/>
                  <a:pt x="3265246" y="315011"/>
                  <a:pt x="3303193" y="315011"/>
                </a:cubicBezTo>
                <a:cubicBezTo>
                  <a:pt x="3360801" y="315011"/>
                  <a:pt x="3375431" y="273863"/>
                  <a:pt x="3375431" y="216713"/>
                </a:cubicBezTo>
                <a:cubicBezTo>
                  <a:pt x="3375431" y="161392"/>
                  <a:pt x="3362629" y="128016"/>
                  <a:pt x="3306851" y="128016"/>
                </a:cubicBezTo>
                <a:close/>
                <a:moveTo>
                  <a:pt x="2373858" y="128016"/>
                </a:moveTo>
                <a:cubicBezTo>
                  <a:pt x="2325395" y="128016"/>
                  <a:pt x="2301621" y="167335"/>
                  <a:pt x="2301621" y="221285"/>
                </a:cubicBezTo>
                <a:cubicBezTo>
                  <a:pt x="2301621" y="274320"/>
                  <a:pt x="2329510" y="315011"/>
                  <a:pt x="2374773" y="315011"/>
                </a:cubicBezTo>
                <a:cubicBezTo>
                  <a:pt x="2420950" y="315011"/>
                  <a:pt x="2447010" y="277063"/>
                  <a:pt x="2447010" y="221742"/>
                </a:cubicBezTo>
                <a:cubicBezTo>
                  <a:pt x="2447010" y="168250"/>
                  <a:pt x="2421407" y="128016"/>
                  <a:pt x="2373858" y="128016"/>
                </a:cubicBezTo>
                <a:close/>
                <a:moveTo>
                  <a:pt x="1524305" y="128016"/>
                </a:moveTo>
                <a:cubicBezTo>
                  <a:pt x="1475841" y="128016"/>
                  <a:pt x="1454353" y="169164"/>
                  <a:pt x="1454353" y="220370"/>
                </a:cubicBezTo>
                <a:cubicBezTo>
                  <a:pt x="1454353" y="272034"/>
                  <a:pt x="1481328" y="308610"/>
                  <a:pt x="1522933" y="308610"/>
                </a:cubicBezTo>
                <a:cubicBezTo>
                  <a:pt x="1576883" y="308610"/>
                  <a:pt x="1592885" y="272948"/>
                  <a:pt x="1592885" y="217170"/>
                </a:cubicBezTo>
                <a:cubicBezTo>
                  <a:pt x="1592885" y="160477"/>
                  <a:pt x="1576425" y="128016"/>
                  <a:pt x="1524305" y="128016"/>
                </a:cubicBezTo>
                <a:close/>
                <a:moveTo>
                  <a:pt x="5428640" y="127102"/>
                </a:moveTo>
                <a:cubicBezTo>
                  <a:pt x="5384292" y="127102"/>
                  <a:pt x="5364632" y="157734"/>
                  <a:pt x="5360060" y="202540"/>
                </a:cubicBezTo>
                <a:lnTo>
                  <a:pt x="5493562" y="202540"/>
                </a:lnTo>
                <a:cubicBezTo>
                  <a:pt x="5493106" y="160477"/>
                  <a:pt x="5471160" y="127102"/>
                  <a:pt x="5428640" y="127102"/>
                </a:cubicBezTo>
                <a:close/>
                <a:moveTo>
                  <a:pt x="4799990" y="127102"/>
                </a:moveTo>
                <a:cubicBezTo>
                  <a:pt x="4755642" y="127102"/>
                  <a:pt x="4735982" y="157734"/>
                  <a:pt x="4731410" y="202540"/>
                </a:cubicBezTo>
                <a:lnTo>
                  <a:pt x="4864912" y="202540"/>
                </a:lnTo>
                <a:cubicBezTo>
                  <a:pt x="4864456" y="160477"/>
                  <a:pt x="4842510" y="127102"/>
                  <a:pt x="4799990" y="127102"/>
                </a:cubicBezTo>
                <a:close/>
                <a:moveTo>
                  <a:pt x="3818915" y="127102"/>
                </a:moveTo>
                <a:cubicBezTo>
                  <a:pt x="3774567" y="127102"/>
                  <a:pt x="3754907" y="157734"/>
                  <a:pt x="3750335" y="202540"/>
                </a:cubicBezTo>
                <a:lnTo>
                  <a:pt x="3883837" y="202540"/>
                </a:lnTo>
                <a:cubicBezTo>
                  <a:pt x="3883380" y="160477"/>
                  <a:pt x="3861435" y="127102"/>
                  <a:pt x="3818915" y="127102"/>
                </a:cubicBezTo>
                <a:close/>
                <a:moveTo>
                  <a:pt x="3066440" y="127102"/>
                </a:moveTo>
                <a:cubicBezTo>
                  <a:pt x="3022092" y="127102"/>
                  <a:pt x="3002432" y="157734"/>
                  <a:pt x="2997860" y="202540"/>
                </a:cubicBezTo>
                <a:lnTo>
                  <a:pt x="3131362" y="202540"/>
                </a:lnTo>
                <a:cubicBezTo>
                  <a:pt x="3130905" y="160477"/>
                  <a:pt x="3108960" y="127102"/>
                  <a:pt x="3066440" y="127102"/>
                </a:cubicBezTo>
                <a:close/>
                <a:moveTo>
                  <a:pt x="551840" y="127102"/>
                </a:moveTo>
                <a:cubicBezTo>
                  <a:pt x="507492" y="127102"/>
                  <a:pt x="487832" y="157734"/>
                  <a:pt x="483260" y="202540"/>
                </a:cubicBezTo>
                <a:lnTo>
                  <a:pt x="616762" y="202540"/>
                </a:lnTo>
                <a:cubicBezTo>
                  <a:pt x="616305" y="160477"/>
                  <a:pt x="594360" y="127102"/>
                  <a:pt x="551840" y="127102"/>
                </a:cubicBezTo>
                <a:close/>
                <a:moveTo>
                  <a:pt x="2511780" y="106528"/>
                </a:moveTo>
                <a:lnTo>
                  <a:pt x="2544241" y="106528"/>
                </a:lnTo>
                <a:cubicBezTo>
                  <a:pt x="2575788" y="220370"/>
                  <a:pt x="2593619" y="285293"/>
                  <a:pt x="2597734" y="307238"/>
                </a:cubicBezTo>
                <a:lnTo>
                  <a:pt x="2598191" y="307238"/>
                </a:lnTo>
                <a:cubicBezTo>
                  <a:pt x="2601849" y="287579"/>
                  <a:pt x="2621966" y="221742"/>
                  <a:pt x="2656256" y="106528"/>
                </a:cubicBezTo>
                <a:lnTo>
                  <a:pt x="2687802" y="106528"/>
                </a:lnTo>
                <a:cubicBezTo>
                  <a:pt x="2727122" y="243230"/>
                  <a:pt x="2739009" y="282550"/>
                  <a:pt x="2743124" y="301752"/>
                </a:cubicBezTo>
                <a:lnTo>
                  <a:pt x="2743581" y="301752"/>
                </a:lnTo>
                <a:cubicBezTo>
                  <a:pt x="2749524" y="277063"/>
                  <a:pt x="2759583" y="242316"/>
                  <a:pt x="2798902" y="106528"/>
                </a:cubicBezTo>
                <a:lnTo>
                  <a:pt x="2830906" y="106528"/>
                </a:lnTo>
                <a:lnTo>
                  <a:pt x="2758668" y="336499"/>
                </a:lnTo>
                <a:lnTo>
                  <a:pt x="2725293" y="336499"/>
                </a:lnTo>
                <a:cubicBezTo>
                  <a:pt x="2701975" y="253746"/>
                  <a:pt x="2675458" y="164135"/>
                  <a:pt x="2670886" y="141275"/>
                </a:cubicBezTo>
                <a:lnTo>
                  <a:pt x="2670429" y="141275"/>
                </a:lnTo>
                <a:cubicBezTo>
                  <a:pt x="2665857" y="165049"/>
                  <a:pt x="2642082" y="241859"/>
                  <a:pt x="2614193" y="336499"/>
                </a:cubicBezTo>
                <a:lnTo>
                  <a:pt x="2578989" y="336499"/>
                </a:lnTo>
                <a:close/>
                <a:moveTo>
                  <a:pt x="1077772" y="106528"/>
                </a:moveTo>
                <a:lnTo>
                  <a:pt x="1108405" y="106528"/>
                </a:lnTo>
                <a:lnTo>
                  <a:pt x="1108405" y="336499"/>
                </a:lnTo>
                <a:lnTo>
                  <a:pt x="1077772" y="336499"/>
                </a:lnTo>
                <a:close/>
                <a:moveTo>
                  <a:pt x="5692368" y="101041"/>
                </a:moveTo>
                <a:lnTo>
                  <a:pt x="5692368" y="132588"/>
                </a:lnTo>
                <a:cubicBezTo>
                  <a:pt x="5644820" y="134874"/>
                  <a:pt x="5613730" y="164135"/>
                  <a:pt x="5613730" y="220370"/>
                </a:cubicBezTo>
                <a:lnTo>
                  <a:pt x="5613730" y="336499"/>
                </a:lnTo>
                <a:lnTo>
                  <a:pt x="5583098" y="336499"/>
                </a:lnTo>
                <a:lnTo>
                  <a:pt x="5583098" y="169164"/>
                </a:lnTo>
                <a:cubicBezTo>
                  <a:pt x="5583098" y="133502"/>
                  <a:pt x="5582640" y="116129"/>
                  <a:pt x="5582640" y="106528"/>
                </a:cubicBezTo>
                <a:lnTo>
                  <a:pt x="5612358" y="106528"/>
                </a:lnTo>
                <a:cubicBezTo>
                  <a:pt x="5613272" y="113386"/>
                  <a:pt x="5613730" y="129845"/>
                  <a:pt x="5613730" y="155905"/>
                </a:cubicBezTo>
                <a:cubicBezTo>
                  <a:pt x="5626532" y="122987"/>
                  <a:pt x="5654878" y="102413"/>
                  <a:pt x="5692368" y="101041"/>
                </a:cubicBezTo>
                <a:close/>
                <a:moveTo>
                  <a:pt x="5429097" y="101041"/>
                </a:moveTo>
                <a:cubicBezTo>
                  <a:pt x="5501792" y="101041"/>
                  <a:pt x="5525109" y="161392"/>
                  <a:pt x="5525109" y="207112"/>
                </a:cubicBezTo>
                <a:cubicBezTo>
                  <a:pt x="5525109" y="213970"/>
                  <a:pt x="5525109" y="220370"/>
                  <a:pt x="5524652" y="226314"/>
                </a:cubicBezTo>
                <a:lnTo>
                  <a:pt x="5358688" y="226314"/>
                </a:lnTo>
                <a:cubicBezTo>
                  <a:pt x="5358688" y="279806"/>
                  <a:pt x="5385663" y="315011"/>
                  <a:pt x="5427726" y="315011"/>
                </a:cubicBezTo>
                <a:cubicBezTo>
                  <a:pt x="5467959" y="315011"/>
                  <a:pt x="5481218" y="293065"/>
                  <a:pt x="5488990" y="275234"/>
                </a:cubicBezTo>
                <a:lnTo>
                  <a:pt x="5520080" y="275234"/>
                </a:lnTo>
                <a:cubicBezTo>
                  <a:pt x="5510478" y="305410"/>
                  <a:pt x="5486247" y="341986"/>
                  <a:pt x="5426811" y="341986"/>
                </a:cubicBezTo>
                <a:cubicBezTo>
                  <a:pt x="5355488" y="341986"/>
                  <a:pt x="5327598" y="282550"/>
                  <a:pt x="5327598" y="223571"/>
                </a:cubicBezTo>
                <a:cubicBezTo>
                  <a:pt x="5327598" y="156820"/>
                  <a:pt x="5360974" y="101041"/>
                  <a:pt x="5429097" y="101041"/>
                </a:cubicBezTo>
                <a:close/>
                <a:moveTo>
                  <a:pt x="4800447" y="101041"/>
                </a:moveTo>
                <a:cubicBezTo>
                  <a:pt x="4873142" y="101041"/>
                  <a:pt x="4896459" y="161392"/>
                  <a:pt x="4896459" y="207112"/>
                </a:cubicBezTo>
                <a:cubicBezTo>
                  <a:pt x="4896459" y="213970"/>
                  <a:pt x="4896459" y="220370"/>
                  <a:pt x="4896002" y="226314"/>
                </a:cubicBezTo>
                <a:lnTo>
                  <a:pt x="4730039" y="226314"/>
                </a:lnTo>
                <a:cubicBezTo>
                  <a:pt x="4730039" y="279806"/>
                  <a:pt x="4757013" y="315011"/>
                  <a:pt x="4799076" y="315011"/>
                </a:cubicBezTo>
                <a:cubicBezTo>
                  <a:pt x="4839309" y="315011"/>
                  <a:pt x="4852568" y="293065"/>
                  <a:pt x="4860341" y="275234"/>
                </a:cubicBezTo>
                <a:lnTo>
                  <a:pt x="4891430" y="275234"/>
                </a:lnTo>
                <a:cubicBezTo>
                  <a:pt x="4881829" y="305410"/>
                  <a:pt x="4857597" y="341986"/>
                  <a:pt x="4798161" y="341986"/>
                </a:cubicBezTo>
                <a:cubicBezTo>
                  <a:pt x="4726838" y="341986"/>
                  <a:pt x="4698949" y="282550"/>
                  <a:pt x="4698949" y="223571"/>
                </a:cubicBezTo>
                <a:cubicBezTo>
                  <a:pt x="4698949" y="156820"/>
                  <a:pt x="4732325" y="101041"/>
                  <a:pt x="4800447" y="101041"/>
                </a:cubicBezTo>
                <a:close/>
                <a:moveTo>
                  <a:pt x="4540529" y="101041"/>
                </a:moveTo>
                <a:cubicBezTo>
                  <a:pt x="4586249" y="101041"/>
                  <a:pt x="4605452" y="122530"/>
                  <a:pt x="4611395" y="139446"/>
                </a:cubicBezTo>
                <a:cubicBezTo>
                  <a:pt x="4611852" y="127559"/>
                  <a:pt x="4612767" y="111557"/>
                  <a:pt x="4613224" y="106528"/>
                </a:cubicBezTo>
                <a:lnTo>
                  <a:pt x="4642028" y="106528"/>
                </a:lnTo>
                <a:cubicBezTo>
                  <a:pt x="4642028" y="117043"/>
                  <a:pt x="4641113" y="150876"/>
                  <a:pt x="4641113" y="172822"/>
                </a:cubicBezTo>
                <a:lnTo>
                  <a:pt x="4641113" y="318668"/>
                </a:lnTo>
                <a:cubicBezTo>
                  <a:pt x="4641113" y="392278"/>
                  <a:pt x="4609566" y="432511"/>
                  <a:pt x="4538700" y="432511"/>
                </a:cubicBezTo>
                <a:cubicBezTo>
                  <a:pt x="4474692" y="432511"/>
                  <a:pt x="4451375" y="396392"/>
                  <a:pt x="4446346" y="363017"/>
                </a:cubicBezTo>
                <a:lnTo>
                  <a:pt x="4477436" y="363017"/>
                </a:lnTo>
                <a:cubicBezTo>
                  <a:pt x="4485208" y="391820"/>
                  <a:pt x="4508525" y="405994"/>
                  <a:pt x="4540072" y="405994"/>
                </a:cubicBezTo>
                <a:cubicBezTo>
                  <a:pt x="4596765" y="405994"/>
                  <a:pt x="4611395" y="369875"/>
                  <a:pt x="4611395" y="314096"/>
                </a:cubicBezTo>
                <a:lnTo>
                  <a:pt x="4611395" y="292608"/>
                </a:lnTo>
                <a:cubicBezTo>
                  <a:pt x="4599051" y="320497"/>
                  <a:pt x="4577105" y="336042"/>
                  <a:pt x="4536871" y="336042"/>
                </a:cubicBezTo>
                <a:cubicBezTo>
                  <a:pt x="4481550" y="336042"/>
                  <a:pt x="4441774" y="291236"/>
                  <a:pt x="4441774" y="221742"/>
                </a:cubicBezTo>
                <a:cubicBezTo>
                  <a:pt x="4441774" y="145390"/>
                  <a:pt x="4485665" y="101041"/>
                  <a:pt x="4540529" y="101041"/>
                </a:cubicBezTo>
                <a:close/>
                <a:moveTo>
                  <a:pt x="4299280" y="101041"/>
                </a:moveTo>
                <a:cubicBezTo>
                  <a:pt x="4361916" y="101041"/>
                  <a:pt x="4403064" y="148590"/>
                  <a:pt x="4403064" y="220828"/>
                </a:cubicBezTo>
                <a:cubicBezTo>
                  <a:pt x="4403064" y="286207"/>
                  <a:pt x="4366489" y="341986"/>
                  <a:pt x="4296994" y="341986"/>
                </a:cubicBezTo>
                <a:cubicBezTo>
                  <a:pt x="4232986" y="341986"/>
                  <a:pt x="4194124" y="290779"/>
                  <a:pt x="4194124" y="221742"/>
                </a:cubicBezTo>
                <a:cubicBezTo>
                  <a:pt x="4194124" y="154991"/>
                  <a:pt x="4231614" y="101041"/>
                  <a:pt x="4299280" y="101041"/>
                </a:cubicBezTo>
                <a:close/>
                <a:moveTo>
                  <a:pt x="3819372" y="101041"/>
                </a:moveTo>
                <a:cubicBezTo>
                  <a:pt x="3892067" y="101041"/>
                  <a:pt x="3915384" y="161392"/>
                  <a:pt x="3915384" y="207112"/>
                </a:cubicBezTo>
                <a:cubicBezTo>
                  <a:pt x="3915384" y="213970"/>
                  <a:pt x="3915384" y="220370"/>
                  <a:pt x="3914927" y="226314"/>
                </a:cubicBezTo>
                <a:lnTo>
                  <a:pt x="3748963" y="226314"/>
                </a:lnTo>
                <a:cubicBezTo>
                  <a:pt x="3748963" y="279806"/>
                  <a:pt x="3775938" y="315011"/>
                  <a:pt x="3818001" y="315011"/>
                </a:cubicBezTo>
                <a:cubicBezTo>
                  <a:pt x="3858234" y="315011"/>
                  <a:pt x="3871493" y="293065"/>
                  <a:pt x="3879265" y="275234"/>
                </a:cubicBezTo>
                <a:lnTo>
                  <a:pt x="3910355" y="275234"/>
                </a:lnTo>
                <a:cubicBezTo>
                  <a:pt x="3900754" y="305410"/>
                  <a:pt x="3876522" y="341986"/>
                  <a:pt x="3817086" y="341986"/>
                </a:cubicBezTo>
                <a:cubicBezTo>
                  <a:pt x="3745763" y="341986"/>
                  <a:pt x="3717874" y="282550"/>
                  <a:pt x="3717874" y="223571"/>
                </a:cubicBezTo>
                <a:cubicBezTo>
                  <a:pt x="3717874" y="156820"/>
                  <a:pt x="3751249" y="101041"/>
                  <a:pt x="3819372" y="101041"/>
                </a:cubicBezTo>
                <a:close/>
                <a:moveTo>
                  <a:pt x="3559454" y="101041"/>
                </a:moveTo>
                <a:cubicBezTo>
                  <a:pt x="3605174" y="101041"/>
                  <a:pt x="3624376" y="122530"/>
                  <a:pt x="3630320" y="139446"/>
                </a:cubicBezTo>
                <a:cubicBezTo>
                  <a:pt x="3630777" y="127559"/>
                  <a:pt x="3631692" y="111557"/>
                  <a:pt x="3632149" y="106528"/>
                </a:cubicBezTo>
                <a:lnTo>
                  <a:pt x="3660952" y="106528"/>
                </a:lnTo>
                <a:cubicBezTo>
                  <a:pt x="3660952" y="117043"/>
                  <a:pt x="3660038" y="150876"/>
                  <a:pt x="3660038" y="172822"/>
                </a:cubicBezTo>
                <a:lnTo>
                  <a:pt x="3660038" y="318668"/>
                </a:lnTo>
                <a:cubicBezTo>
                  <a:pt x="3660038" y="392278"/>
                  <a:pt x="3628491" y="432511"/>
                  <a:pt x="3557625" y="432511"/>
                </a:cubicBezTo>
                <a:cubicBezTo>
                  <a:pt x="3493617" y="432511"/>
                  <a:pt x="3470300" y="396392"/>
                  <a:pt x="3465271" y="363017"/>
                </a:cubicBezTo>
                <a:lnTo>
                  <a:pt x="3496360" y="363017"/>
                </a:lnTo>
                <a:cubicBezTo>
                  <a:pt x="3504133" y="391820"/>
                  <a:pt x="3527450" y="405994"/>
                  <a:pt x="3558997" y="405994"/>
                </a:cubicBezTo>
                <a:cubicBezTo>
                  <a:pt x="3615689" y="405994"/>
                  <a:pt x="3630320" y="369875"/>
                  <a:pt x="3630320" y="314096"/>
                </a:cubicBezTo>
                <a:lnTo>
                  <a:pt x="3630320" y="292608"/>
                </a:lnTo>
                <a:cubicBezTo>
                  <a:pt x="3617976" y="320497"/>
                  <a:pt x="3596030" y="336042"/>
                  <a:pt x="3555796" y="336042"/>
                </a:cubicBezTo>
                <a:cubicBezTo>
                  <a:pt x="3500475" y="336042"/>
                  <a:pt x="3460699" y="291236"/>
                  <a:pt x="3460699" y="221742"/>
                </a:cubicBezTo>
                <a:cubicBezTo>
                  <a:pt x="3460699" y="145390"/>
                  <a:pt x="3504590" y="101041"/>
                  <a:pt x="3559454" y="101041"/>
                </a:cubicBezTo>
                <a:close/>
                <a:moveTo>
                  <a:pt x="3066897" y="101041"/>
                </a:moveTo>
                <a:cubicBezTo>
                  <a:pt x="3139592" y="101041"/>
                  <a:pt x="3162909" y="161392"/>
                  <a:pt x="3162909" y="207112"/>
                </a:cubicBezTo>
                <a:cubicBezTo>
                  <a:pt x="3162909" y="213970"/>
                  <a:pt x="3162909" y="220370"/>
                  <a:pt x="3162452" y="226314"/>
                </a:cubicBezTo>
                <a:lnTo>
                  <a:pt x="2996489" y="226314"/>
                </a:lnTo>
                <a:cubicBezTo>
                  <a:pt x="2996489" y="279806"/>
                  <a:pt x="3023463" y="315011"/>
                  <a:pt x="3065526" y="315011"/>
                </a:cubicBezTo>
                <a:cubicBezTo>
                  <a:pt x="3105759" y="315011"/>
                  <a:pt x="3119018" y="293065"/>
                  <a:pt x="3126791" y="275234"/>
                </a:cubicBezTo>
                <a:lnTo>
                  <a:pt x="3157880" y="275234"/>
                </a:lnTo>
                <a:cubicBezTo>
                  <a:pt x="3148279" y="305410"/>
                  <a:pt x="3124047" y="341986"/>
                  <a:pt x="3064611" y="341986"/>
                </a:cubicBezTo>
                <a:cubicBezTo>
                  <a:pt x="2993288" y="341986"/>
                  <a:pt x="2965399" y="282550"/>
                  <a:pt x="2965399" y="223571"/>
                </a:cubicBezTo>
                <a:cubicBezTo>
                  <a:pt x="2965399" y="156820"/>
                  <a:pt x="2998774" y="101041"/>
                  <a:pt x="3066897" y="101041"/>
                </a:cubicBezTo>
                <a:close/>
                <a:moveTo>
                  <a:pt x="2375230" y="101041"/>
                </a:moveTo>
                <a:cubicBezTo>
                  <a:pt x="2437866" y="101041"/>
                  <a:pt x="2479014" y="148590"/>
                  <a:pt x="2479014" y="220828"/>
                </a:cubicBezTo>
                <a:cubicBezTo>
                  <a:pt x="2479014" y="286207"/>
                  <a:pt x="2442438" y="341986"/>
                  <a:pt x="2372944" y="341986"/>
                </a:cubicBezTo>
                <a:cubicBezTo>
                  <a:pt x="2308936" y="341986"/>
                  <a:pt x="2270074" y="290779"/>
                  <a:pt x="2270074" y="221742"/>
                </a:cubicBezTo>
                <a:cubicBezTo>
                  <a:pt x="2270074" y="154991"/>
                  <a:pt x="2307564" y="101041"/>
                  <a:pt x="2375230" y="101041"/>
                </a:cubicBezTo>
                <a:close/>
                <a:moveTo>
                  <a:pt x="2135428" y="101041"/>
                </a:moveTo>
                <a:cubicBezTo>
                  <a:pt x="2177491" y="101041"/>
                  <a:pt x="2212695" y="125273"/>
                  <a:pt x="2212695" y="187909"/>
                </a:cubicBezTo>
                <a:lnTo>
                  <a:pt x="2212695" y="336499"/>
                </a:lnTo>
                <a:lnTo>
                  <a:pt x="2182063" y="336499"/>
                </a:lnTo>
                <a:lnTo>
                  <a:pt x="2182063" y="192024"/>
                </a:lnTo>
                <a:cubicBezTo>
                  <a:pt x="2182063" y="154076"/>
                  <a:pt x="2166518" y="128930"/>
                  <a:pt x="2128570" y="128930"/>
                </a:cubicBezTo>
                <a:cubicBezTo>
                  <a:pt x="2079193" y="128930"/>
                  <a:pt x="2060905" y="168707"/>
                  <a:pt x="2060905" y="217170"/>
                </a:cubicBezTo>
                <a:lnTo>
                  <a:pt x="2060905" y="336499"/>
                </a:lnTo>
                <a:lnTo>
                  <a:pt x="2030272" y="336499"/>
                </a:lnTo>
                <a:lnTo>
                  <a:pt x="2030272" y="164592"/>
                </a:lnTo>
                <a:cubicBezTo>
                  <a:pt x="2030272" y="144475"/>
                  <a:pt x="2030272" y="124358"/>
                  <a:pt x="2029815" y="106528"/>
                </a:cubicBezTo>
                <a:lnTo>
                  <a:pt x="2059533" y="106528"/>
                </a:lnTo>
                <a:cubicBezTo>
                  <a:pt x="2060448" y="113386"/>
                  <a:pt x="2061362" y="140818"/>
                  <a:pt x="2060905" y="147676"/>
                </a:cubicBezTo>
                <a:cubicBezTo>
                  <a:pt x="2070506" y="125730"/>
                  <a:pt x="2089251" y="101041"/>
                  <a:pt x="2135428" y="101041"/>
                </a:cubicBezTo>
                <a:close/>
                <a:moveTo>
                  <a:pt x="1521104" y="101041"/>
                </a:moveTo>
                <a:cubicBezTo>
                  <a:pt x="1566824" y="101041"/>
                  <a:pt x="1586026" y="122530"/>
                  <a:pt x="1591970" y="139446"/>
                </a:cubicBezTo>
                <a:cubicBezTo>
                  <a:pt x="1592427" y="127559"/>
                  <a:pt x="1593342" y="111557"/>
                  <a:pt x="1593799" y="106528"/>
                </a:cubicBezTo>
                <a:lnTo>
                  <a:pt x="1622603" y="106528"/>
                </a:lnTo>
                <a:cubicBezTo>
                  <a:pt x="1622603" y="117043"/>
                  <a:pt x="1621688" y="150876"/>
                  <a:pt x="1621688" y="172822"/>
                </a:cubicBezTo>
                <a:lnTo>
                  <a:pt x="1621688" y="318668"/>
                </a:lnTo>
                <a:cubicBezTo>
                  <a:pt x="1621688" y="392278"/>
                  <a:pt x="1590141" y="432511"/>
                  <a:pt x="1519275" y="432511"/>
                </a:cubicBezTo>
                <a:cubicBezTo>
                  <a:pt x="1455267" y="432511"/>
                  <a:pt x="1431950" y="396392"/>
                  <a:pt x="1426921" y="363017"/>
                </a:cubicBezTo>
                <a:lnTo>
                  <a:pt x="1458011" y="363017"/>
                </a:lnTo>
                <a:cubicBezTo>
                  <a:pt x="1465783" y="391820"/>
                  <a:pt x="1489100" y="405994"/>
                  <a:pt x="1520647" y="405994"/>
                </a:cubicBezTo>
                <a:cubicBezTo>
                  <a:pt x="1577340" y="405994"/>
                  <a:pt x="1591970" y="369875"/>
                  <a:pt x="1591970" y="314096"/>
                </a:cubicBezTo>
                <a:lnTo>
                  <a:pt x="1591970" y="292608"/>
                </a:lnTo>
                <a:cubicBezTo>
                  <a:pt x="1579626" y="320497"/>
                  <a:pt x="1557680" y="336042"/>
                  <a:pt x="1517447" y="336042"/>
                </a:cubicBezTo>
                <a:cubicBezTo>
                  <a:pt x="1462125" y="336042"/>
                  <a:pt x="1422349" y="291236"/>
                  <a:pt x="1422349" y="221742"/>
                </a:cubicBezTo>
                <a:cubicBezTo>
                  <a:pt x="1422349" y="145390"/>
                  <a:pt x="1466240" y="101041"/>
                  <a:pt x="1521104" y="101041"/>
                </a:cubicBezTo>
                <a:close/>
                <a:moveTo>
                  <a:pt x="1287704" y="101041"/>
                </a:moveTo>
                <a:cubicBezTo>
                  <a:pt x="1329766" y="101041"/>
                  <a:pt x="1364970" y="125273"/>
                  <a:pt x="1364970" y="187909"/>
                </a:cubicBezTo>
                <a:lnTo>
                  <a:pt x="1364970" y="336499"/>
                </a:lnTo>
                <a:lnTo>
                  <a:pt x="1334338" y="336499"/>
                </a:lnTo>
                <a:lnTo>
                  <a:pt x="1334338" y="192024"/>
                </a:lnTo>
                <a:cubicBezTo>
                  <a:pt x="1334338" y="154076"/>
                  <a:pt x="1318793" y="128930"/>
                  <a:pt x="1280846" y="128930"/>
                </a:cubicBezTo>
                <a:cubicBezTo>
                  <a:pt x="1231468" y="128930"/>
                  <a:pt x="1213180" y="168707"/>
                  <a:pt x="1213180" y="217170"/>
                </a:cubicBezTo>
                <a:lnTo>
                  <a:pt x="1213180" y="336499"/>
                </a:lnTo>
                <a:lnTo>
                  <a:pt x="1182547" y="336499"/>
                </a:lnTo>
                <a:lnTo>
                  <a:pt x="1182547" y="164592"/>
                </a:lnTo>
                <a:cubicBezTo>
                  <a:pt x="1182547" y="144475"/>
                  <a:pt x="1182547" y="124358"/>
                  <a:pt x="1182090" y="106528"/>
                </a:cubicBezTo>
                <a:lnTo>
                  <a:pt x="1211808" y="106528"/>
                </a:lnTo>
                <a:cubicBezTo>
                  <a:pt x="1212723" y="113386"/>
                  <a:pt x="1213637" y="140818"/>
                  <a:pt x="1213180" y="147676"/>
                </a:cubicBezTo>
                <a:cubicBezTo>
                  <a:pt x="1222781" y="125730"/>
                  <a:pt x="1241526" y="101041"/>
                  <a:pt x="1287704" y="101041"/>
                </a:cubicBezTo>
                <a:close/>
                <a:moveTo>
                  <a:pt x="785850" y="101041"/>
                </a:moveTo>
                <a:cubicBezTo>
                  <a:pt x="839800" y="101041"/>
                  <a:pt x="869975" y="123444"/>
                  <a:pt x="869975" y="174650"/>
                </a:cubicBezTo>
                <a:lnTo>
                  <a:pt x="869975" y="289865"/>
                </a:lnTo>
                <a:cubicBezTo>
                  <a:pt x="869975" y="310439"/>
                  <a:pt x="871804" y="329641"/>
                  <a:pt x="873176" y="336499"/>
                </a:cubicBezTo>
                <a:lnTo>
                  <a:pt x="843915" y="336499"/>
                </a:lnTo>
                <a:cubicBezTo>
                  <a:pt x="842086" y="331013"/>
                  <a:pt x="840714" y="320497"/>
                  <a:pt x="840258" y="303581"/>
                </a:cubicBezTo>
                <a:cubicBezTo>
                  <a:pt x="832027" y="319583"/>
                  <a:pt x="812825" y="341986"/>
                  <a:pt x="766648" y="341986"/>
                </a:cubicBezTo>
                <a:cubicBezTo>
                  <a:pt x="712698" y="341986"/>
                  <a:pt x="689838" y="307238"/>
                  <a:pt x="689838" y="272491"/>
                </a:cubicBezTo>
                <a:cubicBezTo>
                  <a:pt x="689838" y="221285"/>
                  <a:pt x="729615" y="198425"/>
                  <a:pt x="798195" y="198425"/>
                </a:cubicBezTo>
                <a:lnTo>
                  <a:pt x="839800" y="198425"/>
                </a:lnTo>
                <a:lnTo>
                  <a:pt x="839800" y="176479"/>
                </a:lnTo>
                <a:cubicBezTo>
                  <a:pt x="839800" y="154534"/>
                  <a:pt x="832942" y="126644"/>
                  <a:pt x="784936" y="126644"/>
                </a:cubicBezTo>
                <a:cubicBezTo>
                  <a:pt x="741959" y="126644"/>
                  <a:pt x="735558" y="148590"/>
                  <a:pt x="730986" y="166878"/>
                </a:cubicBezTo>
                <a:lnTo>
                  <a:pt x="700811" y="166878"/>
                </a:lnTo>
                <a:cubicBezTo>
                  <a:pt x="703554" y="138989"/>
                  <a:pt x="720928" y="101041"/>
                  <a:pt x="785850" y="101041"/>
                </a:cubicBezTo>
                <a:close/>
                <a:moveTo>
                  <a:pt x="552297" y="101041"/>
                </a:moveTo>
                <a:cubicBezTo>
                  <a:pt x="624992" y="101041"/>
                  <a:pt x="648309" y="161392"/>
                  <a:pt x="648309" y="207112"/>
                </a:cubicBezTo>
                <a:cubicBezTo>
                  <a:pt x="648309" y="213970"/>
                  <a:pt x="648309" y="220370"/>
                  <a:pt x="647852" y="226314"/>
                </a:cubicBezTo>
                <a:lnTo>
                  <a:pt x="481889" y="226314"/>
                </a:lnTo>
                <a:cubicBezTo>
                  <a:pt x="481889" y="279806"/>
                  <a:pt x="508863" y="315011"/>
                  <a:pt x="550926" y="315011"/>
                </a:cubicBezTo>
                <a:cubicBezTo>
                  <a:pt x="591159" y="315011"/>
                  <a:pt x="604418" y="293065"/>
                  <a:pt x="612191" y="275234"/>
                </a:cubicBezTo>
                <a:lnTo>
                  <a:pt x="643280" y="275234"/>
                </a:lnTo>
                <a:cubicBezTo>
                  <a:pt x="633679" y="305410"/>
                  <a:pt x="609447" y="341986"/>
                  <a:pt x="550011" y="341986"/>
                </a:cubicBezTo>
                <a:cubicBezTo>
                  <a:pt x="478688" y="341986"/>
                  <a:pt x="450799" y="282550"/>
                  <a:pt x="450799" y="223571"/>
                </a:cubicBezTo>
                <a:cubicBezTo>
                  <a:pt x="450799" y="156820"/>
                  <a:pt x="484175" y="101041"/>
                  <a:pt x="552297" y="101041"/>
                </a:cubicBezTo>
                <a:close/>
                <a:moveTo>
                  <a:pt x="425043" y="101041"/>
                </a:moveTo>
                <a:lnTo>
                  <a:pt x="425043" y="132588"/>
                </a:lnTo>
                <a:cubicBezTo>
                  <a:pt x="377495" y="134874"/>
                  <a:pt x="346405" y="164135"/>
                  <a:pt x="346405" y="220370"/>
                </a:cubicBezTo>
                <a:lnTo>
                  <a:pt x="346405" y="336499"/>
                </a:lnTo>
                <a:lnTo>
                  <a:pt x="315773" y="336499"/>
                </a:lnTo>
                <a:lnTo>
                  <a:pt x="315773" y="169164"/>
                </a:lnTo>
                <a:cubicBezTo>
                  <a:pt x="315773" y="133502"/>
                  <a:pt x="315315" y="116129"/>
                  <a:pt x="315315" y="106528"/>
                </a:cubicBezTo>
                <a:lnTo>
                  <a:pt x="345033" y="106528"/>
                </a:lnTo>
                <a:cubicBezTo>
                  <a:pt x="345948" y="113386"/>
                  <a:pt x="346405" y="129845"/>
                  <a:pt x="346405" y="155905"/>
                </a:cubicBezTo>
                <a:cubicBezTo>
                  <a:pt x="359207" y="122987"/>
                  <a:pt x="387553" y="102413"/>
                  <a:pt x="425043" y="101041"/>
                </a:cubicBezTo>
                <a:close/>
                <a:moveTo>
                  <a:pt x="4963591" y="36576"/>
                </a:moveTo>
                <a:lnTo>
                  <a:pt x="4994224" y="36576"/>
                </a:lnTo>
                <a:lnTo>
                  <a:pt x="4994224" y="106528"/>
                </a:lnTo>
                <a:lnTo>
                  <a:pt x="5047259" y="106528"/>
                </a:lnTo>
                <a:lnTo>
                  <a:pt x="5047259" y="133045"/>
                </a:lnTo>
                <a:lnTo>
                  <a:pt x="4994224" y="133045"/>
                </a:lnTo>
                <a:lnTo>
                  <a:pt x="4994224" y="275692"/>
                </a:lnTo>
                <a:cubicBezTo>
                  <a:pt x="4994224" y="299923"/>
                  <a:pt x="4999711" y="313182"/>
                  <a:pt x="5021199" y="313182"/>
                </a:cubicBezTo>
                <a:cubicBezTo>
                  <a:pt x="5027600" y="313182"/>
                  <a:pt x="5036286" y="312725"/>
                  <a:pt x="5043145" y="310896"/>
                </a:cubicBezTo>
                <a:lnTo>
                  <a:pt x="5043145" y="335585"/>
                </a:lnTo>
                <a:cubicBezTo>
                  <a:pt x="5034457" y="338785"/>
                  <a:pt x="5022570" y="339700"/>
                  <a:pt x="5012055" y="339700"/>
                </a:cubicBezTo>
                <a:cubicBezTo>
                  <a:pt x="4979594" y="339700"/>
                  <a:pt x="4963591" y="323240"/>
                  <a:pt x="4963591" y="285750"/>
                </a:cubicBezTo>
                <a:lnTo>
                  <a:pt x="4963591" y="133045"/>
                </a:lnTo>
                <a:lnTo>
                  <a:pt x="4921986" y="133045"/>
                </a:lnTo>
                <a:lnTo>
                  <a:pt x="4921986" y="106528"/>
                </a:lnTo>
                <a:lnTo>
                  <a:pt x="4963591" y="106528"/>
                </a:lnTo>
                <a:close/>
                <a:moveTo>
                  <a:pt x="4087292" y="36576"/>
                </a:moveTo>
                <a:lnTo>
                  <a:pt x="4117924" y="36576"/>
                </a:lnTo>
                <a:lnTo>
                  <a:pt x="4117924" y="106528"/>
                </a:lnTo>
                <a:lnTo>
                  <a:pt x="4170959" y="106528"/>
                </a:lnTo>
                <a:lnTo>
                  <a:pt x="4170959" y="133045"/>
                </a:lnTo>
                <a:lnTo>
                  <a:pt x="4117924" y="133045"/>
                </a:lnTo>
                <a:lnTo>
                  <a:pt x="4117924" y="275692"/>
                </a:lnTo>
                <a:cubicBezTo>
                  <a:pt x="4117924" y="299923"/>
                  <a:pt x="4123410" y="313182"/>
                  <a:pt x="4144899" y="313182"/>
                </a:cubicBezTo>
                <a:cubicBezTo>
                  <a:pt x="4151300" y="313182"/>
                  <a:pt x="4159986" y="312725"/>
                  <a:pt x="4166844" y="310896"/>
                </a:cubicBezTo>
                <a:lnTo>
                  <a:pt x="4166844" y="335585"/>
                </a:lnTo>
                <a:cubicBezTo>
                  <a:pt x="4158158" y="338785"/>
                  <a:pt x="4146270" y="339700"/>
                  <a:pt x="4135755" y="339700"/>
                </a:cubicBezTo>
                <a:cubicBezTo>
                  <a:pt x="4103294" y="339700"/>
                  <a:pt x="4087292" y="323240"/>
                  <a:pt x="4087292" y="285750"/>
                </a:cubicBezTo>
                <a:lnTo>
                  <a:pt x="4087292" y="133045"/>
                </a:lnTo>
                <a:lnTo>
                  <a:pt x="4045686" y="133045"/>
                </a:lnTo>
                <a:lnTo>
                  <a:pt x="4045686" y="106528"/>
                </a:lnTo>
                <a:lnTo>
                  <a:pt x="4087292" y="106528"/>
                </a:lnTo>
                <a:close/>
                <a:moveTo>
                  <a:pt x="953567" y="36576"/>
                </a:moveTo>
                <a:lnTo>
                  <a:pt x="984199" y="36576"/>
                </a:lnTo>
                <a:lnTo>
                  <a:pt x="984199" y="106528"/>
                </a:lnTo>
                <a:lnTo>
                  <a:pt x="1037234" y="106528"/>
                </a:lnTo>
                <a:lnTo>
                  <a:pt x="1037234" y="133045"/>
                </a:lnTo>
                <a:lnTo>
                  <a:pt x="984199" y="133045"/>
                </a:lnTo>
                <a:lnTo>
                  <a:pt x="984199" y="275692"/>
                </a:lnTo>
                <a:cubicBezTo>
                  <a:pt x="984199" y="299923"/>
                  <a:pt x="989685" y="313182"/>
                  <a:pt x="1011174" y="313182"/>
                </a:cubicBezTo>
                <a:cubicBezTo>
                  <a:pt x="1017575" y="313182"/>
                  <a:pt x="1026261" y="312725"/>
                  <a:pt x="1033119" y="310896"/>
                </a:cubicBezTo>
                <a:lnTo>
                  <a:pt x="1033119" y="335585"/>
                </a:lnTo>
                <a:cubicBezTo>
                  <a:pt x="1024432" y="338785"/>
                  <a:pt x="1012545" y="339700"/>
                  <a:pt x="1002030" y="339700"/>
                </a:cubicBezTo>
                <a:cubicBezTo>
                  <a:pt x="969568" y="339700"/>
                  <a:pt x="953567" y="323240"/>
                  <a:pt x="953567" y="285750"/>
                </a:cubicBezTo>
                <a:lnTo>
                  <a:pt x="953567" y="133045"/>
                </a:lnTo>
                <a:lnTo>
                  <a:pt x="911961" y="133045"/>
                </a:lnTo>
                <a:lnTo>
                  <a:pt x="911961" y="106528"/>
                </a:lnTo>
                <a:lnTo>
                  <a:pt x="953567" y="106528"/>
                </a:lnTo>
                <a:close/>
                <a:moveTo>
                  <a:pt x="142189" y="12802"/>
                </a:moveTo>
                <a:cubicBezTo>
                  <a:pt x="213969" y="12802"/>
                  <a:pt x="254660" y="53035"/>
                  <a:pt x="264719" y="106528"/>
                </a:cubicBezTo>
                <a:lnTo>
                  <a:pt x="232257" y="106528"/>
                </a:lnTo>
                <a:cubicBezTo>
                  <a:pt x="218998" y="68123"/>
                  <a:pt x="193852" y="41148"/>
                  <a:pt x="140817" y="41148"/>
                </a:cubicBezTo>
                <a:cubicBezTo>
                  <a:pt x="65379" y="41148"/>
                  <a:pt x="34290" y="109728"/>
                  <a:pt x="34290" y="176936"/>
                </a:cubicBezTo>
                <a:cubicBezTo>
                  <a:pt x="34290" y="242773"/>
                  <a:pt x="64465" y="311810"/>
                  <a:pt x="142646" y="311810"/>
                </a:cubicBezTo>
                <a:cubicBezTo>
                  <a:pt x="193395" y="311810"/>
                  <a:pt x="217627" y="284378"/>
                  <a:pt x="231800" y="248717"/>
                </a:cubicBezTo>
                <a:lnTo>
                  <a:pt x="264719" y="248717"/>
                </a:lnTo>
                <a:cubicBezTo>
                  <a:pt x="249631" y="301295"/>
                  <a:pt x="211226" y="340157"/>
                  <a:pt x="141274" y="340157"/>
                </a:cubicBezTo>
                <a:cubicBezTo>
                  <a:pt x="48006" y="340157"/>
                  <a:pt x="0" y="267462"/>
                  <a:pt x="0" y="177394"/>
                </a:cubicBezTo>
                <a:cubicBezTo>
                  <a:pt x="0" y="90983"/>
                  <a:pt x="47548" y="12802"/>
                  <a:pt x="142189" y="12802"/>
                </a:cubicBezTo>
                <a:close/>
                <a:moveTo>
                  <a:pt x="5087798" y="0"/>
                </a:moveTo>
                <a:lnTo>
                  <a:pt x="5118430" y="0"/>
                </a:lnTo>
                <a:lnTo>
                  <a:pt x="5118430" y="143104"/>
                </a:lnTo>
                <a:cubicBezTo>
                  <a:pt x="5130774" y="120701"/>
                  <a:pt x="5152720" y="101041"/>
                  <a:pt x="5192496" y="101041"/>
                </a:cubicBezTo>
                <a:cubicBezTo>
                  <a:pt x="5226786" y="101041"/>
                  <a:pt x="5270220" y="119329"/>
                  <a:pt x="5270220" y="189738"/>
                </a:cubicBezTo>
                <a:lnTo>
                  <a:pt x="5270220" y="336499"/>
                </a:lnTo>
                <a:lnTo>
                  <a:pt x="5239588" y="336499"/>
                </a:lnTo>
                <a:lnTo>
                  <a:pt x="5239588" y="195682"/>
                </a:lnTo>
                <a:cubicBezTo>
                  <a:pt x="5239588" y="152705"/>
                  <a:pt x="5220843" y="128930"/>
                  <a:pt x="5184724" y="128930"/>
                </a:cubicBezTo>
                <a:cubicBezTo>
                  <a:pt x="5140832" y="128930"/>
                  <a:pt x="5118430" y="156820"/>
                  <a:pt x="5118430" y="209398"/>
                </a:cubicBezTo>
                <a:lnTo>
                  <a:pt x="5118430" y="336499"/>
                </a:lnTo>
                <a:lnTo>
                  <a:pt x="5087798" y="336499"/>
                </a:lnTo>
                <a:close/>
                <a:moveTo>
                  <a:pt x="3374059" y="0"/>
                </a:moveTo>
                <a:lnTo>
                  <a:pt x="3404692" y="0"/>
                </a:lnTo>
                <a:lnTo>
                  <a:pt x="3404692" y="270662"/>
                </a:lnTo>
                <a:cubicBezTo>
                  <a:pt x="3404692" y="292608"/>
                  <a:pt x="3404692" y="313639"/>
                  <a:pt x="3405149" y="336499"/>
                </a:cubicBezTo>
                <a:lnTo>
                  <a:pt x="3375888" y="336499"/>
                </a:lnTo>
                <a:cubicBezTo>
                  <a:pt x="3374517" y="330556"/>
                  <a:pt x="3374059" y="310896"/>
                  <a:pt x="3374059" y="300380"/>
                </a:cubicBezTo>
                <a:cubicBezTo>
                  <a:pt x="3362629" y="326898"/>
                  <a:pt x="3337941" y="341986"/>
                  <a:pt x="3299079" y="341986"/>
                </a:cubicBezTo>
                <a:cubicBezTo>
                  <a:pt x="3239643" y="341986"/>
                  <a:pt x="3203524" y="293522"/>
                  <a:pt x="3203524" y="224028"/>
                </a:cubicBezTo>
                <a:cubicBezTo>
                  <a:pt x="3203524" y="153162"/>
                  <a:pt x="3242386" y="101041"/>
                  <a:pt x="3305479" y="101041"/>
                </a:cubicBezTo>
                <a:cubicBezTo>
                  <a:pt x="3349371" y="101041"/>
                  <a:pt x="3367659" y="119329"/>
                  <a:pt x="3374059" y="133045"/>
                </a:cubicBezTo>
                <a:close/>
                <a:moveTo>
                  <a:pt x="2877998" y="0"/>
                </a:moveTo>
                <a:lnTo>
                  <a:pt x="2908630" y="0"/>
                </a:lnTo>
                <a:lnTo>
                  <a:pt x="2908630" y="336499"/>
                </a:lnTo>
                <a:lnTo>
                  <a:pt x="2877998" y="336499"/>
                </a:lnTo>
                <a:close/>
                <a:moveTo>
                  <a:pt x="1811197" y="0"/>
                </a:moveTo>
                <a:lnTo>
                  <a:pt x="1841830" y="0"/>
                </a:lnTo>
                <a:lnTo>
                  <a:pt x="1841830" y="221285"/>
                </a:lnTo>
                <a:cubicBezTo>
                  <a:pt x="1861947" y="198425"/>
                  <a:pt x="1920011" y="138532"/>
                  <a:pt x="1951101" y="106528"/>
                </a:cubicBezTo>
                <a:lnTo>
                  <a:pt x="1988591" y="106528"/>
                </a:lnTo>
                <a:lnTo>
                  <a:pt x="1899894" y="197053"/>
                </a:lnTo>
                <a:lnTo>
                  <a:pt x="1999564" y="336499"/>
                </a:lnTo>
                <a:lnTo>
                  <a:pt x="1962988" y="336499"/>
                </a:lnTo>
                <a:lnTo>
                  <a:pt x="1878406" y="216713"/>
                </a:lnTo>
                <a:lnTo>
                  <a:pt x="1841830" y="251917"/>
                </a:lnTo>
                <a:lnTo>
                  <a:pt x="1841830" y="336499"/>
                </a:lnTo>
                <a:lnTo>
                  <a:pt x="1811197" y="336499"/>
                </a:lnTo>
                <a:close/>
                <a:moveTo>
                  <a:pt x="1077772" y="0"/>
                </a:moveTo>
                <a:lnTo>
                  <a:pt x="1108405" y="0"/>
                </a:lnTo>
                <a:lnTo>
                  <a:pt x="1108405" y="47092"/>
                </a:lnTo>
                <a:lnTo>
                  <a:pt x="1077772" y="47092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49804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6423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FD5FFC5B-6AD9-06AD-FD0C-A4C30D909EA2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86412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kapings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94A19347-95B7-6A4A-A792-70AAD4A6F8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4258" y="2993539"/>
            <a:ext cx="4443484" cy="87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30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252D788-5165-4E2A-A5A1-7E9A06DD79C9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42804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57606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D491DFE5-5165-48AE-9981-85AF35D5FEA9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7185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9026268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38096F5-5CE4-BD4A-863B-A857C64BB1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2138934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5766299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707571"/>
            <a:ext cx="10621108" cy="5048979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83162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959" y="2455863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1959" y="4741863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1959" y="5224463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1C3611E1-915D-FC45-B483-31D28954FC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7853000-4C2C-8144-B86A-D528C93C90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81544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790" y="377865"/>
            <a:ext cx="10659007" cy="905378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83228"/>
            <a:ext cx="4933123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B79EED7-7374-E644-9787-62E7E1656B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1056" y="1478920"/>
            <a:ext cx="4933122" cy="370115"/>
          </a:xfrm>
        </p:spPr>
        <p:txBody>
          <a:bodyPr/>
          <a:lstStyle>
            <a:lvl1pPr>
              <a:buNone/>
              <a:defRPr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4736E952-F94D-E14F-A6F4-5297C60265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0676" y="1478030"/>
            <a:ext cx="4933122" cy="370115"/>
          </a:xfrm>
        </p:spPr>
        <p:txBody>
          <a:bodyPr/>
          <a:lstStyle>
            <a:lvl1pPr>
              <a:buNone/>
              <a:defRPr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787891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6569B78A-AD6D-E141-982F-D8320B49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102" r="24284"/>
          <a:stretch/>
        </p:blipFill>
        <p:spPr>
          <a:xfrm>
            <a:off x="6281738" y="0"/>
            <a:ext cx="5910262" cy="6858000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1738" y="0"/>
            <a:ext cx="5910262" cy="6858000"/>
          </a:xfrm>
        </p:spPr>
        <p:txBody>
          <a:bodyPr/>
          <a:lstStyle/>
          <a:p>
            <a:r>
              <a:rPr lang="nb-NO"/>
              <a:t>Legg bilde rett inn her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1533" y="6370638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9D10BF8D-2AAF-6043-8F14-05A25EBDDC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056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</p:spTree>
    <p:extLst>
      <p:ext uri="{BB962C8B-B14F-4D97-AF65-F5344CB8AC3E}">
        <p14:creationId xmlns:p14="http://schemas.microsoft.com/office/powerpoint/2010/main" val="35406347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til venstre og tekst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6569B78A-AD6D-E141-982F-D8320B49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102" r="24284"/>
          <a:stretch/>
        </p:blipFill>
        <p:spPr>
          <a:xfrm>
            <a:off x="0" y="0"/>
            <a:ext cx="5910262" cy="6858000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5910262" cy="6858000"/>
          </a:xfrm>
        </p:spPr>
        <p:txBody>
          <a:bodyPr/>
          <a:lstStyle/>
          <a:p>
            <a:r>
              <a:rPr lang="nb-NO"/>
              <a:t>Legg bilde rett inn her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35472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CA832A86-F517-B343-A28F-37A1C691F9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38F0658-EC45-5A48-B3C1-47900CACF7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5472" y="6370638"/>
            <a:ext cx="4230595" cy="365125"/>
          </a:xfrm>
        </p:spPr>
        <p:txBody>
          <a:bodyPr>
            <a:normAutofit/>
          </a:bodyPr>
          <a:lstStyle>
            <a:lvl1pPr algn="l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12F0E66B-ABF8-4E42-BDB6-0F41AB489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43AD8D1C-EAB0-3645-8548-77AB0AF6B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5472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</p:spTree>
    <p:extLst>
      <p:ext uri="{BB962C8B-B14F-4D97-AF65-F5344CB8AC3E}">
        <p14:creationId xmlns:p14="http://schemas.microsoft.com/office/powerpoint/2010/main" val="20504770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9184422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509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45552" y="1499784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644991" y="1000125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838200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649080" y="3552172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644989" y="2994120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5281102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7981375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4" name="Bilde 7">
            <a:extLst>
              <a:ext uri="{FF2B5EF4-FFF2-40B4-BE49-F238E27FC236}">
                <a16:creationId xmlns:a16="http://schemas.microsoft.com/office/drawing/2014/main" id="{3DF42371-501D-A534-A712-EBDA44D7DD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42" y="6401226"/>
            <a:ext cx="651358" cy="2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175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F7B9F-8F9D-43CD-8618-DFED96E3C19A}" type="datetime1">
              <a:rPr lang="nb-NO" smtClean="0"/>
              <a:t>28.01.2026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D6A19-7398-44A9-9743-804DE68A4930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Bilde 7">
            <a:extLst>
              <a:ext uri="{FF2B5EF4-FFF2-40B4-BE49-F238E27FC236}">
                <a16:creationId xmlns:a16="http://schemas.microsoft.com/office/drawing/2014/main" id="{B2A060E2-FCE9-EED0-761B-5178ACC44E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057" y="6311900"/>
            <a:ext cx="817817" cy="3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0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569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096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03" r:id="rId20"/>
    <p:sldLayoutId id="2147483804" r:id="rId21"/>
    <p:sldLayoutId id="2147483805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E56C7_69029EAC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4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ADBD9F-BDC2-920D-B840-98606CA84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510D7-CADA-5AE2-F14E-A1127BA7F5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</a:t>
            </a:fld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067772-3A8E-9303-61DC-6459F8BEB986}"/>
              </a:ext>
            </a:extLst>
          </p:cNvPr>
          <p:cNvSpPr txBox="1"/>
          <p:nvPr/>
        </p:nvSpPr>
        <p:spPr>
          <a:xfrm>
            <a:off x="326110" y="4781780"/>
            <a:ext cx="38002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solidFill>
                  <a:schemeClr val="bg1"/>
                </a:solidFill>
                <a:latin typeface="Abadi ExtraLight" panose="020B0204020104020204" pitchFamily="34" charset="0"/>
              </a:rPr>
              <a:t>Humaniora og pedagogikk</a:t>
            </a:r>
            <a:endParaRPr lang="nb-NO" sz="2000" dirty="0">
              <a:solidFill>
                <a:schemeClr val="bg1"/>
              </a:solidFill>
              <a:latin typeface="Abadi Extra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277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4ED340-1C42-71C2-F6DD-906617397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09" y="1960256"/>
            <a:ext cx="3262760" cy="53788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nb-NO" sz="2400" b="1" dirty="0"/>
              <a:t>Svarprosent HP 2025</a:t>
            </a:r>
            <a:endParaRPr lang="nb-NO" sz="24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BC9078D-1E19-253F-8D8C-C3F880D3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9AD569-83DD-4E5B-AF97-63825DE45633}" type="slidenum">
              <a:rPr lang="en-US" smtClean="0"/>
              <a:pPr/>
              <a:t>2</a:t>
            </a:fld>
            <a:endParaRPr lang="nb-NO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396898B8-6F16-7E9B-0CA8-D32349E9E10F}"/>
              </a:ext>
            </a:extLst>
          </p:cNvPr>
          <p:cNvSpPr txBox="1">
            <a:spLocks/>
          </p:cNvSpPr>
          <p:nvPr/>
        </p:nvSpPr>
        <p:spPr bwMode="auto">
          <a:xfrm>
            <a:off x="1439991" y="2279369"/>
            <a:ext cx="1456996" cy="66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4800" b="1" kern="0" dirty="0">
                <a:solidFill>
                  <a:schemeClr val="tx1"/>
                </a:solidFill>
                <a:ea typeface="Calibri"/>
                <a:cs typeface="Calibri"/>
              </a:rPr>
              <a:t>42 %</a:t>
            </a:r>
          </a:p>
          <a:p>
            <a:pPr marL="0" indent="0">
              <a:buFont typeface="Wingdings" pitchFamily="2" charset="2"/>
              <a:buNone/>
            </a:pPr>
            <a:endParaRPr lang="nb-NO" sz="2800" kern="0" dirty="0"/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47C204D6-677A-54EF-1CEE-C5DA879AE809}"/>
              </a:ext>
            </a:extLst>
          </p:cNvPr>
          <p:cNvSpPr txBox="1">
            <a:spLocks/>
          </p:cNvSpPr>
          <p:nvPr/>
        </p:nvSpPr>
        <p:spPr bwMode="auto">
          <a:xfrm>
            <a:off x="246538" y="2983305"/>
            <a:ext cx="3808844" cy="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1900" kern="0" dirty="0"/>
              <a:t>304 kandidater</a:t>
            </a:r>
            <a:br>
              <a:rPr lang="nb-NO" sz="1900" kern="0" dirty="0"/>
            </a:br>
            <a:r>
              <a:rPr lang="nb-NO" sz="1900" kern="0" dirty="0"/>
              <a:t>U</a:t>
            </a:r>
            <a:r>
              <a:rPr lang="nb-NO" sz="1900" dirty="0"/>
              <a:t>teksaminert høst 2022 – vår 2025 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9C91358C-17B9-6138-94EB-9654A202A197}"/>
              </a:ext>
            </a:extLst>
          </p:cNvPr>
          <p:cNvSpPr txBox="1">
            <a:spLocks/>
          </p:cNvSpPr>
          <p:nvPr/>
        </p:nvSpPr>
        <p:spPr>
          <a:xfrm>
            <a:off x="537109" y="1127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>
                <a:solidFill>
                  <a:srgbClr val="D2002B"/>
                </a:solidFill>
              </a:rPr>
              <a:t>Om undersøkelsen</a:t>
            </a:r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20249799-62CF-2C53-5CDC-D64BED90EC39}"/>
              </a:ext>
            </a:extLst>
          </p:cNvPr>
          <p:cNvSpPr txBox="1">
            <a:spLocks/>
          </p:cNvSpPr>
          <p:nvPr/>
        </p:nvSpPr>
        <p:spPr>
          <a:xfrm>
            <a:off x="5332955" y="2504705"/>
            <a:ext cx="6239437" cy="26842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b="1" dirty="0"/>
              <a:t>Formål</a:t>
            </a:r>
            <a:endParaRPr lang="nb-NO" sz="2000" dirty="0">
              <a:solidFill>
                <a:srgbClr val="1B1B1A"/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  <a:t>Kartlegge hvordan kandidatene har opplevd studietiden på </a:t>
            </a:r>
            <a:r>
              <a:rPr lang="nb-NO" sz="2000" kern="0" dirty="0" err="1">
                <a:solidFill>
                  <a:schemeClr val="bg1">
                    <a:lumMod val="50000"/>
                  </a:schemeClr>
                </a:solidFill>
              </a:rPr>
              <a:t>UiA</a:t>
            </a:r>
            <a: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</a:br>
            <a:endParaRPr lang="nb-NO" sz="2000" kern="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  <a:t>Kartlegge kandidatenes situasjon i arbeidsmarkedet </a:t>
            </a:r>
            <a:b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</a:br>
            <a:endParaRPr lang="nb-NO" sz="2000" kern="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  <a:t>Kartlegge kompetanser som har gjort kandidatene ettertraktet i arbeidslivet </a:t>
            </a:r>
            <a:endParaRPr lang="nb-NO" dirty="0"/>
          </a:p>
        </p:txBody>
      </p: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A897CB2E-7066-E4BD-BC8D-BDCCF2425E94}"/>
              </a:ext>
            </a:extLst>
          </p:cNvPr>
          <p:cNvCxnSpPr/>
          <p:nvPr/>
        </p:nvCxnSpPr>
        <p:spPr>
          <a:xfrm>
            <a:off x="4512209" y="1552259"/>
            <a:ext cx="0" cy="48040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CED78886-F461-A40C-28D9-5D24A7110F94}"/>
              </a:ext>
            </a:extLst>
          </p:cNvPr>
          <p:cNvSpPr txBox="1">
            <a:spLocks/>
          </p:cNvSpPr>
          <p:nvPr/>
        </p:nvSpPr>
        <p:spPr bwMode="auto">
          <a:xfrm>
            <a:off x="1439991" y="4329631"/>
            <a:ext cx="1456996" cy="66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4800" b="1" kern="0" dirty="0">
                <a:solidFill>
                  <a:schemeClr val="tx1"/>
                </a:solidFill>
                <a:ea typeface="Calibri"/>
                <a:cs typeface="Calibri"/>
              </a:rPr>
              <a:t>48 %</a:t>
            </a:r>
          </a:p>
          <a:p>
            <a:pPr marL="0" indent="0">
              <a:buFont typeface="Wingdings" pitchFamily="2" charset="2"/>
              <a:buNone/>
            </a:pPr>
            <a:endParaRPr lang="nb-NO" sz="2800" kern="0" dirty="0"/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8DEF745B-A64B-9B8B-407A-0B537ABB429F}"/>
              </a:ext>
            </a:extLst>
          </p:cNvPr>
          <p:cNvSpPr txBox="1">
            <a:spLocks/>
          </p:cNvSpPr>
          <p:nvPr/>
        </p:nvSpPr>
        <p:spPr bwMode="auto">
          <a:xfrm>
            <a:off x="188683" y="5070542"/>
            <a:ext cx="3808844" cy="66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nb-NO" sz="1900" kern="0" dirty="0"/>
              <a:t>346 kandidater</a:t>
            </a:r>
            <a:br>
              <a:rPr lang="nb-NO" sz="1900" kern="0" dirty="0"/>
            </a:br>
            <a:r>
              <a:rPr lang="nb-NO" sz="1900" kern="0" dirty="0"/>
              <a:t>U</a:t>
            </a:r>
            <a:r>
              <a:rPr lang="nb-NO" sz="1900" dirty="0"/>
              <a:t>teksaminert høst 2019 – vår 2022 </a:t>
            </a:r>
          </a:p>
          <a:p>
            <a:pPr marL="0" indent="0">
              <a:buFont typeface="Wingdings" pitchFamily="2" charset="2"/>
              <a:buNone/>
            </a:pPr>
            <a:endParaRPr lang="nb-NO" kern="0" dirty="0"/>
          </a:p>
          <a:p>
            <a:pPr marL="0" indent="0">
              <a:buFont typeface="Wingdings" pitchFamily="2" charset="2"/>
              <a:buNone/>
            </a:pPr>
            <a:endParaRPr lang="nb-NO" kern="0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4977E89-DA61-8407-3048-507678C0689B}"/>
              </a:ext>
            </a:extLst>
          </p:cNvPr>
          <p:cNvSpPr txBox="1">
            <a:spLocks/>
          </p:cNvSpPr>
          <p:nvPr/>
        </p:nvSpPr>
        <p:spPr>
          <a:xfrm>
            <a:off x="513594" y="3972674"/>
            <a:ext cx="3262760" cy="480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400" b="1" dirty="0"/>
              <a:t>Svarprosent HP 2022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80533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A5EF00BA-ECF6-FA11-2FFC-7ED3867E7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b-NO" sz="3200" dirty="0">
                <a:latin typeface="Helvetica"/>
                <a:cs typeface="Helvetica"/>
              </a:rPr>
              <a:t>Humaniora og pedagogikk-kandidatene har lavest andel som ville valgt samme utdanning igjen</a:t>
            </a:r>
            <a:endParaRPr lang="nb-NO" sz="4400" dirty="0"/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FE5573C2-2AD2-7833-708D-CA1BA993935A}"/>
              </a:ext>
            </a:extLst>
          </p:cNvPr>
          <p:cNvSpPr txBox="1">
            <a:spLocks/>
          </p:cNvSpPr>
          <p:nvPr/>
        </p:nvSpPr>
        <p:spPr bwMode="auto">
          <a:xfrm>
            <a:off x="2712124" y="1202531"/>
            <a:ext cx="6629399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 dirty="0"/>
              <a:t>Overordnet vurdering av studieprogram, med nedbrytninger (summen av enig/helt enig)</a:t>
            </a:r>
            <a:endParaRPr lang="nb-NO" sz="1400" i="1" kern="0" dirty="0">
              <a:highlight>
                <a:srgbClr val="FFFF00"/>
              </a:highlight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EC0DCB-860D-9E9B-885F-0FFC55995254}"/>
              </a:ext>
            </a:extLst>
          </p:cNvPr>
          <p:cNvSpPr txBox="1">
            <a:spLocks/>
          </p:cNvSpPr>
          <p:nvPr/>
        </p:nvSpPr>
        <p:spPr bwMode="auto">
          <a:xfrm>
            <a:off x="-74201" y="6553199"/>
            <a:ext cx="2040318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nb-NO" sz="1050" b="0" i="1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Kilde: Hovedundersøkelsen</a:t>
            </a:r>
            <a:endParaRPr kumimoji="0" lang="nb-NO" sz="1050" b="0" i="1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20D33B-0E20-A4FC-DA43-8D1255CCB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194" y="1731180"/>
            <a:ext cx="9195612" cy="4422094"/>
          </a:xfrm>
          <a:prstGeom prst="rect">
            <a:avLst/>
          </a:prstGeom>
        </p:spPr>
      </p:pic>
      <p:sp>
        <p:nvSpPr>
          <p:cNvPr id="7" name="Rektangel 5">
            <a:extLst>
              <a:ext uri="{FF2B5EF4-FFF2-40B4-BE49-F238E27FC236}">
                <a16:creationId xmlns:a16="http://schemas.microsoft.com/office/drawing/2014/main" id="{BBBC5EBA-1139-826B-CA8F-18B418BC0BB2}"/>
              </a:ext>
            </a:extLst>
          </p:cNvPr>
          <p:cNvSpPr/>
          <p:nvPr/>
        </p:nvSpPr>
        <p:spPr>
          <a:xfrm>
            <a:off x="1498194" y="4642966"/>
            <a:ext cx="9195612" cy="32657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6597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34E0-9B0B-8502-14B0-8B5C0AB03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7109" y="76201"/>
            <a:ext cx="8937781" cy="1011382"/>
          </a:xfrm>
        </p:spPr>
        <p:txBody>
          <a:bodyPr/>
          <a:lstStyle/>
          <a:p>
            <a:pPr algn="ctr"/>
            <a:r>
              <a:rPr lang="nb-NO" dirty="0"/>
              <a:t>Andel som vil anbefale sitt studieprogram til andre pr studieprogram ved </a:t>
            </a:r>
            <a:r>
              <a:rPr lang="nb-NO" dirty="0">
                <a:latin typeface="Helvetica"/>
                <a:cs typeface="Helvetica"/>
              </a:rPr>
              <a:t>Humaniora og pedagogikk</a:t>
            </a:r>
            <a:endParaRPr lang="nb-NO" dirty="0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A6AE7663-C464-4C83-A75E-5D2398CAD470}"/>
              </a:ext>
            </a:extLst>
          </p:cNvPr>
          <p:cNvSpPr txBox="1">
            <a:spLocks/>
          </p:cNvSpPr>
          <p:nvPr/>
        </p:nvSpPr>
        <p:spPr bwMode="auto">
          <a:xfrm>
            <a:off x="2781300" y="972714"/>
            <a:ext cx="6629399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 dirty="0"/>
              <a:t>Viser andel som har svart «Enig» og «Helt enig». N=265.</a:t>
            </a:r>
            <a:endParaRPr lang="nb-NO" sz="1400" i="1" kern="0" dirty="0">
              <a:highlight>
                <a:srgbClr val="FFFF00"/>
              </a:highlight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FE2EEBC-3592-4D1A-B6BE-65DE9A86AB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0750434"/>
              </p:ext>
            </p:extLst>
          </p:nvPr>
        </p:nvGraphicFramePr>
        <p:xfrm>
          <a:off x="1627109" y="1363074"/>
          <a:ext cx="8826372" cy="5295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2714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D2CB-7C22-DB84-DF83-31E85D8ED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921774"/>
          </a:xfrm>
        </p:spPr>
        <p:txBody>
          <a:bodyPr/>
          <a:lstStyle/>
          <a:p>
            <a:pPr algn="ctr"/>
            <a:r>
              <a:rPr lang="nb-NO" dirty="0">
                <a:latin typeface="Helvetica"/>
                <a:cs typeface="Helvetica"/>
              </a:rPr>
              <a:t>Humaniora og pedagogikk-</a:t>
            </a:r>
            <a:r>
              <a:rPr lang="nb-NO" dirty="0"/>
              <a:t>kandidatenes </a:t>
            </a:r>
            <a:br>
              <a:rPr lang="nb-NO" dirty="0"/>
            </a:br>
            <a:r>
              <a:rPr lang="nb-NO" dirty="0"/>
              <a:t>vurderinger av studietiden ved </a:t>
            </a:r>
            <a:r>
              <a:rPr lang="nb-NO" dirty="0" err="1"/>
              <a:t>UiA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103E79-CD99-0676-6193-796D406B18F9}"/>
              </a:ext>
            </a:extLst>
          </p:cNvPr>
          <p:cNvSpPr txBox="1">
            <a:spLocks/>
          </p:cNvSpPr>
          <p:nvPr/>
        </p:nvSpPr>
        <p:spPr bwMode="auto">
          <a:xfrm>
            <a:off x="1442540" y="799675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Enig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Helt enig».</a:t>
            </a:r>
            <a:endParaRPr lang="nb-NO" sz="1400" i="0" dirty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 dirty="0"/>
            </a:br>
            <a:endParaRPr lang="nb-NO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7490441-B73C-C34F-2F50-9119BA153A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098855"/>
              </p:ext>
            </p:extLst>
          </p:nvPr>
        </p:nvGraphicFramePr>
        <p:xfrm>
          <a:off x="1442540" y="1260987"/>
          <a:ext cx="9440210" cy="5095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42213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DFC64-FCC4-C4FB-24BE-16D86C42F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15CB66-B57D-7389-3C42-1F4CF46DB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78735C4-17D4-DDBD-6C9F-F85A16243CE7}"/>
              </a:ext>
            </a:extLst>
          </p:cNvPr>
          <p:cNvSpPr txBox="1"/>
          <p:nvPr/>
        </p:nvSpPr>
        <p:spPr>
          <a:xfrm>
            <a:off x="4117816" y="4497188"/>
            <a:ext cx="3956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>
                <a:latin typeface="Helvetica"/>
                <a:cs typeface="Helvetica"/>
              </a:rPr>
              <a:t>Humaniora og pedagogikk</a:t>
            </a:r>
            <a:endParaRPr lang="nb-NO" sz="2400" b="1" dirty="0">
              <a:latin typeface="Acumin Pro Semi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C0AAF9-B3F7-B3C8-071E-EFC229D44C32}"/>
              </a:ext>
            </a:extLst>
          </p:cNvPr>
          <p:cNvSpPr txBox="1"/>
          <p:nvPr/>
        </p:nvSpPr>
        <p:spPr>
          <a:xfrm>
            <a:off x="1485567" y="5399516"/>
            <a:ext cx="2236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Acumin Pro Light"/>
              </a:rPr>
              <a:t>36 prosent </a:t>
            </a:r>
            <a:r>
              <a:rPr lang="nb-NO" dirty="0">
                <a:latin typeface="Acumin Pro Light"/>
              </a:rPr>
              <a:t>fikk jobb før fullført utdanning.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BD5C6C-A3BB-274C-6D80-6D267B09F8DE}"/>
              </a:ext>
            </a:extLst>
          </p:cNvPr>
          <p:cNvSpPr txBox="1"/>
          <p:nvPr/>
        </p:nvSpPr>
        <p:spPr>
          <a:xfrm>
            <a:off x="5021247" y="5261015"/>
            <a:ext cx="2457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Acumin Pro Light"/>
              </a:rPr>
              <a:t>62 prosent </a:t>
            </a:r>
            <a:r>
              <a:rPr lang="nb-NO" dirty="0">
                <a:latin typeface="Acumin Pro Light"/>
              </a:rPr>
              <a:t>fikk jobb innen tre måneder etter fullført grad.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76C660-5E28-D780-E273-8522FA547CDC}"/>
              </a:ext>
            </a:extLst>
          </p:cNvPr>
          <p:cNvSpPr txBox="1"/>
          <p:nvPr/>
        </p:nvSpPr>
        <p:spPr>
          <a:xfrm>
            <a:off x="8357422" y="5399515"/>
            <a:ext cx="2457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Acumin Pro Light"/>
              </a:rPr>
              <a:t>71 prosent </a:t>
            </a:r>
            <a:r>
              <a:rPr lang="nb-NO" dirty="0">
                <a:latin typeface="Acumin Pro Light"/>
              </a:rPr>
              <a:t>har fått jobb innen 12 måneder. </a:t>
            </a:r>
          </a:p>
        </p:txBody>
      </p:sp>
    </p:spTree>
    <p:extLst>
      <p:ext uri="{BB962C8B-B14F-4D97-AF65-F5344CB8AC3E}">
        <p14:creationId xmlns:p14="http://schemas.microsoft.com/office/powerpoint/2010/main" val="4050426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C7DE95F-36A2-41D5-CF5F-4FEC3B5C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lang="nb-NO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7834880D-5835-FBEF-4692-C53B04DD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474" y="315855"/>
            <a:ext cx="8655051" cy="72799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 dirty="0">
                <a:latin typeface="Helvetica"/>
                <a:cs typeface="Helvetica"/>
              </a:rPr>
              <a:t>Overgangen til arbeidsmarkedet pr studieprogram</a:t>
            </a:r>
            <a:endParaRPr lang="nb-NO" sz="1800" dirty="0">
              <a:latin typeface="Helvetica"/>
              <a:cs typeface="Helvetica"/>
            </a:endParaRP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39B4B323-63FD-8712-C3F4-67B667948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1816" y="1128576"/>
            <a:ext cx="6708365" cy="2574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sz="1400" i="1" dirty="0"/>
              <a:t>Andelen som fikk jobb </a:t>
            </a:r>
            <a:r>
              <a:rPr lang="nb-NO" sz="1400" i="1" u="sng" dirty="0"/>
              <a:t>før</a:t>
            </a:r>
            <a:r>
              <a:rPr lang="nb-NO" sz="1400" i="1" dirty="0"/>
              <a:t> fullført utdanning ved Humaniora og pedagogikk.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A834F6A-4AD1-4B27-AA15-87975D5E6B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5452418"/>
              </p:ext>
            </p:extLst>
          </p:nvPr>
        </p:nvGraphicFramePr>
        <p:xfrm>
          <a:off x="3017043" y="1485899"/>
          <a:ext cx="6157914" cy="4991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92065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9A46C-2163-83A6-9677-18EB467C2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346A3600-4416-9265-53F7-96966FABB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045" y="118125"/>
            <a:ext cx="8021910" cy="625277"/>
          </a:xfrm>
        </p:spPr>
        <p:txBody>
          <a:bodyPr anchor="ctr">
            <a:normAutofit/>
          </a:bodyPr>
          <a:lstStyle/>
          <a:p>
            <a:pPr algn="ctr"/>
            <a:r>
              <a:rPr lang="nb-NO" sz="3200" dirty="0">
                <a:latin typeface="Helvetica"/>
                <a:cs typeface="Helvetica"/>
              </a:rPr>
              <a:t>Arbeids- og studiesituasjon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CF1A63EC-C9F9-DFE7-8F32-E1B3299A9753}"/>
              </a:ext>
            </a:extLst>
          </p:cNvPr>
          <p:cNvSpPr txBox="1">
            <a:spLocks/>
          </p:cNvSpPr>
          <p:nvPr/>
        </p:nvSpPr>
        <p:spPr bwMode="auto">
          <a:xfrm>
            <a:off x="2342510" y="694575"/>
            <a:ext cx="750698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 dirty="0"/>
              <a:t>Humaniora og pedagogikk-kandidatens arbeids- og studiesituasjon pr 25. august 2025</a:t>
            </a:r>
            <a:endParaRPr lang="nb-NO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726A002-5AEA-4930-A5A7-A49ED4C3C7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0632531"/>
              </p:ext>
            </p:extLst>
          </p:nvPr>
        </p:nvGraphicFramePr>
        <p:xfrm>
          <a:off x="1460500" y="952020"/>
          <a:ext cx="9271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7867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0126A-41E9-1918-5460-174FE4DBF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44BE9-E505-932D-4C25-F068E58CD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3428"/>
            <a:ext cx="10972800" cy="925511"/>
          </a:xfrm>
        </p:spPr>
        <p:txBody>
          <a:bodyPr/>
          <a:lstStyle/>
          <a:p>
            <a:pPr algn="ctr"/>
            <a:r>
              <a:rPr lang="nb-NO" dirty="0">
                <a:solidFill>
                  <a:srgbClr val="C8102E"/>
                </a:solidFill>
              </a:rPr>
              <a:t>Mindre tilvekst av UiA kandidater som jobber i Agder, men flere ønsker å bli værende her på sikt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D1CDB-2B0A-A1C1-ED9E-265A84A91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1D6A19-7398-44A9-9743-804DE68A4930}" type="slidenum">
              <a:rPr lang="nb-NO" smtClean="0"/>
              <a:pPr/>
              <a:t>9</a:t>
            </a:fld>
            <a:endParaRPr lang="nb-NO"/>
          </a:p>
        </p:txBody>
      </p:sp>
      <p:pic>
        <p:nvPicPr>
          <p:cNvPr id="10" name="Bilde 9" descr="Et bilde som inneholder illustrasjon&#10;&#10;KI-generert innhold kan være feil.">
            <a:extLst>
              <a:ext uri="{FF2B5EF4-FFF2-40B4-BE49-F238E27FC236}">
                <a16:creationId xmlns:a16="http://schemas.microsoft.com/office/drawing/2014/main" id="{AE399667-131A-2FE3-C493-5BADAE75D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532" y="2134947"/>
            <a:ext cx="4428598" cy="4192241"/>
          </a:xfrm>
          <a:prstGeom prst="rect">
            <a:avLst/>
          </a:prstGeom>
        </p:spPr>
      </p:pic>
      <p:sp>
        <p:nvSpPr>
          <p:cNvPr id="11" name="TekstSylinder 13">
            <a:extLst>
              <a:ext uri="{FF2B5EF4-FFF2-40B4-BE49-F238E27FC236}">
                <a16:creationId xmlns:a16="http://schemas.microsoft.com/office/drawing/2014/main" id="{884092D1-031F-42A6-FB3C-F5E1698C75C7}"/>
              </a:ext>
            </a:extLst>
          </p:cNvPr>
          <p:cNvSpPr txBox="1"/>
          <p:nvPr/>
        </p:nvSpPr>
        <p:spPr>
          <a:xfrm>
            <a:off x="1560633" y="3424302"/>
            <a:ext cx="1040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8%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38E343FB-5393-4DA4-C30B-828A28DB2806}"/>
              </a:ext>
            </a:extLst>
          </p:cNvPr>
          <p:cNvSpPr txBox="1"/>
          <p:nvPr/>
        </p:nvSpPr>
        <p:spPr>
          <a:xfrm>
            <a:off x="1732154" y="434763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2019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CB75B147-94A1-43F3-675D-6C64FCA7927E}"/>
              </a:ext>
            </a:extLst>
          </p:cNvPr>
          <p:cNvSpPr txBox="1"/>
          <p:nvPr/>
        </p:nvSpPr>
        <p:spPr>
          <a:xfrm>
            <a:off x="871994" y="1808465"/>
            <a:ext cx="1796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Tilvekst i jobb:</a:t>
            </a:r>
          </a:p>
        </p:txBody>
      </p:sp>
      <p:sp>
        <p:nvSpPr>
          <p:cNvPr id="18" name="TekstSylinder 13">
            <a:extLst>
              <a:ext uri="{FF2B5EF4-FFF2-40B4-BE49-F238E27FC236}">
                <a16:creationId xmlns:a16="http://schemas.microsoft.com/office/drawing/2014/main" id="{60CF6AA9-7B14-ADF0-C181-3E0A55B0BDB5}"/>
              </a:ext>
            </a:extLst>
          </p:cNvPr>
          <p:cNvSpPr txBox="1"/>
          <p:nvPr/>
        </p:nvSpPr>
        <p:spPr>
          <a:xfrm>
            <a:off x="3771198" y="1937308"/>
            <a:ext cx="13917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b="1" dirty="0">
                <a:solidFill>
                  <a:srgbClr val="C00000"/>
                </a:solidFill>
                <a:latin typeface="Calibri" panose="020F0502020204030204"/>
              </a:rPr>
              <a:t>14</a:t>
            </a:r>
            <a:r>
              <a:rPr kumimoji="0" lang="nb-NO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E5BB59D-82DB-B277-68D6-448B9AFC218D}"/>
              </a:ext>
            </a:extLst>
          </p:cNvPr>
          <p:cNvSpPr txBox="1"/>
          <p:nvPr/>
        </p:nvSpPr>
        <p:spPr>
          <a:xfrm>
            <a:off x="4064686" y="274572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2022</a:t>
            </a:r>
          </a:p>
        </p:txBody>
      </p:sp>
      <p:sp>
        <p:nvSpPr>
          <p:cNvPr id="20" name="TekstSylinder 13">
            <a:extLst>
              <a:ext uri="{FF2B5EF4-FFF2-40B4-BE49-F238E27FC236}">
                <a16:creationId xmlns:a16="http://schemas.microsoft.com/office/drawing/2014/main" id="{B65E58D8-422B-5810-F8CC-52A35784493A}"/>
              </a:ext>
            </a:extLst>
          </p:cNvPr>
          <p:cNvSpPr txBox="1"/>
          <p:nvPr/>
        </p:nvSpPr>
        <p:spPr>
          <a:xfrm>
            <a:off x="5926317" y="3370759"/>
            <a:ext cx="13917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b="1" dirty="0">
                <a:solidFill>
                  <a:srgbClr val="C00000"/>
                </a:solidFill>
                <a:latin typeface="Calibri" panose="020F0502020204030204"/>
              </a:rPr>
              <a:t>10</a:t>
            </a:r>
            <a:r>
              <a:rPr kumimoji="0" lang="nb-NO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70782A5-24F1-A532-DC5A-1EA82D92437C}"/>
              </a:ext>
            </a:extLst>
          </p:cNvPr>
          <p:cNvSpPr txBox="1"/>
          <p:nvPr/>
        </p:nvSpPr>
        <p:spPr>
          <a:xfrm>
            <a:off x="6192802" y="410942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2025</a:t>
            </a:r>
          </a:p>
        </p:txBody>
      </p:sp>
      <p:sp>
        <p:nvSpPr>
          <p:cNvPr id="22" name="Frihåndsform: figur 21">
            <a:extLst>
              <a:ext uri="{FF2B5EF4-FFF2-40B4-BE49-F238E27FC236}">
                <a16:creationId xmlns:a16="http://schemas.microsoft.com/office/drawing/2014/main" id="{A4289709-DA4A-9255-B42B-FF494763D513}"/>
              </a:ext>
            </a:extLst>
          </p:cNvPr>
          <p:cNvSpPr/>
          <p:nvPr/>
        </p:nvSpPr>
        <p:spPr>
          <a:xfrm>
            <a:off x="2463900" y="3691106"/>
            <a:ext cx="3078866" cy="1193697"/>
          </a:xfrm>
          <a:custGeom>
            <a:avLst/>
            <a:gdLst>
              <a:gd name="csX0" fmla="*/ 0 w 3078866"/>
              <a:gd name="csY0" fmla="*/ 1175655 h 1193697"/>
              <a:gd name="csX1" fmla="*/ 925975 w 3078866"/>
              <a:gd name="csY1" fmla="*/ 1036758 h 1193697"/>
              <a:gd name="csX2" fmla="*/ 1932972 w 3078866"/>
              <a:gd name="csY2" fmla="*/ 29761 h 1193697"/>
              <a:gd name="csX3" fmla="*/ 3078866 w 3078866"/>
              <a:gd name="csY3" fmla="*/ 365427 h 1193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078866" h="1193697">
                <a:moveTo>
                  <a:pt x="0" y="1175655"/>
                </a:moveTo>
                <a:cubicBezTo>
                  <a:pt x="301906" y="1201697"/>
                  <a:pt x="603813" y="1227740"/>
                  <a:pt x="925975" y="1036758"/>
                </a:cubicBezTo>
                <a:cubicBezTo>
                  <a:pt x="1248137" y="845776"/>
                  <a:pt x="1574157" y="141649"/>
                  <a:pt x="1932972" y="29761"/>
                </a:cubicBezTo>
                <a:cubicBezTo>
                  <a:pt x="2291787" y="-82128"/>
                  <a:pt x="2685326" y="141649"/>
                  <a:pt x="3078866" y="36542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576F5CEE-507B-C77A-3958-C44B8B076D8B}"/>
              </a:ext>
            </a:extLst>
          </p:cNvPr>
          <p:cNvSpPr txBox="1"/>
          <p:nvPr/>
        </p:nvSpPr>
        <p:spPr>
          <a:xfrm>
            <a:off x="1186646" y="6365237"/>
            <a:ext cx="897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På tilvekst totalt er det en økning fra 17% til 26% i andel som blir boende i Agder</a:t>
            </a:r>
          </a:p>
        </p:txBody>
      </p:sp>
    </p:spTree>
    <p:extLst>
      <p:ext uri="{BB962C8B-B14F-4D97-AF65-F5344CB8AC3E}">
        <p14:creationId xmlns:p14="http://schemas.microsoft.com/office/powerpoint/2010/main" val="4202578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B68D1-FDCD-588C-DA80-441EAB9F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398" y="0"/>
            <a:ext cx="7713203" cy="754886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 dirty="0">
                <a:solidFill>
                  <a:srgbClr val="C8102E"/>
                </a:solidFill>
                <a:latin typeface="Helvetica"/>
                <a:cs typeface="Helvetica"/>
              </a:rPr>
              <a:t>Bo- og arbeidssted</a:t>
            </a:r>
            <a:endParaRPr lang="nb-NO" sz="1800" dirty="0">
              <a:solidFill>
                <a:srgbClr val="C8102E"/>
              </a:solidFill>
              <a:latin typeface="Helvetica"/>
              <a:cs typeface="Helvetica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C7DE95F-36A2-41D5-CF5F-4FEC3B5C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0727473" y="6370637"/>
            <a:ext cx="1295400" cy="365125"/>
          </a:xfrm>
          <a:prstGeom prst="rect">
            <a:avLst/>
          </a:prstGeom>
          <a:noFill/>
          <a:ln/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lang="nb-NO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9305060-7AA4-44E6-C35E-C9E969AE9250}"/>
              </a:ext>
            </a:extLst>
          </p:cNvPr>
          <p:cNvSpPr txBox="1">
            <a:spLocks/>
          </p:cNvSpPr>
          <p:nvPr/>
        </p:nvSpPr>
        <p:spPr bwMode="auto">
          <a:xfrm>
            <a:off x="2342509" y="752766"/>
            <a:ext cx="750698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 dirty="0"/>
              <a:t>Regionene hvor Humaniora og pedagogikk-kandidatene bor/jobber i dag (n=291)</a:t>
            </a:r>
            <a:endParaRPr lang="nb-NO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C3B8D85-B9CF-4F54-E30C-45D9726F15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240384"/>
              </p:ext>
            </p:extLst>
          </p:nvPr>
        </p:nvGraphicFramePr>
        <p:xfrm>
          <a:off x="2342509" y="1309174"/>
          <a:ext cx="8605273" cy="5133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620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0EA2C8A3-06DA-40F8-D42A-1152FFE67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01455" y="5782614"/>
            <a:ext cx="4290981" cy="810038"/>
          </a:xfrm>
        </p:spPr>
        <p:txBody>
          <a:bodyPr/>
          <a:lstStyle/>
          <a:p>
            <a:pPr marL="0" indent="0">
              <a:buNone/>
            </a:pPr>
            <a:r>
              <a:rPr lang="nb-NO" sz="1100" b="1"/>
              <a:t>Merk: </a:t>
            </a:r>
            <a:r>
              <a:rPr lang="nb-NO" sz="1100"/>
              <a:t>I mistilpasning-analysene er kandidater som er studenter (som hovedbeskjeftigelse) tatt ut. Dette er delvis forklaringen på at arbeidsledighetstallene avviker noe fra tallene i figuren i senere lysbilder.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DCC8441-7CA5-2373-C2CC-9B7528D84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11</a:t>
            </a:fld>
            <a:endParaRPr lang="nb-NO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F8A54FE-B2B5-CAA6-3FBF-DA69893C6051}"/>
              </a:ext>
            </a:extLst>
          </p:cNvPr>
          <p:cNvGraphicFramePr>
            <a:graphicFrameLocks/>
          </p:cNvGraphicFramePr>
          <p:nvPr/>
        </p:nvGraphicFramePr>
        <p:xfrm>
          <a:off x="609601" y="1746913"/>
          <a:ext cx="6500884" cy="374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B243E68E-E717-3890-E775-C064FFCB3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636" y="2335627"/>
            <a:ext cx="4495800" cy="1733550"/>
          </a:xfrm>
          <a:prstGeom prst="rect">
            <a:avLst/>
          </a:prstGeom>
        </p:spPr>
      </p:pic>
      <p:sp>
        <p:nvSpPr>
          <p:cNvPr id="5" name="Rektangel 5">
            <a:extLst>
              <a:ext uri="{FF2B5EF4-FFF2-40B4-BE49-F238E27FC236}">
                <a16:creationId xmlns:a16="http://schemas.microsoft.com/office/drawing/2014/main" id="{F917609A-E450-9285-E336-BC66EF60FE25}"/>
              </a:ext>
            </a:extLst>
          </p:cNvPr>
          <p:cNvSpPr/>
          <p:nvPr/>
        </p:nvSpPr>
        <p:spPr>
          <a:xfrm flipV="1">
            <a:off x="7296636" y="3096702"/>
            <a:ext cx="4495800" cy="1930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B2B8F1C4-9DE6-1ECB-E58D-2502D0336F3F}"/>
              </a:ext>
            </a:extLst>
          </p:cNvPr>
          <p:cNvSpPr txBox="1">
            <a:spLocks/>
          </p:cNvSpPr>
          <p:nvPr/>
        </p:nvSpPr>
        <p:spPr>
          <a:xfrm>
            <a:off x="609601" y="413250"/>
            <a:ext cx="10392508" cy="693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  <a:t>Mistilpasning i arbeidslivet</a:t>
            </a:r>
            <a:endParaRPr lang="nb-NO" sz="3200" dirty="0">
              <a:solidFill>
                <a:srgbClr val="D200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097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D26694-8C25-B75A-79E8-CC5F97246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403225"/>
            <a:ext cx="10392508" cy="655955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 dirty="0">
                <a:solidFill>
                  <a:srgbClr val="C8102E"/>
                </a:solidFill>
              </a:rPr>
              <a:t>Andel i relevant jobb</a:t>
            </a:r>
            <a:endParaRPr lang="nb-NO" sz="1800" dirty="0">
              <a:solidFill>
                <a:srgbClr val="C8102E"/>
              </a:solidFill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7CCBD5-0217-2AA5-467A-FD1FB35B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12</a:t>
            </a:fld>
            <a:endParaRPr lang="nb-NO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2BC391D-C7CB-49B8-D02F-3BAC974A9BF0}"/>
              </a:ext>
            </a:extLst>
          </p:cNvPr>
          <p:cNvGraphicFramePr>
            <a:graphicFrameLocks noGrp="1"/>
          </p:cNvGraphicFramePr>
          <p:nvPr/>
        </p:nvGraphicFramePr>
        <p:xfrm>
          <a:off x="1334883" y="1356360"/>
          <a:ext cx="9522234" cy="4869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ktangel 10">
            <a:extLst>
              <a:ext uri="{FF2B5EF4-FFF2-40B4-BE49-F238E27FC236}">
                <a16:creationId xmlns:a16="http://schemas.microsoft.com/office/drawing/2014/main" id="{C446094A-A218-6707-2440-7E346CE416A7}"/>
              </a:ext>
            </a:extLst>
          </p:cNvPr>
          <p:cNvSpPr/>
          <p:nvPr/>
        </p:nvSpPr>
        <p:spPr>
          <a:xfrm>
            <a:off x="1334882" y="4729518"/>
            <a:ext cx="9522233" cy="5204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0282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7CCBD5-0217-2AA5-467A-FD1FB35B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DABC04B-AE03-49EF-1361-94C9C490F664}"/>
              </a:ext>
            </a:extLst>
          </p:cNvPr>
          <p:cNvSpPr txBox="1">
            <a:spLocks/>
          </p:cNvSpPr>
          <p:nvPr/>
        </p:nvSpPr>
        <p:spPr>
          <a:xfrm>
            <a:off x="692331" y="47413"/>
            <a:ext cx="10807337" cy="996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  <a:t>Andel i relevant jobb pr studieprogram ved Humaniora og pedagogikk</a:t>
            </a:r>
            <a:endParaRPr lang="en-US" sz="3200" dirty="0">
              <a:solidFill>
                <a:srgbClr val="D2002B"/>
              </a:solidFill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422CA39-24D7-4E18-AFC6-F899A2F58D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1273596"/>
              </p:ext>
            </p:extLst>
          </p:nvPr>
        </p:nvGraphicFramePr>
        <p:xfrm>
          <a:off x="2681965" y="1271433"/>
          <a:ext cx="6828069" cy="4974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9809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82806-5C03-EAE5-C98F-FF6811345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A92CB-05DB-2D53-D701-6B5C2144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990600"/>
          </a:xfrm>
        </p:spPr>
        <p:txBody>
          <a:bodyPr/>
          <a:lstStyle/>
          <a:p>
            <a:pPr algn="ctr"/>
            <a:r>
              <a:rPr lang="nb-NO"/>
              <a:t>Hvorfor utdanningen oppleves som lite relevant i nåværende jobb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30C8124-6B4B-3802-52AF-08DB9CE6F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983544"/>
              </p:ext>
            </p:extLst>
          </p:nvPr>
        </p:nvGraphicFramePr>
        <p:xfrm>
          <a:off x="1504336" y="1120542"/>
          <a:ext cx="8813636" cy="5258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7792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5" y="502280"/>
            <a:ext cx="10392508" cy="765175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 dirty="0">
                <a:solidFill>
                  <a:srgbClr val="C8102E"/>
                </a:solidFill>
              </a:rPr>
              <a:t>Arbeidsledighet</a:t>
            </a:r>
            <a:endParaRPr lang="nb-NO" sz="2000" dirty="0">
              <a:solidFill>
                <a:srgbClr val="C8102E"/>
              </a:solidFill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15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E87C161-A8C1-4B9D-74D6-DC3D2B6F07A2}"/>
              </a:ext>
            </a:extLst>
          </p:cNvPr>
          <p:cNvSpPr txBox="1"/>
          <p:nvPr/>
        </p:nvSpPr>
        <p:spPr>
          <a:xfrm>
            <a:off x="1269659" y="6404798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b="1" i="1" dirty="0">
                <a:solidFill>
                  <a:schemeClr val="bg1">
                    <a:lumMod val="50000"/>
                  </a:schemeClr>
                </a:solidFill>
              </a:rPr>
              <a:t>Merk: </a:t>
            </a:r>
            <a:r>
              <a:rPr lang="nb-NO" sz="1100" i="1" dirty="0">
                <a:solidFill>
                  <a:schemeClr val="bg1">
                    <a:lumMod val="50000"/>
                  </a:schemeClr>
                </a:solidFill>
              </a:rPr>
              <a:t>Kandidater som er studenter (som hovedbeskjeftigelse) er tatt ut i denne analysen.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CA4D36C-679C-D48A-5640-0BB3EADAD219}"/>
              </a:ext>
            </a:extLst>
          </p:cNvPr>
          <p:cNvGraphicFramePr>
            <a:graphicFrameLocks/>
          </p:cNvGraphicFramePr>
          <p:nvPr/>
        </p:nvGraphicFramePr>
        <p:xfrm>
          <a:off x="1768474" y="1568269"/>
          <a:ext cx="8655051" cy="4535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el 10">
            <a:extLst>
              <a:ext uri="{FF2B5EF4-FFF2-40B4-BE49-F238E27FC236}">
                <a16:creationId xmlns:a16="http://schemas.microsoft.com/office/drawing/2014/main" id="{CAE0A9D6-CB1A-2000-375C-330C62F4F8FF}"/>
              </a:ext>
            </a:extLst>
          </p:cNvPr>
          <p:cNvSpPr/>
          <p:nvPr/>
        </p:nvSpPr>
        <p:spPr>
          <a:xfrm>
            <a:off x="1768474" y="1706622"/>
            <a:ext cx="8655051" cy="5204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0502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8" y="176425"/>
            <a:ext cx="12176812" cy="813259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  <a:t>Arbeidsledighet pr</a:t>
            </a:r>
            <a:b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</a:br>
            <a: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  <a:t>studieprogram ved Humaniora og pedagogikk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E87C161-A8C1-4B9D-74D6-DC3D2B6F07A2}"/>
              </a:ext>
            </a:extLst>
          </p:cNvPr>
          <p:cNvSpPr txBox="1"/>
          <p:nvPr/>
        </p:nvSpPr>
        <p:spPr>
          <a:xfrm>
            <a:off x="3396909" y="6575062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Merk: </a:t>
            </a:r>
            <a:r>
              <a:rPr kumimoji="0" lang="nb-NO" sz="11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Kandidater som er studenter (som hovedbeskjeftigelse) er tatt ut i denne analysen.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B0E4DB8-B32F-49D3-B6BD-BE61BEF0DF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0790064"/>
              </p:ext>
            </p:extLst>
          </p:nvPr>
        </p:nvGraphicFramePr>
        <p:xfrm>
          <a:off x="3437449" y="1316471"/>
          <a:ext cx="5317101" cy="4770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47752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8" y="2784"/>
            <a:ext cx="12176812" cy="1162339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  <a:t>Bransjene Humaniora og pedagogikk-</a:t>
            </a:r>
            <a:b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</a:br>
            <a:r>
              <a:rPr lang="nb-NO" sz="3200" dirty="0">
                <a:solidFill>
                  <a:srgbClr val="D2002B"/>
                </a:solidFill>
                <a:latin typeface="Helvetica"/>
                <a:cs typeface="Helvetica"/>
              </a:rPr>
              <a:t>kandidatene jobber i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8CF877E-EC04-4F71-B3D9-6273A1A286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6775468"/>
              </p:ext>
            </p:extLst>
          </p:nvPr>
        </p:nvGraphicFramePr>
        <p:xfrm>
          <a:off x="2044797" y="1385605"/>
          <a:ext cx="8102406" cy="5037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6177937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78"/>
            <a:ext cx="12192000" cy="709922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solidFill>
                  <a:srgbClr val="D2002B"/>
                </a:solidFill>
              </a:rPr>
              <a:t>Generell/fagspesifikk kompetanse i studiene i nåværende jobb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D733CA-3C2B-83ED-93BB-E9BF08178076}"/>
              </a:ext>
            </a:extLst>
          </p:cNvPr>
          <p:cNvSpPr txBox="1">
            <a:spLocks/>
          </p:cNvSpPr>
          <p:nvPr/>
        </p:nvSpPr>
        <p:spPr bwMode="auto">
          <a:xfrm>
            <a:off x="73891" y="6576877"/>
            <a:ext cx="2040318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nb-NO" sz="1050" b="0" i="1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7EF7A79-4E4B-BE9D-E4D7-4C7E52803721}"/>
              </a:ext>
            </a:extLst>
          </p:cNvPr>
          <p:cNvSpPr txBox="1">
            <a:spLocks/>
          </p:cNvSpPr>
          <p:nvPr/>
        </p:nvSpPr>
        <p:spPr bwMode="auto">
          <a:xfrm>
            <a:off x="1442540" y="817434"/>
            <a:ext cx="9306920" cy="117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Hvordan opplever du sammenhengen mellom utdanningen du har tatt og din nåværende jobb? </a:t>
            </a:r>
          </a:p>
          <a:p>
            <a:pPr algn="ctr"/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Andel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I svært stor grad» ved Humaniora og pedagogikk. </a:t>
            </a:r>
            <a:br>
              <a:rPr lang="nb-NO" sz="1400" dirty="0"/>
            </a:br>
            <a:endParaRPr lang="nb-NO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F498926-090A-4309-B73D-AF1E3DA465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9145379"/>
              </p:ext>
            </p:extLst>
          </p:nvPr>
        </p:nvGraphicFramePr>
        <p:xfrm>
          <a:off x="2015900" y="1650302"/>
          <a:ext cx="8160200" cy="4902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2881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854927-6A7E-EFFB-62F7-FE4DB194C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19</a:t>
            </a:fld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500F50DC-C8CE-F2F4-BF76-DD08C1C6B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78"/>
            <a:ext cx="12192000" cy="1007012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 dirty="0">
                <a:solidFill>
                  <a:srgbClr val="D2002B"/>
                </a:solidFill>
              </a:rPr>
              <a:t>Generell/fagspesifikk kompetanse i studiene i nåværende jobb brutt ned på studieprogram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3A7BE7-0082-BE4F-1E7F-9BFBCA25EE1E}"/>
              </a:ext>
            </a:extLst>
          </p:cNvPr>
          <p:cNvSpPr txBox="1">
            <a:spLocks/>
          </p:cNvSpPr>
          <p:nvPr/>
        </p:nvSpPr>
        <p:spPr bwMode="auto">
          <a:xfrm>
            <a:off x="1442540" y="1125810"/>
            <a:ext cx="9306920" cy="48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Hvordan opplever du sammenhengen mellom utdanningen du har tatt og din nåværende jobb? </a:t>
            </a:r>
          </a:p>
          <a:p>
            <a:pPr algn="ctr"/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Andel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I stor grad». Viser kun studieprogram hvor n&gt;5.</a:t>
            </a:r>
            <a:endParaRPr lang="nb-NO" sz="1400" i="0" dirty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 dirty="0"/>
            </a:br>
            <a:endParaRPr lang="nb-NO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49AC342-E5A8-4931-8FFE-78B25160B9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2868170"/>
              </p:ext>
            </p:extLst>
          </p:nvPr>
        </p:nvGraphicFramePr>
        <p:xfrm>
          <a:off x="2504243" y="1824189"/>
          <a:ext cx="7183513" cy="4729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102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99E81-6604-4CEB-CD17-C029D39EF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5341452C-5B8D-1133-1A81-46AB90371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98" y="435092"/>
            <a:ext cx="10984604" cy="486757"/>
          </a:xfrm>
        </p:spPr>
        <p:txBody>
          <a:bodyPr>
            <a:normAutofit/>
          </a:bodyPr>
          <a:lstStyle/>
          <a:p>
            <a:pPr algn="ctr"/>
            <a:r>
              <a:rPr lang="nb-NO" sz="2800" dirty="0">
                <a:latin typeface="Helvetica"/>
                <a:cs typeface="Helvetica"/>
              </a:rPr>
              <a:t>Erfaring fra og nytte av ulike samarbeidsformer</a:t>
            </a:r>
            <a:endParaRPr lang="nb-NO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DCA077-5569-C6C0-175E-CF27FB7B6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84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801008-85D8-43DB-7DC7-73AFE9626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5" y="89167"/>
            <a:ext cx="10392508" cy="812732"/>
          </a:xfrm>
        </p:spPr>
        <p:txBody>
          <a:bodyPr/>
          <a:lstStyle/>
          <a:p>
            <a:pPr algn="ctr"/>
            <a:r>
              <a:rPr lang="nb-NO"/>
              <a:t>Oppgavesamarbeid fordelt på fakultet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9FAAF2-5CC5-A3D5-7BBD-8B87DBB4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1D6A19-7398-44A9-9743-804DE68A4930}" type="slidenum">
              <a:rPr lang="nb-NO" smtClean="0"/>
              <a:pPr/>
              <a:t>21</a:t>
            </a:fld>
            <a:endParaRPr lang="nb-NO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0FC57986-C8DD-45AF-A8AD-FC8FFF5D49F9}"/>
              </a:ext>
            </a:extLst>
          </p:cNvPr>
          <p:cNvSpPr txBox="1">
            <a:spLocks/>
          </p:cNvSpPr>
          <p:nvPr/>
        </p:nvSpPr>
        <p:spPr bwMode="auto">
          <a:xfrm>
            <a:off x="5636490" y="6495816"/>
            <a:ext cx="602211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1050" b="1" i="1" kern="0"/>
              <a:t>Merknad: </a:t>
            </a:r>
            <a:r>
              <a:rPr lang="nb-NO" sz="1050" i="1" kern="0"/>
              <a:t>Tallene avgrenset til kandidater uteksaminert med hhv. bachelor eller mastergrad</a:t>
            </a:r>
            <a:endParaRPr lang="nb-NO" sz="1050" i="1" kern="0">
              <a:highlight>
                <a:srgbClr val="FFFF00"/>
              </a:highlight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47B9F41-2322-4CB6-9CD9-263CFBC16D0A}"/>
              </a:ext>
            </a:extLst>
          </p:cNvPr>
          <p:cNvGraphicFramePr>
            <a:graphicFrameLocks/>
          </p:cNvGraphicFramePr>
          <p:nvPr/>
        </p:nvGraphicFramePr>
        <p:xfrm>
          <a:off x="2212180" y="742949"/>
          <a:ext cx="7767639" cy="5505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el 2">
            <a:extLst>
              <a:ext uri="{FF2B5EF4-FFF2-40B4-BE49-F238E27FC236}">
                <a16:creationId xmlns:a16="http://schemas.microsoft.com/office/drawing/2014/main" id="{32EAC841-C76B-B7CD-E3D2-0FE8CEB5C570}"/>
              </a:ext>
            </a:extLst>
          </p:cNvPr>
          <p:cNvSpPr/>
          <p:nvPr/>
        </p:nvSpPr>
        <p:spPr>
          <a:xfrm>
            <a:off x="2095500" y="3715797"/>
            <a:ext cx="7884319" cy="6728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7150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1E1F-74D8-6F8E-4A34-7C9BB24B4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1"/>
            <a:ext cx="10392508" cy="949035"/>
          </a:xfrm>
        </p:spPr>
        <p:txBody>
          <a:bodyPr/>
          <a:lstStyle/>
          <a:p>
            <a:pPr algn="ctr"/>
            <a:r>
              <a:rPr lang="nb-NO"/>
              <a:t>Hvilken kompetanse kandidatene mener studiene har gitt dem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5BEEA0C-0845-3B56-6C72-EE541F506468}"/>
              </a:ext>
            </a:extLst>
          </p:cNvPr>
          <p:cNvSpPr txBox="1">
            <a:spLocks/>
          </p:cNvSpPr>
          <p:nvPr/>
        </p:nvSpPr>
        <p:spPr bwMode="auto">
          <a:xfrm>
            <a:off x="1442540" y="771966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I svært stor grad».</a:t>
            </a:r>
            <a:endParaRPr lang="nb-NO" sz="1400" i="0" dirty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 dirty="0"/>
            </a:br>
            <a:endParaRPr lang="nb-NO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F5002A1-C59B-E301-0D0F-1B209418CD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961741"/>
              </p:ext>
            </p:extLst>
          </p:nvPr>
        </p:nvGraphicFramePr>
        <p:xfrm>
          <a:off x="1118449" y="1413346"/>
          <a:ext cx="10235351" cy="4943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7550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1D42F-9B7D-4A98-E164-B2C57D5AD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F3818B0F-13CE-0961-4061-A7C37F78EF32}"/>
              </a:ext>
            </a:extLst>
          </p:cNvPr>
          <p:cNvSpPr txBox="1">
            <a:spLocks/>
          </p:cNvSpPr>
          <p:nvPr/>
        </p:nvSpPr>
        <p:spPr>
          <a:xfrm>
            <a:off x="312420" y="-64640"/>
            <a:ext cx="11567160" cy="87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>
                <a:latin typeface="Helvetica"/>
                <a:cs typeface="Helvetica"/>
              </a:rPr>
              <a:t>Ferdigheter studiet burde fokusere mer på</a:t>
            </a:r>
            <a:endParaRPr lang="nb-NO" sz="440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1CA14A1-1437-465D-A334-3CC1EF0E4A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5362240"/>
              </p:ext>
            </p:extLst>
          </p:nvPr>
        </p:nvGraphicFramePr>
        <p:xfrm>
          <a:off x="2757042" y="808869"/>
          <a:ext cx="6677916" cy="5654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4380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B1957-E56E-AC9B-725A-EC7D4EB3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1080655"/>
          </a:xfrm>
        </p:spPr>
        <p:txBody>
          <a:bodyPr/>
          <a:lstStyle/>
          <a:p>
            <a:pPr algn="ctr"/>
            <a:r>
              <a:rPr lang="nb-NO" dirty="0"/>
              <a:t>Hva studieprogrammet kunne gjort annerledes for å forberede </a:t>
            </a:r>
            <a:r>
              <a:rPr lang="nb-NO" dirty="0">
                <a:latin typeface="Helvetica"/>
                <a:cs typeface="Helvetica"/>
              </a:rPr>
              <a:t>Humaniora og pedagogikk-kandidatene</a:t>
            </a:r>
            <a:r>
              <a:rPr lang="nb-NO" dirty="0"/>
              <a:t> bedre på arbeidslivet (n=286)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7BB963A-78C1-2EA0-1197-038F7796DD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218669"/>
              </p:ext>
            </p:extLst>
          </p:nvPr>
        </p:nvGraphicFramePr>
        <p:xfrm>
          <a:off x="1311229" y="1080655"/>
          <a:ext cx="9569541" cy="5437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4808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6D46A531-47DC-1A93-0774-E21703F1E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653" y="132965"/>
            <a:ext cx="11321581" cy="639002"/>
          </a:xfrm>
        </p:spPr>
        <p:txBody>
          <a:bodyPr>
            <a:normAutofit/>
          </a:bodyPr>
          <a:lstStyle/>
          <a:p>
            <a:pPr algn="ctr"/>
            <a:r>
              <a:rPr lang="nb-NO" sz="2800" dirty="0">
                <a:latin typeface="Helvetica"/>
                <a:cs typeface="Helvetica"/>
              </a:rPr>
              <a:t>Ferdigheter kandidatene har fått fra utdanningen</a:t>
            </a:r>
            <a:endParaRPr lang="nb-NO" sz="3600" dirty="0">
              <a:cs typeface="Helvetica"/>
            </a:endParaRPr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0BA58786-85AD-5904-1F5C-11C8B91B608B}"/>
              </a:ext>
            </a:extLst>
          </p:cNvPr>
          <p:cNvSpPr txBox="1">
            <a:spLocks/>
          </p:cNvSpPr>
          <p:nvPr/>
        </p:nvSpPr>
        <p:spPr bwMode="auto">
          <a:xfrm>
            <a:off x="1442540" y="715951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I svært stor grad».</a:t>
            </a:r>
            <a:endParaRPr lang="nb-NO" sz="1400" i="0" dirty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 dirty="0"/>
            </a:br>
            <a:endParaRPr lang="nb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6C406B-4771-B3C4-1932-B6FACFEAF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245346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2.xml><?xml version="1.0" encoding="utf-8"?>
<a:theme xmlns:a="http://schemas.openxmlformats.org/drawingml/2006/main" name="1_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16baeb-6c34-4100-b6c2-4fff782c7fe8">
      <Terms xmlns="http://schemas.microsoft.com/office/infopath/2007/PartnerControls"/>
    </lcf76f155ced4ddcb4097134ff3c332f>
    <TaxCatchAll xmlns="f4f13a18-8632-45d9-bc8b-0adffcb2b8c7" xsi:nil="true"/>
    <SharedWithUsers xmlns="f4f13a18-8632-45d9-bc8b-0adffcb2b8c7">
      <UserInfo>
        <DisplayName>Gøril Hannås</DisplayName>
        <AccountId>44</AccountId>
        <AccountType/>
      </UserInfo>
      <UserInfo>
        <DisplayName>Silje Holteberg</DisplayName>
        <AccountId>12</AccountId>
        <AccountType/>
      </UserInfo>
      <UserInfo>
        <DisplayName>Merethe Anette Ryen</DisplayName>
        <AccountId>63</AccountId>
        <AccountType/>
      </UserInfo>
      <UserInfo>
        <DisplayName>Arne Martin Larsen</DisplayName>
        <AccountId>89</AccountId>
        <AccountType/>
      </UserInfo>
      <UserInfo>
        <DisplayName>Thomas Eikeland Fiskå</DisplayName>
        <AccountId>145</AccountId>
        <AccountType/>
      </UserInfo>
      <UserInfo>
        <DisplayName>Saara Maria Ojanen</DisplayName>
        <AccountId>119</AccountId>
        <AccountType/>
      </UserInfo>
      <UserInfo>
        <DisplayName>Even Fjellestad</DisplayName>
        <AccountId>148</AccountId>
        <AccountType/>
      </UserInfo>
      <UserInfo>
        <DisplayName>Erle Wright Severinsen</DisplayName>
        <AccountId>150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39798B05092241B115B5A00A4EACC1" ma:contentTypeVersion="17" ma:contentTypeDescription="Opprett et nytt dokument." ma:contentTypeScope="" ma:versionID="33eaad90ddd2ac39cf187c30bd0ea56a">
  <xsd:schema xmlns:xsd="http://www.w3.org/2001/XMLSchema" xmlns:xs="http://www.w3.org/2001/XMLSchema" xmlns:p="http://schemas.microsoft.com/office/2006/metadata/properties" xmlns:ns2="f716baeb-6c34-4100-b6c2-4fff782c7fe8" xmlns:ns3="f4f13a18-8632-45d9-bc8b-0adffcb2b8c7" targetNamespace="http://schemas.microsoft.com/office/2006/metadata/properties" ma:root="true" ma:fieldsID="681688de0e5be595c85a9bedc33fcad1" ns2:_="" ns3:_="">
    <xsd:import namespace="f716baeb-6c34-4100-b6c2-4fff782c7fe8"/>
    <xsd:import namespace="f4f13a18-8632-45d9-bc8b-0adffcb2b8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16baeb-6c34-4100-b6c2-4fff782c7f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f13a18-8632-45d9-bc8b-0adffcb2b8c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972ba86-0b1b-4cf0-a335-f0870aee4040}" ma:internalName="TaxCatchAll" ma:showField="CatchAllData" ma:web="f4f13a18-8632-45d9-bc8b-0adffcb2b8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15D19E-D74C-4CD7-B62D-0E41308E84A9}">
  <ds:schemaRefs>
    <ds:schemaRef ds:uri="f4f13a18-8632-45d9-bc8b-0adffcb2b8c7"/>
    <ds:schemaRef ds:uri="f716baeb-6c34-4100-b6c2-4fff782c7fe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646aa1b6-d886-4de0-addb-37d923bd62b4"/>
    <ds:schemaRef ds:uri="c6bab986-cc8d-4952-a57a-fd17b5fbffa8"/>
  </ds:schemaRefs>
</ds:datastoreItem>
</file>

<file path=customXml/itemProps2.xml><?xml version="1.0" encoding="utf-8"?>
<ds:datastoreItem xmlns:ds="http://schemas.openxmlformats.org/officeDocument/2006/customXml" ds:itemID="{36DFC23A-DA7A-42D2-B643-38DDA28F4037}"/>
</file>

<file path=customXml/itemProps3.xml><?xml version="1.0" encoding="utf-8"?>
<ds:datastoreItem xmlns:ds="http://schemas.openxmlformats.org/officeDocument/2006/customXml" ds:itemID="{71ECFEA6-6B03-4899-B2C6-8F73C8BE9E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1355</TotalTime>
  <Words>621</Words>
  <Application>Microsoft Office PowerPoint</Application>
  <PresentationFormat>Widescreen</PresentationFormat>
  <Paragraphs>105</Paragraphs>
  <Slides>25</Slides>
  <Notes>24</Notes>
  <HiddenSlides>0</HiddenSlides>
  <MMClips>0</MMClips>
  <ScaleCrop>false</ScaleCrop>
  <HeadingPairs>
    <vt:vector size="6" baseType="variant">
      <vt:variant>
        <vt:lpstr>Brukte skrifter</vt:lpstr>
      </vt:variant>
      <vt:variant>
        <vt:i4>11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25</vt:i4>
      </vt:variant>
    </vt:vector>
  </HeadingPairs>
  <TitlesOfParts>
    <vt:vector size="38" baseType="lpstr">
      <vt:lpstr>Abadi ExtraLight</vt:lpstr>
      <vt:lpstr>Acumin Pro Light</vt:lpstr>
      <vt:lpstr>Acumin Pro Semibold</vt:lpstr>
      <vt:lpstr>arial</vt:lpstr>
      <vt:lpstr>arial</vt:lpstr>
      <vt:lpstr>Benton Sans Low-DPI</vt:lpstr>
      <vt:lpstr>Calibri</vt:lpstr>
      <vt:lpstr>Helvetica</vt:lpstr>
      <vt:lpstr>Tableau Book</vt:lpstr>
      <vt:lpstr>Verdana</vt:lpstr>
      <vt:lpstr>Wingdings</vt:lpstr>
      <vt:lpstr>UiA - Lys</vt:lpstr>
      <vt:lpstr>1_UiA - Lys</vt:lpstr>
      <vt:lpstr>PowerPoint-presentasjon</vt:lpstr>
      <vt:lpstr>PowerPoint-presentasjon</vt:lpstr>
      <vt:lpstr>Humaniora og pedagogikk-kandidatene har lavest andel som ville valgt samme utdanning igjen</vt:lpstr>
      <vt:lpstr>Andel som vil anbefale sitt studieprogram til andre pr studieprogram ved Humaniora og pedagogikk</vt:lpstr>
      <vt:lpstr>Humaniora og pedagogikk-kandidatenes  vurderinger av studietiden ved UiA</vt:lpstr>
      <vt:lpstr>PowerPoint-presentasjon</vt:lpstr>
      <vt:lpstr>Overgangen til arbeidsmarkedet pr studieprogram</vt:lpstr>
      <vt:lpstr>Arbeids- og studiesituasjon</vt:lpstr>
      <vt:lpstr>Mindre tilvekst av UiA kandidater som jobber i Agder, men flere ønsker å bli værende her på sikt</vt:lpstr>
      <vt:lpstr>Bo- og arbeidssted</vt:lpstr>
      <vt:lpstr>PowerPoint-presentasjon</vt:lpstr>
      <vt:lpstr>Andel i relevant jobb</vt:lpstr>
      <vt:lpstr>PowerPoint-presentasjon</vt:lpstr>
      <vt:lpstr>Hvorfor utdanningen oppleves som lite relevant i nåværende jobb</vt:lpstr>
      <vt:lpstr>Arbeidsledighet</vt:lpstr>
      <vt:lpstr>Arbeidsledighet pr studieprogram ved Humaniora og pedagogikk</vt:lpstr>
      <vt:lpstr>Bransjene Humaniora og pedagogikk- kandidatene jobber i</vt:lpstr>
      <vt:lpstr>Generell/fagspesifikk kompetanse i studiene i nåværende jobb </vt:lpstr>
      <vt:lpstr>Generell/fagspesifikk kompetanse i studiene i nåværende jobb brutt ned på studieprogram</vt:lpstr>
      <vt:lpstr>Erfaring fra og nytte av ulike samarbeidsformer</vt:lpstr>
      <vt:lpstr>Oppgavesamarbeid fordelt på fakultet</vt:lpstr>
      <vt:lpstr>Hvilken kompetanse kandidatene mener studiene har gitt dem</vt:lpstr>
      <vt:lpstr>PowerPoint-presentasjon</vt:lpstr>
      <vt:lpstr>Hva studieprogrammet kunne gjort annerledes for å forberede Humaniora og pedagogikk-kandidatene bedre på arbeidslivet (n=286)</vt:lpstr>
      <vt:lpstr>Ferdigheter kandidatene har fått fra utdanningen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>Asle Høgestøl</cp:lastModifiedBy>
  <cp:revision>1</cp:revision>
  <dcterms:created xsi:type="dcterms:W3CDTF">2020-01-10T13:31:29Z</dcterms:created>
  <dcterms:modified xsi:type="dcterms:W3CDTF">2026-01-28T16:36:16Z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0x0101006339798B05092241B115B5A00A4EACC1</vt:lpwstr>
  </property>
  <property fmtid="{D5CDD505-2E9C-101B-9397-08002B2CF9AE}" pid="3" name="MediaServiceImageTags">
    <vt:lpwstr/>
  </property>
  <property fmtid="{D5CDD505-2E9C-101B-9397-08002B2CF9AE}" pid="4" name="MSIP_Label_b4114459-e220-4ae9-b339-4ebe6008cdd4_Enabled">
    <vt:lpwstr>true</vt:lpwstr>
  </property>
  <property fmtid="{D5CDD505-2E9C-101B-9397-08002B2CF9AE}" pid="5" name="MSIP_Label_b4114459-e220-4ae9-b339-4ebe6008cdd4_SetDate">
    <vt:lpwstr>2023-01-19T13:19:08Z</vt:lpwstr>
  </property>
  <property fmtid="{D5CDD505-2E9C-101B-9397-08002B2CF9AE}" pid="6" name="MSIP_Label_b4114459-e220-4ae9-b339-4ebe6008cdd4_Method">
    <vt:lpwstr>Standard</vt:lpwstr>
  </property>
  <property fmtid="{D5CDD505-2E9C-101B-9397-08002B2CF9AE}" pid="7" name="MSIP_Label_b4114459-e220-4ae9-b339-4ebe6008cdd4_Name">
    <vt:lpwstr>b4114459-e220-4ae9-b339-4ebe6008cdd4</vt:lpwstr>
  </property>
  <property fmtid="{D5CDD505-2E9C-101B-9397-08002B2CF9AE}" pid="8" name="MSIP_Label_b4114459-e220-4ae9-b339-4ebe6008cdd4_SiteId">
    <vt:lpwstr>8482881e-3699-4b3f-b135-cf4800bc1efb</vt:lpwstr>
  </property>
  <property fmtid="{D5CDD505-2E9C-101B-9397-08002B2CF9AE}" pid="9" name="MSIP_Label_b4114459-e220-4ae9-b339-4ebe6008cdd4_ActionId">
    <vt:lpwstr>5596f1e1-2dd3-45e7-a39c-c05da904caa3</vt:lpwstr>
  </property>
  <property fmtid="{D5CDD505-2E9C-101B-9397-08002B2CF9AE}" pid="10" name="MSIP_Label_b4114459-e220-4ae9-b339-4ebe6008cdd4_ContentBits">
    <vt:lpwstr>0</vt:lpwstr>
  </property>
  <property fmtid="{D5CDD505-2E9C-101B-9397-08002B2CF9AE}" pid="11" name="Order">
    <vt:lpwstr>71200.0000000000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  <property fmtid="{D5CDD505-2E9C-101B-9397-08002B2CF9AE}" pid="18" name="SharedWithUsers">
    <vt:lpwstr>44;#Gøril Hannås;#12;#Silje Holteberg;#63;#Merethe Anette Ryen;#89;#Arne Martin Larsen;#145;#Thomas Eikeland Fiskå;#119;#Saara Maria Ojanen;#148;#Even Fjellestad;#150;#Erle Wright Severinsen</vt:lpwstr>
  </property>
</Properties>
</file>