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5.xml" ContentType="application/vnd.openxmlformats-officedocument.drawingml.chart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notesSlides/notesSlide12.xml" ContentType="application/vnd.openxmlformats-officedocument.presentationml.notesSlide+xml"/>
  <Override PartName="/ppt/charts/chart8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9.xml" ContentType="application/vnd.openxmlformats-officedocument.drawingml.chart+xml"/>
  <Override PartName="/ppt/notesSlides/notesSlide13.xml" ContentType="application/vnd.openxmlformats-officedocument.presentationml.notesSlide+xml"/>
  <Override PartName="/ppt/charts/chart10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4.xml" ContentType="application/vnd.openxmlformats-officedocument.presentationml.notesSlide+xml"/>
  <Override PartName="/ppt/charts/chart11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5.xml" ContentType="application/vnd.openxmlformats-officedocument.presentationml.notesSlide+xml"/>
  <Override PartName="/ppt/comments/modernComment_7FFE56C6_5A143AE6.xml" ContentType="application/vnd.ms-powerpoint.comments+xml"/>
  <Override PartName="/ppt/charts/chart12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6.xml" ContentType="application/vnd.openxmlformats-officedocument.presentationml.notesSlide+xml"/>
  <Override PartName="/ppt/charts/chart13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7.xml" ContentType="application/vnd.openxmlformats-officedocument.presentationml.notesSlide+xml"/>
  <Override PartName="/ppt/charts/chart14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5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6.xml" ContentType="application/vnd.openxmlformats-officedocument.drawingml.chart+xml"/>
  <Override PartName="/ppt/notesSlides/notesSlide20.xml" ContentType="application/vnd.openxmlformats-officedocument.presentationml.notesSlide+xml"/>
  <Override PartName="/ppt/charts/chart17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8.xml" ContentType="application/vnd.openxmlformats-officedocument.drawingml.chart+xml"/>
  <Override PartName="/ppt/notesSlides/notesSlide2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  <p:sldMasterId id="2147483783" r:id="rId5"/>
  </p:sldMasterIdLst>
  <p:notesMasterIdLst>
    <p:notesMasterId r:id="rId31"/>
  </p:notesMasterIdLst>
  <p:sldIdLst>
    <p:sldId id="2147374781" r:id="rId6"/>
    <p:sldId id="2147374791" r:id="rId7"/>
    <p:sldId id="2147374724" r:id="rId8"/>
    <p:sldId id="2147374799" r:id="rId9"/>
    <p:sldId id="2147374795" r:id="rId10"/>
    <p:sldId id="2147374800" r:id="rId11"/>
    <p:sldId id="2147374775" r:id="rId12"/>
    <p:sldId id="2147374784" r:id="rId13"/>
    <p:sldId id="2147374789" r:id="rId14"/>
    <p:sldId id="2147374786" r:id="rId15"/>
    <p:sldId id="2147374785" r:id="rId16"/>
    <p:sldId id="293" r:id="rId17"/>
    <p:sldId id="2147374787" r:id="rId18"/>
    <p:sldId id="2147374796" r:id="rId19"/>
    <p:sldId id="292" r:id="rId20"/>
    <p:sldId id="2147374788" r:id="rId21"/>
    <p:sldId id="2147374790" r:id="rId22"/>
    <p:sldId id="2147374802" r:id="rId23"/>
    <p:sldId id="2147374801" r:id="rId24"/>
    <p:sldId id="2147374793" r:id="rId25"/>
    <p:sldId id="2147374774" r:id="rId26"/>
    <p:sldId id="2147374798" r:id="rId27"/>
    <p:sldId id="2147374794" r:id="rId28"/>
    <p:sldId id="2147374797" r:id="rId29"/>
    <p:sldId id="2147374739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5374301-27D9-0069-77B5-028D2D5E8034}" name="Magnus Danielsen" initials="MD" userId="S::magnus.danielsen@ideas2evidence.com::02788530-6c7b-425d-bf22-f3b4c818a18b" providerId="AD"/>
  <p188:author id="{6611093E-EF81-E693-ADB0-FF606DE8BEB1}" name="Asle Høgestøl" initials="AH" userId="S::asle.hogestol@ideas2evidence.com::7e91a384-5ae5-4f44-937f-5fbd8780cea4" providerId="AD"/>
  <p188:author id="{A01F6D4D-3746-9BB1-D512-2303E34EA0D9}" name="Thomas Eikeland Fiskå" initials="TF" userId="S::thomasf@uia.no::814c3e40-b73f-4bcc-9a26-c5a3c777d880" providerId="AD"/>
  <p188:author id="{741A8D7C-5059-2BC1-A47B-2ECA0E9D9BAD}" name="Gøril Hannås" initials="GH" userId="S::gorilh@uia.no::711422e1-acf5-434d-9c23-a776463849ec" providerId="AD"/>
  <p188:author id="{FB55BEA8-48F4-85B5-5FBE-0A5FF94FF6AF}" name="Silje Holteberg" initials="SH" userId="S::siljeho@uia.no::2c3cbb91-d46f-4fdd-9305-697013e6b8d1" providerId="AD"/>
  <p188:author id="{3882B0D4-949E-2433-745F-8EBF4DD219ED}" name="Merethe Anette Ryen" initials="MR" userId="S::merethear@uia.no::1a0d79ba-99a9-4ffc-bb02-a2067f6f93d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97A4"/>
    <a:srgbClr val="E7ABB5"/>
    <a:srgbClr val="C8102E"/>
    <a:srgbClr val="580000"/>
    <a:srgbClr val="EFC7CE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6DC8E8-B212-4949-B1E8-2761513E37E3}" v="69" dt="2026-01-28T15:40:48.2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gnus Danielsen" userId="02788530-6c7b-425d-bf22-f3b4c818a18b" providerId="ADAL" clId="{74E6CE7B-A78D-4B53-85C7-CABB36997F3F}"/>
    <pc:docChg chg="undo redo custSel addSld delSld modSld delMainMaster modMainMaster">
      <pc:chgData name="Magnus Danielsen" userId="02788530-6c7b-425d-bf22-f3b4c818a18b" providerId="ADAL" clId="{74E6CE7B-A78D-4B53-85C7-CABB36997F3F}" dt="2026-01-28T15:40:54.234" v="817" actId="14100"/>
      <pc:docMkLst>
        <pc:docMk/>
      </pc:docMkLst>
      <pc:sldChg chg="modSp add mod">
        <pc:chgData name="Magnus Danielsen" userId="02788530-6c7b-425d-bf22-f3b4c818a18b" providerId="ADAL" clId="{74E6CE7B-A78D-4B53-85C7-CABB36997F3F}" dt="2026-01-09T09:28:37.603" v="226" actId="1035"/>
        <pc:sldMkLst>
          <pc:docMk/>
          <pc:sldMk cId="3870502473" sldId="292"/>
        </pc:sldMkLst>
        <pc:spChg chg="mod">
          <ac:chgData name="Magnus Danielsen" userId="02788530-6c7b-425d-bf22-f3b4c818a18b" providerId="ADAL" clId="{74E6CE7B-A78D-4B53-85C7-CABB36997F3F}" dt="2026-01-09T09:28:37.603" v="226" actId="1035"/>
          <ac:spMkLst>
            <pc:docMk/>
            <pc:sldMk cId="3870502473" sldId="292"/>
            <ac:spMk id="3" creationId="{CAE0A9D6-CB1A-2000-375C-330C62F4F8FF}"/>
          </ac:spMkLst>
        </pc:spChg>
      </pc:sldChg>
      <pc:sldChg chg="modSp add mod">
        <pc:chgData name="Magnus Danielsen" userId="02788530-6c7b-425d-bf22-f3b4c818a18b" providerId="ADAL" clId="{74E6CE7B-A78D-4B53-85C7-CABB36997F3F}" dt="2026-01-09T08:40:49.184" v="208" actId="1036"/>
        <pc:sldMkLst>
          <pc:docMk/>
          <pc:sldMk cId="2470282827" sldId="293"/>
        </pc:sldMkLst>
        <pc:spChg chg="mod">
          <ac:chgData name="Magnus Danielsen" userId="02788530-6c7b-425d-bf22-f3b4c818a18b" providerId="ADAL" clId="{74E6CE7B-A78D-4B53-85C7-CABB36997F3F}" dt="2026-01-09T08:40:49.184" v="208" actId="1036"/>
          <ac:spMkLst>
            <pc:docMk/>
            <pc:sldMk cId="2470282827" sldId="293"/>
            <ac:spMk id="4" creationId="{C446094A-A218-6707-2440-7E346CE416A7}"/>
          </ac:spMkLst>
        </pc:spChg>
      </pc:sldChg>
      <pc:sldChg chg="addSp delSp modSp add mod modShow">
        <pc:chgData name="Magnus Danielsen" userId="02788530-6c7b-425d-bf22-f3b4c818a18b" providerId="ADAL" clId="{74E6CE7B-A78D-4B53-85C7-CABB36997F3F}" dt="2026-01-28T15:40:54.234" v="817" actId="14100"/>
        <pc:sldMkLst>
          <pc:docMk/>
          <pc:sldMk cId="1586497298" sldId="458"/>
        </pc:sldMkLst>
        <pc:spChg chg="add del mod">
          <ac:chgData name="Magnus Danielsen" userId="02788530-6c7b-425d-bf22-f3b4c818a18b" providerId="ADAL" clId="{74E6CE7B-A78D-4B53-85C7-CABB36997F3F}" dt="2026-01-28T15:39:48.153" v="813" actId="478"/>
          <ac:spMkLst>
            <pc:docMk/>
            <pc:sldMk cId="1586497298" sldId="458"/>
            <ac:spMk id="5" creationId="{1F769CD6-A470-642C-438D-BFCC5D37B0CA}"/>
          </ac:spMkLst>
        </pc:spChg>
        <pc:picChg chg="add del mod">
          <ac:chgData name="Magnus Danielsen" userId="02788530-6c7b-425d-bf22-f3b4c818a18b" providerId="ADAL" clId="{74E6CE7B-A78D-4B53-85C7-CABB36997F3F}" dt="2026-01-28T15:39:52.952" v="814" actId="478"/>
          <ac:picMkLst>
            <pc:docMk/>
            <pc:sldMk cId="1586497298" sldId="458"/>
            <ac:picMk id="4" creationId="{2B38385B-4F4C-336D-D56F-85F88DF30162}"/>
          </ac:picMkLst>
        </pc:picChg>
        <pc:picChg chg="add mod">
          <ac:chgData name="Magnus Danielsen" userId="02788530-6c7b-425d-bf22-f3b4c818a18b" providerId="ADAL" clId="{74E6CE7B-A78D-4B53-85C7-CABB36997F3F}" dt="2026-01-28T15:40:54.234" v="817" actId="14100"/>
          <ac:picMkLst>
            <pc:docMk/>
            <pc:sldMk cId="1586497298" sldId="458"/>
            <ac:picMk id="6" creationId="{8F5328BD-690D-EAA0-5E60-5EDF6F9A4D40}"/>
          </ac:picMkLst>
        </pc:picChg>
      </pc:sldChg>
      <pc:sldChg chg="addSp delSp modSp mod">
        <pc:chgData name="Magnus Danielsen" userId="02788530-6c7b-425d-bf22-f3b4c818a18b" providerId="ADAL" clId="{74E6CE7B-A78D-4B53-85C7-CABB36997F3F}" dt="2026-01-06T12:17:41.852" v="78" actId="1076"/>
        <pc:sldMkLst>
          <pc:docMk/>
          <pc:sldMk cId="3526597043" sldId="2147374724"/>
        </pc:sldMkLst>
        <pc:spChg chg="mod">
          <ac:chgData name="Magnus Danielsen" userId="02788530-6c7b-425d-bf22-f3b4c818a18b" providerId="ADAL" clId="{74E6CE7B-A78D-4B53-85C7-CABB36997F3F}" dt="2026-01-06T12:17:03.532" v="72" actId="20577"/>
          <ac:spMkLst>
            <pc:docMk/>
            <pc:sldMk cId="3526597043" sldId="2147374724"/>
            <ac:spMk id="4" creationId="{A5EF00BA-ECF6-FA11-2FFC-7ED3867E74E6}"/>
          </ac:spMkLst>
        </pc:spChg>
        <pc:spChg chg="add mod">
          <ac:chgData name="Magnus Danielsen" userId="02788530-6c7b-425d-bf22-f3b4c818a18b" providerId="ADAL" clId="{74E6CE7B-A78D-4B53-85C7-CABB36997F3F}" dt="2026-01-06T12:17:41.852" v="78" actId="1076"/>
          <ac:spMkLst>
            <pc:docMk/>
            <pc:sldMk cId="3526597043" sldId="2147374724"/>
            <ac:spMk id="7" creationId="{0C49BEF8-4DFE-D567-489B-A8AE6E71B382}"/>
          </ac:spMkLst>
        </pc:spChg>
        <pc:picChg chg="add mod">
          <ac:chgData name="Magnus Danielsen" userId="02788530-6c7b-425d-bf22-f3b4c818a18b" providerId="ADAL" clId="{74E6CE7B-A78D-4B53-85C7-CABB36997F3F}" dt="2026-01-06T12:17:31.310" v="77" actId="1076"/>
          <ac:picMkLst>
            <pc:docMk/>
            <pc:sldMk cId="3526597043" sldId="2147374724"/>
            <ac:picMk id="5" creationId="{8C6A2167-1265-C199-49F7-F0D20943A53E}"/>
          </ac:picMkLst>
        </pc:picChg>
      </pc:sldChg>
      <pc:sldChg chg="addSp delSp modSp add del mod">
        <pc:chgData name="Magnus Danielsen" userId="02788530-6c7b-425d-bf22-f3b4c818a18b" providerId="ADAL" clId="{74E6CE7B-A78D-4B53-85C7-CABB36997F3F}" dt="2026-01-26T20:33:07.709" v="629"/>
        <pc:sldMkLst>
          <pc:docMk/>
          <pc:sldMk cId="444521504" sldId="2147374739"/>
        </pc:sldMkLst>
        <pc:picChg chg="add mod">
          <ac:chgData name="Magnus Danielsen" userId="02788530-6c7b-425d-bf22-f3b4c818a18b" providerId="ADAL" clId="{74E6CE7B-A78D-4B53-85C7-CABB36997F3F}" dt="2026-01-26T20:33:07.709" v="629"/>
          <ac:picMkLst>
            <pc:docMk/>
            <pc:sldMk cId="444521504" sldId="2147374739"/>
            <ac:picMk id="4" creationId="{21C7635D-50BD-4013-6D4B-FDFF49AB7904}"/>
          </ac:picMkLst>
        </pc:picChg>
      </pc:sldChg>
      <pc:sldChg chg="modSp add mod">
        <pc:chgData name="Magnus Danielsen" userId="02788530-6c7b-425d-bf22-f3b4c818a18b" providerId="ADAL" clId="{74E6CE7B-A78D-4B53-85C7-CABB36997F3F}" dt="2026-01-26T15:41:31.177" v="521" actId="1076"/>
        <pc:sldMkLst>
          <pc:docMk/>
          <pc:sldMk cId="3637150966" sldId="2147374774"/>
        </pc:sldMkLst>
        <pc:spChg chg="mod">
          <ac:chgData name="Magnus Danielsen" userId="02788530-6c7b-425d-bf22-f3b4c818a18b" providerId="ADAL" clId="{74E6CE7B-A78D-4B53-85C7-CABB36997F3F}" dt="2026-01-26T15:41:31.177" v="521" actId="1076"/>
          <ac:spMkLst>
            <pc:docMk/>
            <pc:sldMk cId="3637150966" sldId="2147374774"/>
            <ac:spMk id="3" creationId="{32EAC841-C76B-B7CD-E3D2-0FE8CEB5C570}"/>
          </ac:spMkLst>
        </pc:spChg>
      </pc:sldChg>
      <pc:sldChg chg="addSp delSp modSp mod">
        <pc:chgData name="Magnus Danielsen" userId="02788530-6c7b-425d-bf22-f3b4c818a18b" providerId="ADAL" clId="{74E6CE7B-A78D-4B53-85C7-CABB36997F3F}" dt="2026-01-26T20:45:39.050" v="753" actId="1076"/>
        <pc:sldMkLst>
          <pc:docMk/>
          <pc:sldMk cId="1979644724" sldId="2147374775"/>
        </pc:sldMkLst>
        <pc:spChg chg="add mod">
          <ac:chgData name="Magnus Danielsen" userId="02788530-6c7b-425d-bf22-f3b4c818a18b" providerId="ADAL" clId="{74E6CE7B-A78D-4B53-85C7-CABB36997F3F}" dt="2026-01-07T15:20:39.779" v="129"/>
          <ac:spMkLst>
            <pc:docMk/>
            <pc:sldMk cId="1979644724" sldId="2147374775"/>
            <ac:spMk id="11" creationId="{7834880D-5835-FBEF-4692-C53B04DD63CF}"/>
          </ac:spMkLst>
        </pc:spChg>
        <pc:spChg chg="add mod">
          <ac:chgData name="Magnus Danielsen" userId="02788530-6c7b-425d-bf22-f3b4c818a18b" providerId="ADAL" clId="{74E6CE7B-A78D-4B53-85C7-CABB36997F3F}" dt="2026-01-07T15:20:39.779" v="129"/>
          <ac:spMkLst>
            <pc:docMk/>
            <pc:sldMk cId="1979644724" sldId="2147374775"/>
            <ac:spMk id="12" creationId="{39B4B323-63FD-8712-C3F4-67B6679480E7}"/>
          </ac:spMkLst>
        </pc:spChg>
        <pc:graphicFrameChg chg="add mod">
          <ac:chgData name="Magnus Danielsen" userId="02788530-6c7b-425d-bf22-f3b4c818a18b" providerId="ADAL" clId="{74E6CE7B-A78D-4B53-85C7-CABB36997F3F}" dt="2026-01-26T20:45:39.050" v="753" actId="1076"/>
          <ac:graphicFrameMkLst>
            <pc:docMk/>
            <pc:sldMk cId="1979644724" sldId="2147374775"/>
            <ac:graphicFrameMk id="13" creationId="{0180891F-8C75-430F-BB6B-1670142F1080}"/>
          </ac:graphicFrameMkLst>
        </pc:graphicFrameChg>
      </pc:sldChg>
      <pc:sldChg chg="addSp delSp modSp add mod">
        <pc:chgData name="Magnus Danielsen" userId="02788530-6c7b-425d-bf22-f3b4c818a18b" providerId="ADAL" clId="{74E6CE7B-A78D-4B53-85C7-CABB36997F3F}" dt="2026-01-26T20:52:58.753" v="793" actId="167"/>
        <pc:sldMkLst>
          <pc:docMk/>
          <pc:sldMk cId="3258277971" sldId="2147374781"/>
        </pc:sldMkLst>
        <pc:spChg chg="mod">
          <ac:chgData name="Magnus Danielsen" userId="02788530-6c7b-425d-bf22-f3b4c818a18b" providerId="ADAL" clId="{74E6CE7B-A78D-4B53-85C7-CABB36997F3F}" dt="2026-01-06T10:14:58.359" v="32" actId="14100"/>
          <ac:spMkLst>
            <pc:docMk/>
            <pc:sldMk cId="3258277971" sldId="2147374781"/>
            <ac:spMk id="7" creationId="{07067772-3A8E-9303-61DC-6459F8BEB986}"/>
          </ac:spMkLst>
        </pc:spChg>
        <pc:picChg chg="add mod ord">
          <ac:chgData name="Magnus Danielsen" userId="02788530-6c7b-425d-bf22-f3b4c818a18b" providerId="ADAL" clId="{74E6CE7B-A78D-4B53-85C7-CABB36997F3F}" dt="2026-01-26T20:52:58.753" v="793" actId="167"/>
          <ac:picMkLst>
            <pc:docMk/>
            <pc:sldMk cId="3258277971" sldId="2147374781"/>
            <ac:picMk id="2" creationId="{B34AB2F9-6074-7127-B6F5-DC18050C0859}"/>
          </ac:picMkLst>
        </pc:picChg>
      </pc:sldChg>
      <pc:sldChg chg="addSp delSp modSp add mod">
        <pc:chgData name="Magnus Danielsen" userId="02788530-6c7b-425d-bf22-f3b4c818a18b" providerId="ADAL" clId="{74E6CE7B-A78D-4B53-85C7-CABB36997F3F}" dt="2026-01-26T20:45:31.427" v="752" actId="1076"/>
        <pc:sldMkLst>
          <pc:docMk/>
          <pc:sldMk cId="4057867559" sldId="2147374784"/>
        </pc:sldMkLst>
        <pc:graphicFrameChg chg="add mod">
          <ac:chgData name="Magnus Danielsen" userId="02788530-6c7b-425d-bf22-f3b4c818a18b" providerId="ADAL" clId="{74E6CE7B-A78D-4B53-85C7-CABB36997F3F}" dt="2026-01-26T20:45:31.427" v="752" actId="1076"/>
          <ac:graphicFrameMkLst>
            <pc:docMk/>
            <pc:sldMk cId="4057867559" sldId="2147374784"/>
            <ac:graphicFrameMk id="2" creationId="{D9AB2392-B0FB-43EC-954C-AEB9E1426882}"/>
          </ac:graphicFrameMkLst>
        </pc:graphicFrameChg>
      </pc:sldChg>
      <pc:sldChg chg="modSp add mod">
        <pc:chgData name="Magnus Danielsen" userId="02788530-6c7b-425d-bf22-f3b4c818a18b" providerId="ADAL" clId="{74E6CE7B-A78D-4B53-85C7-CABB36997F3F}" dt="2026-01-09T08:33:33.095" v="203" actId="1035"/>
        <pc:sldMkLst>
          <pc:docMk/>
          <pc:sldMk cId="2228097787" sldId="2147374785"/>
        </pc:sldMkLst>
        <pc:spChg chg="mod">
          <ac:chgData name="Magnus Danielsen" userId="02788530-6c7b-425d-bf22-f3b4c818a18b" providerId="ADAL" clId="{74E6CE7B-A78D-4B53-85C7-CABB36997F3F}" dt="2026-01-09T08:33:33.095" v="203" actId="1035"/>
          <ac:spMkLst>
            <pc:docMk/>
            <pc:sldMk cId="2228097787" sldId="2147374785"/>
            <ac:spMk id="5" creationId="{F917609A-E450-9285-E336-BC66EF60FE25}"/>
          </ac:spMkLst>
        </pc:spChg>
      </pc:sldChg>
      <pc:sldChg chg="addSp modSp add mod">
        <pc:chgData name="Magnus Danielsen" userId="02788530-6c7b-425d-bf22-f3b4c818a18b" providerId="ADAL" clId="{74E6CE7B-A78D-4B53-85C7-CABB36997F3F}" dt="2026-01-26T20:45:00.027" v="751" actId="1076"/>
        <pc:sldMkLst>
          <pc:docMk/>
          <pc:sldMk cId="216151823" sldId="2147374786"/>
        </pc:sldMkLst>
        <pc:spChg chg="mod">
          <ac:chgData name="Magnus Danielsen" userId="02788530-6c7b-425d-bf22-f3b4c818a18b" providerId="ADAL" clId="{74E6CE7B-A78D-4B53-85C7-CABB36997F3F}" dt="2026-01-26T20:45:00.027" v="751" actId="1076"/>
          <ac:spMkLst>
            <pc:docMk/>
            <pc:sldMk cId="216151823" sldId="2147374786"/>
            <ac:spMk id="2" creationId="{F1AB68D1-FDCD-588C-DA80-441EAB9F50D9}"/>
          </ac:spMkLst>
        </pc:spChg>
        <pc:spChg chg="mod">
          <ac:chgData name="Magnus Danielsen" userId="02788530-6c7b-425d-bf22-f3b4c818a18b" providerId="ADAL" clId="{74E6CE7B-A78D-4B53-85C7-CABB36997F3F}" dt="2026-01-08T13:32:47.399" v="146"/>
          <ac:spMkLst>
            <pc:docMk/>
            <pc:sldMk cId="216151823" sldId="2147374786"/>
            <ac:spMk id="4" creationId="{FC7DE95F-36A2-41D5-CF5F-4FEC3B5C5AD1}"/>
          </ac:spMkLst>
        </pc:spChg>
        <pc:spChg chg="mod">
          <ac:chgData name="Magnus Danielsen" userId="02788530-6c7b-425d-bf22-f3b4c818a18b" providerId="ADAL" clId="{74E6CE7B-A78D-4B53-85C7-CABB36997F3F}" dt="2026-01-26T20:44:57.880" v="750" actId="1076"/>
          <ac:spMkLst>
            <pc:docMk/>
            <pc:sldMk cId="216151823" sldId="2147374786"/>
            <ac:spMk id="5" creationId="{E9305060-7AA4-44E6-C35E-C9E969AE9250}"/>
          </ac:spMkLst>
        </pc:spChg>
        <pc:graphicFrameChg chg="add mod">
          <ac:chgData name="Magnus Danielsen" userId="02788530-6c7b-425d-bf22-f3b4c818a18b" providerId="ADAL" clId="{74E6CE7B-A78D-4B53-85C7-CABB36997F3F}" dt="2026-01-26T20:44:55.600" v="749" actId="1076"/>
          <ac:graphicFrameMkLst>
            <pc:docMk/>
            <pc:sldMk cId="216151823" sldId="2147374786"/>
            <ac:graphicFrameMk id="3" creationId="{62B386D5-8D82-2E99-8D4A-8175C03ECCC3}"/>
          </ac:graphicFrameMkLst>
        </pc:graphicFrameChg>
      </pc:sldChg>
      <pc:sldChg chg="addSp modSp add mod">
        <pc:chgData name="Magnus Danielsen" userId="02788530-6c7b-425d-bf22-f3b4c818a18b" providerId="ADAL" clId="{74E6CE7B-A78D-4B53-85C7-CABB36997F3F}" dt="2026-01-26T20:43:30.702" v="690" actId="1076"/>
        <pc:sldMkLst>
          <pc:docMk/>
          <pc:sldMk cId="3849649736" sldId="2147374787"/>
        </pc:sldMkLst>
        <pc:spChg chg="mod">
          <ac:chgData name="Magnus Danielsen" userId="02788530-6c7b-425d-bf22-f3b4c818a18b" providerId="ADAL" clId="{74E6CE7B-A78D-4B53-85C7-CABB36997F3F}" dt="2026-01-26T20:43:23.616" v="688" actId="14100"/>
          <ac:spMkLst>
            <pc:docMk/>
            <pc:sldMk cId="3849649736" sldId="2147374787"/>
            <ac:spMk id="7" creationId="{6DABC04B-AE03-49EF-1361-94C9C490F664}"/>
          </ac:spMkLst>
        </pc:spChg>
        <pc:graphicFrameChg chg="add mod">
          <ac:chgData name="Magnus Danielsen" userId="02788530-6c7b-425d-bf22-f3b4c818a18b" providerId="ADAL" clId="{74E6CE7B-A78D-4B53-85C7-CABB36997F3F}" dt="2026-01-26T20:43:30.702" v="690" actId="1076"/>
          <ac:graphicFrameMkLst>
            <pc:docMk/>
            <pc:sldMk cId="3849649736" sldId="2147374787"/>
            <ac:graphicFrameMk id="2" creationId="{629D3C25-41F3-4D4E-B0EF-E3C397C5B08B}"/>
          </ac:graphicFrameMkLst>
        </pc:graphicFrameChg>
      </pc:sldChg>
      <pc:sldChg chg="addSp delSp modSp add mod">
        <pc:chgData name="Magnus Danielsen" userId="02788530-6c7b-425d-bf22-f3b4c818a18b" providerId="ADAL" clId="{74E6CE7B-A78D-4B53-85C7-CABB36997F3F}" dt="2026-01-09T10:03:49.559" v="271" actId="20577"/>
        <pc:sldMkLst>
          <pc:docMk/>
          <pc:sldMk cId="1690775462" sldId="2147374788"/>
        </pc:sldMkLst>
        <pc:spChg chg="mod">
          <ac:chgData name="Magnus Danielsen" userId="02788530-6c7b-425d-bf22-f3b4c818a18b" providerId="ADAL" clId="{74E6CE7B-A78D-4B53-85C7-CABB36997F3F}" dt="2026-01-09T10:03:49.559" v="271" actId="20577"/>
          <ac:spMkLst>
            <pc:docMk/>
            <pc:sldMk cId="1690775462" sldId="2147374788"/>
            <ac:spMk id="2" creationId="{3F5365B4-4C30-DCE0-DA3D-1AD9EED3A550}"/>
          </ac:spMkLst>
        </pc:spChg>
        <pc:graphicFrameChg chg="add mod">
          <ac:chgData name="Magnus Danielsen" userId="02788530-6c7b-425d-bf22-f3b4c818a18b" providerId="ADAL" clId="{74E6CE7B-A78D-4B53-85C7-CABB36997F3F}" dt="2026-01-09T10:03:17.348" v="235" actId="1076"/>
          <ac:graphicFrameMkLst>
            <pc:docMk/>
            <pc:sldMk cId="1690775462" sldId="2147374788"/>
            <ac:graphicFrameMk id="3" creationId="{B689363C-00AD-48CD-829C-BBDC8224BA09}"/>
          </ac:graphicFrameMkLst>
        </pc:graphicFrameChg>
      </pc:sldChg>
      <pc:sldChg chg="add">
        <pc:chgData name="Magnus Danielsen" userId="02788530-6c7b-425d-bf22-f3b4c818a18b" providerId="ADAL" clId="{74E6CE7B-A78D-4B53-85C7-CABB36997F3F}" dt="2026-01-09T11:58:37.124" v="273"/>
        <pc:sldMkLst>
          <pc:docMk/>
          <pc:sldMk cId="4202578513" sldId="2147374789"/>
        </pc:sldMkLst>
      </pc:sldChg>
      <pc:sldChg chg="addSp modSp add mod">
        <pc:chgData name="Magnus Danielsen" userId="02788530-6c7b-425d-bf22-f3b4c818a18b" providerId="ADAL" clId="{74E6CE7B-A78D-4B53-85C7-CABB36997F3F}" dt="2026-01-09T13:31:51.344" v="315" actId="27918"/>
        <pc:sldMkLst>
          <pc:docMk/>
          <pc:sldMk cId="1511275238" sldId="2147374790"/>
        </pc:sldMkLst>
        <pc:spChg chg="mod">
          <ac:chgData name="Magnus Danielsen" userId="02788530-6c7b-425d-bf22-f3b4c818a18b" providerId="ADAL" clId="{74E6CE7B-A78D-4B53-85C7-CABB36997F3F}" dt="2026-01-09T12:04:08.637" v="308" actId="27636"/>
          <ac:spMkLst>
            <pc:docMk/>
            <pc:sldMk cId="1511275238" sldId="2147374790"/>
            <ac:spMk id="2" creationId="{3F5365B4-4C30-DCE0-DA3D-1AD9EED3A550}"/>
          </ac:spMkLst>
        </pc:spChg>
        <pc:graphicFrameChg chg="add mod">
          <ac:chgData name="Magnus Danielsen" userId="02788530-6c7b-425d-bf22-f3b4c818a18b" providerId="ADAL" clId="{74E6CE7B-A78D-4B53-85C7-CABB36997F3F}" dt="2026-01-09T12:10:33.258" v="313" actId="1076"/>
          <ac:graphicFrameMkLst>
            <pc:docMk/>
            <pc:sldMk cId="1511275238" sldId="2147374790"/>
            <ac:graphicFrameMk id="3" creationId="{EFF129D8-BAD0-4ACD-8A48-D0BC13632E49}"/>
          </ac:graphicFrameMkLst>
        </pc:graphicFrameChg>
      </pc:sldChg>
      <pc:sldChg chg="addSp delSp modSp add del mod">
        <pc:chgData name="Magnus Danielsen" userId="02788530-6c7b-425d-bf22-f3b4c818a18b" providerId="ADAL" clId="{74E6CE7B-A78D-4B53-85C7-CABB36997F3F}" dt="2026-01-26T12:47:38.146" v="359" actId="20577"/>
        <pc:sldMkLst>
          <pc:docMk/>
          <pc:sldMk cId="1800609014" sldId="2147374791"/>
        </pc:sldMkLst>
        <pc:spChg chg="mod">
          <ac:chgData name="Magnus Danielsen" userId="02788530-6c7b-425d-bf22-f3b4c818a18b" providerId="ADAL" clId="{74E6CE7B-A78D-4B53-85C7-CABB36997F3F}" dt="2026-01-26T12:46:53.520" v="347" actId="20577"/>
          <ac:spMkLst>
            <pc:docMk/>
            <pc:sldMk cId="1800609014" sldId="2147374791"/>
            <ac:spMk id="3" creationId="{844ED340-1C42-71C2-F6DD-906617397DE7}"/>
          </ac:spMkLst>
        </pc:spChg>
        <pc:spChg chg="mod">
          <ac:chgData name="Magnus Danielsen" userId="02788530-6c7b-425d-bf22-f3b4c818a18b" providerId="ADAL" clId="{74E6CE7B-A78D-4B53-85C7-CABB36997F3F}" dt="2026-01-26T12:44:07.482" v="318"/>
          <ac:spMkLst>
            <pc:docMk/>
            <pc:sldMk cId="1800609014" sldId="2147374791"/>
            <ac:spMk id="4" creationId="{FBC9078D-1E19-253F-8D8C-C3F880D3B640}"/>
          </ac:spMkLst>
        </pc:spChg>
        <pc:spChg chg="add mod">
          <ac:chgData name="Magnus Danielsen" userId="02788530-6c7b-425d-bf22-f3b4c818a18b" providerId="ADAL" clId="{74E6CE7B-A78D-4B53-85C7-CABB36997F3F}" dt="2026-01-26T12:46:56.979" v="349" actId="20577"/>
          <ac:spMkLst>
            <pc:docMk/>
            <pc:sldMk cId="1800609014" sldId="2147374791"/>
            <ac:spMk id="5" creationId="{24977E89-DA61-8407-3048-507678C0689B}"/>
          </ac:spMkLst>
        </pc:spChg>
        <pc:spChg chg="mod">
          <ac:chgData name="Magnus Danielsen" userId="02788530-6c7b-425d-bf22-f3b4c818a18b" providerId="ADAL" clId="{74E6CE7B-A78D-4B53-85C7-CABB36997F3F}" dt="2026-01-26T12:47:31.458" v="356" actId="20577"/>
          <ac:spMkLst>
            <pc:docMk/>
            <pc:sldMk cId="1800609014" sldId="2147374791"/>
            <ac:spMk id="6" creationId="{CED78886-F461-A40C-28D9-5D24A7110F94}"/>
          </ac:spMkLst>
        </pc:spChg>
        <pc:spChg chg="mod">
          <ac:chgData name="Magnus Danielsen" userId="02788530-6c7b-425d-bf22-f3b4c818a18b" providerId="ADAL" clId="{74E6CE7B-A78D-4B53-85C7-CABB36997F3F}" dt="2026-01-26T12:47:38.146" v="359" actId="20577"/>
          <ac:spMkLst>
            <pc:docMk/>
            <pc:sldMk cId="1800609014" sldId="2147374791"/>
            <ac:spMk id="7" creationId="{8DEF745B-A64B-9B8B-407A-0B537ABB429F}"/>
          </ac:spMkLst>
        </pc:spChg>
        <pc:spChg chg="mod">
          <ac:chgData name="Magnus Danielsen" userId="02788530-6c7b-425d-bf22-f3b4c818a18b" providerId="ADAL" clId="{74E6CE7B-A78D-4B53-85C7-CABB36997F3F}" dt="2026-01-26T12:47:26.268" v="354" actId="20577"/>
          <ac:spMkLst>
            <pc:docMk/>
            <pc:sldMk cId="1800609014" sldId="2147374791"/>
            <ac:spMk id="12" creationId="{396898B8-6F16-7E9B-0CA8-D32349E9E10F}"/>
          </ac:spMkLst>
        </pc:spChg>
        <pc:spChg chg="mod">
          <ac:chgData name="Magnus Danielsen" userId="02788530-6c7b-425d-bf22-f3b4c818a18b" providerId="ADAL" clId="{74E6CE7B-A78D-4B53-85C7-CABB36997F3F}" dt="2026-01-26T12:47:22.466" v="352" actId="20577"/>
          <ac:spMkLst>
            <pc:docMk/>
            <pc:sldMk cId="1800609014" sldId="2147374791"/>
            <ac:spMk id="13" creationId="{47C204D6-677A-54EF-1CEE-C5DA879AE809}"/>
          </ac:spMkLst>
        </pc:spChg>
      </pc:sldChg>
      <pc:sldChg chg="addSp delSp modSp add mod">
        <pc:chgData name="Magnus Danielsen" userId="02788530-6c7b-425d-bf22-f3b4c818a18b" providerId="ADAL" clId="{74E6CE7B-A78D-4B53-85C7-CABB36997F3F}" dt="2026-01-26T15:41:07.692" v="518"/>
        <pc:sldMkLst>
          <pc:docMk/>
          <pc:sldMk cId="2593184582" sldId="2147374793"/>
        </pc:sldMkLst>
        <pc:picChg chg="add mod">
          <ac:chgData name="Magnus Danielsen" userId="02788530-6c7b-425d-bf22-f3b4c818a18b" providerId="ADAL" clId="{74E6CE7B-A78D-4B53-85C7-CABB36997F3F}" dt="2026-01-26T15:41:07.692" v="518"/>
          <ac:picMkLst>
            <pc:docMk/>
            <pc:sldMk cId="2593184582" sldId="2147374793"/>
            <ac:picMk id="3" creationId="{981D18BB-C4FA-2808-7010-6E06EE50E15E}"/>
          </ac:picMkLst>
        </pc:picChg>
      </pc:sldChg>
      <pc:sldChg chg="addSp delSp modSp add mod">
        <pc:chgData name="Magnus Danielsen" userId="02788530-6c7b-425d-bf22-f3b4c818a18b" providerId="ADAL" clId="{74E6CE7B-A78D-4B53-85C7-CABB36997F3F}" dt="2026-01-26T19:22:33.547" v="556" actId="27918"/>
        <pc:sldMkLst>
          <pc:docMk/>
          <pc:sldMk cId="1454380703" sldId="2147374794"/>
        </pc:sldMkLst>
        <pc:graphicFrameChg chg="add mod">
          <ac:chgData name="Magnus Danielsen" userId="02788530-6c7b-425d-bf22-f3b4c818a18b" providerId="ADAL" clId="{74E6CE7B-A78D-4B53-85C7-CABB36997F3F}" dt="2026-01-26T19:22:13.724" v="554" actId="1076"/>
          <ac:graphicFrameMkLst>
            <pc:docMk/>
            <pc:sldMk cId="1454380703" sldId="2147374794"/>
            <ac:graphicFrameMk id="3" creationId="{966C4CF8-DA7B-49C7-9641-9E3E09083384}"/>
          </ac:graphicFrameMkLst>
        </pc:graphicFrameChg>
      </pc:sldChg>
      <pc:sldChg chg="addSp delSp modSp add mod">
        <pc:chgData name="Magnus Danielsen" userId="02788530-6c7b-425d-bf22-f3b4c818a18b" providerId="ADAL" clId="{74E6CE7B-A78D-4B53-85C7-CABB36997F3F}" dt="2026-01-28T12:04:33.540" v="801" actId="1076"/>
        <pc:sldMkLst>
          <pc:docMk/>
          <pc:sldMk cId="1542213828" sldId="2147374795"/>
        </pc:sldMkLst>
        <pc:spChg chg="mod">
          <ac:chgData name="Magnus Danielsen" userId="02788530-6c7b-425d-bf22-f3b4c818a18b" providerId="ADAL" clId="{74E6CE7B-A78D-4B53-85C7-CABB36997F3F}" dt="2026-01-26T19:09:34.511" v="537" actId="20577"/>
          <ac:spMkLst>
            <pc:docMk/>
            <pc:sldMk cId="1542213828" sldId="2147374795"/>
            <ac:spMk id="2" creationId="{408FD2CB-7C22-DB84-DF83-31E85D8EDF25}"/>
          </ac:spMkLst>
        </pc:spChg>
        <pc:spChg chg="add mod">
          <ac:chgData name="Magnus Danielsen" userId="02788530-6c7b-425d-bf22-f3b4c818a18b" providerId="ADAL" clId="{74E6CE7B-A78D-4B53-85C7-CABB36997F3F}" dt="2026-01-26T20:48:02.950" v="770" actId="20577"/>
          <ac:spMkLst>
            <pc:docMk/>
            <pc:sldMk cId="1542213828" sldId="2147374795"/>
            <ac:spMk id="4" creationId="{45B95C52-8B59-A860-2E54-481C5988D862}"/>
          </ac:spMkLst>
        </pc:spChg>
        <pc:graphicFrameChg chg="add del mod">
          <ac:chgData name="Magnus Danielsen" userId="02788530-6c7b-425d-bf22-f3b4c818a18b" providerId="ADAL" clId="{74E6CE7B-A78D-4B53-85C7-CABB36997F3F}" dt="2026-01-28T12:04:24.845" v="796" actId="478"/>
          <ac:graphicFrameMkLst>
            <pc:docMk/>
            <pc:sldMk cId="1542213828" sldId="2147374795"/>
            <ac:graphicFrameMk id="3" creationId="{F6113C5F-73CA-3033-846B-40801F14E127}"/>
          </ac:graphicFrameMkLst>
        </pc:graphicFrameChg>
        <pc:graphicFrameChg chg="add mod">
          <ac:chgData name="Magnus Danielsen" userId="02788530-6c7b-425d-bf22-f3b4c818a18b" providerId="ADAL" clId="{74E6CE7B-A78D-4B53-85C7-CABB36997F3F}" dt="2026-01-28T12:04:33.540" v="801" actId="1076"/>
          <ac:graphicFrameMkLst>
            <pc:docMk/>
            <pc:sldMk cId="1542213828" sldId="2147374795"/>
            <ac:graphicFrameMk id="5" creationId="{8DA63A95-3AE4-5056-556F-A6EC5FEC94BC}"/>
          </ac:graphicFrameMkLst>
        </pc:graphicFrameChg>
      </pc:sldChg>
      <pc:sldChg chg="addSp delSp modSp add mod">
        <pc:chgData name="Magnus Danielsen" userId="02788530-6c7b-425d-bf22-f3b4c818a18b" providerId="ADAL" clId="{74E6CE7B-A78D-4B53-85C7-CABB36997F3F}" dt="2026-01-26T19:10:15.837" v="538" actId="27918"/>
        <pc:sldMkLst>
          <pc:docMk/>
          <pc:sldMk cId="2157792703" sldId="2147374796"/>
        </pc:sldMkLst>
        <pc:graphicFrameChg chg="add mod">
          <ac:chgData name="Magnus Danielsen" userId="02788530-6c7b-425d-bf22-f3b4c818a18b" providerId="ADAL" clId="{74E6CE7B-A78D-4B53-85C7-CABB36997F3F}" dt="2026-01-26T19:04:03.888" v="528" actId="14100"/>
          <ac:graphicFrameMkLst>
            <pc:docMk/>
            <pc:sldMk cId="2157792703" sldId="2147374796"/>
            <ac:graphicFrameMk id="4" creationId="{459E3EFA-2B92-2C65-9044-3AE41B8CF147}"/>
          </ac:graphicFrameMkLst>
        </pc:graphicFrameChg>
      </pc:sldChg>
      <pc:sldChg chg="addSp delSp modSp add mod">
        <pc:chgData name="Magnus Danielsen" userId="02788530-6c7b-425d-bf22-f3b4c818a18b" providerId="ADAL" clId="{74E6CE7B-A78D-4B53-85C7-CABB36997F3F}" dt="2026-01-27T09:13:42.525" v="795" actId="20577"/>
        <pc:sldMkLst>
          <pc:docMk/>
          <pc:sldMk cId="3444808553" sldId="2147374797"/>
        </pc:sldMkLst>
        <pc:spChg chg="mod">
          <ac:chgData name="Magnus Danielsen" userId="02788530-6c7b-425d-bf22-f3b4c818a18b" providerId="ADAL" clId="{74E6CE7B-A78D-4B53-85C7-CABB36997F3F}" dt="2026-01-27T09:13:42.525" v="795" actId="20577"/>
          <ac:spMkLst>
            <pc:docMk/>
            <pc:sldMk cId="3444808553" sldId="2147374797"/>
            <ac:spMk id="2" creationId="{F2BB1957-E56E-AC9B-725A-EC7D4EB3AC54}"/>
          </ac:spMkLst>
        </pc:spChg>
        <pc:graphicFrameChg chg="add mod">
          <ac:chgData name="Magnus Danielsen" userId="02788530-6c7b-425d-bf22-f3b4c818a18b" providerId="ADAL" clId="{74E6CE7B-A78D-4B53-85C7-CABB36997F3F}" dt="2026-01-26T19:27:01.867" v="592" actId="1076"/>
          <ac:graphicFrameMkLst>
            <pc:docMk/>
            <pc:sldMk cId="3444808553" sldId="2147374797"/>
            <ac:graphicFrameMk id="3" creationId="{6B2E1FA5-04DC-F1D5-017E-131591DD13F6}"/>
          </ac:graphicFrameMkLst>
        </pc:graphicFrameChg>
      </pc:sldChg>
      <pc:sldChg chg="addSp delSp modSp add mod">
        <pc:chgData name="Magnus Danielsen" userId="02788530-6c7b-425d-bf22-f3b4c818a18b" providerId="ADAL" clId="{74E6CE7B-A78D-4B53-85C7-CABB36997F3F}" dt="2026-01-28T12:09:04.808" v="810" actId="27918"/>
        <pc:sldMkLst>
          <pc:docMk/>
          <pc:sldMk cId="877550048" sldId="2147374798"/>
        </pc:sldMkLst>
        <pc:spChg chg="mod">
          <ac:chgData name="Magnus Danielsen" userId="02788530-6c7b-425d-bf22-f3b4c818a18b" providerId="ADAL" clId="{74E6CE7B-A78D-4B53-85C7-CABB36997F3F}" dt="2026-01-26T20:37:38.991" v="635" actId="20577"/>
          <ac:spMkLst>
            <pc:docMk/>
            <pc:sldMk cId="877550048" sldId="2147374798"/>
            <ac:spMk id="5" creationId="{95BEEA0C-0845-3B56-6C72-EE541F506468}"/>
          </ac:spMkLst>
        </pc:spChg>
        <pc:graphicFrameChg chg="add del mod">
          <ac:chgData name="Magnus Danielsen" userId="02788530-6c7b-425d-bf22-f3b4c818a18b" providerId="ADAL" clId="{74E6CE7B-A78D-4B53-85C7-CABB36997F3F}" dt="2026-01-28T12:07:32.508" v="802" actId="478"/>
          <ac:graphicFrameMkLst>
            <pc:docMk/>
            <pc:sldMk cId="877550048" sldId="2147374798"/>
            <ac:graphicFrameMk id="3" creationId="{B361F09C-4AF8-93FA-A373-2F7C6832C360}"/>
          </ac:graphicFrameMkLst>
        </pc:graphicFrameChg>
        <pc:graphicFrameChg chg="add mod">
          <ac:chgData name="Magnus Danielsen" userId="02788530-6c7b-425d-bf22-f3b4c818a18b" providerId="ADAL" clId="{74E6CE7B-A78D-4B53-85C7-CABB36997F3F}" dt="2026-01-28T12:07:45.240" v="808" actId="1076"/>
          <ac:graphicFrameMkLst>
            <pc:docMk/>
            <pc:sldMk cId="877550048" sldId="2147374798"/>
            <ac:graphicFrameMk id="4" creationId="{C8DEBAFD-3C5C-986F-0446-C31F37230DB9}"/>
          </ac:graphicFrameMkLst>
        </pc:graphicFrameChg>
      </pc:sldChg>
      <pc:sldChg chg="addSp delSp modSp add mod">
        <pc:chgData name="Magnus Danielsen" userId="02788530-6c7b-425d-bf22-f3b4c818a18b" providerId="ADAL" clId="{74E6CE7B-A78D-4B53-85C7-CABB36997F3F}" dt="2026-01-26T20:48:42.974" v="790" actId="20577"/>
        <pc:sldMkLst>
          <pc:docMk/>
          <pc:sldMk cId="4132714928" sldId="2147374799"/>
        </pc:sldMkLst>
        <pc:spChg chg="mod">
          <ac:chgData name="Magnus Danielsen" userId="02788530-6c7b-425d-bf22-f3b4c818a18b" providerId="ADAL" clId="{74E6CE7B-A78D-4B53-85C7-CABB36997F3F}" dt="2026-01-26T19:34:49.569" v="619" actId="13926"/>
          <ac:spMkLst>
            <pc:docMk/>
            <pc:sldMk cId="4132714928" sldId="2147374799"/>
            <ac:spMk id="2" creationId="{44D334E0-9B0B-8502-14B0-8B5C0AB03A55}"/>
          </ac:spMkLst>
        </pc:spChg>
        <pc:spChg chg="mod">
          <ac:chgData name="Magnus Danielsen" userId="02788530-6c7b-425d-bf22-f3b4c818a18b" providerId="ADAL" clId="{74E6CE7B-A78D-4B53-85C7-CABB36997F3F}" dt="2026-01-26T20:48:42.974" v="790" actId="20577"/>
          <ac:spMkLst>
            <pc:docMk/>
            <pc:sldMk cId="4132714928" sldId="2147374799"/>
            <ac:spMk id="4" creationId="{A6AE7663-C464-4C83-A75E-5D2398CAD470}"/>
          </ac:spMkLst>
        </pc:spChg>
        <pc:graphicFrameChg chg="add mod">
          <ac:chgData name="Magnus Danielsen" userId="02788530-6c7b-425d-bf22-f3b4c818a18b" providerId="ADAL" clId="{74E6CE7B-A78D-4B53-85C7-CABB36997F3F}" dt="2026-01-26T19:34:12.971" v="607" actId="1076"/>
          <ac:graphicFrameMkLst>
            <pc:docMk/>
            <pc:sldMk cId="4132714928" sldId="2147374799"/>
            <ac:graphicFrameMk id="3" creationId="{8F5C4AE0-E05A-4D88-A806-8E052FD7239C}"/>
          </ac:graphicFrameMkLst>
        </pc:graphicFrameChg>
      </pc:sldChg>
      <pc:sldChg chg="modSp add mod">
        <pc:chgData name="Magnus Danielsen" userId="02788530-6c7b-425d-bf22-f3b4c818a18b" providerId="ADAL" clId="{74E6CE7B-A78D-4B53-85C7-CABB36997F3F}" dt="2026-01-26T14:36:45.327" v="434" actId="13926"/>
        <pc:sldMkLst>
          <pc:docMk/>
          <pc:sldMk cId="4152238047" sldId="2147374800"/>
        </pc:sldMkLst>
        <pc:spChg chg="mod">
          <ac:chgData name="Magnus Danielsen" userId="02788530-6c7b-425d-bf22-f3b4c818a18b" providerId="ADAL" clId="{74E6CE7B-A78D-4B53-85C7-CABB36997F3F}" dt="2026-01-26T14:35:56.379" v="425" actId="20577"/>
          <ac:spMkLst>
            <pc:docMk/>
            <pc:sldMk cId="4152238047" sldId="2147374800"/>
            <ac:spMk id="15" creationId="{191E69A0-1A15-FF36-2897-16CD56C436BB}"/>
          </ac:spMkLst>
        </pc:spChg>
        <pc:spChg chg="mod">
          <ac:chgData name="Magnus Danielsen" userId="02788530-6c7b-425d-bf22-f3b4c818a18b" providerId="ADAL" clId="{74E6CE7B-A78D-4B53-85C7-CABB36997F3F}" dt="2026-01-26T14:36:13.005" v="429" actId="20577"/>
          <ac:spMkLst>
            <pc:docMk/>
            <pc:sldMk cId="4152238047" sldId="2147374800"/>
            <ac:spMk id="16" creationId="{7B6C1638-6151-77D3-62DE-52A29E58A38B}"/>
          </ac:spMkLst>
        </pc:spChg>
        <pc:spChg chg="mod">
          <ac:chgData name="Magnus Danielsen" userId="02788530-6c7b-425d-bf22-f3b4c818a18b" providerId="ADAL" clId="{74E6CE7B-A78D-4B53-85C7-CABB36997F3F}" dt="2026-01-26T14:36:18.812" v="433" actId="20577"/>
          <ac:spMkLst>
            <pc:docMk/>
            <pc:sldMk cId="4152238047" sldId="2147374800"/>
            <ac:spMk id="17" creationId="{ED83F59A-E12E-6209-0E60-95448D328C02}"/>
          </ac:spMkLst>
        </pc:spChg>
        <pc:spChg chg="mod">
          <ac:chgData name="Magnus Danielsen" userId="02788530-6c7b-425d-bf22-f3b4c818a18b" providerId="ADAL" clId="{74E6CE7B-A78D-4B53-85C7-CABB36997F3F}" dt="2026-01-26T14:36:45.327" v="434" actId="13926"/>
          <ac:spMkLst>
            <pc:docMk/>
            <pc:sldMk cId="4152238047" sldId="2147374800"/>
            <ac:spMk id="18" creationId="{B78735C4-17D4-DDBD-6C9F-F85A16243CE7}"/>
          </ac:spMkLst>
        </pc:spChg>
      </pc:sldChg>
      <pc:sldChg chg="addSp delSp modSp add del mod">
        <pc:chgData name="Magnus Danielsen" userId="02788530-6c7b-425d-bf22-f3b4c818a18b" providerId="ADAL" clId="{74E6CE7B-A78D-4B53-85C7-CABB36997F3F}" dt="2026-01-26T14:52:23.675" v="498" actId="1076"/>
        <pc:sldMkLst>
          <pc:docMk/>
          <pc:sldMk cId="3685737828" sldId="2147374801"/>
        </pc:sldMkLst>
        <pc:spChg chg="mod">
          <ac:chgData name="Magnus Danielsen" userId="02788530-6c7b-425d-bf22-f3b4c818a18b" providerId="ADAL" clId="{74E6CE7B-A78D-4B53-85C7-CABB36997F3F}" dt="2026-01-26T14:52:23.650" v="496" actId="1076"/>
          <ac:spMkLst>
            <pc:docMk/>
            <pc:sldMk cId="3685737828" sldId="2147374801"/>
            <ac:spMk id="3" creationId="{393A7BE7-0082-BE4F-1E7F-9BFBCA25EE1E}"/>
          </ac:spMkLst>
        </pc:spChg>
        <pc:spChg chg="mod">
          <ac:chgData name="Magnus Danielsen" userId="02788530-6c7b-425d-bf22-f3b4c818a18b" providerId="ADAL" clId="{74E6CE7B-A78D-4B53-85C7-CABB36997F3F}" dt="2026-01-26T14:52:23.645" v="495" actId="1076"/>
          <ac:spMkLst>
            <pc:docMk/>
            <pc:sldMk cId="3685737828" sldId="2147374801"/>
            <ac:spMk id="6" creationId="{500F50DC-C8CE-F2F4-BF76-DD08C1C6B41B}"/>
          </ac:spMkLst>
        </pc:spChg>
        <pc:graphicFrameChg chg="add mod">
          <ac:chgData name="Magnus Danielsen" userId="02788530-6c7b-425d-bf22-f3b4c818a18b" providerId="ADAL" clId="{74E6CE7B-A78D-4B53-85C7-CABB36997F3F}" dt="2026-01-26T14:52:23.675" v="498" actId="1076"/>
          <ac:graphicFrameMkLst>
            <pc:docMk/>
            <pc:sldMk cId="3685737828" sldId="2147374801"/>
            <ac:graphicFrameMk id="2" creationId="{C43FC9DC-C5F3-49F1-BB55-FF5CEBD7476A}"/>
          </ac:graphicFrameMkLst>
        </pc:graphicFrameChg>
      </pc:sldChg>
      <pc:sldChg chg="addSp delSp modSp add mod">
        <pc:chgData name="Magnus Danielsen" userId="02788530-6c7b-425d-bf22-f3b4c818a18b" providerId="ADAL" clId="{74E6CE7B-A78D-4B53-85C7-CABB36997F3F}" dt="2026-01-26T20:41:40.120" v="687" actId="20577"/>
        <pc:sldMkLst>
          <pc:docMk/>
          <pc:sldMk cId="685272912" sldId="2147374802"/>
        </pc:sldMkLst>
        <pc:spChg chg="mod">
          <ac:chgData name="Magnus Danielsen" userId="02788530-6c7b-425d-bf22-f3b4c818a18b" providerId="ADAL" clId="{74E6CE7B-A78D-4B53-85C7-CABB36997F3F}" dt="2026-01-26T20:41:40.120" v="687" actId="20577"/>
          <ac:spMkLst>
            <pc:docMk/>
            <pc:sldMk cId="685272912" sldId="2147374802"/>
            <ac:spMk id="5" creationId="{97EF7A79-4E4B-BE9D-E4D7-4C7E52803721}"/>
          </ac:spMkLst>
        </pc:spChg>
        <pc:graphicFrameChg chg="add mod">
          <ac:chgData name="Magnus Danielsen" userId="02788530-6c7b-425d-bf22-f3b4c818a18b" providerId="ADAL" clId="{74E6CE7B-A78D-4B53-85C7-CABB36997F3F}" dt="2026-01-26T20:41:21.041" v="679"/>
          <ac:graphicFrameMkLst>
            <pc:docMk/>
            <pc:sldMk cId="685272912" sldId="2147374802"/>
            <ac:graphicFrameMk id="7" creationId="{4B336B07-B0C7-47BD-B8D1-2D3E07F1D683}"/>
          </ac:graphicFrameMkLst>
        </pc:graphicFrameChg>
      </pc:sldChg>
      <pc:sldMasterChg chg="delSldLayout modSldLayout">
        <pc:chgData name="Magnus Danielsen" userId="02788530-6c7b-425d-bf22-f3b4c818a18b" providerId="ADAL" clId="{74E6CE7B-A78D-4B53-85C7-CABB36997F3F}" dt="2026-01-26T14:57:00.659" v="513" actId="47"/>
        <pc:sldMasterMkLst>
          <pc:docMk/>
          <pc:sldMasterMk cId="3855697137" sldId="2147483661"/>
        </pc:sldMasterMkLst>
        <pc:sldLayoutChg chg="addSp delSp modSp mod">
          <pc:chgData name="Magnus Danielsen" userId="02788530-6c7b-425d-bf22-f3b4c818a18b" providerId="ADAL" clId="{74E6CE7B-A78D-4B53-85C7-CABB36997F3F}" dt="2026-01-07T10:18:46.766" v="82"/>
          <pc:sldLayoutMkLst>
            <pc:docMk/>
            <pc:sldMasterMk cId="3855697137" sldId="2147483661"/>
            <pc:sldLayoutMk cId="3307721674" sldId="2147483775"/>
          </pc:sldLayoutMkLst>
          <pc:picChg chg="add mod">
            <ac:chgData name="Magnus Danielsen" userId="02788530-6c7b-425d-bf22-f3b4c818a18b" providerId="ADAL" clId="{74E6CE7B-A78D-4B53-85C7-CABB36997F3F}" dt="2026-01-07T10:18:46.766" v="82"/>
            <ac:picMkLst>
              <pc:docMk/>
              <pc:sldMasterMk cId="3855697137" sldId="2147483661"/>
              <pc:sldLayoutMk cId="3307721674" sldId="2147483775"/>
              <ac:picMk id="4" creationId="{53BD7E28-0139-4EB6-EC40-8590B6CD554F}"/>
            </ac:picMkLst>
          </pc:picChg>
        </pc:sldLayoutChg>
      </pc:sldMasterChg>
      <pc:sldMasterChg chg="modSldLayout">
        <pc:chgData name="Magnus Danielsen" userId="02788530-6c7b-425d-bf22-f3b4c818a18b" providerId="ADAL" clId="{74E6CE7B-A78D-4B53-85C7-CABB36997F3F}" dt="2026-01-26T12:52:22.678" v="420"/>
        <pc:sldMasterMkLst>
          <pc:docMk/>
          <pc:sldMasterMk cId="2540968827" sldId="2147483783"/>
        </pc:sldMasterMkLst>
        <pc:sldLayoutChg chg="addSp delSp modSp mod">
          <pc:chgData name="Magnus Danielsen" userId="02788530-6c7b-425d-bf22-f3b4c818a18b" providerId="ADAL" clId="{74E6CE7B-A78D-4B53-85C7-CABB36997F3F}" dt="2026-01-26T12:52:22.678" v="420"/>
          <pc:sldLayoutMkLst>
            <pc:docMk/>
            <pc:sldMasterMk cId="2540968827" sldId="2147483783"/>
            <pc:sldLayoutMk cId="4059217507" sldId="2147483804"/>
          </pc:sldLayoutMkLst>
          <pc:picChg chg="add mod">
            <ac:chgData name="Magnus Danielsen" userId="02788530-6c7b-425d-bf22-f3b4c818a18b" providerId="ADAL" clId="{74E6CE7B-A78D-4B53-85C7-CABB36997F3F}" dt="2026-01-26T12:52:22.678" v="420"/>
            <ac:picMkLst>
              <pc:docMk/>
              <pc:sldMasterMk cId="2540968827" sldId="2147483783"/>
              <pc:sldLayoutMk cId="4059217507" sldId="2147483804"/>
              <ac:picMk id="4" creationId="{3B68A610-95E6-BA9C-899B-3FEE7DF0721D}"/>
            </ac:picMkLst>
          </pc:picChg>
        </pc:sldLayoutChg>
        <pc:sldLayoutChg chg="addSp delSp modSp mod">
          <pc:chgData name="Magnus Danielsen" userId="02788530-6c7b-425d-bf22-f3b4c818a18b" providerId="ADAL" clId="{74E6CE7B-A78D-4B53-85C7-CABB36997F3F}" dt="2026-01-09T09:32:09.848" v="228"/>
          <pc:sldLayoutMkLst>
            <pc:docMk/>
            <pc:sldMasterMk cId="2540968827" sldId="2147483783"/>
            <pc:sldLayoutMk cId="1751909633" sldId="2147483805"/>
          </pc:sldLayoutMkLst>
          <pc:picChg chg="add mod">
            <ac:chgData name="Magnus Danielsen" userId="02788530-6c7b-425d-bf22-f3b4c818a18b" providerId="ADAL" clId="{74E6CE7B-A78D-4B53-85C7-CABB36997F3F}" dt="2026-01-09T09:32:09.848" v="228"/>
            <ac:picMkLst>
              <pc:docMk/>
              <pc:sldMasterMk cId="2540968827" sldId="2147483783"/>
              <pc:sldLayoutMk cId="1751909633" sldId="2147483805"/>
              <ac:picMk id="9" creationId="{91860A99-6E8A-6763-9CB3-E38236293699}"/>
            </ac:picMkLst>
          </pc:picChg>
        </pc:sldLayoutChg>
      </pc:sldMasterChg>
    </pc:docChg>
  </pc:docChgLst>
  <pc:docChgLst>
    <pc:chgData name="Asle Høgestøl" userId="7e91a384-5ae5-4f44-937f-5fbd8780cea4" providerId="ADAL" clId="{EDD9405E-B49C-45F7-AAF3-DD9830BFC903}"/>
    <pc:docChg chg="undo custSel delSld modSld">
      <pc:chgData name="Asle Høgestøl" userId="7e91a384-5ae5-4f44-937f-5fbd8780cea4" providerId="ADAL" clId="{EDD9405E-B49C-45F7-AAF3-DD9830BFC903}" dt="2026-01-28T16:35:51.264" v="1884" actId="47"/>
      <pc:docMkLst>
        <pc:docMk/>
      </pc:docMkLst>
      <pc:sldChg chg="modNotesTx">
        <pc:chgData name="Asle Høgestøl" userId="7e91a384-5ae5-4f44-937f-5fbd8780cea4" providerId="ADAL" clId="{EDD9405E-B49C-45F7-AAF3-DD9830BFC903}" dt="2026-01-27T12:25:16.537" v="1742" actId="20577"/>
        <pc:sldMkLst>
          <pc:docMk/>
          <pc:sldMk cId="2470282827" sldId="293"/>
        </pc:sldMkLst>
      </pc:sldChg>
      <pc:sldChg chg="del mod modShow modNotesTx">
        <pc:chgData name="Asle Høgestøl" userId="7e91a384-5ae5-4f44-937f-5fbd8780cea4" providerId="ADAL" clId="{EDD9405E-B49C-45F7-AAF3-DD9830BFC903}" dt="2026-01-28T16:35:51.264" v="1884" actId="47"/>
        <pc:sldMkLst>
          <pc:docMk/>
          <pc:sldMk cId="1586497298" sldId="458"/>
        </pc:sldMkLst>
      </pc:sldChg>
      <pc:sldChg chg="delSp modSp mod modNotesTx">
        <pc:chgData name="Asle Høgestøl" userId="7e91a384-5ae5-4f44-937f-5fbd8780cea4" providerId="ADAL" clId="{EDD9405E-B49C-45F7-AAF3-DD9830BFC903}" dt="2026-01-27T05:08:19.258" v="502" actId="20577"/>
        <pc:sldMkLst>
          <pc:docMk/>
          <pc:sldMk cId="3526597043" sldId="2147374724"/>
        </pc:sldMkLst>
        <pc:spChg chg="del mod">
          <ac:chgData name="Asle Høgestøl" userId="7e91a384-5ae5-4f44-937f-5fbd8780cea4" providerId="ADAL" clId="{EDD9405E-B49C-45F7-AAF3-DD9830BFC903}" dt="2026-01-27T05:07:05.449" v="467" actId="478"/>
          <ac:spMkLst>
            <pc:docMk/>
            <pc:sldMk cId="3526597043" sldId="2147374724"/>
            <ac:spMk id="3" creationId="{E3EC0DCB-860D-9E9B-885F-0FFC55995254}"/>
          </ac:spMkLst>
        </pc:spChg>
      </pc:sldChg>
      <pc:sldChg chg="modNotesTx">
        <pc:chgData name="Asle Høgestøl" userId="7e91a384-5ae5-4f44-937f-5fbd8780cea4" providerId="ADAL" clId="{EDD9405E-B49C-45F7-AAF3-DD9830BFC903}" dt="2026-01-27T05:40:54.765" v="1353" actId="6549"/>
        <pc:sldMkLst>
          <pc:docMk/>
          <pc:sldMk cId="444521504" sldId="2147374739"/>
        </pc:sldMkLst>
      </pc:sldChg>
      <pc:sldChg chg="modNotesTx">
        <pc:chgData name="Asle Høgestøl" userId="7e91a384-5ae5-4f44-937f-5fbd8780cea4" providerId="ADAL" clId="{EDD9405E-B49C-45F7-AAF3-DD9830BFC903}" dt="2026-01-27T12:21:46.367" v="1558" actId="20577"/>
        <pc:sldMkLst>
          <pc:docMk/>
          <pc:sldMk cId="1979644724" sldId="2147374775"/>
        </pc:sldMkLst>
      </pc:sldChg>
      <pc:sldChg chg="modNotesTx">
        <pc:chgData name="Asle Høgestøl" userId="7e91a384-5ae5-4f44-937f-5fbd8780cea4" providerId="ADAL" clId="{EDD9405E-B49C-45F7-AAF3-DD9830BFC903}" dt="2026-01-27T05:35:56.383" v="1205" actId="20577"/>
        <pc:sldMkLst>
          <pc:docMk/>
          <pc:sldMk cId="3258277971" sldId="2147374781"/>
        </pc:sldMkLst>
      </pc:sldChg>
      <pc:sldChg chg="modNotesTx">
        <pc:chgData name="Asle Høgestøl" userId="7e91a384-5ae5-4f44-937f-5fbd8780cea4" providerId="ADAL" clId="{EDD9405E-B49C-45F7-AAF3-DD9830BFC903}" dt="2026-01-27T12:24:07.532" v="1704" actId="20577"/>
        <pc:sldMkLst>
          <pc:docMk/>
          <pc:sldMk cId="4057867559" sldId="2147374784"/>
        </pc:sldMkLst>
      </pc:sldChg>
      <pc:sldChg chg="modNotesTx">
        <pc:chgData name="Asle Høgestøl" userId="7e91a384-5ae5-4f44-937f-5fbd8780cea4" providerId="ADAL" clId="{EDD9405E-B49C-45F7-AAF3-DD9830BFC903}" dt="2026-01-27T05:32:23.373" v="844" actId="20577"/>
        <pc:sldMkLst>
          <pc:docMk/>
          <pc:sldMk cId="2228097787" sldId="2147374785"/>
        </pc:sldMkLst>
      </pc:sldChg>
      <pc:sldChg chg="modNotesTx">
        <pc:chgData name="Asle Høgestøl" userId="7e91a384-5ae5-4f44-937f-5fbd8780cea4" providerId="ADAL" clId="{EDD9405E-B49C-45F7-AAF3-DD9830BFC903}" dt="2026-01-27T12:24:38.920" v="1725" actId="20577"/>
        <pc:sldMkLst>
          <pc:docMk/>
          <pc:sldMk cId="216151823" sldId="2147374786"/>
        </pc:sldMkLst>
      </pc:sldChg>
      <pc:sldChg chg="modNotesTx">
        <pc:chgData name="Asle Høgestøl" userId="7e91a384-5ae5-4f44-937f-5fbd8780cea4" providerId="ADAL" clId="{EDD9405E-B49C-45F7-AAF3-DD9830BFC903}" dt="2026-01-27T12:26:21.638" v="1880" actId="20577"/>
        <pc:sldMkLst>
          <pc:docMk/>
          <pc:sldMk cId="3849649736" sldId="2147374787"/>
        </pc:sldMkLst>
      </pc:sldChg>
      <pc:sldChg chg="modNotesTx">
        <pc:chgData name="Asle Høgestøl" userId="7e91a384-5ae5-4f44-937f-5fbd8780cea4" providerId="ADAL" clId="{EDD9405E-B49C-45F7-AAF3-DD9830BFC903}" dt="2026-01-27T05:03:28.420" v="308" actId="20577"/>
        <pc:sldMkLst>
          <pc:docMk/>
          <pc:sldMk cId="1690775462" sldId="2147374788"/>
        </pc:sldMkLst>
      </pc:sldChg>
      <pc:sldChg chg="modNotesTx">
        <pc:chgData name="Asle Høgestøl" userId="7e91a384-5ae5-4f44-937f-5fbd8780cea4" providerId="ADAL" clId="{EDD9405E-B49C-45F7-AAF3-DD9830BFC903}" dt="2026-01-27T12:24:19.571" v="1706" actId="20577"/>
        <pc:sldMkLst>
          <pc:docMk/>
          <pc:sldMk cId="4202578513" sldId="2147374789"/>
        </pc:sldMkLst>
      </pc:sldChg>
      <pc:sldChg chg="modNotesTx">
        <pc:chgData name="Asle Høgestøl" userId="7e91a384-5ae5-4f44-937f-5fbd8780cea4" providerId="ADAL" clId="{EDD9405E-B49C-45F7-AAF3-DD9830BFC903}" dt="2026-01-27T05:33:21.708" v="880" actId="20577"/>
        <pc:sldMkLst>
          <pc:docMk/>
          <pc:sldMk cId="1800609014" sldId="2147374791"/>
        </pc:sldMkLst>
      </pc:sldChg>
      <pc:sldChg chg="addSp modSp modNotesTx">
        <pc:chgData name="Asle Høgestøl" userId="7e91a384-5ae5-4f44-937f-5fbd8780cea4" providerId="ADAL" clId="{EDD9405E-B49C-45F7-AAF3-DD9830BFC903}" dt="2026-01-27T12:19:33.369" v="1514" actId="20577"/>
        <pc:sldMkLst>
          <pc:docMk/>
          <pc:sldMk cId="4132714928" sldId="2147374799"/>
        </pc:sldMkLst>
        <pc:graphicFrameChg chg="add mod">
          <ac:chgData name="Asle Høgestøl" userId="7e91a384-5ae5-4f44-937f-5fbd8780cea4" providerId="ADAL" clId="{EDD9405E-B49C-45F7-AAF3-DD9830BFC903}" dt="2026-01-27T04:54:23.419" v="0"/>
          <ac:graphicFrameMkLst>
            <pc:docMk/>
            <pc:sldMk cId="4132714928" sldId="2147374799"/>
            <ac:graphicFrameMk id="5" creationId="{81C67EAC-F2EA-4237-58FD-5A89E07B954A}"/>
          </ac:graphicFrameMkLst>
        </pc:graphicFrameChg>
      </pc:sldChg>
      <pc:sldChg chg="modNotesTx">
        <pc:chgData name="Asle Høgestøl" userId="7e91a384-5ae5-4f44-937f-5fbd8780cea4" providerId="ADAL" clId="{EDD9405E-B49C-45F7-AAF3-DD9830BFC903}" dt="2026-01-27T12:21:36.509" v="1554" actId="20577"/>
        <pc:sldMkLst>
          <pc:docMk/>
          <pc:sldMk cId="4152238047" sldId="2147374800"/>
        </pc:sldMkLst>
      </pc:sldChg>
      <pc:sldChg chg="modNotesTx">
        <pc:chgData name="Asle Høgestøl" userId="7e91a384-5ae5-4f44-937f-5fbd8780cea4" providerId="ADAL" clId="{EDD9405E-B49C-45F7-AAF3-DD9830BFC903}" dt="2026-01-27T12:26:56.195" v="1883" actId="20577"/>
        <pc:sldMkLst>
          <pc:docMk/>
          <pc:sldMk cId="3685737828" sldId="2147374801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Fakultetspresentasjoner/Vurdering%20av%20uia%20og%20studiene%20-%20q0392_3/q0392_dummy_3_studieprog,%20H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https://ideas2evidence.sharepoint.com/prosjekter/Universitetet%20i%20Agder/UiAs%20Kandidatunders&#248;kelse%202025/Analyse/Analyser%20til%20presentasjon/Fakultetspresentasjoner/q095,%20hi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q049_gruppert%20etter%20studieprogramkod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q002%20per%20fakulte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gnusBusethDanielse\AppData\Local\Temp\RtmpKKRlBK\temp_xlsx_4f602bc6c31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https://ideas2evidence.sharepoint.com/prosjekter/Universitetet%20i%20Agder/UiAs%20Kandidatunders&#248;kelse%202025/Analyse/Analyser%20til%20presentasjon/jobbens%20relevans%20m%20fakultet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ikke%20relevant%20jobb,%20gruppert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https://ideas2evidence.sharepoint.com/prosjekter/Universitetet%20i%20Agder/UiAs%20Kandidatunders&#248;kelse%202025/Analyse/Analyser%20til%20presentasjon/Fakultetspresentasjoner/q0121,%20HI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arbeidsledig%20m%20fakultet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arbeidsledig,%20gruppert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bransje,%20gruppert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Fakultetspresentasjoner/Generell%20og%20fagspesifikk%20kompetanse%20-%20q015/tidsserie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Fakultetspresentasjoner/Generell%20og%20fagspesifikk%20kompetanse%20-%20q015/q015_1_studieprogram_hi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samarbeid_bachelor_kf%20q090_1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https://ideas2evidence.sharepoint.com/prosjekter/Universitetet%20i%20Agder/UiAs%20Kandidatunders&#248;kelse%202025/Analyse/Analyser%20til%20presentasjon/Fakultetspresentasjoner/q097,%20hi.xlsx" TargetMode="Externa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https://ideas2evidence.sharepoint.com/prosjekter/Universitetet%20i%20Agder/UiAs%20Kandidatunders&#248;kelse%202025/Analyse/Analyser%20til%20presentasjon/Fakultetspresentasjoner/q079,%20HI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https://ideas2evidence.sharepoint.com/prosjekter/Universitetet%20i%20Agder/UiAs%20Kandidatunders&#248;kelse%202025/Analyse/Analyser%20til%20presentasjon/Fakultetspresentasjoner/q0791,%20HI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Sheet1!$F$1</c:f>
              <c:strCache>
                <c:ptCount val="1"/>
                <c:pt idx="0">
                  <c:v>p_anbefaler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Sheet1!$B$2:$B$15</c:f>
              <c:strCache>
                <c:ptCount val="14"/>
                <c:pt idx="0">
                  <c:v>MASTFHV (n=21)</c:v>
                </c:pt>
                <c:pt idx="1">
                  <c:v>BACFHA (n=30)</c:v>
                </c:pt>
                <c:pt idx="2">
                  <c:v>BACEMK (n=9)</c:v>
                </c:pt>
                <c:pt idx="3">
                  <c:v>MASTIDR (n=8)</c:v>
                </c:pt>
                <c:pt idx="4">
                  <c:v>MASTHELSE (n=15)</c:v>
                </c:pt>
                <c:pt idx="5">
                  <c:v>MASTPSYH (n=44)</c:v>
                </c:pt>
                <c:pt idx="6">
                  <c:v>MASTHSI (n=30)</c:v>
                </c:pt>
                <c:pt idx="7">
                  <c:v>BACSPL-A (n=99)</c:v>
                </c:pt>
                <c:pt idx="8">
                  <c:v>BACSPL (n=140)</c:v>
                </c:pt>
                <c:pt idx="9">
                  <c:v>MASTSSP (n=17)</c:v>
                </c:pt>
                <c:pt idx="10">
                  <c:v>BACIDR (n=22)</c:v>
                </c:pt>
                <c:pt idx="11">
                  <c:v>M-HSPL (n=9)</c:v>
                </c:pt>
                <c:pt idx="12">
                  <c:v>BACSPL-DIS (n=10)</c:v>
                </c:pt>
                <c:pt idx="13">
                  <c:v>BACVPL (n=47)</c:v>
                </c:pt>
              </c:strCache>
            </c:strRef>
          </c:cat>
          <c:val>
            <c:numRef>
              <c:f>Sheet1!$F$2:$F$15</c:f>
              <c:numCache>
                <c:formatCode>0%</c:formatCode>
                <c:ptCount val="14"/>
                <c:pt idx="0">
                  <c:v>0.38095238095238088</c:v>
                </c:pt>
                <c:pt idx="1">
                  <c:v>0.4</c:v>
                </c:pt>
                <c:pt idx="2">
                  <c:v>0.44444444444444442</c:v>
                </c:pt>
                <c:pt idx="3">
                  <c:v>0.5</c:v>
                </c:pt>
                <c:pt idx="4">
                  <c:v>0.66666666666666663</c:v>
                </c:pt>
                <c:pt idx="5">
                  <c:v>0.72727272727272729</c:v>
                </c:pt>
                <c:pt idx="6">
                  <c:v>0.76666666666666672</c:v>
                </c:pt>
                <c:pt idx="7">
                  <c:v>0.77777777777777779</c:v>
                </c:pt>
                <c:pt idx="8">
                  <c:v>0.77857142857142858</c:v>
                </c:pt>
                <c:pt idx="9">
                  <c:v>0.82352941176470584</c:v>
                </c:pt>
                <c:pt idx="10">
                  <c:v>0.86363636363636365</c:v>
                </c:pt>
                <c:pt idx="11">
                  <c:v>0.88888888888888884</c:v>
                </c:pt>
                <c:pt idx="12">
                  <c:v>0.9</c:v>
                </c:pt>
                <c:pt idx="13">
                  <c:v>0.93617021276595747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91-4A78-B27D-AF36E22168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405552384"/>
        <c:axId val="1405552864"/>
      </c:barChart>
      <c:catAx>
        <c:axId val="14055523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405552864"/>
        <c:crosses val="autoZero"/>
        <c:auto val="1"/>
        <c:lblAlgn val="ctr"/>
        <c:lblOffset val="100"/>
        <c:noMultiLvlLbl val="0"/>
      </c:catAx>
      <c:valAx>
        <c:axId val="140555286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4055523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'q095'!$B$1</c:f>
              <c:strCache>
                <c:ptCount val="1"/>
                <c:pt idx="0">
                  <c:v>Helse- og idrettsvitenskap (n=511)</c:v>
                </c:pt>
              </c:strCache>
            </c:strRef>
          </c:tx>
          <c:spPr>
            <a:solidFill>
              <a:srgbClr val="D1002C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'q095'!$A$2:$A$7</c:f>
              <c:strCache>
                <c:ptCount val="6"/>
                <c:pt idx="0">
                  <c:v>Studiene er relevante for arbeidslivet</c:v>
                </c:pt>
                <c:pt idx="1">
                  <c:v>Utdanningen har høy faglig kvalitet</c:v>
                </c:pt>
                <c:pt idx="2">
                  <c:v>Foreleserne var dyktige</c:v>
                </c:pt>
                <c:pt idx="3">
                  <c:v>Det var et godt studentmiljø</c:v>
                </c:pt>
                <c:pt idx="4">
                  <c:v>Jeg fikk god faglig veiledning</c:v>
                </c:pt>
                <c:pt idx="5">
                  <c:v>Det er gode jobbmuligheter i regionen</c:v>
                </c:pt>
              </c:strCache>
            </c:strRef>
          </c:cat>
          <c:val>
            <c:numRef>
              <c:f>'q095'!$B$2:$B$7</c:f>
              <c:numCache>
                <c:formatCode>General</c:formatCode>
                <c:ptCount val="6"/>
                <c:pt idx="0">
                  <c:v>0.84086444007858496</c:v>
                </c:pt>
                <c:pt idx="1">
                  <c:v>0.83984375</c:v>
                </c:pt>
                <c:pt idx="2">
                  <c:v>0.82583170254403104</c:v>
                </c:pt>
                <c:pt idx="3">
                  <c:v>0.78757515030060099</c:v>
                </c:pt>
                <c:pt idx="4">
                  <c:v>0.72904483430799205</c:v>
                </c:pt>
                <c:pt idx="5">
                  <c:v>0.65062761506276101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4B-49F4-9496-F836A61499B2}"/>
            </c:ext>
          </c:extLst>
        </c:ser>
        <c:ser>
          <c:idx val="1"/>
          <c:order val="1"/>
          <c:tx>
            <c:strRef>
              <c:f>'q095'!$C$1</c:f>
              <c:strCache>
                <c:ptCount val="1"/>
                <c:pt idx="0">
                  <c:v>UiA totalt (n=2867)</c:v>
                </c:pt>
              </c:strCache>
            </c:strRef>
          </c:tx>
          <c:spPr>
            <a:solidFill>
              <a:srgbClr val="FFD1DB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'q095'!$A$2:$A$7</c:f>
              <c:strCache>
                <c:ptCount val="6"/>
                <c:pt idx="0">
                  <c:v>Studiene er relevante for arbeidslivet</c:v>
                </c:pt>
                <c:pt idx="1">
                  <c:v>Utdanningen har høy faglig kvalitet</c:v>
                </c:pt>
                <c:pt idx="2">
                  <c:v>Foreleserne var dyktige</c:v>
                </c:pt>
                <c:pt idx="3">
                  <c:v>Det var et godt studentmiljø</c:v>
                </c:pt>
                <c:pt idx="4">
                  <c:v>Jeg fikk god faglig veiledning</c:v>
                </c:pt>
                <c:pt idx="5">
                  <c:v>Det er gode jobbmuligheter i regionen</c:v>
                </c:pt>
              </c:strCache>
            </c:strRef>
          </c:cat>
          <c:val>
            <c:numRef>
              <c:f>'q095'!$C$2:$C$7</c:f>
              <c:numCache>
                <c:formatCode>General</c:formatCode>
                <c:ptCount val="6"/>
                <c:pt idx="0">
                  <c:v>0.74110602324762198</c:v>
                </c:pt>
                <c:pt idx="1">
                  <c:v>0.77271132935812004</c:v>
                </c:pt>
                <c:pt idx="2">
                  <c:v>0.77816532961283602</c:v>
                </c:pt>
                <c:pt idx="3">
                  <c:v>0.76472688325598004</c:v>
                </c:pt>
                <c:pt idx="4">
                  <c:v>0.69979079497907903</c:v>
                </c:pt>
                <c:pt idx="5">
                  <c:v>0.40564927422518599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4B-49F4-9496-F836A61499B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eparator>, </c:separator>
        </c:dLbls>
        <c:gapWidth val="70"/>
        <c:axId val="79355381"/>
        <c:axId val="37491324"/>
      </c:barChart>
      <c:catAx>
        <c:axId val="79355381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algn="ctr">
            <a:solidFill>
              <a:srgbClr val="999999">
                <a:alpha val="60000"/>
              </a:srgbClr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cap="none">
                <a:solidFill>
                  <a:srgbClr val="000000">
                    <a:alpha val="100000"/>
                  </a:srgbClr>
                </a:solidFill>
                <a:latin typeface="Aptos Narrow"/>
                <a:cs typeface="Aptos Narrow"/>
                <a:sym typeface="Aptos Narrow"/>
              </a:defRPr>
            </a:pPr>
            <a:endParaRPr lang="nb-NO"/>
          </a:p>
        </c:txPr>
        <c:crossAx val="37491324"/>
        <c:crosses val="autoZero"/>
        <c:auto val="1"/>
        <c:lblAlgn val="ctr"/>
        <c:lblOffset val="100"/>
        <c:noMultiLvlLbl val="1"/>
      </c:catAx>
      <c:valAx>
        <c:axId val="37491324"/>
        <c:scaling>
          <c:orientation val="minMax"/>
        </c:scaling>
        <c:delete val="1"/>
        <c:axPos val="t"/>
        <c:numFmt formatCode="General" sourceLinked="0"/>
        <c:majorTickMark val="cross"/>
        <c:minorTickMark val="none"/>
        <c:tickLblPos val="nextTo"/>
        <c:crossAx val="79355381"/>
        <c:crosses val="autoZero"/>
        <c:crossBetween val="between"/>
      </c:valAx>
      <c:spPr>
        <a:noFill/>
      </c:spPr>
    </c:plotArea>
    <c:legend>
      <c:legendPos val="b"/>
      <c:overlay val="0"/>
      <c:txPr>
        <a:bodyPr/>
        <a:lstStyle/>
        <a:p>
          <a:pPr>
            <a:defRPr sz="900" b="0" i="0" u="none" strike="noStrike" cap="none">
              <a:solidFill>
                <a:srgbClr val="000000">
                  <a:alpha val="100000"/>
                </a:srgbClr>
              </a:solidFill>
              <a:latin typeface="Aptos Narrow"/>
              <a:cs typeface="Aptos Narrow"/>
              <a:sym typeface="Aptos Narrow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HI!$B$2:$B$14</c:f>
              <c:strCache>
                <c:ptCount val="13"/>
                <c:pt idx="0">
                  <c:v>BACFHA (n=16)</c:v>
                </c:pt>
                <c:pt idx="1">
                  <c:v>MASTIDR (n=8)</c:v>
                </c:pt>
                <c:pt idx="2">
                  <c:v>BACIDR (n=10)</c:v>
                </c:pt>
                <c:pt idx="3">
                  <c:v>MASTFHV (n=21)</c:v>
                </c:pt>
                <c:pt idx="4">
                  <c:v>BACVPL (n=48)</c:v>
                </c:pt>
                <c:pt idx="5">
                  <c:v>BACSPL-DIS (n=10)</c:v>
                </c:pt>
                <c:pt idx="6">
                  <c:v>BACSPL-A (n=105)</c:v>
                </c:pt>
                <c:pt idx="7">
                  <c:v>BACSPL (n=150)</c:v>
                </c:pt>
                <c:pt idx="8">
                  <c:v>MASTHSI (n=33)</c:v>
                </c:pt>
                <c:pt idx="9">
                  <c:v>MASTHELSE (n=17)</c:v>
                </c:pt>
                <c:pt idx="10">
                  <c:v>MASTSSP (n=18)</c:v>
                </c:pt>
                <c:pt idx="11">
                  <c:v>M-HSPL (n=10)</c:v>
                </c:pt>
                <c:pt idx="12">
                  <c:v>MASTPSYH (n=46)</c:v>
                </c:pt>
              </c:strCache>
            </c:strRef>
          </c:cat>
          <c:val>
            <c:numRef>
              <c:f>HI!$E$2:$E$14</c:f>
              <c:numCache>
                <c:formatCode>0"%"</c:formatCode>
                <c:ptCount val="13"/>
                <c:pt idx="0">
                  <c:v>18.75</c:v>
                </c:pt>
                <c:pt idx="1">
                  <c:v>25</c:v>
                </c:pt>
                <c:pt idx="2">
                  <c:v>30</c:v>
                </c:pt>
                <c:pt idx="3">
                  <c:v>38.095238095238088</c:v>
                </c:pt>
                <c:pt idx="4">
                  <c:v>54.166666666666657</c:v>
                </c:pt>
                <c:pt idx="5">
                  <c:v>60</c:v>
                </c:pt>
                <c:pt idx="6">
                  <c:v>64.761904761904759</c:v>
                </c:pt>
                <c:pt idx="7">
                  <c:v>66</c:v>
                </c:pt>
                <c:pt idx="8">
                  <c:v>72.727272727272734</c:v>
                </c:pt>
                <c:pt idx="9">
                  <c:v>76.470588235294116</c:v>
                </c:pt>
                <c:pt idx="10">
                  <c:v>83.333333333333343</c:v>
                </c:pt>
                <c:pt idx="11">
                  <c:v>90</c:v>
                </c:pt>
                <c:pt idx="12">
                  <c:v>93.478260869565219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D8-4A41-809A-872D401447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882367680"/>
        <c:axId val="1529531616"/>
      </c:barChart>
      <c:catAx>
        <c:axId val="8823676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529531616"/>
        <c:crosses val="autoZero"/>
        <c:auto val="1"/>
        <c:lblAlgn val="ctr"/>
        <c:lblOffset val="100"/>
        <c:noMultiLvlLbl val="0"/>
      </c:catAx>
      <c:valAx>
        <c:axId val="1529531616"/>
        <c:scaling>
          <c:orientation val="minMax"/>
        </c:scaling>
        <c:delete val="1"/>
        <c:axPos val="b"/>
        <c:numFmt formatCode="0&quot;%&quot;" sourceLinked="1"/>
        <c:majorTickMark val="none"/>
        <c:minorTickMark val="none"/>
        <c:tickLblPos val="nextTo"/>
        <c:crossAx val="882367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HI!$C$1</c:f>
              <c:strCache>
                <c:ptCount val="1"/>
                <c:pt idx="0">
                  <c:v>UiA totalt (n=3045)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HI!$A$2:$A$8</c:f>
              <c:strCache>
                <c:ptCount val="7"/>
                <c:pt idx="0">
                  <c:v>Fast ansatt</c:v>
                </c:pt>
                <c:pt idx="1">
                  <c:v>Midlertidig</c:v>
                </c:pt>
                <c:pt idx="2">
                  <c:v>Selvstendig</c:v>
                </c:pt>
                <c:pt idx="3">
                  <c:v>Ikke i arbeid</c:v>
                </c:pt>
                <c:pt idx="4">
                  <c:v>Jobb/studier</c:v>
                </c:pt>
                <c:pt idx="5">
                  <c:v>Student</c:v>
                </c:pt>
                <c:pt idx="6">
                  <c:v>Annet</c:v>
                </c:pt>
              </c:strCache>
            </c:strRef>
          </c:cat>
          <c:val>
            <c:numRef>
              <c:f>HI!$C$2:$C$8</c:f>
              <c:numCache>
                <c:formatCode>0%</c:formatCode>
                <c:ptCount val="7"/>
                <c:pt idx="0">
                  <c:v>0.46141215106732347</c:v>
                </c:pt>
                <c:pt idx="1">
                  <c:v>0.14712643678160919</c:v>
                </c:pt>
                <c:pt idx="2">
                  <c:v>1.6091954022988509E-2</c:v>
                </c:pt>
                <c:pt idx="3">
                  <c:v>7.454844006568144E-2</c:v>
                </c:pt>
                <c:pt idx="4">
                  <c:v>9.3924466338259446E-2</c:v>
                </c:pt>
                <c:pt idx="5">
                  <c:v>0.18226600985221669</c:v>
                </c:pt>
                <c:pt idx="6">
                  <c:v>2.463054187192118E-2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92-4F68-8ED1-07988CAD3533}"/>
            </c:ext>
          </c:extLst>
        </c:ser>
        <c:ser>
          <c:idx val="1"/>
          <c:order val="1"/>
          <c:tx>
            <c:strRef>
              <c:f>HI!$F$1</c:f>
              <c:strCache>
                <c:ptCount val="1"/>
                <c:pt idx="0">
                  <c:v>Helse- og idrettsvitenskap (n=553)</c:v>
                </c:pt>
              </c:strCache>
            </c:strRef>
          </c:tx>
          <c:spPr>
            <a:solidFill>
              <a:srgbClr val="FFC0C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HI!$A$2:$A$8</c:f>
              <c:strCache>
                <c:ptCount val="7"/>
                <c:pt idx="0">
                  <c:v>Fast ansatt</c:v>
                </c:pt>
                <c:pt idx="1">
                  <c:v>Midlertidig</c:v>
                </c:pt>
                <c:pt idx="2">
                  <c:v>Selvstendig</c:v>
                </c:pt>
                <c:pt idx="3">
                  <c:v>Ikke i arbeid</c:v>
                </c:pt>
                <c:pt idx="4">
                  <c:v>Jobb/studier</c:v>
                </c:pt>
                <c:pt idx="5">
                  <c:v>Student</c:v>
                </c:pt>
                <c:pt idx="6">
                  <c:v>Annet</c:v>
                </c:pt>
              </c:strCache>
            </c:strRef>
          </c:cat>
          <c:val>
            <c:numRef>
              <c:f>HI!$F$2:$F$8</c:f>
              <c:numCache>
                <c:formatCode>0%</c:formatCode>
                <c:ptCount val="7"/>
                <c:pt idx="0">
                  <c:v>0.59674502712477395</c:v>
                </c:pt>
                <c:pt idx="1">
                  <c:v>0.18264014466546113</c:v>
                </c:pt>
                <c:pt idx="2">
                  <c:v>9.0415913200723331E-3</c:v>
                </c:pt>
                <c:pt idx="3">
                  <c:v>2.8933092224231464E-2</c:v>
                </c:pt>
                <c:pt idx="4">
                  <c:v>8.3182640144665462E-2</c:v>
                </c:pt>
                <c:pt idx="5">
                  <c:v>7.956600361663653E-2</c:v>
                </c:pt>
                <c:pt idx="6">
                  <c:v>1.9891500904159132E-2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92-4F68-8ED1-07988CAD35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848899807"/>
        <c:axId val="848900287"/>
      </c:barChart>
      <c:catAx>
        <c:axId val="8488998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48900287"/>
        <c:crosses val="autoZero"/>
        <c:auto val="1"/>
        <c:lblAlgn val="ctr"/>
        <c:lblOffset val="100"/>
        <c:noMultiLvlLbl val="0"/>
      </c:catAx>
      <c:valAx>
        <c:axId val="848900287"/>
        <c:scaling>
          <c:orientation val="minMax"/>
        </c:scaling>
        <c:delete val="0"/>
        <c:axPos val="l"/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4889980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hi!$E$1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rgbClr val="D1002C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hi!$B$2:$B$18</c:f>
              <c:strCache>
                <c:ptCount val="17"/>
                <c:pt idx="0">
                  <c:v>Agder</c:v>
                </c:pt>
                <c:pt idx="1">
                  <c:v>Oslo</c:v>
                </c:pt>
                <c:pt idx="2">
                  <c:v>Rogaland</c:v>
                </c:pt>
                <c:pt idx="3">
                  <c:v>Telemark</c:v>
                </c:pt>
                <c:pt idx="4">
                  <c:v>Vestland</c:v>
                </c:pt>
                <c:pt idx="5">
                  <c:v>Trøndelag</c:v>
                </c:pt>
                <c:pt idx="6">
                  <c:v>Akershus</c:v>
                </c:pt>
                <c:pt idx="7">
                  <c:v>Innlandet</c:v>
                </c:pt>
                <c:pt idx="8">
                  <c:v>Vestfold</c:v>
                </c:pt>
                <c:pt idx="9">
                  <c:v>Østfold</c:v>
                </c:pt>
                <c:pt idx="10">
                  <c:v>Buskerud</c:v>
                </c:pt>
                <c:pt idx="11">
                  <c:v>Troms</c:v>
                </c:pt>
                <c:pt idx="12">
                  <c:v>Nordland</c:v>
                </c:pt>
                <c:pt idx="13">
                  <c:v>Utlandet</c:v>
                </c:pt>
                <c:pt idx="14">
                  <c:v>Møre og Romsdal</c:v>
                </c:pt>
                <c:pt idx="15">
                  <c:v>Finnmark</c:v>
                </c:pt>
                <c:pt idx="16">
                  <c:v>Svalbard / Jan Mayen</c:v>
                </c:pt>
              </c:strCache>
            </c:strRef>
          </c:cat>
          <c:val>
            <c:numRef>
              <c:f>hi!$E$2:$E$18</c:f>
              <c:numCache>
                <c:formatCode>General</c:formatCode>
                <c:ptCount val="17"/>
                <c:pt idx="0">
                  <c:v>0.66349809885931599</c:v>
                </c:pt>
                <c:pt idx="1">
                  <c:v>7.4144486692015205E-2</c:v>
                </c:pt>
                <c:pt idx="2">
                  <c:v>6.84410646387833E-2</c:v>
                </c:pt>
                <c:pt idx="3">
                  <c:v>4.1825095057034203E-2</c:v>
                </c:pt>
                <c:pt idx="4">
                  <c:v>3.6121673003802299E-2</c:v>
                </c:pt>
                <c:pt idx="5">
                  <c:v>2.6615969581748999E-2</c:v>
                </c:pt>
                <c:pt idx="6">
                  <c:v>2.2813688212927799E-2</c:v>
                </c:pt>
                <c:pt idx="7">
                  <c:v>1.33079847908745E-2</c:v>
                </c:pt>
                <c:pt idx="8">
                  <c:v>1.33079847908745E-2</c:v>
                </c:pt>
                <c:pt idx="9">
                  <c:v>9.5057034220532299E-3</c:v>
                </c:pt>
                <c:pt idx="10">
                  <c:v>9.5057034220532299E-3</c:v>
                </c:pt>
                <c:pt idx="11">
                  <c:v>7.6045627376425898E-3</c:v>
                </c:pt>
                <c:pt idx="12">
                  <c:v>5.7034220532319402E-3</c:v>
                </c:pt>
                <c:pt idx="13">
                  <c:v>3.8022813688212902E-3</c:v>
                </c:pt>
                <c:pt idx="14">
                  <c:v>1.9011406844106501E-3</c:v>
                </c:pt>
                <c:pt idx="15">
                  <c:v>1.9011406844106501E-3</c:v>
                </c:pt>
                <c:pt idx="1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3D-466A-A8FF-A51FF40E2D1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eparator>, </c:separator>
        </c:dLbls>
        <c:gapWidth val="30"/>
        <c:axId val="28436623"/>
        <c:axId val="66555688"/>
      </c:barChart>
      <c:catAx>
        <c:axId val="28436623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algn="ctr">
            <a:solidFill>
              <a:srgbClr val="999999">
                <a:alpha val="60000"/>
              </a:srgbClr>
            </a:solidFill>
            <a:prstDash val="solid"/>
          </a:ln>
        </c:spPr>
        <c:txPr>
          <a:bodyPr rot="0" vert="horz"/>
          <a:lstStyle/>
          <a:p>
            <a:pPr>
              <a:defRPr sz="900" b="0" i="0" u="none" cap="none">
                <a:solidFill>
                  <a:srgbClr val="000000">
                    <a:alpha val="100000"/>
                  </a:srgbClr>
                </a:solidFill>
                <a:latin typeface="Aptos Narrow"/>
                <a:cs typeface="Aptos Narrow"/>
                <a:sym typeface="Aptos Narrow"/>
              </a:defRPr>
            </a:pPr>
            <a:endParaRPr lang="nb-NO"/>
          </a:p>
        </c:txPr>
        <c:crossAx val="66555688"/>
        <c:crosses val="autoZero"/>
        <c:auto val="1"/>
        <c:lblAlgn val="ctr"/>
        <c:lblOffset val="100"/>
        <c:noMultiLvlLbl val="1"/>
      </c:catAx>
      <c:valAx>
        <c:axId val="66555688"/>
        <c:scaling>
          <c:orientation val="minMax"/>
          <c:max val="1"/>
          <c:min val="0"/>
        </c:scaling>
        <c:delete val="1"/>
        <c:axPos val="t"/>
        <c:numFmt formatCode="General" sourceLinked="0"/>
        <c:majorTickMark val="cross"/>
        <c:minorTickMark val="none"/>
        <c:tickLblPos val="nextTo"/>
        <c:crossAx val="28436623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mistilpas_tidsserie!$L$25</c:f>
              <c:strCache>
                <c:ptCount val="1"/>
                <c:pt idx="0">
                  <c:v>Mistilpasset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mistilpas_tidsserie!$K$26:$K$29</c:f>
              <c:strCache>
                <c:ptCount val="4"/>
                <c:pt idx="0">
                  <c:v>Kand.Und. 2016</c:v>
                </c:pt>
                <c:pt idx="1">
                  <c:v>Kand.Und. 2019</c:v>
                </c:pt>
                <c:pt idx="2">
                  <c:v>Kand.Und. 2022</c:v>
                </c:pt>
                <c:pt idx="3">
                  <c:v>Kand.Und. 2025</c:v>
                </c:pt>
              </c:strCache>
            </c:strRef>
          </c:cat>
          <c:val>
            <c:numRef>
              <c:f>mistilpas_tidsserie!$L$26:$L$29</c:f>
              <c:numCache>
                <c:formatCode>0%</c:formatCode>
                <c:ptCount val="4"/>
                <c:pt idx="0">
                  <c:v>0.33</c:v>
                </c:pt>
                <c:pt idx="1">
                  <c:v>0.27</c:v>
                </c:pt>
                <c:pt idx="2">
                  <c:v>0.28999999999999998</c:v>
                </c:pt>
                <c:pt idx="3">
                  <c:v>0.36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50-40B8-B818-E358F17523A2}"/>
            </c:ext>
          </c:extLst>
        </c:ser>
        <c:ser>
          <c:idx val="1"/>
          <c:order val="1"/>
          <c:tx>
            <c:strRef>
              <c:f>mistilpas_tidsserie!$M$25</c:f>
              <c:strCache>
                <c:ptCount val="1"/>
                <c:pt idx="0">
                  <c:v>Arbeidsledig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mistilpas_tidsserie!$K$26:$K$29</c:f>
              <c:strCache>
                <c:ptCount val="4"/>
                <c:pt idx="0">
                  <c:v>Kand.Und. 2016</c:v>
                </c:pt>
                <c:pt idx="1">
                  <c:v>Kand.Und. 2019</c:v>
                </c:pt>
                <c:pt idx="2">
                  <c:v>Kand.Und. 2022</c:v>
                </c:pt>
                <c:pt idx="3">
                  <c:v>Kand.Und. 2025</c:v>
                </c:pt>
              </c:strCache>
            </c:strRef>
          </c:cat>
          <c:val>
            <c:numRef>
              <c:f>mistilpas_tidsserie!$M$26:$M$29</c:f>
              <c:numCache>
                <c:formatCode>0%</c:formatCode>
                <c:ptCount val="4"/>
                <c:pt idx="0">
                  <c:v>0.09</c:v>
                </c:pt>
                <c:pt idx="1">
                  <c:v>0.08</c:v>
                </c:pt>
                <c:pt idx="2">
                  <c:v>0.05</c:v>
                </c:pt>
                <c:pt idx="3">
                  <c:v>0.09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050-40B8-B818-E358F17523A2}"/>
            </c:ext>
          </c:extLst>
        </c:ser>
        <c:ser>
          <c:idx val="2"/>
          <c:order val="2"/>
          <c:tx>
            <c:strRef>
              <c:f>mistilpas_tidsserie!$N$25</c:f>
              <c:strCache>
                <c:ptCount val="1"/>
                <c:pt idx="0">
                  <c:v>Ufrivillig deltid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mistilpas_tidsserie!$K$26:$K$29</c:f>
              <c:strCache>
                <c:ptCount val="4"/>
                <c:pt idx="0">
                  <c:v>Kand.Und. 2016</c:v>
                </c:pt>
                <c:pt idx="1">
                  <c:v>Kand.Und. 2019</c:v>
                </c:pt>
                <c:pt idx="2">
                  <c:v>Kand.Und. 2022</c:v>
                </c:pt>
                <c:pt idx="3">
                  <c:v>Kand.Und. 2025</c:v>
                </c:pt>
              </c:strCache>
            </c:strRef>
          </c:cat>
          <c:val>
            <c:numRef>
              <c:f>mistilpas_tidsserie!$N$26:$N$29</c:f>
              <c:numCache>
                <c:formatCode>0%</c:formatCode>
                <c:ptCount val="4"/>
                <c:pt idx="0">
                  <c:v>0.12</c:v>
                </c:pt>
                <c:pt idx="1">
                  <c:v>0.11</c:v>
                </c:pt>
                <c:pt idx="2">
                  <c:v>7.0000000000000007E-2</c:v>
                </c:pt>
                <c:pt idx="3">
                  <c:v>0.1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050-40B8-B818-E358F17523A2}"/>
            </c:ext>
          </c:extLst>
        </c:ser>
        <c:ser>
          <c:idx val="3"/>
          <c:order val="3"/>
          <c:tx>
            <c:strRef>
              <c:f>mistilpas_tidsserie!$O$25</c:f>
              <c:strCache>
                <c:ptCount val="1"/>
                <c:pt idx="0">
                  <c:v>Ikke-relevant jobb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mistilpas_tidsserie!$K$26:$K$29</c:f>
              <c:strCache>
                <c:ptCount val="4"/>
                <c:pt idx="0">
                  <c:v>Kand.Und. 2016</c:v>
                </c:pt>
                <c:pt idx="1">
                  <c:v>Kand.Und. 2019</c:v>
                </c:pt>
                <c:pt idx="2">
                  <c:v>Kand.Und. 2022</c:v>
                </c:pt>
                <c:pt idx="3">
                  <c:v>Kand.Und. 2025</c:v>
                </c:pt>
              </c:strCache>
            </c:strRef>
          </c:cat>
          <c:val>
            <c:numRef>
              <c:f>mistilpas_tidsserie!$O$26:$O$29</c:f>
              <c:numCache>
                <c:formatCode>0%</c:formatCode>
                <c:ptCount val="4"/>
                <c:pt idx="0">
                  <c:v>0.18</c:v>
                </c:pt>
                <c:pt idx="1">
                  <c:v>0.14000000000000001</c:v>
                </c:pt>
                <c:pt idx="2">
                  <c:v>0.24</c:v>
                </c:pt>
                <c:pt idx="3">
                  <c:v>0.25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050-40B8-B818-E358F17523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54619679"/>
        <c:axId val="1495122479"/>
      </c:lineChart>
      <c:catAx>
        <c:axId val="8546196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495122479"/>
        <c:crosses val="autoZero"/>
        <c:auto val="1"/>
        <c:lblAlgn val="ctr"/>
        <c:lblOffset val="100"/>
        <c:noMultiLvlLbl val="0"/>
      </c:catAx>
      <c:valAx>
        <c:axId val="14951224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546196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relevans!$B$1</c:f>
              <c:strCache>
                <c:ptCount val="1"/>
                <c:pt idx="0">
                  <c:v>Relevant jobb</c:v>
                </c:pt>
              </c:strCache>
            </c:strRef>
          </c:tx>
          <c:spPr>
            <a:solidFill>
              <a:srgbClr val="D1002C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cap="none">
                    <a:solidFill>
                      <a:schemeClr val="bg1"/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relevans!$A$2:$A$9</c:f>
              <c:strCache>
                <c:ptCount val="8"/>
                <c:pt idx="0">
                  <c:v>Fakultet for helse- og idrettsvitenskap (n=465)</c:v>
                </c:pt>
                <c:pt idx="1">
                  <c:v>Avdeling for lærerutdanning (n=421)</c:v>
                </c:pt>
                <c:pt idx="2">
                  <c:v>Fakultet for teknologi og realfag (n=334)</c:v>
                </c:pt>
                <c:pt idx="3">
                  <c:v>Handelshøyskolen (n=281)</c:v>
                </c:pt>
                <c:pt idx="4">
                  <c:v>Fakultet for samfunnsvitenskap (n=349)</c:v>
                </c:pt>
                <c:pt idx="5">
                  <c:v>Fakultet for kunstfag (n=72)</c:v>
                </c:pt>
                <c:pt idx="6">
                  <c:v>Fakultet for humaniora og pedagogikk (n=167)</c:v>
                </c:pt>
                <c:pt idx="7">
                  <c:v>Total (n=2090)</c:v>
                </c:pt>
              </c:strCache>
            </c:strRef>
          </c:cat>
          <c:val>
            <c:numRef>
              <c:f>relevans!$B$2:$B$9</c:f>
              <c:numCache>
                <c:formatCode>General</c:formatCode>
                <c:ptCount val="8"/>
                <c:pt idx="0">
                  <c:v>0.82365591397849502</c:v>
                </c:pt>
                <c:pt idx="1">
                  <c:v>0.79097387173396705</c:v>
                </c:pt>
                <c:pt idx="2">
                  <c:v>0.76946107784431095</c:v>
                </c:pt>
                <c:pt idx="3">
                  <c:v>0.71174377224199303</c:v>
                </c:pt>
                <c:pt idx="4">
                  <c:v>0.67048710601719197</c:v>
                </c:pt>
                <c:pt idx="5">
                  <c:v>0.65277777777777801</c:v>
                </c:pt>
                <c:pt idx="6">
                  <c:v>0.62874251497005995</c:v>
                </c:pt>
                <c:pt idx="7">
                  <c:v>0.74641148325358897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02-4081-9584-03FE556D1F70}"/>
            </c:ext>
          </c:extLst>
        </c:ser>
        <c:ser>
          <c:idx val="1"/>
          <c:order val="1"/>
          <c:tx>
            <c:strRef>
              <c:f>relevans!$C$1</c:f>
              <c:strCache>
                <c:ptCount val="1"/>
                <c:pt idx="0">
                  <c:v>Ikke relevant jobb</c:v>
                </c:pt>
              </c:strCache>
            </c:strRef>
          </c:tx>
          <c:spPr>
            <a:solidFill>
              <a:srgbClr val="FFD1DB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cap="none">
                    <a:solidFill>
                      <a:srgbClr val="00000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relevans!$A$2:$A$9</c:f>
              <c:strCache>
                <c:ptCount val="8"/>
                <c:pt idx="0">
                  <c:v>Fakultet for helse- og idrettsvitenskap (n=465)</c:v>
                </c:pt>
                <c:pt idx="1">
                  <c:v>Avdeling for lærerutdanning (n=421)</c:v>
                </c:pt>
                <c:pt idx="2">
                  <c:v>Fakultet for teknologi og realfag (n=334)</c:v>
                </c:pt>
                <c:pt idx="3">
                  <c:v>Handelshøyskolen (n=281)</c:v>
                </c:pt>
                <c:pt idx="4">
                  <c:v>Fakultet for samfunnsvitenskap (n=349)</c:v>
                </c:pt>
                <c:pt idx="5">
                  <c:v>Fakultet for kunstfag (n=72)</c:v>
                </c:pt>
                <c:pt idx="6">
                  <c:v>Fakultet for humaniora og pedagogikk (n=167)</c:v>
                </c:pt>
                <c:pt idx="7">
                  <c:v>Total (n=2090)</c:v>
                </c:pt>
              </c:strCache>
            </c:strRef>
          </c:cat>
          <c:val>
            <c:numRef>
              <c:f>relevans!$C$2:$C$9</c:f>
              <c:numCache>
                <c:formatCode>General</c:formatCode>
                <c:ptCount val="8"/>
                <c:pt idx="0">
                  <c:v>0.176344086021505</c:v>
                </c:pt>
                <c:pt idx="1">
                  <c:v>0.20902612826603301</c:v>
                </c:pt>
                <c:pt idx="2">
                  <c:v>0.230538922155689</c:v>
                </c:pt>
                <c:pt idx="3">
                  <c:v>0.28825622775800702</c:v>
                </c:pt>
                <c:pt idx="4">
                  <c:v>0.32951289398280798</c:v>
                </c:pt>
                <c:pt idx="5">
                  <c:v>0.34722222222222199</c:v>
                </c:pt>
                <c:pt idx="6">
                  <c:v>0.37125748502993999</c:v>
                </c:pt>
                <c:pt idx="7">
                  <c:v>0.25358851674641097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02-4081-9584-03FE556D1F7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eparator>, </c:separator>
        </c:dLbls>
        <c:gapWidth val="30"/>
        <c:overlap val="100"/>
        <c:axId val="94213849"/>
        <c:axId val="25237151"/>
      </c:barChart>
      <c:catAx>
        <c:axId val="94213849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algn="ctr">
            <a:solidFill>
              <a:srgbClr val="999999">
                <a:alpha val="60000"/>
              </a:srgbClr>
            </a:solidFill>
            <a:prstDash val="solid"/>
          </a:ln>
        </c:spPr>
        <c:txPr>
          <a:bodyPr rot="0" vert="horz"/>
          <a:lstStyle/>
          <a:p>
            <a:pPr>
              <a:defRPr sz="900" b="0" i="0" u="none" cap="none">
                <a:solidFill>
                  <a:srgbClr val="000000">
                    <a:alpha val="100000"/>
                  </a:srgbClr>
                </a:solidFill>
                <a:latin typeface="Aptos Narrow"/>
                <a:cs typeface="Aptos Narrow"/>
                <a:sym typeface="Aptos Narrow"/>
              </a:defRPr>
            </a:pPr>
            <a:endParaRPr lang="nb-NO"/>
          </a:p>
        </c:txPr>
        <c:crossAx val="25237151"/>
        <c:crosses val="autoZero"/>
        <c:auto val="1"/>
        <c:lblAlgn val="ctr"/>
        <c:lblOffset val="100"/>
        <c:noMultiLvlLbl val="1"/>
      </c:catAx>
      <c:valAx>
        <c:axId val="25237151"/>
        <c:scaling>
          <c:orientation val="minMax"/>
        </c:scaling>
        <c:delete val="1"/>
        <c:axPos val="t"/>
        <c:numFmt formatCode="0%" sourceLinked="0"/>
        <c:majorTickMark val="cross"/>
        <c:minorTickMark val="none"/>
        <c:tickLblPos val="nextTo"/>
        <c:crossAx val="94213849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900" b="0" i="0" u="none" cap="none">
              <a:solidFill>
                <a:srgbClr val="000000">
                  <a:alpha val="100000"/>
                </a:srgbClr>
              </a:solidFill>
              <a:latin typeface="Aptos Narrow"/>
              <a:cs typeface="Aptos Narrow"/>
              <a:sym typeface="Aptos Narrow"/>
            </a:defRPr>
          </a:pPr>
          <a:endParaRPr lang="nb-NO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HI!$H$1</c:f>
              <c:strCache>
                <c:ptCount val="1"/>
                <c:pt idx="0">
                  <c:v>Relevant jobb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HI!$B$2:$B$14</c:f>
              <c:strCache>
                <c:ptCount val="13"/>
                <c:pt idx="0">
                  <c:v>MASTIDR (n=8)</c:v>
                </c:pt>
                <c:pt idx="1">
                  <c:v>BACFHA (n=19)</c:v>
                </c:pt>
                <c:pt idx="2">
                  <c:v>BACIDR (n=12)</c:v>
                </c:pt>
                <c:pt idx="3">
                  <c:v>MASTHSI (n=33)</c:v>
                </c:pt>
                <c:pt idx="4">
                  <c:v>MASTFHV (n=17)</c:v>
                </c:pt>
                <c:pt idx="5">
                  <c:v>MASTHELSE (n=17)</c:v>
                </c:pt>
                <c:pt idx="6">
                  <c:v>MASTPSYH (n=44)</c:v>
                </c:pt>
                <c:pt idx="7">
                  <c:v>M-HSPL (n=10)</c:v>
                </c:pt>
                <c:pt idx="8">
                  <c:v>BACSPL-A (n=91)</c:v>
                </c:pt>
                <c:pt idx="9">
                  <c:v>BACSPL (n=136)</c:v>
                </c:pt>
                <c:pt idx="10">
                  <c:v>MASTSSP (n=17)</c:v>
                </c:pt>
                <c:pt idx="11">
                  <c:v>BACVPL (n=44)</c:v>
                </c:pt>
                <c:pt idx="12">
                  <c:v>BACSPL-DIS (n=8)</c:v>
                </c:pt>
              </c:strCache>
            </c:strRef>
          </c:cat>
          <c:val>
            <c:numRef>
              <c:f>HI!$H$2:$H$14</c:f>
              <c:numCache>
                <c:formatCode>0%</c:formatCode>
                <c:ptCount val="13"/>
                <c:pt idx="0">
                  <c:v>0.125</c:v>
                </c:pt>
                <c:pt idx="1">
                  <c:v>0.31578947368421051</c:v>
                </c:pt>
                <c:pt idx="2">
                  <c:v>0.41666666666666674</c:v>
                </c:pt>
                <c:pt idx="3">
                  <c:v>0.60606060606060608</c:v>
                </c:pt>
                <c:pt idx="4">
                  <c:v>0.64705882352941169</c:v>
                </c:pt>
                <c:pt idx="5">
                  <c:v>0.76470588235294112</c:v>
                </c:pt>
                <c:pt idx="6">
                  <c:v>0.81818181818181823</c:v>
                </c:pt>
                <c:pt idx="7">
                  <c:v>0.9</c:v>
                </c:pt>
                <c:pt idx="8">
                  <c:v>0.91208791208791207</c:v>
                </c:pt>
                <c:pt idx="9">
                  <c:v>0.93382352941176483</c:v>
                </c:pt>
                <c:pt idx="10">
                  <c:v>0.94117647058823517</c:v>
                </c:pt>
                <c:pt idx="11">
                  <c:v>0.97727272727272729</c:v>
                </c:pt>
                <c:pt idx="1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8B-44E1-AF5C-D450EE5E18A8}"/>
            </c:ext>
          </c:extLst>
        </c:ser>
        <c:ser>
          <c:idx val="1"/>
          <c:order val="1"/>
          <c:tx>
            <c:strRef>
              <c:f>HI!$I$1</c:f>
              <c:strCache>
                <c:ptCount val="1"/>
                <c:pt idx="0">
                  <c:v>Ikke relevant jobb</c:v>
                </c:pt>
              </c:strCache>
            </c:strRef>
          </c:tx>
          <c:spPr>
            <a:solidFill>
              <a:srgbClr val="FFC0CB"/>
            </a:solidFill>
            <a:ln>
              <a:noFill/>
            </a:ln>
            <a:effectLst/>
          </c:spPr>
          <c:invertIfNegative val="0"/>
          <c:dLbls>
            <c:dLbl>
              <c:idx val="11"/>
              <c:layout>
                <c:manualLayout>
                  <c:x val="4.640370664526429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D8B-44E1-AF5C-D450EE5E18A8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D8B-44E1-AF5C-D450EE5E18A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HI!$B$2:$B$14</c:f>
              <c:strCache>
                <c:ptCount val="13"/>
                <c:pt idx="0">
                  <c:v>MASTIDR (n=8)</c:v>
                </c:pt>
                <c:pt idx="1">
                  <c:v>BACFHA (n=19)</c:v>
                </c:pt>
                <c:pt idx="2">
                  <c:v>BACIDR (n=12)</c:v>
                </c:pt>
                <c:pt idx="3">
                  <c:v>MASTHSI (n=33)</c:v>
                </c:pt>
                <c:pt idx="4">
                  <c:v>MASTFHV (n=17)</c:v>
                </c:pt>
                <c:pt idx="5">
                  <c:v>MASTHELSE (n=17)</c:v>
                </c:pt>
                <c:pt idx="6">
                  <c:v>MASTPSYH (n=44)</c:v>
                </c:pt>
                <c:pt idx="7">
                  <c:v>M-HSPL (n=10)</c:v>
                </c:pt>
                <c:pt idx="8">
                  <c:v>BACSPL-A (n=91)</c:v>
                </c:pt>
                <c:pt idx="9">
                  <c:v>BACSPL (n=136)</c:v>
                </c:pt>
                <c:pt idx="10">
                  <c:v>MASTSSP (n=17)</c:v>
                </c:pt>
                <c:pt idx="11">
                  <c:v>BACVPL (n=44)</c:v>
                </c:pt>
                <c:pt idx="12">
                  <c:v>BACSPL-DIS (n=8)</c:v>
                </c:pt>
              </c:strCache>
            </c:strRef>
          </c:cat>
          <c:val>
            <c:numRef>
              <c:f>HI!$I$2:$I$14</c:f>
              <c:numCache>
                <c:formatCode>0%</c:formatCode>
                <c:ptCount val="13"/>
                <c:pt idx="0">
                  <c:v>0.875</c:v>
                </c:pt>
                <c:pt idx="1">
                  <c:v>0.68421052631578949</c:v>
                </c:pt>
                <c:pt idx="2">
                  <c:v>0.58333333333333348</c:v>
                </c:pt>
                <c:pt idx="3">
                  <c:v>0.39393939393939392</c:v>
                </c:pt>
                <c:pt idx="4">
                  <c:v>0.35294117647058831</c:v>
                </c:pt>
                <c:pt idx="5">
                  <c:v>0.23529411764705879</c:v>
                </c:pt>
                <c:pt idx="6">
                  <c:v>0.1818181818181818</c:v>
                </c:pt>
                <c:pt idx="7">
                  <c:v>0.1</c:v>
                </c:pt>
                <c:pt idx="8">
                  <c:v>8.7912087912087919E-2</c:v>
                </c:pt>
                <c:pt idx="9">
                  <c:v>6.6176470588235295E-2</c:v>
                </c:pt>
                <c:pt idx="10">
                  <c:v>5.8823529411764698E-2</c:v>
                </c:pt>
                <c:pt idx="11">
                  <c:v>2.2727272727272728E-2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D8B-44E1-AF5C-D450EE5E18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106662544"/>
        <c:axId val="2106648144"/>
      </c:barChart>
      <c:catAx>
        <c:axId val="21066625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2106648144"/>
        <c:crosses val="autoZero"/>
        <c:auto val="1"/>
        <c:lblAlgn val="ctr"/>
        <c:lblOffset val="100"/>
        <c:noMultiLvlLbl val="0"/>
      </c:catAx>
      <c:valAx>
        <c:axId val="210664814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210666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'q0121'!$B$1</c:f>
              <c:strCache>
                <c:ptCount val="1"/>
                <c:pt idx="0">
                  <c:v>Helse- og idrettsvitenskap (n=82)</c:v>
                </c:pt>
              </c:strCache>
            </c:strRef>
          </c:tx>
          <c:spPr>
            <a:solidFill>
              <a:srgbClr val="D1002C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'q0121'!$A$2:$A$8</c:f>
              <c:strCache>
                <c:ptCount val="7"/>
                <c:pt idx="0">
                  <c:v>Lite relevante jobber å søke, har ikke fått relevant jobb enda</c:v>
                </c:pt>
                <c:pt idx="1">
                  <c:v>For teoretisk utdannelse, for dårlig forberedt på de reelle arbeidsoppgavene</c:v>
                </c:pt>
                <c:pt idx="2">
                  <c:v>Arbeidsoppgavene samsvarer ikke med det jeg forventet å jobbe med</c:v>
                </c:pt>
                <c:pt idx="3">
                  <c:v>Jobber med noe annet midlertidig (helse/livsfase mv)</c:v>
                </c:pt>
                <c:pt idx="4">
                  <c:v>Ønsket å jobbe med noe annet enn jeg utdannet meg til</c:v>
                </c:pt>
                <c:pt idx="5">
                  <c:v>Annet</c:v>
                </c:pt>
                <c:pt idx="6">
                  <c:v>Innhold i utdanningen var ikke oppdatert (forskning, teknologi mv)</c:v>
                </c:pt>
              </c:strCache>
            </c:strRef>
          </c:cat>
          <c:val>
            <c:numRef>
              <c:f>'q0121'!$B$2:$B$8</c:f>
              <c:numCache>
                <c:formatCode>General</c:formatCode>
                <c:ptCount val="7"/>
                <c:pt idx="0">
                  <c:v>0.48780487804877998</c:v>
                </c:pt>
                <c:pt idx="1">
                  <c:v>0.23170731707317099</c:v>
                </c:pt>
                <c:pt idx="2">
                  <c:v>0.219512195121951</c:v>
                </c:pt>
                <c:pt idx="3">
                  <c:v>0.18292682926829301</c:v>
                </c:pt>
                <c:pt idx="4">
                  <c:v>0.18292682926829301</c:v>
                </c:pt>
                <c:pt idx="5">
                  <c:v>8.5365853658536606E-2</c:v>
                </c:pt>
                <c:pt idx="6">
                  <c:v>4.8780487804878099E-2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64-468B-A244-0FDED8BD7F86}"/>
            </c:ext>
          </c:extLst>
        </c:ser>
        <c:ser>
          <c:idx val="1"/>
          <c:order val="1"/>
          <c:tx>
            <c:strRef>
              <c:f>'q0121'!$C$1</c:f>
              <c:strCache>
                <c:ptCount val="1"/>
                <c:pt idx="0">
                  <c:v>UiA totalt (n=527)</c:v>
                </c:pt>
              </c:strCache>
            </c:strRef>
          </c:tx>
          <c:spPr>
            <a:solidFill>
              <a:srgbClr val="FFD1DB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'q0121'!$A$2:$A$8</c:f>
              <c:strCache>
                <c:ptCount val="7"/>
                <c:pt idx="0">
                  <c:v>Lite relevante jobber å søke, har ikke fått relevant jobb enda</c:v>
                </c:pt>
                <c:pt idx="1">
                  <c:v>For teoretisk utdannelse, for dårlig forberedt på de reelle arbeidsoppgavene</c:v>
                </c:pt>
                <c:pt idx="2">
                  <c:v>Arbeidsoppgavene samsvarer ikke med det jeg forventet å jobbe med</c:v>
                </c:pt>
                <c:pt idx="3">
                  <c:v>Jobber med noe annet midlertidig (helse/livsfase mv)</c:v>
                </c:pt>
                <c:pt idx="4">
                  <c:v>Ønsket å jobbe med noe annet enn jeg utdannet meg til</c:v>
                </c:pt>
                <c:pt idx="5">
                  <c:v>Annet</c:v>
                </c:pt>
                <c:pt idx="6">
                  <c:v>Innhold i utdanningen var ikke oppdatert (forskning, teknologi mv)</c:v>
                </c:pt>
              </c:strCache>
            </c:strRef>
          </c:cat>
          <c:val>
            <c:numRef>
              <c:f>'q0121'!$C$2:$C$8</c:f>
              <c:numCache>
                <c:formatCode>General</c:formatCode>
                <c:ptCount val="7"/>
                <c:pt idx="0">
                  <c:v>0.333965844402277</c:v>
                </c:pt>
                <c:pt idx="1">
                  <c:v>0.34535104364326402</c:v>
                </c:pt>
                <c:pt idx="2">
                  <c:v>0.15939278937381399</c:v>
                </c:pt>
                <c:pt idx="3">
                  <c:v>0.23719165085388999</c:v>
                </c:pt>
                <c:pt idx="4">
                  <c:v>0.14041745730550301</c:v>
                </c:pt>
                <c:pt idx="5">
                  <c:v>0.13282732447817799</c:v>
                </c:pt>
                <c:pt idx="6">
                  <c:v>0.12903225806451599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64-468B-A244-0FDED8BD7F8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eparator>, </c:separator>
        </c:dLbls>
        <c:gapWidth val="70"/>
        <c:axId val="27462941"/>
        <c:axId val="94363983"/>
      </c:barChart>
      <c:catAx>
        <c:axId val="27462941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algn="ctr">
            <a:solidFill>
              <a:srgbClr val="999999">
                <a:alpha val="60000"/>
              </a:srgbClr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cap="none">
                <a:solidFill>
                  <a:srgbClr val="000000">
                    <a:alpha val="100000"/>
                  </a:srgbClr>
                </a:solidFill>
                <a:latin typeface="Aptos Narrow"/>
                <a:cs typeface="Aptos Narrow"/>
                <a:sym typeface="Aptos Narrow"/>
              </a:defRPr>
            </a:pPr>
            <a:endParaRPr lang="nb-NO"/>
          </a:p>
        </c:txPr>
        <c:crossAx val="94363983"/>
        <c:crosses val="autoZero"/>
        <c:auto val="1"/>
        <c:lblAlgn val="ctr"/>
        <c:lblOffset val="100"/>
        <c:noMultiLvlLbl val="1"/>
      </c:catAx>
      <c:valAx>
        <c:axId val="94363983"/>
        <c:scaling>
          <c:orientation val="minMax"/>
        </c:scaling>
        <c:delete val="1"/>
        <c:axPos val="t"/>
        <c:numFmt formatCode="General" sourceLinked="0"/>
        <c:majorTickMark val="cross"/>
        <c:minorTickMark val="none"/>
        <c:tickLblPos val="nextTo"/>
        <c:crossAx val="27462941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900" b="0" i="0" u="none" strike="noStrike" cap="none">
              <a:solidFill>
                <a:srgbClr val="000000">
                  <a:alpha val="100000"/>
                </a:srgbClr>
              </a:solidFill>
              <a:latin typeface="Aptos Narrow"/>
              <a:cs typeface="Aptos Narrow"/>
              <a:sym typeface="Aptos Narrow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relevans!$F$23</c:f>
              <c:strCache>
                <c:ptCount val="1"/>
                <c:pt idx="0">
                  <c:v>Arbeidsledig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relevans!$E$24:$E$31</c:f>
              <c:strCache>
                <c:ptCount val="8"/>
                <c:pt idx="0">
                  <c:v>Fakultet for humaniora og pedagogikk (n=233)</c:v>
                </c:pt>
                <c:pt idx="1">
                  <c:v>Fakultet for teknologi og realfag (n=399)</c:v>
                </c:pt>
                <c:pt idx="2">
                  <c:v>Fakultet for samfunnsvitenskap (n=435)</c:v>
                </c:pt>
                <c:pt idx="3">
                  <c:v>Handelshøyskolen (n=338)</c:v>
                </c:pt>
                <c:pt idx="4">
                  <c:v>Avdeling for lærerutdanning (n=478)</c:v>
                </c:pt>
                <c:pt idx="5">
                  <c:v>Fakultet for kunstfag (n=97)</c:v>
                </c:pt>
                <c:pt idx="6">
                  <c:v>Fakultet for helse- og idrettsvitenskap (n=509)</c:v>
                </c:pt>
                <c:pt idx="7">
                  <c:v>Total (n=2490)</c:v>
                </c:pt>
              </c:strCache>
            </c:strRef>
          </c:cat>
          <c:val>
            <c:numRef>
              <c:f>relevans!$F$24:$F$31</c:f>
              <c:numCache>
                <c:formatCode>0%</c:formatCode>
                <c:ptCount val="8"/>
                <c:pt idx="0">
                  <c:v>0.175965665236052</c:v>
                </c:pt>
                <c:pt idx="1">
                  <c:v>0.11779448621553899</c:v>
                </c:pt>
                <c:pt idx="2">
                  <c:v>0.11264367816092</c:v>
                </c:pt>
                <c:pt idx="3">
                  <c:v>9.7633136094674597E-2</c:v>
                </c:pt>
                <c:pt idx="4">
                  <c:v>7.3221757322175701E-2</c:v>
                </c:pt>
                <c:pt idx="5">
                  <c:v>6.18556701030928E-2</c:v>
                </c:pt>
                <c:pt idx="6">
                  <c:v>3.1434184675835003E-2</c:v>
                </c:pt>
                <c:pt idx="7">
                  <c:v>9.1164658634538195E-2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10-486A-9C06-31CC3A86F2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2"/>
        <c:axId val="1368620751"/>
        <c:axId val="1316083919"/>
      </c:barChart>
      <c:catAx>
        <c:axId val="1368620751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316083919"/>
        <c:crosses val="autoZero"/>
        <c:auto val="1"/>
        <c:lblAlgn val="ctr"/>
        <c:lblOffset val="100"/>
        <c:noMultiLvlLbl val="0"/>
      </c:catAx>
      <c:valAx>
        <c:axId val="1316083919"/>
        <c:scaling>
          <c:orientation val="minMax"/>
        </c:scaling>
        <c:delete val="0"/>
        <c:axPos val="t"/>
        <c:numFmt formatCode="0%" sourceLinked="1"/>
        <c:majorTickMark val="none"/>
        <c:minorTickMark val="none"/>
        <c:tickLblPos val="high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36862075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percentStacked"/>
        <c:varyColors val="0"/>
        <c:ser>
          <c:idx val="0"/>
          <c:order val="0"/>
          <c:tx>
            <c:strRef>
              <c:f>HI!$F$1</c:f>
              <c:strCache>
                <c:ptCount val="1"/>
                <c:pt idx="0">
                  <c:v>Ikke arbeidsledig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HI!$B$2:$B$15</c:f>
              <c:strCache>
                <c:ptCount val="14"/>
                <c:pt idx="0">
                  <c:v>BACIDR (n=12)</c:v>
                </c:pt>
                <c:pt idx="1">
                  <c:v>BACSPL-DIS (n=10)</c:v>
                </c:pt>
                <c:pt idx="2">
                  <c:v>M-HSPL (n=10)</c:v>
                </c:pt>
                <c:pt idx="3">
                  <c:v>MASTHELSE (n=17)</c:v>
                </c:pt>
                <c:pt idx="4">
                  <c:v>MASTHSI (n=34)</c:v>
                </c:pt>
                <c:pt idx="5">
                  <c:v>MASTIDR (n=8)</c:v>
                </c:pt>
                <c:pt idx="6">
                  <c:v>MASTPSYH (n=47)</c:v>
                </c:pt>
                <c:pt idx="7">
                  <c:v>MASTSSP (n=18)</c:v>
                </c:pt>
                <c:pt idx="8">
                  <c:v>BACSPL (n=148)</c:v>
                </c:pt>
                <c:pt idx="9">
                  <c:v>BACSPL-A (n=100)</c:v>
                </c:pt>
                <c:pt idx="10">
                  <c:v>BACFHA (n=23)</c:v>
                </c:pt>
                <c:pt idx="11">
                  <c:v>BACVPL (n=50)</c:v>
                </c:pt>
                <c:pt idx="12">
                  <c:v>MASTFHV (n=21)</c:v>
                </c:pt>
                <c:pt idx="13">
                  <c:v>BACEMK (n=6)</c:v>
                </c:pt>
              </c:strCache>
            </c:strRef>
          </c:cat>
          <c:val>
            <c:numRef>
              <c:f>HI!$F$2:$F$15</c:f>
              <c:numCache>
                <c:formatCode>0%</c:formatCode>
                <c:ptCount val="1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0.97297297297297303</c:v>
                </c:pt>
                <c:pt idx="9">
                  <c:v>0.96</c:v>
                </c:pt>
                <c:pt idx="10">
                  <c:v>0.95652173913043481</c:v>
                </c:pt>
                <c:pt idx="11">
                  <c:v>0.94</c:v>
                </c:pt>
                <c:pt idx="12">
                  <c:v>0.90476190476190477</c:v>
                </c:pt>
                <c:pt idx="13">
                  <c:v>0.66666666666666663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30-465B-A1DB-275B2F638767}"/>
            </c:ext>
          </c:extLst>
        </c:ser>
        <c:ser>
          <c:idx val="1"/>
          <c:order val="1"/>
          <c:tx>
            <c:strRef>
              <c:f>HI!$G$1</c:f>
              <c:strCache>
                <c:ptCount val="1"/>
                <c:pt idx="0">
                  <c:v>Arbeidsledig</c:v>
                </c:pt>
              </c:strCache>
            </c:strRef>
          </c:tx>
          <c:spPr>
            <a:solidFill>
              <a:srgbClr val="FFC0CB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930-465B-A1DB-275B2F638767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930-465B-A1DB-275B2F638767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930-465B-A1DB-275B2F638767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930-465B-A1DB-275B2F638767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930-465B-A1DB-275B2F638767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930-465B-A1DB-275B2F638767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930-465B-A1DB-275B2F638767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930-465B-A1DB-275B2F638767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930-465B-A1DB-275B2F638767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930-465B-A1DB-275B2F638767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930-465B-A1DB-275B2F63876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HI!$B$2:$B$15</c:f>
              <c:strCache>
                <c:ptCount val="14"/>
                <c:pt idx="0">
                  <c:v>BACIDR (n=12)</c:v>
                </c:pt>
                <c:pt idx="1">
                  <c:v>BACSPL-DIS (n=10)</c:v>
                </c:pt>
                <c:pt idx="2">
                  <c:v>M-HSPL (n=10)</c:v>
                </c:pt>
                <c:pt idx="3">
                  <c:v>MASTHELSE (n=17)</c:v>
                </c:pt>
                <c:pt idx="4">
                  <c:v>MASTHSI (n=34)</c:v>
                </c:pt>
                <c:pt idx="5">
                  <c:v>MASTIDR (n=8)</c:v>
                </c:pt>
                <c:pt idx="6">
                  <c:v>MASTPSYH (n=47)</c:v>
                </c:pt>
                <c:pt idx="7">
                  <c:v>MASTSSP (n=18)</c:v>
                </c:pt>
                <c:pt idx="8">
                  <c:v>BACSPL (n=148)</c:v>
                </c:pt>
                <c:pt idx="9">
                  <c:v>BACSPL-A (n=100)</c:v>
                </c:pt>
                <c:pt idx="10">
                  <c:v>BACFHA (n=23)</c:v>
                </c:pt>
                <c:pt idx="11">
                  <c:v>BACVPL (n=50)</c:v>
                </c:pt>
                <c:pt idx="12">
                  <c:v>MASTFHV (n=21)</c:v>
                </c:pt>
                <c:pt idx="13">
                  <c:v>BACEMK (n=6)</c:v>
                </c:pt>
              </c:strCache>
            </c:strRef>
          </c:cat>
          <c:val>
            <c:numRef>
              <c:f>HI!$G$2:$G$15</c:f>
              <c:numCache>
                <c:formatCode>0%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2.7027027027027029E-2</c:v>
                </c:pt>
                <c:pt idx="9">
                  <c:v>0.04</c:v>
                </c:pt>
                <c:pt idx="10">
                  <c:v>4.3478260869565223E-2</c:v>
                </c:pt>
                <c:pt idx="11">
                  <c:v>0.06</c:v>
                </c:pt>
                <c:pt idx="12">
                  <c:v>9.5238095238095233E-2</c:v>
                </c:pt>
                <c:pt idx="13">
                  <c:v>0.33333333333333331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E930-465B-A1DB-275B2F6387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337572288"/>
        <c:axId val="337573728"/>
      </c:barChart>
      <c:catAx>
        <c:axId val="3375722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337573728"/>
        <c:crosses val="autoZero"/>
        <c:auto val="1"/>
        <c:lblAlgn val="ctr"/>
        <c:lblOffset val="100"/>
        <c:noMultiLvlLbl val="0"/>
      </c:catAx>
      <c:valAx>
        <c:axId val="33757372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337572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HI!$G$1</c:f>
              <c:strCache>
                <c:ptCount val="1"/>
                <c:pt idx="0">
                  <c:v>prosent_av_fakultet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HI!$F$2:$F$9</c:f>
              <c:strCache>
                <c:ptCount val="8"/>
                <c:pt idx="0">
                  <c:v>Varehandel/ Butikk (n=7)</c:v>
                </c:pt>
                <c:pt idx="1">
                  <c:v>IKT/data og telekommunikasjon (n=10)</c:v>
                </c:pt>
                <c:pt idx="2">
                  <c:v>Administrasjon, forvaltning, planlegging, tilsyn (n=11)</c:v>
                </c:pt>
                <c:pt idx="3">
                  <c:v>Skole (grunnskole, VGS, fagskole) (n=16)</c:v>
                </c:pt>
                <c:pt idx="4">
                  <c:v>Annen bransje (n=17)</c:v>
                </c:pt>
                <c:pt idx="5">
                  <c:v>Sosialtjenester (miljøarbeider, familie-/ barnevern mv) (n=23)</c:v>
                </c:pt>
                <c:pt idx="6">
                  <c:v>Pleie og omsorg (n=106)</c:v>
                </c:pt>
                <c:pt idx="7">
                  <c:v>Helse/ernæring/idrett (n=255)</c:v>
                </c:pt>
              </c:strCache>
            </c:strRef>
          </c:cat>
          <c:val>
            <c:numRef>
              <c:f>HI!$G$2:$G$9</c:f>
              <c:numCache>
                <c:formatCode>0%</c:formatCode>
                <c:ptCount val="8"/>
                <c:pt idx="0">
                  <c:v>1.4861995753715501E-2</c:v>
                </c:pt>
                <c:pt idx="1">
                  <c:v>2.1231422505307851E-2</c:v>
                </c:pt>
                <c:pt idx="2">
                  <c:v>2.3354564755838639E-2</c:v>
                </c:pt>
                <c:pt idx="3">
                  <c:v>3.3970276008492568E-2</c:v>
                </c:pt>
                <c:pt idx="4">
                  <c:v>3.6093418259023347E-2</c:v>
                </c:pt>
                <c:pt idx="5">
                  <c:v>4.8832271762208071E-2</c:v>
                </c:pt>
                <c:pt idx="6">
                  <c:v>0.2250530785562633</c:v>
                </c:pt>
                <c:pt idx="7">
                  <c:v>0.54140127388535031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96-4EBA-AF3D-E56D84BAD7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316561072"/>
        <c:axId val="1807147664"/>
      </c:barChart>
      <c:catAx>
        <c:axId val="3165610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807147664"/>
        <c:crosses val="autoZero"/>
        <c:auto val="1"/>
        <c:lblAlgn val="ctr"/>
        <c:lblOffset val="100"/>
        <c:noMultiLvlLbl val="0"/>
      </c:catAx>
      <c:valAx>
        <c:axId val="1807147664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316561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8154043263489273"/>
          <c:y val="1.7327961989975122E-2"/>
          <c:w val="0.59988164592507187"/>
          <c:h val="0.8889150941557403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HI!$E$13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FFC0CB"/>
            </a:solidFill>
            <a:ln w="6350"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HI!$F$12:$G$12</c:f>
              <c:strCache>
                <c:ptCount val="2"/>
                <c:pt idx="0">
                  <c:v>Arbeidsoppgavene krever generelle kompetanser fra utdanningen</c:v>
                </c:pt>
                <c:pt idx="1">
                  <c:v>Arbeidsoppgavene krever fagspesifikke kompetanser fra utdanningen</c:v>
                </c:pt>
              </c:strCache>
            </c:strRef>
          </c:cat>
          <c:val>
            <c:numRef>
              <c:f>HI!$F$13:$G$13</c:f>
              <c:numCache>
                <c:formatCode>0%</c:formatCode>
                <c:ptCount val="2"/>
                <c:pt idx="0">
                  <c:v>0.91</c:v>
                </c:pt>
                <c:pt idx="1">
                  <c:v>0.89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4B-4053-BC22-2EEBE0662A60}"/>
            </c:ext>
          </c:extLst>
        </c:ser>
        <c:ser>
          <c:idx val="1"/>
          <c:order val="1"/>
          <c:tx>
            <c:strRef>
              <c:f>HI!$E$14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FF7593"/>
            </a:solidFill>
            <a:ln w="6350"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HI!$F$12:$G$12</c:f>
              <c:strCache>
                <c:ptCount val="2"/>
                <c:pt idx="0">
                  <c:v>Arbeidsoppgavene krever generelle kompetanser fra utdanningen</c:v>
                </c:pt>
                <c:pt idx="1">
                  <c:v>Arbeidsoppgavene krever fagspesifikke kompetanser fra utdanningen</c:v>
                </c:pt>
              </c:strCache>
            </c:strRef>
          </c:cat>
          <c:val>
            <c:numRef>
              <c:f>HI!$F$14:$G$14</c:f>
              <c:numCache>
                <c:formatCode>0%</c:formatCode>
                <c:ptCount val="2"/>
                <c:pt idx="0">
                  <c:v>0.83</c:v>
                </c:pt>
                <c:pt idx="1">
                  <c:v>0.79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4B-4053-BC22-2EEBE0662A60}"/>
            </c:ext>
          </c:extLst>
        </c:ser>
        <c:ser>
          <c:idx val="2"/>
          <c:order val="2"/>
          <c:tx>
            <c:strRef>
              <c:f>HI!$E$15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D1002C"/>
            </a:solidFill>
            <a:ln w="6350">
              <a:solidFill>
                <a:schemeClr val="bg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HI!$F$12:$G$12</c:f>
              <c:strCache>
                <c:ptCount val="2"/>
                <c:pt idx="0">
                  <c:v>Arbeidsoppgavene krever generelle kompetanser fra utdanningen</c:v>
                </c:pt>
                <c:pt idx="1">
                  <c:v>Arbeidsoppgavene krever fagspesifikke kompetanser fra utdanningen</c:v>
                </c:pt>
              </c:strCache>
            </c:strRef>
          </c:cat>
          <c:val>
            <c:numRef>
              <c:f>HI!$F$15:$G$15</c:f>
              <c:numCache>
                <c:formatCode>0%</c:formatCode>
                <c:ptCount val="2"/>
                <c:pt idx="0">
                  <c:v>0.77</c:v>
                </c:pt>
                <c:pt idx="1">
                  <c:v>0.72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4B-4053-BC22-2EEBE0662A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57497488"/>
        <c:axId val="557497968"/>
      </c:barChart>
      <c:catAx>
        <c:axId val="557497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57497968"/>
        <c:crosses val="autoZero"/>
        <c:auto val="1"/>
        <c:lblAlgn val="ctr"/>
        <c:lblOffset val="100"/>
        <c:noMultiLvlLbl val="0"/>
      </c:catAx>
      <c:valAx>
        <c:axId val="557497968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557497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Sheet1!$D$20</c:f>
              <c:strCache>
                <c:ptCount val="1"/>
                <c:pt idx="0">
                  <c:v>Arbeidsoppgavene krever generelle kompetanser fra utdanningen (n=456)</c:v>
                </c:pt>
              </c:strCache>
            </c:strRef>
          </c:tx>
          <c:spPr>
            <a:solidFill>
              <a:srgbClr val="FFC0C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Sheet1!$C$21:$C$33</c:f>
              <c:strCache>
                <c:ptCount val="13"/>
                <c:pt idx="0">
                  <c:v>MASTIDR (n=8)</c:v>
                </c:pt>
                <c:pt idx="1">
                  <c:v>BACFHA (n=19)</c:v>
                </c:pt>
                <c:pt idx="2">
                  <c:v>BACIDR (n=11)</c:v>
                </c:pt>
                <c:pt idx="3">
                  <c:v>MASTHSI (n=33)</c:v>
                </c:pt>
                <c:pt idx="4">
                  <c:v>MASTFHV (n=17)</c:v>
                </c:pt>
                <c:pt idx="5">
                  <c:v>MASTPSYH (n=45)</c:v>
                </c:pt>
                <c:pt idx="6">
                  <c:v>MASTHELSE (n=17)</c:v>
                </c:pt>
                <c:pt idx="7">
                  <c:v>BACSPL-A (n=91)</c:v>
                </c:pt>
                <c:pt idx="8">
                  <c:v>BACSPL (n=137/136)</c:v>
                </c:pt>
                <c:pt idx="9">
                  <c:v>BACSPL-DIS (n=8)</c:v>
                </c:pt>
                <c:pt idx="10">
                  <c:v>M-HSPL (n=10)</c:v>
                </c:pt>
                <c:pt idx="11">
                  <c:v>BACVPL (n=43/44)</c:v>
                </c:pt>
                <c:pt idx="12">
                  <c:v>MASTSSP (n=17)</c:v>
                </c:pt>
              </c:strCache>
            </c:strRef>
          </c:cat>
          <c:val>
            <c:numRef>
              <c:f>Sheet1!$D$21:$D$33</c:f>
              <c:numCache>
                <c:formatCode>0%</c:formatCode>
                <c:ptCount val="13"/>
                <c:pt idx="0">
                  <c:v>0.125</c:v>
                </c:pt>
                <c:pt idx="1">
                  <c:v>0.36842105263157893</c:v>
                </c:pt>
                <c:pt idx="2">
                  <c:v>0.45454545454545447</c:v>
                </c:pt>
                <c:pt idx="3">
                  <c:v>0.63636363636363635</c:v>
                </c:pt>
                <c:pt idx="4">
                  <c:v>0.6470588235294118</c:v>
                </c:pt>
                <c:pt idx="5">
                  <c:v>0.66666666666666663</c:v>
                </c:pt>
                <c:pt idx="6">
                  <c:v>0.82352941176470584</c:v>
                </c:pt>
                <c:pt idx="7">
                  <c:v>0.82417582417582413</c:v>
                </c:pt>
                <c:pt idx="8">
                  <c:v>0.8529411764705882</c:v>
                </c:pt>
                <c:pt idx="9">
                  <c:v>0.875</c:v>
                </c:pt>
                <c:pt idx="10">
                  <c:v>0.9</c:v>
                </c:pt>
                <c:pt idx="11">
                  <c:v>0.93181818181818177</c:v>
                </c:pt>
                <c:pt idx="12">
                  <c:v>0.94117647058823528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1F-41AF-A1DB-5430C3375ED5}"/>
            </c:ext>
          </c:extLst>
        </c:ser>
        <c:ser>
          <c:idx val="1"/>
          <c:order val="1"/>
          <c:tx>
            <c:strRef>
              <c:f>Sheet1!$E$20</c:f>
              <c:strCache>
                <c:ptCount val="1"/>
                <c:pt idx="0">
                  <c:v>Arbeidsoppgavene krever fagspesifikke kompetanser fra utdanningen (n=456)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Sheet1!$C$21:$C$33</c:f>
              <c:strCache>
                <c:ptCount val="13"/>
                <c:pt idx="0">
                  <c:v>MASTIDR (n=8)</c:v>
                </c:pt>
                <c:pt idx="1">
                  <c:v>BACFHA (n=19)</c:v>
                </c:pt>
                <c:pt idx="2">
                  <c:v>BACIDR (n=11)</c:v>
                </c:pt>
                <c:pt idx="3">
                  <c:v>MASTHSI (n=33)</c:v>
                </c:pt>
                <c:pt idx="4">
                  <c:v>MASTFHV (n=17)</c:v>
                </c:pt>
                <c:pt idx="5">
                  <c:v>MASTPSYH (n=45)</c:v>
                </c:pt>
                <c:pt idx="6">
                  <c:v>MASTHELSE (n=17)</c:v>
                </c:pt>
                <c:pt idx="7">
                  <c:v>BACSPL-A (n=91)</c:v>
                </c:pt>
                <c:pt idx="8">
                  <c:v>BACSPL (n=137/136)</c:v>
                </c:pt>
                <c:pt idx="9">
                  <c:v>BACSPL-DIS (n=8)</c:v>
                </c:pt>
                <c:pt idx="10">
                  <c:v>M-HSPL (n=10)</c:v>
                </c:pt>
                <c:pt idx="11">
                  <c:v>BACVPL (n=43/44)</c:v>
                </c:pt>
                <c:pt idx="12">
                  <c:v>MASTSSP (n=17)</c:v>
                </c:pt>
              </c:strCache>
            </c:strRef>
          </c:cat>
          <c:val>
            <c:numRef>
              <c:f>Sheet1!$E$21:$E$33</c:f>
              <c:numCache>
                <c:formatCode>0%</c:formatCode>
                <c:ptCount val="13"/>
                <c:pt idx="0">
                  <c:v>0</c:v>
                </c:pt>
                <c:pt idx="1">
                  <c:v>0.26315789473684209</c:v>
                </c:pt>
                <c:pt idx="2">
                  <c:v>0.1818181818181818</c:v>
                </c:pt>
                <c:pt idx="3">
                  <c:v>0.45454545454545447</c:v>
                </c:pt>
                <c:pt idx="4">
                  <c:v>0.35294117647058831</c:v>
                </c:pt>
                <c:pt idx="5">
                  <c:v>0.71111111111111114</c:v>
                </c:pt>
                <c:pt idx="6">
                  <c:v>0.41176470588235292</c:v>
                </c:pt>
                <c:pt idx="7">
                  <c:v>0.87912087912087911</c:v>
                </c:pt>
                <c:pt idx="8">
                  <c:v>0.81021897810218979</c:v>
                </c:pt>
                <c:pt idx="9">
                  <c:v>0.875</c:v>
                </c:pt>
                <c:pt idx="10">
                  <c:v>0.9</c:v>
                </c:pt>
                <c:pt idx="11">
                  <c:v>0.95348837209302328</c:v>
                </c:pt>
                <c:pt idx="12">
                  <c:v>0.94117647058823528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1F-41AF-A1DB-5430C3375E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05614672"/>
        <c:axId val="605607472"/>
      </c:barChart>
      <c:catAx>
        <c:axId val="6056146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05607472"/>
        <c:crosses val="autoZero"/>
        <c:auto val="1"/>
        <c:lblAlgn val="ctr"/>
        <c:lblOffset val="100"/>
        <c:noMultiLvlLbl val="0"/>
      </c:catAx>
      <c:valAx>
        <c:axId val="605607472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60561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Sheet1!$B$15</c:f>
              <c:strCache>
                <c:ptCount val="1"/>
                <c:pt idx="0">
                  <c:v>Samarbeid med arbeidslivet om bacheloroppgave</c:v>
                </c:pt>
              </c:strCache>
            </c:strRef>
          </c:tx>
          <c:spPr>
            <a:solidFill>
              <a:srgbClr val="FFC0C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Sheet1!$A$16:$A$22</c:f>
              <c:strCache>
                <c:ptCount val="7"/>
                <c:pt idx="0">
                  <c:v>Avdeling for lærerutdanning (n=502/347)</c:v>
                </c:pt>
                <c:pt idx="1">
                  <c:v>Fakultet for helse- og idrettsvitenskap (n=524/156)</c:v>
                </c:pt>
                <c:pt idx="2">
                  <c:v>Fakultet for humaniora og pedagogikk (n=294/124)</c:v>
                </c:pt>
                <c:pt idx="3">
                  <c:v>Fakultet for kunstfag (n=116/51)</c:v>
                </c:pt>
                <c:pt idx="4">
                  <c:v>Fakultet for samfunnsvitenskap (n=541/221)</c:v>
                </c:pt>
                <c:pt idx="5">
                  <c:v>Fakultet for teknologi og realfag (n=492/191)</c:v>
                </c:pt>
                <c:pt idx="6">
                  <c:v>Handelshøyskolen (n=446/183)</c:v>
                </c:pt>
              </c:strCache>
            </c:strRef>
          </c:cat>
          <c:val>
            <c:numRef>
              <c:f>Sheet1!$B$16:$B$22</c:f>
              <c:numCache>
                <c:formatCode>0%</c:formatCode>
                <c:ptCount val="7"/>
                <c:pt idx="0">
                  <c:v>0.23505976095617531</c:v>
                </c:pt>
                <c:pt idx="1">
                  <c:v>0.1049618320610687</c:v>
                </c:pt>
                <c:pt idx="2">
                  <c:v>9.1836734693877556E-2</c:v>
                </c:pt>
                <c:pt idx="3">
                  <c:v>0.12931034482758619</c:v>
                </c:pt>
                <c:pt idx="4">
                  <c:v>0.26247689463955642</c:v>
                </c:pt>
                <c:pt idx="5">
                  <c:v>0.44308943089430902</c:v>
                </c:pt>
                <c:pt idx="6">
                  <c:v>0.16367713004484299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D9-4736-B807-5F27637D167B}"/>
            </c:ext>
          </c:extLst>
        </c:ser>
        <c:ser>
          <c:idx val="1"/>
          <c:order val="1"/>
          <c:tx>
            <c:strRef>
              <c:f>Sheet1!$C$15</c:f>
              <c:strCache>
                <c:ptCount val="1"/>
                <c:pt idx="0">
                  <c:v>Samarbeid med arbeidslivet om masteroppgave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Sheet1!$A$16:$A$22</c:f>
              <c:strCache>
                <c:ptCount val="7"/>
                <c:pt idx="0">
                  <c:v>Avdeling for lærerutdanning (n=502/347)</c:v>
                </c:pt>
                <c:pt idx="1">
                  <c:v>Fakultet for helse- og idrettsvitenskap (n=524/156)</c:v>
                </c:pt>
                <c:pt idx="2">
                  <c:v>Fakultet for humaniora og pedagogikk (n=294/124)</c:v>
                </c:pt>
                <c:pt idx="3">
                  <c:v>Fakultet for kunstfag (n=116/51)</c:v>
                </c:pt>
                <c:pt idx="4">
                  <c:v>Fakultet for samfunnsvitenskap (n=541/221)</c:v>
                </c:pt>
                <c:pt idx="5">
                  <c:v>Fakultet for teknologi og realfag (n=492/191)</c:v>
                </c:pt>
                <c:pt idx="6">
                  <c:v>Handelshøyskolen (n=446/183)</c:v>
                </c:pt>
              </c:strCache>
            </c:strRef>
          </c:cat>
          <c:val>
            <c:numRef>
              <c:f>Sheet1!$C$16:$C$22</c:f>
              <c:numCache>
                <c:formatCode>0%</c:formatCode>
                <c:ptCount val="7"/>
                <c:pt idx="0">
                  <c:v>0.41498559077809799</c:v>
                </c:pt>
                <c:pt idx="1">
                  <c:v>0.57692307692307687</c:v>
                </c:pt>
                <c:pt idx="2">
                  <c:v>0.27419354838709681</c:v>
                </c:pt>
                <c:pt idx="3">
                  <c:v>0.19607843137254899</c:v>
                </c:pt>
                <c:pt idx="4">
                  <c:v>0.50678733031674206</c:v>
                </c:pt>
                <c:pt idx="5">
                  <c:v>0.61780104712041883</c:v>
                </c:pt>
                <c:pt idx="6">
                  <c:v>0.48087431693989069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D9-4736-B807-5F27637D16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05614672"/>
        <c:axId val="605607472"/>
      </c:barChart>
      <c:catAx>
        <c:axId val="6056146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05607472"/>
        <c:crosses val="autoZero"/>
        <c:auto val="1"/>
        <c:lblAlgn val="ctr"/>
        <c:lblOffset val="100"/>
        <c:noMultiLvlLbl val="0"/>
      </c:catAx>
      <c:valAx>
        <c:axId val="605607472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60561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'q097_med uia'!$B$1</c:f>
              <c:strCache>
                <c:ptCount val="1"/>
                <c:pt idx="0">
                  <c:v>Helse- og idrettsvitenskap (n=510)</c:v>
                </c:pt>
              </c:strCache>
            </c:strRef>
          </c:tx>
          <c:spPr>
            <a:solidFill>
              <a:srgbClr val="D1002C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'q097_med uia'!$A$2:$A$6</c:f>
              <c:strCache>
                <c:ptCount val="5"/>
                <c:pt idx="0">
                  <c:v>God faglig - teoretisk forståelse</c:v>
                </c:pt>
                <c:pt idx="1">
                  <c:v>Oppdatert på forskning innen mitt fagfelt </c:v>
                </c:pt>
                <c:pt idx="2">
                  <c:v>Kjennskap til relevante arbeidsverktøy for mitt fagfelt</c:v>
                </c:pt>
                <c:pt idx="3">
                  <c:v>God metodekunnskap</c:v>
                </c:pt>
                <c:pt idx="4">
                  <c:v>Gode analytiske evner</c:v>
                </c:pt>
              </c:strCache>
            </c:strRef>
          </c:cat>
          <c:val>
            <c:numRef>
              <c:f>'q097_med uia'!$B$2:$B$6</c:f>
              <c:numCache>
                <c:formatCode>General</c:formatCode>
                <c:ptCount val="5"/>
                <c:pt idx="0">
                  <c:v>0.87843137254902004</c:v>
                </c:pt>
                <c:pt idx="1">
                  <c:v>0.77667984189723305</c:v>
                </c:pt>
                <c:pt idx="2">
                  <c:v>0.76725838264299795</c:v>
                </c:pt>
                <c:pt idx="3">
                  <c:v>0.76587301587301604</c:v>
                </c:pt>
                <c:pt idx="4">
                  <c:v>0.74851485148514896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BA-4ACC-AAEA-8DA1CE039193}"/>
            </c:ext>
          </c:extLst>
        </c:ser>
        <c:ser>
          <c:idx val="1"/>
          <c:order val="1"/>
          <c:tx>
            <c:strRef>
              <c:f>'q097_med uia'!$C$1</c:f>
              <c:strCache>
                <c:ptCount val="1"/>
                <c:pt idx="0">
                  <c:v>UiA totalt (n=2850)</c:v>
                </c:pt>
              </c:strCache>
            </c:strRef>
          </c:tx>
          <c:spPr>
            <a:solidFill>
              <a:srgbClr val="FFD1DB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'q097_med uia'!$A$2:$A$6</c:f>
              <c:strCache>
                <c:ptCount val="5"/>
                <c:pt idx="0">
                  <c:v>God faglig - teoretisk forståelse</c:v>
                </c:pt>
                <c:pt idx="1">
                  <c:v>Oppdatert på forskning innen mitt fagfelt </c:v>
                </c:pt>
                <c:pt idx="2">
                  <c:v>Kjennskap til relevante arbeidsverktøy for mitt fagfelt</c:v>
                </c:pt>
                <c:pt idx="3">
                  <c:v>God metodekunnskap</c:v>
                </c:pt>
                <c:pt idx="4">
                  <c:v>Gode analytiske evner</c:v>
                </c:pt>
              </c:strCache>
            </c:strRef>
          </c:cat>
          <c:val>
            <c:numRef>
              <c:f>'q097_med uia'!$C$2:$C$6</c:f>
              <c:numCache>
                <c:formatCode>General</c:formatCode>
                <c:ptCount val="5"/>
                <c:pt idx="0">
                  <c:v>0.82666666666666699</c:v>
                </c:pt>
                <c:pt idx="1">
                  <c:v>0.62823696346222102</c:v>
                </c:pt>
                <c:pt idx="2">
                  <c:v>0.61628318584070796</c:v>
                </c:pt>
                <c:pt idx="3">
                  <c:v>0.73013069586718504</c:v>
                </c:pt>
                <c:pt idx="4">
                  <c:v>0.74911660777385203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BA-4ACC-AAEA-8DA1CE03919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eparator>, </c:separator>
        </c:dLbls>
        <c:gapWidth val="70"/>
        <c:axId val="17753617"/>
        <c:axId val="18625211"/>
      </c:barChart>
      <c:catAx>
        <c:axId val="17753617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algn="ctr">
            <a:solidFill>
              <a:srgbClr val="999999">
                <a:alpha val="60000"/>
              </a:srgbClr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cap="none">
                <a:solidFill>
                  <a:srgbClr val="000000">
                    <a:alpha val="100000"/>
                  </a:srgbClr>
                </a:solidFill>
                <a:latin typeface="Aptos Narrow"/>
                <a:cs typeface="Aptos Narrow"/>
                <a:sym typeface="Aptos Narrow"/>
              </a:defRPr>
            </a:pPr>
            <a:endParaRPr lang="nb-NO"/>
          </a:p>
        </c:txPr>
        <c:crossAx val="18625211"/>
        <c:crosses val="autoZero"/>
        <c:auto val="1"/>
        <c:lblAlgn val="ctr"/>
        <c:lblOffset val="100"/>
        <c:noMultiLvlLbl val="1"/>
      </c:catAx>
      <c:valAx>
        <c:axId val="18625211"/>
        <c:scaling>
          <c:orientation val="minMax"/>
        </c:scaling>
        <c:delete val="1"/>
        <c:axPos val="t"/>
        <c:numFmt formatCode="General" sourceLinked="0"/>
        <c:majorTickMark val="cross"/>
        <c:minorTickMark val="none"/>
        <c:tickLblPos val="nextTo"/>
        <c:crossAx val="17753617"/>
        <c:crosses val="autoZero"/>
        <c:crossBetween val="between"/>
      </c:valAx>
      <c:spPr>
        <a:noFill/>
      </c:spPr>
    </c:plotArea>
    <c:legend>
      <c:legendPos val="b"/>
      <c:overlay val="0"/>
      <c:txPr>
        <a:bodyPr/>
        <a:lstStyle/>
        <a:p>
          <a:pPr>
            <a:defRPr sz="900" b="0" i="0" u="none" strike="noStrike" cap="none">
              <a:solidFill>
                <a:srgbClr val="000000">
                  <a:alpha val="100000"/>
                </a:srgbClr>
              </a:solidFill>
              <a:latin typeface="Aptos Narrow"/>
              <a:cs typeface="Aptos Narrow"/>
              <a:sym typeface="Aptos Narrow"/>
            </a:defRPr>
          </a:pPr>
          <a:endParaRPr lang="nb-NO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'q0121'!$C$37</c:f>
              <c:strCache>
                <c:ptCount val="1"/>
                <c:pt idx="0">
                  <c:v>Helse- og idrettsvitenskap (n=505)</c:v>
                </c:pt>
              </c:strCache>
            </c:strRef>
          </c:tx>
          <c:spPr>
            <a:solidFill>
              <a:srgbClr val="D1002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'q0121'!$A$38:$B$49</c:f>
              <c:multiLvlStrCache>
                <c:ptCount val="12"/>
                <c:lvl>
                  <c:pt idx="0">
                    <c:v>Kritisk tenkning</c:v>
                  </c:pt>
                  <c:pt idx="1">
                    <c:v>Samarbeid</c:v>
                  </c:pt>
                  <c:pt idx="2">
                    <c:v>Kommunikasjon</c:v>
                  </c:pt>
                  <c:pt idx="3">
                    <c:v>Kreativ tenkning</c:v>
                  </c:pt>
                  <c:pt idx="4">
                    <c:v>Ledelse</c:v>
                  </c:pt>
                  <c:pt idx="5">
                    <c:v>Sosiale ferdigheter</c:v>
                  </c:pt>
                  <c:pt idx="6">
                    <c:v>Produktivitet</c:v>
                  </c:pt>
                  <c:pt idx="7">
                    <c:v>Fleksibilitet</c:v>
                  </c:pt>
                  <c:pt idx="8">
                    <c:v>Initiativ</c:v>
                  </c:pt>
                  <c:pt idx="9">
                    <c:v>Teknologiferdigheter</c:v>
                  </c:pt>
                  <c:pt idx="10">
                    <c:v>Informasjonshåndtering</c:v>
                  </c:pt>
                  <c:pt idx="11">
                    <c:v>Medieferdigheter</c:v>
                  </c:pt>
                </c:lvl>
                <c:lvl>
                  <c:pt idx="0">
                    <c:v>Læring og innovasjon</c:v>
                  </c:pt>
                  <c:pt idx="4">
                    <c:v>Personlig og profesjonell kompetanse</c:v>
                  </c:pt>
                  <c:pt idx="9">
                    <c:v>Digitale ferdigheter</c:v>
                  </c:pt>
                </c:lvl>
              </c:multiLvlStrCache>
            </c:multiLvlStrRef>
          </c:cat>
          <c:val>
            <c:numRef>
              <c:f>'q0121'!$C$38:$C$49</c:f>
              <c:numCache>
                <c:formatCode>0%</c:formatCode>
                <c:ptCount val="12"/>
                <c:pt idx="0">
                  <c:v>0.48910891089108899</c:v>
                </c:pt>
                <c:pt idx="1">
                  <c:v>0.49504950495049499</c:v>
                </c:pt>
                <c:pt idx="2">
                  <c:v>0.53267326732673304</c:v>
                </c:pt>
                <c:pt idx="3">
                  <c:v>0.37425742574257398</c:v>
                </c:pt>
                <c:pt idx="4">
                  <c:v>0.39405940594059402</c:v>
                </c:pt>
                <c:pt idx="5">
                  <c:v>0.34059405940594101</c:v>
                </c:pt>
                <c:pt idx="6">
                  <c:v>0.27128712871287097</c:v>
                </c:pt>
                <c:pt idx="7">
                  <c:v>0.304950495049505</c:v>
                </c:pt>
                <c:pt idx="8">
                  <c:v>0.31485148514851502</c:v>
                </c:pt>
                <c:pt idx="9">
                  <c:v>0.26732673267326701</c:v>
                </c:pt>
                <c:pt idx="10">
                  <c:v>0.287128712871287</c:v>
                </c:pt>
                <c:pt idx="11">
                  <c:v>0.10891089108910899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1D-4684-83A7-E5B6FE9772EF}"/>
            </c:ext>
          </c:extLst>
        </c:ser>
        <c:ser>
          <c:idx val="1"/>
          <c:order val="1"/>
          <c:tx>
            <c:strRef>
              <c:f>'q0121'!$D$37</c:f>
              <c:strCache>
                <c:ptCount val="1"/>
                <c:pt idx="0">
                  <c:v>UiA totalt (n=2855)</c:v>
                </c:pt>
              </c:strCache>
            </c:strRef>
          </c:tx>
          <c:spPr>
            <a:solidFill>
              <a:srgbClr val="FFC0C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nb-NO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'q0121'!$A$38:$B$49</c:f>
              <c:multiLvlStrCache>
                <c:ptCount val="12"/>
                <c:lvl>
                  <c:pt idx="0">
                    <c:v>Kritisk tenkning</c:v>
                  </c:pt>
                  <c:pt idx="1">
                    <c:v>Samarbeid</c:v>
                  </c:pt>
                  <c:pt idx="2">
                    <c:v>Kommunikasjon</c:v>
                  </c:pt>
                  <c:pt idx="3">
                    <c:v>Kreativ tenkning</c:v>
                  </c:pt>
                  <c:pt idx="4">
                    <c:v>Ledelse</c:v>
                  </c:pt>
                  <c:pt idx="5">
                    <c:v>Sosiale ferdigheter</c:v>
                  </c:pt>
                  <c:pt idx="6">
                    <c:v>Produktivitet</c:v>
                  </c:pt>
                  <c:pt idx="7">
                    <c:v>Fleksibilitet</c:v>
                  </c:pt>
                  <c:pt idx="8">
                    <c:v>Initiativ</c:v>
                  </c:pt>
                  <c:pt idx="9">
                    <c:v>Teknologiferdigheter</c:v>
                  </c:pt>
                  <c:pt idx="10">
                    <c:v>Informasjonshåndtering</c:v>
                  </c:pt>
                  <c:pt idx="11">
                    <c:v>Medieferdigheter</c:v>
                  </c:pt>
                </c:lvl>
                <c:lvl>
                  <c:pt idx="0">
                    <c:v>Læring og innovasjon</c:v>
                  </c:pt>
                  <c:pt idx="4">
                    <c:v>Personlig og profesjonell kompetanse</c:v>
                  </c:pt>
                  <c:pt idx="9">
                    <c:v>Digitale ferdigheter</c:v>
                  </c:pt>
                </c:lvl>
              </c:multiLvlStrCache>
            </c:multiLvlStrRef>
          </c:cat>
          <c:val>
            <c:numRef>
              <c:f>'q0121'!$D$38:$D$49</c:f>
              <c:numCache>
                <c:formatCode>0%</c:formatCode>
                <c:ptCount val="12"/>
                <c:pt idx="0">
                  <c:v>0.44273204903677799</c:v>
                </c:pt>
                <c:pt idx="1">
                  <c:v>0.43782837127845903</c:v>
                </c:pt>
                <c:pt idx="2">
                  <c:v>0.433274956217163</c:v>
                </c:pt>
                <c:pt idx="3">
                  <c:v>0.41926444833625198</c:v>
                </c:pt>
                <c:pt idx="4">
                  <c:v>0.37618213660245198</c:v>
                </c:pt>
                <c:pt idx="5">
                  <c:v>0.369176882661996</c:v>
                </c:pt>
                <c:pt idx="6">
                  <c:v>0.29211908931698799</c:v>
                </c:pt>
                <c:pt idx="7">
                  <c:v>0.27705779334500902</c:v>
                </c:pt>
                <c:pt idx="8">
                  <c:v>0.26795096322241702</c:v>
                </c:pt>
                <c:pt idx="9">
                  <c:v>0.403152364273205</c:v>
                </c:pt>
                <c:pt idx="10">
                  <c:v>0.26900175131348503</c:v>
                </c:pt>
                <c:pt idx="11">
                  <c:v>0.14676007005253899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1D-4684-83A7-E5B6FE9772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02362224"/>
        <c:axId val="102364144"/>
      </c:barChart>
      <c:catAx>
        <c:axId val="10236222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02364144"/>
        <c:crosses val="autoZero"/>
        <c:auto val="1"/>
        <c:lblAlgn val="ctr"/>
        <c:lblOffset val="100"/>
        <c:noMultiLvlLbl val="0"/>
      </c:catAx>
      <c:valAx>
        <c:axId val="102364144"/>
        <c:scaling>
          <c:orientation val="minMax"/>
        </c:scaling>
        <c:delete val="0"/>
        <c:axPos val="t"/>
        <c:numFmt formatCode="0%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b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10236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'q0791'!$E$1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rgbClr val="D1002C">
                <a:alpha val="100000"/>
              </a:srgbClr>
            </a:solidFill>
            <a:ln w="6350">
              <a:solidFill>
                <a:srgbClr val="FFFFFF">
                  <a:alpha val="100000"/>
                </a:srgbClr>
              </a:solidFill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 cap="none">
                    <a:solidFill>
                      <a:srgbClr val="404040">
                        <a:alpha val="100000"/>
                      </a:srgbClr>
                    </a:solidFill>
                    <a:latin typeface="Aptos Narrow"/>
                    <a:cs typeface="Aptos Narrow"/>
                    <a:sym typeface="Aptos Narrow"/>
                  </a:defRPr>
                </a:pPr>
                <a:endParaRPr lang="nb-NO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'q0791'!$B$2:$B$17</c:f>
              <c:strCache>
                <c:ptCount val="16"/>
                <c:pt idx="0">
                  <c:v>At arbeidslivet bidrar mer inn i undervisningsopplegg</c:v>
                </c:pt>
                <c:pt idx="1">
                  <c:v>Mer trening i å bruke fagteori på reelle problemstillinger i arbeids- og samfunnsliv</c:v>
                </c:pt>
                <c:pt idx="2">
                  <c:v>Mer veiledning for en god overgang til arbeidslivet</c:v>
                </c:pt>
                <c:pt idx="3">
                  <c:v>Mer oppdatert og arbeidslivsrelevant innhold på studiet</c:v>
                </c:pt>
                <c:pt idx="4">
                  <c:v>Bedre muligheter til å kombinere utdanning med jobb/verv/andre forpliktelser</c:v>
                </c:pt>
                <c:pt idx="5">
                  <c:v>Mer veiledning i personlig utvikling (selvledelse, motivasjon m.m.)</c:v>
                </c:pt>
                <c:pt idx="6">
                  <c:v>Mer trening på mellommenneskelig kompetanse, samarbeidskompetanse</c:v>
                </c:pt>
                <c:pt idx="7">
                  <c:v>Mer om effektiv og ansvarlig bruk av ny teknologi (inkl. KI)</c:v>
                </c:pt>
                <c:pt idx="8">
                  <c:v>Mer bruk av læringsformer der studentene er aktive, diskuterer, og reflekterer</c:v>
                </c:pt>
                <c:pt idx="9">
                  <c:v>Mer bruk av studentmentorer f.eks. avgangsstudenter/tidligere studenter</c:v>
                </c:pt>
                <c:pt idx="10">
                  <c:v>Bedre muligheter for utenlandsopphold (studier, internship, feltarbeid m.m.)</c:v>
                </c:pt>
                <c:pt idx="11">
                  <c:v>Mer teori/metode innen mitt fagfelt</c:v>
                </c:pt>
                <c:pt idx="12">
                  <c:v>Mer internasjonal eksponering i studiene (engelskspråklige kurs, internasjonale forelesere mm.)</c:v>
                </c:pt>
                <c:pt idx="13">
                  <c:v>Bedre kobling mellom norske og internasjonale studenter (case og gruppeoppgaver m.m.)</c:v>
                </c:pt>
                <c:pt idx="14">
                  <c:v>Ingen, ble godt nok forberedt på arbeidslivet</c:v>
                </c:pt>
                <c:pt idx="15">
                  <c:v>Annet</c:v>
                </c:pt>
              </c:strCache>
            </c:strRef>
          </c:cat>
          <c:val>
            <c:numRef>
              <c:f>'q0791'!$E$2:$E$17</c:f>
              <c:numCache>
                <c:formatCode>General</c:formatCode>
                <c:ptCount val="16"/>
                <c:pt idx="0">
                  <c:v>0.38356164383561597</c:v>
                </c:pt>
                <c:pt idx="1">
                  <c:v>0.38356164383561597</c:v>
                </c:pt>
                <c:pt idx="2">
                  <c:v>0.35616438356164398</c:v>
                </c:pt>
                <c:pt idx="3">
                  <c:v>0.33855185909980401</c:v>
                </c:pt>
                <c:pt idx="4">
                  <c:v>0.32485322896281799</c:v>
                </c:pt>
                <c:pt idx="5">
                  <c:v>0.29354207436399199</c:v>
                </c:pt>
                <c:pt idx="6">
                  <c:v>0.28375733855185897</c:v>
                </c:pt>
                <c:pt idx="7">
                  <c:v>0.26614481409002</c:v>
                </c:pt>
                <c:pt idx="8">
                  <c:v>0.18786692759295501</c:v>
                </c:pt>
                <c:pt idx="9">
                  <c:v>0.181996086105675</c:v>
                </c:pt>
                <c:pt idx="10">
                  <c:v>0.13894324853229001</c:v>
                </c:pt>
                <c:pt idx="11">
                  <c:v>0.135029354207436</c:v>
                </c:pt>
                <c:pt idx="12">
                  <c:v>0.10371819960861101</c:v>
                </c:pt>
                <c:pt idx="13">
                  <c:v>7.0450097847358104E-2</c:v>
                </c:pt>
                <c:pt idx="14">
                  <c:v>4.8923679060665401E-2</c:v>
                </c:pt>
                <c:pt idx="15">
                  <c:v>4.3052837573385502E-2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A7-4718-90FF-C49F0E710D3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eparator>, </c:separator>
        </c:dLbls>
        <c:gapWidth val="30"/>
        <c:axId val="33756937"/>
        <c:axId val="83647739"/>
      </c:barChart>
      <c:catAx>
        <c:axId val="33756937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12700" algn="ctr">
            <a:solidFill>
              <a:srgbClr val="999999">
                <a:alpha val="60000"/>
              </a:srgbClr>
            </a:solidFill>
            <a:prstDash val="solid"/>
          </a:ln>
        </c:spPr>
        <c:txPr>
          <a:bodyPr rot="0" vert="horz"/>
          <a:lstStyle/>
          <a:p>
            <a:pPr>
              <a:defRPr sz="900" b="0" i="0" u="none" strike="noStrike" cap="none">
                <a:solidFill>
                  <a:srgbClr val="000000">
                    <a:alpha val="100000"/>
                  </a:srgbClr>
                </a:solidFill>
                <a:latin typeface="Aptos Narrow"/>
                <a:cs typeface="Aptos Narrow"/>
                <a:sym typeface="Aptos Narrow"/>
              </a:defRPr>
            </a:pPr>
            <a:endParaRPr lang="nb-NO"/>
          </a:p>
        </c:txPr>
        <c:crossAx val="83647739"/>
        <c:crosses val="autoZero"/>
        <c:auto val="1"/>
        <c:lblAlgn val="ctr"/>
        <c:lblOffset val="100"/>
        <c:noMultiLvlLbl val="1"/>
      </c:catAx>
      <c:valAx>
        <c:axId val="83647739"/>
        <c:scaling>
          <c:orientation val="minMax"/>
          <c:max val="1"/>
          <c:min val="0"/>
        </c:scaling>
        <c:delete val="1"/>
        <c:axPos val="t"/>
        <c:numFmt formatCode="General" sourceLinked="0"/>
        <c:majorTickMark val="cross"/>
        <c:minorTickMark val="none"/>
        <c:tickLblPos val="nextTo"/>
        <c:crossAx val="33756937"/>
        <c:crosses val="autoZero"/>
        <c:crossBetween val="between"/>
      </c:valAx>
      <c:spPr>
        <a:noFill/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7FFE56C6_5A143AE6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E04F740-82FB-4C91-8751-6D44B32B7577}" authorId="{741A8D7C-5059-2BC1-A47B-2ECA0E9D9BAD}" status="resolved" created="2024-10-08T11:48:35.455">
    <pc:sldMkLst xmlns:pc="http://schemas.microsoft.com/office/powerpoint/2013/main/command">
      <pc:docMk/>
      <pc:sldMk cId="389500783" sldId="2147374773"/>
    </pc:sldMkLst>
    <p188:txBody>
      <a:bodyPr/>
      <a:lstStyle/>
      <a:p>
        <a:r>
          <a:rPr lang="nb-NO"/>
          <a:t>n?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4-10-16T11:41:55.172" authorId="{3882B0D4-949E-2433-745F-8EBF4DD219ED}"/>
          </p223:rxn>
        </p223:reactions>
      </p:ext>
    </p188:extLst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664495-2CCB-49AD-AD36-32FC360255FA}" type="datetimeFigureOut">
              <a:rPr lang="nb-NO" smtClean="0"/>
              <a:t>28.01.2026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51C3D1-CC51-4AA8-AC09-BCAD146ECA2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7081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Helse- og idrettsvitenskap består overordnet sett av studieprogram innen sykepleie/vernepleie, idrett, ernæring og folkehelse</a:t>
            </a:r>
          </a:p>
          <a:p>
            <a:endParaRPr lang="nb-NO"/>
          </a:p>
          <a:p>
            <a:r>
              <a:rPr lang="nb-NO"/>
              <a:t>Vi vil i denne presentasjonen se at tallene for HI gjennomgående er gode, men at det er forskjeller mellom de ulike studieprogrammene, spesielt med tanke på arbeidsmarkedsintegrasjon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148248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Svarprosent </a:t>
            </a:r>
            <a:r>
              <a:rPr lang="nb-NO" err="1"/>
              <a:t>UiA</a:t>
            </a:r>
            <a:r>
              <a:rPr lang="nb-NO"/>
              <a:t> = 37 %, 2022 = 44 %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41E0F-E54B-49FE-953C-D8BC98A08DF6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35674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2022 </a:t>
            </a:r>
            <a:r>
              <a:rPr lang="nb-NO" err="1"/>
              <a:t>UiA</a:t>
            </a:r>
            <a:r>
              <a:rPr lang="nb-NO"/>
              <a:t> = 69-68%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/>
              <a:t>2022 HI = 75-70%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595698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Generelt, sykepleie/vernepleie mest fornøyd</a:t>
            </a:r>
          </a:p>
          <a:p>
            <a:endParaRPr lang="nb-NO" sz="1200" b="0" i="0" u="none" strike="noStrike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Folkehelse og master idrett (lav N) minst fornøyd</a:t>
            </a:r>
          </a:p>
          <a:p>
            <a:endParaRPr lang="nb-NO" sz="1200" b="0" i="0" u="none" strike="noStrike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nb-NO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Bachelor idrett vil anbefale sitt studieprogram, selv om vi senere vil se at de ikke nødvendigvis har den letteste veien inn i arbeidsmarkedet</a:t>
            </a:r>
          </a:p>
          <a:p>
            <a:endParaRPr lang="nb-NO" sz="1200" b="0" i="0" u="none" strike="noStrike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85610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C7038-5585-75CD-16BF-16AE44218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246D8483-8624-86E4-8BE6-5EDB4D1992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E87D112E-2ED2-A3C5-F5DE-5F6A406637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nb-NO">
                <a:cs typeface="+mn-lt"/>
              </a:rPr>
              <a:t>HI 2022: 62-89-94%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A489519-7A2F-130D-D3ED-CC17FB92AA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178030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HI-kandidatenes overgang til arbeidsmarkedet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Store variasjoner mellom studieprogrammene.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41E0F-E54B-49FE-953C-D8BC98A08DF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6454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0B4F5-FDC6-1208-3A97-0769D4A8D8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DA824CD7-D306-3308-4658-0DC0450826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FC02DF6C-05AD-08B4-F918-9B55E18D0B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nb-NO">
                <a:cs typeface="+mn-lt"/>
              </a:rPr>
              <a:t>HI 2022: 61 (fast), 22 (midlertidig), 1 (selvstendig), 1 (ikke i arbeid), 6 (jobb/studier), 8 (student), 2 (annet)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4ED669A-9A10-08B7-706E-5415E06C4F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87094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34169-46DA-A926-B0E8-0AADF23EB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AAB9E2FB-BBCF-8A6E-A80C-5A040E6659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AE260071-EECA-9087-6362-B93D9210B2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Agder generelt har en positiv tilvekst, både med tanke på alle (som vises på lysbildearket over), og med tanke på de som for tiden er i jobb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Den positive tilveksten på 10 prosent blant dem som er i jobb, er noe lavere enn i 2022 (14 prosent)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Det er primært kristiansandsregionen som opplever positiv tilvekst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nb-NO" sz="1800">
              <a:effectLst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nb-NO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Noe lavere tilvekst for HI-</a:t>
            </a:r>
            <a:r>
              <a:rPr lang="nb-NO" sz="180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fak</a:t>
            </a:r>
            <a:r>
              <a:rPr lang="nb-NO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Men skyldes delvis at en høyere andel kandidater på dette </a:t>
            </a:r>
            <a:r>
              <a:rPr lang="nb-NO" sz="180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fak</a:t>
            </a:r>
            <a:r>
              <a:rPr lang="nb-NO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opprinnelig ER fra Agder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D74B4E17-11B6-2ACA-3790-E6903E6D98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41E0F-E54B-49FE-953C-D8BC98A08DF6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16987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HI 2022 = 70% Agder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41E0F-E54B-49FE-953C-D8BC98A08DF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47277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Generelt: Marginalt flere som opplever å ikke ha relevant arbeid, samt flere som jobber ufrivillig deltid eller er arbeidsledige.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>
              <a:effectLst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MERK: Ikke-relevant jobb er et subjektivt spørsmål, sammenlignet med de øvrige.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nb-NO" sz="1800">
              <a:effectLst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Viktig å merke seg endring i spørsmålet om relevant arbeid, mellom 2019 og 2022/2025 – kan forklare deler av utviklingen.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1800">
              <a:effectLst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[Spørsmål 2019: «Hvor relevant er utdanningen din i din nåværende jobb? Med relevant menes både fagspesifikk kompetanse og generell kompetanse som analytiske evner, arbeidsmetoder, evne til å tilegne seg ny kunnskap </a:t>
            </a:r>
            <a:r>
              <a:rPr lang="nb-NO" sz="180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o.l</a:t>
            </a:r>
            <a:r>
              <a:rPr lang="nb-NO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». Spørsmål 2022: Totalt sett, hvor relevant opplever du at utdanningen er i nåværende jobb? Med relevant tenker vi på hvor mye av det du har lært gjennom utdanningen din som du bruker direkte eller indirekte i jobbsituasjonen din.»]</a:t>
            </a:r>
          </a:p>
          <a:p>
            <a:endParaRPr lang="nb-NO" sz="1800">
              <a:effectLst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nb-NO" sz="1800">
              <a:effectLst/>
              <a:latin typeface="Verdan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nb-NO" sz="180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Mistilpasningsgraden varierer betydelig mellom fakultetene. HI-kommer godt ut av sammenligningen, med en mistilpasningsandel på 27 % - opp fra 22 % i 2022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41E0F-E54B-49FE-953C-D8BC98A08DF6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93438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HI 2022 = 88 %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41E0F-E54B-49FE-953C-D8BC98A08DF6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11054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Bryter vi ned tallene pr studieprogram er det stor variasjon</a:t>
            </a:r>
          </a:p>
          <a:p>
            <a:endParaRPr lang="nb-NO"/>
          </a:p>
          <a:p>
            <a:r>
              <a:rPr lang="nb-NO"/>
              <a:t>Dårligere tall for spesielt idrett og folkehelse, sammenlignet med 2022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/>
          </a:p>
          <a:p>
            <a:endParaRPr lang="nb-NO"/>
          </a:p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41E0F-E54B-49FE-953C-D8BC98A08DF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110542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Ganske tydelige forskjeller i arbeidsledighetsnivå mellom de ulike fakultetene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b-NO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Verdt å merke seg at alle fakultet opplever en økning i arbeidsledighet, sammenlignet med 2022-undersøkelsen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41E0F-E54B-49FE-953C-D8BC98A08DF6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36947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/>
              <a:t>Forskjeller i opplevd relevans og arbeidsledighet er to forskjellige ting. De aller fleste HI-kandidatene har jobb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41E0F-E54B-49FE-953C-D8BC98A08DF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81596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41E0F-E54B-49FE-953C-D8BC98A08DF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29565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41E0F-E54B-49FE-953C-D8BC98A08DF6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23635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Sykepleie/vernepleie = veldig tett kobling mellom utdanning og nåværende jobb</a:t>
            </a:r>
          </a:p>
          <a:p>
            <a:r>
              <a:rPr lang="nb-NO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Ikke like positivt for idrett og folkehelse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998277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52D4D-97EE-CE5C-C40B-D7B3FA9E31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F17A0CEA-69E2-3192-68B4-9D25A3B99E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4C3A511A-61F9-912E-C22F-F5C44B564F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z="1800" b="0" i="0" u="none" strike="noStrike" baseline="0">
              <a:solidFill>
                <a:srgbClr val="1B1B1A"/>
              </a:solidFill>
              <a:latin typeface="Acumin Pro Light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DB8D06D-4693-80C6-03A1-35E0734628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23161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41E0F-E54B-49FE-953C-D8BC98A08DF6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40085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1ACA11-1B15-669B-02AD-1C1C41EFE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>
            <a:extLst>
              <a:ext uri="{FF2B5EF4-FFF2-40B4-BE49-F238E27FC236}">
                <a16:creationId xmlns:a16="http://schemas.microsoft.com/office/drawing/2014/main" id="{B0E52253-0F2F-7DEB-51B3-25D6F7FB76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>
            <a:extLst>
              <a:ext uri="{FF2B5EF4-FFF2-40B4-BE49-F238E27FC236}">
                <a16:creationId xmlns:a16="http://schemas.microsoft.com/office/drawing/2014/main" id="{6A8E0667-BBD8-04D0-1817-76E25BF04D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BE8806F-DD28-8E58-F76C-A8138E669E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83583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Graderingsspørsmål. Andel som svarer at studiet har gitt denne </a:t>
            </a:r>
            <a:r>
              <a:rPr lang="nb-NO" b="1"/>
              <a:t>typen kompetanse i ganske stor eller svært stor grad.</a:t>
            </a:r>
            <a:r>
              <a:rPr lang="nb-NO"/>
              <a:t> </a:t>
            </a:r>
          </a:p>
          <a:p>
            <a:endParaRPr lang="nb-NO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51C3D1-CC51-4AA8-AC09-BCAD146ECA21}" type="slidenum">
              <a:rPr lang="nb-NO" smtClean="0"/>
              <a:t>25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0369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ø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objekt&#10;&#10;&#10;&#10;Automatisk generert beskrivelse">
            <a:extLst>
              <a:ext uri="{FF2B5EF4-FFF2-40B4-BE49-F238E27FC236}">
                <a16:creationId xmlns:a16="http://schemas.microsoft.com/office/drawing/2014/main" id="{F28135A9-7864-EA42-BC35-11CA46B6C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232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rød bakgrunn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65550" y="2901950"/>
            <a:ext cx="4660900" cy="105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324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C3D1DC64-24A8-7C45-B7B6-71B1E06786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74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ed background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71900" y="2997200"/>
            <a:ext cx="46482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459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568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4" name="Bilde 7">
            <a:extLst>
              <a:ext uri="{FF2B5EF4-FFF2-40B4-BE49-F238E27FC236}">
                <a16:creationId xmlns:a16="http://schemas.microsoft.com/office/drawing/2014/main" id="{53BD7E28-0139-4EB6-EC40-8590B6CD55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842" y="6401226"/>
            <a:ext cx="651358" cy="27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721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mart 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8F34021-95FB-D242-9C05-021599F2B01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881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rgbClr val="C1C1C1"/>
                      </p:to>
                    </p:animClr>
                  </p:sub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803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8405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405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8405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869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2340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3929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1"/>
            <a:ext cx="12192000" cy="2805695"/>
          </a:xfrm>
          <a:prstGeom prst="rect">
            <a:avLst/>
          </a:prstGeom>
          <a:solidFill>
            <a:srgbClr val="F2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2237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0441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823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385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446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mart 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8F34021-95FB-D242-9C05-021599F2B0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19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1C1C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  <p:subTnLst>
                    <p:animClr clrSpc="rgb" dir="cw">
                      <p:cBhvr override="childStyle">
                        <p:cTn dur="1" fill="hold" display="0" masterRel="nextClick" afterEffect="1"/>
                        <p:tgtEl>
                          <p:spTgt spid="3"/>
                        </p:tgtEl>
                        <p:attrNameLst>
                          <p:attrName>ppt_c</p:attrName>
                        </p:attrNameLst>
                      </p:cBhvr>
                      <p:to>
                        <a:srgbClr val="C1C1C1"/>
                      </p:to>
                    </p:animClr>
                  </p:subTnLst>
                </p:cTn>
              </p:par>
            </p:tnLst>
          </p:tmpl>
        </p:tmplLst>
      </p:bldP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1292" y="949569"/>
            <a:ext cx="10392507" cy="4655100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5908431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07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08405" y="1917700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08405" y="4203700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08405" y="4686300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4398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6678" y="365125"/>
            <a:ext cx="10267122" cy="1325563"/>
          </a:xfrm>
        </p:spPr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6678" y="1825625"/>
            <a:ext cx="4933122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25625"/>
            <a:ext cx="4933123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23482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718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/>
          <p:cNvSpPr/>
          <p:nvPr userDrawn="1"/>
        </p:nvSpPr>
        <p:spPr>
          <a:xfrm>
            <a:off x="0" y="1"/>
            <a:ext cx="12192000" cy="2805695"/>
          </a:xfrm>
          <a:prstGeom prst="rect">
            <a:avLst/>
          </a:prstGeom>
          <a:solidFill>
            <a:srgbClr val="F2F3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400"/>
          </a:p>
        </p:txBody>
      </p:sp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237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72124" y="1499784"/>
            <a:ext cx="7983499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971562" y="1000125"/>
            <a:ext cx="7975879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1099928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975651" y="3552172"/>
            <a:ext cx="7975879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971561" y="2994120"/>
            <a:ext cx="7975880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9630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7133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ød logo">
    <p:bg>
      <p:bgPr>
        <a:solidFill>
          <a:srgbClr val="E6E3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objekt&#10;&#10;&#10;&#10;Automatisk generert beskrivelse">
            <a:extLst>
              <a:ext uri="{FF2B5EF4-FFF2-40B4-BE49-F238E27FC236}">
                <a16:creationId xmlns:a16="http://schemas.microsoft.com/office/drawing/2014/main" id="{F28135A9-7864-EA42-BC35-11CA46B6C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77409" y="2949864"/>
            <a:ext cx="4237182" cy="958273"/>
          </a:xfrm>
          <a:prstGeom prst="rect">
            <a:avLst/>
          </a:prstGeom>
        </p:spPr>
      </p:pic>
      <p:sp>
        <p:nvSpPr>
          <p:cNvPr id="4" name="Friform 3">
            <a:extLst>
              <a:ext uri="{FF2B5EF4-FFF2-40B4-BE49-F238E27FC236}">
                <a16:creationId xmlns:a16="http://schemas.microsoft.com/office/drawing/2014/main" id="{7199BA09-E9CF-4EC0-D2B2-33A944CC587D}"/>
              </a:ext>
            </a:extLst>
          </p:cNvPr>
          <p:cNvSpPr/>
          <p:nvPr userDrawn="1"/>
        </p:nvSpPr>
        <p:spPr>
          <a:xfrm>
            <a:off x="10372889" y="5900691"/>
            <a:ext cx="1293971" cy="473392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94409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ød logo">
    <p:bg>
      <p:bgPr>
        <a:solidFill>
          <a:srgbClr val="E6E3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objekt&#10;&#10;&#10;&#10;Automatisk generert beskrivelse">
            <a:extLst>
              <a:ext uri="{FF2B5EF4-FFF2-40B4-BE49-F238E27FC236}">
                <a16:creationId xmlns:a16="http://schemas.microsoft.com/office/drawing/2014/main" id="{F28135A9-7864-EA42-BC35-11CA46B6CBC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5140" y="5788058"/>
            <a:ext cx="2532960" cy="572850"/>
          </a:xfrm>
          <a:prstGeom prst="rect">
            <a:avLst/>
          </a:prstGeom>
        </p:spPr>
      </p:pic>
      <p:sp>
        <p:nvSpPr>
          <p:cNvPr id="5" name="Friform 4">
            <a:extLst>
              <a:ext uri="{FF2B5EF4-FFF2-40B4-BE49-F238E27FC236}">
                <a16:creationId xmlns:a16="http://schemas.microsoft.com/office/drawing/2014/main" id="{613BFF5F-A955-C509-80BD-3F845ACFB4C2}"/>
              </a:ext>
            </a:extLst>
          </p:cNvPr>
          <p:cNvSpPr/>
          <p:nvPr userDrawn="1"/>
        </p:nvSpPr>
        <p:spPr>
          <a:xfrm>
            <a:off x="3849198" y="2891941"/>
            <a:ext cx="4493437" cy="427939"/>
          </a:xfrm>
          <a:custGeom>
            <a:avLst/>
            <a:gdLst/>
            <a:ahLst/>
            <a:cxnLst/>
            <a:rect l="l" t="t" r="r" b="b"/>
            <a:pathLst>
              <a:path w="4493437" h="427939">
                <a:moveTo>
                  <a:pt x="4146956" y="221742"/>
                </a:moveTo>
                <a:cubicBezTo>
                  <a:pt x="4098493" y="221742"/>
                  <a:pt x="4069689" y="234544"/>
                  <a:pt x="4069689" y="270662"/>
                </a:cubicBezTo>
                <a:cubicBezTo>
                  <a:pt x="4069689" y="297637"/>
                  <a:pt x="4088434" y="316382"/>
                  <a:pt x="4119067" y="316382"/>
                </a:cubicBezTo>
                <a:cubicBezTo>
                  <a:pt x="4180331" y="316382"/>
                  <a:pt x="4188561" y="275692"/>
                  <a:pt x="4188561" y="229514"/>
                </a:cubicBezTo>
                <a:lnTo>
                  <a:pt x="4188561" y="221742"/>
                </a:lnTo>
                <a:close/>
                <a:moveTo>
                  <a:pt x="384581" y="221742"/>
                </a:moveTo>
                <a:cubicBezTo>
                  <a:pt x="336118" y="221742"/>
                  <a:pt x="307315" y="234544"/>
                  <a:pt x="307315" y="270662"/>
                </a:cubicBezTo>
                <a:cubicBezTo>
                  <a:pt x="307315" y="297637"/>
                  <a:pt x="326060" y="316382"/>
                  <a:pt x="356692" y="316382"/>
                </a:cubicBezTo>
                <a:cubicBezTo>
                  <a:pt x="417957" y="316382"/>
                  <a:pt x="426187" y="275692"/>
                  <a:pt x="426187" y="229514"/>
                </a:cubicBezTo>
                <a:lnTo>
                  <a:pt x="426187" y="221742"/>
                </a:lnTo>
                <a:close/>
                <a:moveTo>
                  <a:pt x="4394682" y="128473"/>
                </a:moveTo>
                <a:cubicBezTo>
                  <a:pt x="4342561" y="128473"/>
                  <a:pt x="4321530" y="161392"/>
                  <a:pt x="4321530" y="220828"/>
                </a:cubicBezTo>
                <a:cubicBezTo>
                  <a:pt x="4321530" y="278892"/>
                  <a:pt x="4338447" y="315011"/>
                  <a:pt x="4391482" y="315011"/>
                </a:cubicBezTo>
                <a:cubicBezTo>
                  <a:pt x="4436744" y="315011"/>
                  <a:pt x="4461433" y="277063"/>
                  <a:pt x="4461433" y="216713"/>
                </a:cubicBezTo>
                <a:cubicBezTo>
                  <a:pt x="4461433" y="165506"/>
                  <a:pt x="4437202" y="128473"/>
                  <a:pt x="4394682" y="128473"/>
                </a:cubicBezTo>
                <a:close/>
                <a:moveTo>
                  <a:pt x="1978838" y="128016"/>
                </a:moveTo>
                <a:cubicBezTo>
                  <a:pt x="1930374" y="128016"/>
                  <a:pt x="1906600" y="167335"/>
                  <a:pt x="1906600" y="221285"/>
                </a:cubicBezTo>
                <a:cubicBezTo>
                  <a:pt x="1906600" y="274320"/>
                  <a:pt x="1934489" y="315011"/>
                  <a:pt x="1979752" y="315011"/>
                </a:cubicBezTo>
                <a:cubicBezTo>
                  <a:pt x="2025929" y="315011"/>
                  <a:pt x="2051989" y="277063"/>
                  <a:pt x="2051989" y="221742"/>
                </a:cubicBezTo>
                <a:cubicBezTo>
                  <a:pt x="2051989" y="168250"/>
                  <a:pt x="2026386" y="128016"/>
                  <a:pt x="1978838" y="128016"/>
                </a:cubicBezTo>
                <a:close/>
                <a:moveTo>
                  <a:pt x="1376019" y="127102"/>
                </a:moveTo>
                <a:cubicBezTo>
                  <a:pt x="1331671" y="127102"/>
                  <a:pt x="1312012" y="157734"/>
                  <a:pt x="1307439" y="202540"/>
                </a:cubicBezTo>
                <a:lnTo>
                  <a:pt x="1440942" y="202540"/>
                </a:lnTo>
                <a:cubicBezTo>
                  <a:pt x="1440485" y="160477"/>
                  <a:pt x="1418539" y="127102"/>
                  <a:pt x="1376019" y="127102"/>
                </a:cubicBezTo>
                <a:close/>
                <a:moveTo>
                  <a:pt x="2863062" y="106528"/>
                </a:moveTo>
                <a:lnTo>
                  <a:pt x="2893694" y="106528"/>
                </a:lnTo>
                <a:lnTo>
                  <a:pt x="2893694" y="251460"/>
                </a:lnTo>
                <a:cubicBezTo>
                  <a:pt x="2893694" y="283464"/>
                  <a:pt x="2903753" y="314096"/>
                  <a:pt x="2945815" y="314096"/>
                </a:cubicBezTo>
                <a:cubicBezTo>
                  <a:pt x="2992907" y="314096"/>
                  <a:pt x="3011195" y="287579"/>
                  <a:pt x="3011195" y="225400"/>
                </a:cubicBezTo>
                <a:lnTo>
                  <a:pt x="3011195" y="106528"/>
                </a:lnTo>
                <a:lnTo>
                  <a:pt x="3041827" y="106528"/>
                </a:lnTo>
                <a:lnTo>
                  <a:pt x="3041827" y="269291"/>
                </a:lnTo>
                <a:cubicBezTo>
                  <a:pt x="3041827" y="291694"/>
                  <a:pt x="3042285" y="325526"/>
                  <a:pt x="3042285" y="336499"/>
                </a:cubicBezTo>
                <a:lnTo>
                  <a:pt x="3012567" y="336499"/>
                </a:lnTo>
                <a:cubicBezTo>
                  <a:pt x="3011652" y="330556"/>
                  <a:pt x="3011195" y="315925"/>
                  <a:pt x="3011195" y="299009"/>
                </a:cubicBezTo>
                <a:cubicBezTo>
                  <a:pt x="3000680" y="325526"/>
                  <a:pt x="2977819" y="341986"/>
                  <a:pt x="2938957" y="341986"/>
                </a:cubicBezTo>
                <a:cubicBezTo>
                  <a:pt x="2903296" y="341986"/>
                  <a:pt x="2863062" y="325984"/>
                  <a:pt x="2863062" y="258318"/>
                </a:cubicBezTo>
                <a:close/>
                <a:moveTo>
                  <a:pt x="4401540" y="101041"/>
                </a:moveTo>
                <a:cubicBezTo>
                  <a:pt x="4455490" y="101041"/>
                  <a:pt x="4493437" y="145847"/>
                  <a:pt x="4493437" y="215341"/>
                </a:cubicBezTo>
                <a:cubicBezTo>
                  <a:pt x="4493437" y="298094"/>
                  <a:pt x="4449089" y="341986"/>
                  <a:pt x="4393310" y="341986"/>
                </a:cubicBezTo>
                <a:cubicBezTo>
                  <a:pt x="4354448" y="341986"/>
                  <a:pt x="4334332" y="325069"/>
                  <a:pt x="4323359" y="304952"/>
                </a:cubicBezTo>
                <a:lnTo>
                  <a:pt x="4323359" y="427939"/>
                </a:lnTo>
                <a:lnTo>
                  <a:pt x="4292726" y="427939"/>
                </a:lnTo>
                <a:lnTo>
                  <a:pt x="4292726" y="162763"/>
                </a:lnTo>
                <a:cubicBezTo>
                  <a:pt x="4292726" y="144018"/>
                  <a:pt x="4292726" y="123901"/>
                  <a:pt x="4292269" y="106528"/>
                </a:cubicBezTo>
                <a:lnTo>
                  <a:pt x="4321987" y="106528"/>
                </a:lnTo>
                <a:cubicBezTo>
                  <a:pt x="4322902" y="114757"/>
                  <a:pt x="4323359" y="128473"/>
                  <a:pt x="4323359" y="145390"/>
                </a:cubicBezTo>
                <a:cubicBezTo>
                  <a:pt x="4336618" y="119786"/>
                  <a:pt x="4360849" y="101041"/>
                  <a:pt x="4401540" y="101041"/>
                </a:cubicBezTo>
                <a:close/>
                <a:moveTo>
                  <a:pt x="4134154" y="101041"/>
                </a:moveTo>
                <a:cubicBezTo>
                  <a:pt x="4188104" y="101041"/>
                  <a:pt x="4218279" y="123444"/>
                  <a:pt x="4218279" y="174650"/>
                </a:cubicBezTo>
                <a:lnTo>
                  <a:pt x="4218279" y="289865"/>
                </a:lnTo>
                <a:cubicBezTo>
                  <a:pt x="4218279" y="310439"/>
                  <a:pt x="4220108" y="329641"/>
                  <a:pt x="4221480" y="336499"/>
                </a:cubicBezTo>
                <a:lnTo>
                  <a:pt x="4192219" y="336499"/>
                </a:lnTo>
                <a:cubicBezTo>
                  <a:pt x="4190390" y="331013"/>
                  <a:pt x="4189018" y="320497"/>
                  <a:pt x="4188561" y="303581"/>
                </a:cubicBezTo>
                <a:cubicBezTo>
                  <a:pt x="4180331" y="319583"/>
                  <a:pt x="4161129" y="341986"/>
                  <a:pt x="4114952" y="341986"/>
                </a:cubicBezTo>
                <a:cubicBezTo>
                  <a:pt x="4061002" y="341986"/>
                  <a:pt x="4038142" y="307238"/>
                  <a:pt x="4038142" y="272491"/>
                </a:cubicBezTo>
                <a:cubicBezTo>
                  <a:pt x="4038142" y="221285"/>
                  <a:pt x="4077919" y="198425"/>
                  <a:pt x="4146499" y="198425"/>
                </a:cubicBezTo>
                <a:lnTo>
                  <a:pt x="4188104" y="198425"/>
                </a:lnTo>
                <a:lnTo>
                  <a:pt x="4188104" y="176479"/>
                </a:lnTo>
                <a:cubicBezTo>
                  <a:pt x="4188104" y="154534"/>
                  <a:pt x="4181246" y="126644"/>
                  <a:pt x="4133240" y="126644"/>
                </a:cubicBezTo>
                <a:cubicBezTo>
                  <a:pt x="4090263" y="126644"/>
                  <a:pt x="4083862" y="148590"/>
                  <a:pt x="4079290" y="166878"/>
                </a:cubicBezTo>
                <a:lnTo>
                  <a:pt x="4049115" y="166878"/>
                </a:lnTo>
                <a:cubicBezTo>
                  <a:pt x="4051859" y="138989"/>
                  <a:pt x="4069232" y="101041"/>
                  <a:pt x="4134154" y="101041"/>
                </a:cubicBezTo>
                <a:close/>
                <a:moveTo>
                  <a:pt x="3692270" y="101041"/>
                </a:moveTo>
                <a:cubicBezTo>
                  <a:pt x="3747592" y="101041"/>
                  <a:pt x="3772280" y="133960"/>
                  <a:pt x="3775938" y="166421"/>
                </a:cubicBezTo>
                <a:lnTo>
                  <a:pt x="3745763" y="166421"/>
                </a:lnTo>
                <a:cubicBezTo>
                  <a:pt x="3742105" y="149047"/>
                  <a:pt x="3728389" y="126644"/>
                  <a:pt x="3691356" y="126644"/>
                </a:cubicBezTo>
                <a:cubicBezTo>
                  <a:pt x="3654780" y="126644"/>
                  <a:pt x="3644264" y="144475"/>
                  <a:pt x="3644264" y="161392"/>
                </a:cubicBezTo>
                <a:cubicBezTo>
                  <a:pt x="3644264" y="180594"/>
                  <a:pt x="3654323" y="190195"/>
                  <a:pt x="3698214" y="200711"/>
                </a:cubicBezTo>
                <a:cubicBezTo>
                  <a:pt x="3765422" y="216713"/>
                  <a:pt x="3780510" y="239116"/>
                  <a:pt x="3780510" y="273406"/>
                </a:cubicBezTo>
                <a:cubicBezTo>
                  <a:pt x="3780510" y="314554"/>
                  <a:pt x="3747592" y="341986"/>
                  <a:pt x="3695014" y="341986"/>
                </a:cubicBezTo>
                <a:cubicBezTo>
                  <a:pt x="3639235" y="341986"/>
                  <a:pt x="3609975" y="313182"/>
                  <a:pt x="3604031" y="272034"/>
                </a:cubicBezTo>
                <a:lnTo>
                  <a:pt x="3634663" y="272034"/>
                </a:lnTo>
                <a:cubicBezTo>
                  <a:pt x="3641978" y="299466"/>
                  <a:pt x="3662095" y="316382"/>
                  <a:pt x="3695928" y="316382"/>
                </a:cubicBezTo>
                <a:cubicBezTo>
                  <a:pt x="3733419" y="316382"/>
                  <a:pt x="3748506" y="299466"/>
                  <a:pt x="3748506" y="275692"/>
                </a:cubicBezTo>
                <a:cubicBezTo>
                  <a:pt x="3748506" y="251460"/>
                  <a:pt x="3737991" y="240030"/>
                  <a:pt x="3689985" y="228600"/>
                </a:cubicBezTo>
                <a:cubicBezTo>
                  <a:pt x="3627348" y="213512"/>
                  <a:pt x="3613175" y="194310"/>
                  <a:pt x="3613175" y="163678"/>
                </a:cubicBezTo>
                <a:cubicBezTo>
                  <a:pt x="3613175" y="131674"/>
                  <a:pt x="3637406" y="101041"/>
                  <a:pt x="3692270" y="101041"/>
                </a:cubicBezTo>
                <a:close/>
                <a:moveTo>
                  <a:pt x="3473958" y="101041"/>
                </a:moveTo>
                <a:cubicBezTo>
                  <a:pt x="3516020" y="101041"/>
                  <a:pt x="3551224" y="125273"/>
                  <a:pt x="3551224" y="187909"/>
                </a:cubicBezTo>
                <a:lnTo>
                  <a:pt x="3551224" y="336499"/>
                </a:lnTo>
                <a:lnTo>
                  <a:pt x="3520592" y="336499"/>
                </a:lnTo>
                <a:lnTo>
                  <a:pt x="3520592" y="192024"/>
                </a:lnTo>
                <a:cubicBezTo>
                  <a:pt x="3520592" y="154076"/>
                  <a:pt x="3505047" y="128930"/>
                  <a:pt x="3467100" y="128930"/>
                </a:cubicBezTo>
                <a:cubicBezTo>
                  <a:pt x="3417722" y="128930"/>
                  <a:pt x="3399434" y="168707"/>
                  <a:pt x="3399434" y="217170"/>
                </a:cubicBezTo>
                <a:lnTo>
                  <a:pt x="3399434" y="336499"/>
                </a:lnTo>
                <a:lnTo>
                  <a:pt x="3368802" y="336499"/>
                </a:lnTo>
                <a:lnTo>
                  <a:pt x="3368802" y="164592"/>
                </a:lnTo>
                <a:cubicBezTo>
                  <a:pt x="3368802" y="144475"/>
                  <a:pt x="3368802" y="124358"/>
                  <a:pt x="3368344" y="106528"/>
                </a:cubicBezTo>
                <a:lnTo>
                  <a:pt x="3398062" y="106528"/>
                </a:lnTo>
                <a:cubicBezTo>
                  <a:pt x="3398977" y="113386"/>
                  <a:pt x="3399891" y="140818"/>
                  <a:pt x="3399434" y="147676"/>
                </a:cubicBezTo>
                <a:cubicBezTo>
                  <a:pt x="3409035" y="125730"/>
                  <a:pt x="3427780" y="101041"/>
                  <a:pt x="3473958" y="101041"/>
                </a:cubicBezTo>
                <a:close/>
                <a:moveTo>
                  <a:pt x="3216783" y="101041"/>
                </a:moveTo>
                <a:cubicBezTo>
                  <a:pt x="3258845" y="101041"/>
                  <a:pt x="3294049" y="125273"/>
                  <a:pt x="3294049" y="187909"/>
                </a:cubicBezTo>
                <a:lnTo>
                  <a:pt x="3294049" y="336499"/>
                </a:lnTo>
                <a:lnTo>
                  <a:pt x="3263417" y="336499"/>
                </a:lnTo>
                <a:lnTo>
                  <a:pt x="3263417" y="192024"/>
                </a:lnTo>
                <a:cubicBezTo>
                  <a:pt x="3263417" y="154076"/>
                  <a:pt x="3247872" y="128930"/>
                  <a:pt x="3209925" y="128930"/>
                </a:cubicBezTo>
                <a:cubicBezTo>
                  <a:pt x="3160547" y="128930"/>
                  <a:pt x="3142259" y="168707"/>
                  <a:pt x="3142259" y="217170"/>
                </a:cubicBezTo>
                <a:lnTo>
                  <a:pt x="3142259" y="336499"/>
                </a:lnTo>
                <a:lnTo>
                  <a:pt x="3111627" y="336499"/>
                </a:lnTo>
                <a:lnTo>
                  <a:pt x="3111627" y="164592"/>
                </a:lnTo>
                <a:cubicBezTo>
                  <a:pt x="3111627" y="144475"/>
                  <a:pt x="3111627" y="124358"/>
                  <a:pt x="3111169" y="106528"/>
                </a:cubicBezTo>
                <a:lnTo>
                  <a:pt x="3140887" y="106528"/>
                </a:lnTo>
                <a:cubicBezTo>
                  <a:pt x="3141802" y="113386"/>
                  <a:pt x="3142716" y="140818"/>
                  <a:pt x="3142259" y="147676"/>
                </a:cubicBezTo>
                <a:cubicBezTo>
                  <a:pt x="3151860" y="125730"/>
                  <a:pt x="3170605" y="101041"/>
                  <a:pt x="3216783" y="101041"/>
                </a:cubicBezTo>
                <a:close/>
                <a:moveTo>
                  <a:pt x="2238375" y="101041"/>
                </a:moveTo>
                <a:cubicBezTo>
                  <a:pt x="2270836" y="101041"/>
                  <a:pt x="2295067" y="117043"/>
                  <a:pt x="2303754" y="144475"/>
                </a:cubicBezTo>
                <a:cubicBezTo>
                  <a:pt x="2315641" y="121615"/>
                  <a:pt x="2338044" y="101041"/>
                  <a:pt x="2378278" y="101041"/>
                </a:cubicBezTo>
                <a:cubicBezTo>
                  <a:pt x="2414397" y="101041"/>
                  <a:pt x="2450515" y="122072"/>
                  <a:pt x="2450515" y="185166"/>
                </a:cubicBezTo>
                <a:lnTo>
                  <a:pt x="2450515" y="336499"/>
                </a:lnTo>
                <a:lnTo>
                  <a:pt x="2420340" y="336499"/>
                </a:lnTo>
                <a:lnTo>
                  <a:pt x="2420340" y="188824"/>
                </a:lnTo>
                <a:cubicBezTo>
                  <a:pt x="2420340" y="160020"/>
                  <a:pt x="2409825" y="128930"/>
                  <a:pt x="2370048" y="128930"/>
                </a:cubicBezTo>
                <a:cubicBezTo>
                  <a:pt x="2328900" y="128930"/>
                  <a:pt x="2310155" y="161392"/>
                  <a:pt x="2310155" y="204368"/>
                </a:cubicBezTo>
                <a:lnTo>
                  <a:pt x="2310155" y="336499"/>
                </a:lnTo>
                <a:lnTo>
                  <a:pt x="2280437" y="336499"/>
                </a:lnTo>
                <a:lnTo>
                  <a:pt x="2280437" y="189738"/>
                </a:lnTo>
                <a:cubicBezTo>
                  <a:pt x="2280437" y="157734"/>
                  <a:pt x="2270836" y="128930"/>
                  <a:pt x="2231517" y="128930"/>
                </a:cubicBezTo>
                <a:cubicBezTo>
                  <a:pt x="2190369" y="128930"/>
                  <a:pt x="2170252" y="164135"/>
                  <a:pt x="2170252" y="209398"/>
                </a:cubicBezTo>
                <a:lnTo>
                  <a:pt x="2170252" y="336499"/>
                </a:lnTo>
                <a:lnTo>
                  <a:pt x="2140077" y="336499"/>
                </a:lnTo>
                <a:lnTo>
                  <a:pt x="2140077" y="165964"/>
                </a:lnTo>
                <a:cubicBezTo>
                  <a:pt x="2140077" y="145847"/>
                  <a:pt x="2140077" y="124816"/>
                  <a:pt x="2139620" y="106528"/>
                </a:cubicBezTo>
                <a:lnTo>
                  <a:pt x="2169338" y="106528"/>
                </a:lnTo>
                <a:cubicBezTo>
                  <a:pt x="2169795" y="113843"/>
                  <a:pt x="2170709" y="132131"/>
                  <a:pt x="2170252" y="144932"/>
                </a:cubicBezTo>
                <a:cubicBezTo>
                  <a:pt x="2180310" y="122987"/>
                  <a:pt x="2201341" y="101041"/>
                  <a:pt x="2238375" y="101041"/>
                </a:cubicBezTo>
                <a:close/>
                <a:moveTo>
                  <a:pt x="1980209" y="101041"/>
                </a:moveTo>
                <a:cubicBezTo>
                  <a:pt x="2042846" y="101041"/>
                  <a:pt x="2083994" y="148590"/>
                  <a:pt x="2083994" y="220828"/>
                </a:cubicBezTo>
                <a:cubicBezTo>
                  <a:pt x="2083994" y="286207"/>
                  <a:pt x="2047418" y="341986"/>
                  <a:pt x="1977923" y="341986"/>
                </a:cubicBezTo>
                <a:cubicBezTo>
                  <a:pt x="1913915" y="341986"/>
                  <a:pt x="1875053" y="290779"/>
                  <a:pt x="1875053" y="221742"/>
                </a:cubicBezTo>
                <a:cubicBezTo>
                  <a:pt x="1875053" y="154991"/>
                  <a:pt x="1912544" y="101041"/>
                  <a:pt x="1980209" y="101041"/>
                </a:cubicBezTo>
                <a:close/>
                <a:moveTo>
                  <a:pt x="1635633" y="101041"/>
                </a:moveTo>
                <a:cubicBezTo>
                  <a:pt x="1677695" y="101041"/>
                  <a:pt x="1712900" y="125273"/>
                  <a:pt x="1712900" y="187909"/>
                </a:cubicBezTo>
                <a:lnTo>
                  <a:pt x="1712900" y="336499"/>
                </a:lnTo>
                <a:lnTo>
                  <a:pt x="1682267" y="336499"/>
                </a:lnTo>
                <a:lnTo>
                  <a:pt x="1682267" y="192024"/>
                </a:lnTo>
                <a:cubicBezTo>
                  <a:pt x="1682267" y="154076"/>
                  <a:pt x="1666722" y="128930"/>
                  <a:pt x="1628775" y="128930"/>
                </a:cubicBezTo>
                <a:cubicBezTo>
                  <a:pt x="1579397" y="128930"/>
                  <a:pt x="1561109" y="168707"/>
                  <a:pt x="1561109" y="217170"/>
                </a:cubicBezTo>
                <a:lnTo>
                  <a:pt x="1561109" y="336499"/>
                </a:lnTo>
                <a:lnTo>
                  <a:pt x="1530477" y="336499"/>
                </a:lnTo>
                <a:lnTo>
                  <a:pt x="1530477" y="164592"/>
                </a:lnTo>
                <a:cubicBezTo>
                  <a:pt x="1530477" y="144475"/>
                  <a:pt x="1530477" y="124358"/>
                  <a:pt x="1530020" y="106528"/>
                </a:cubicBezTo>
                <a:lnTo>
                  <a:pt x="1559738" y="106528"/>
                </a:lnTo>
                <a:cubicBezTo>
                  <a:pt x="1560652" y="113386"/>
                  <a:pt x="1561567" y="140818"/>
                  <a:pt x="1561109" y="147676"/>
                </a:cubicBezTo>
                <a:cubicBezTo>
                  <a:pt x="1570710" y="125730"/>
                  <a:pt x="1589456" y="101041"/>
                  <a:pt x="1635633" y="101041"/>
                </a:cubicBezTo>
                <a:close/>
                <a:moveTo>
                  <a:pt x="1376477" y="101041"/>
                </a:moveTo>
                <a:cubicBezTo>
                  <a:pt x="1449172" y="101041"/>
                  <a:pt x="1472489" y="161392"/>
                  <a:pt x="1472489" y="207112"/>
                </a:cubicBezTo>
                <a:cubicBezTo>
                  <a:pt x="1472489" y="213970"/>
                  <a:pt x="1472489" y="220370"/>
                  <a:pt x="1472032" y="226314"/>
                </a:cubicBezTo>
                <a:lnTo>
                  <a:pt x="1306068" y="226314"/>
                </a:lnTo>
                <a:cubicBezTo>
                  <a:pt x="1306068" y="279806"/>
                  <a:pt x="1333043" y="315011"/>
                  <a:pt x="1375105" y="315011"/>
                </a:cubicBezTo>
                <a:cubicBezTo>
                  <a:pt x="1415339" y="315011"/>
                  <a:pt x="1428597" y="293065"/>
                  <a:pt x="1436370" y="275234"/>
                </a:cubicBezTo>
                <a:lnTo>
                  <a:pt x="1467460" y="275234"/>
                </a:lnTo>
                <a:cubicBezTo>
                  <a:pt x="1457858" y="305410"/>
                  <a:pt x="1433627" y="341986"/>
                  <a:pt x="1374191" y="341986"/>
                </a:cubicBezTo>
                <a:cubicBezTo>
                  <a:pt x="1302868" y="341986"/>
                  <a:pt x="1274978" y="282550"/>
                  <a:pt x="1274978" y="223571"/>
                </a:cubicBezTo>
                <a:cubicBezTo>
                  <a:pt x="1274978" y="156820"/>
                  <a:pt x="1308354" y="101041"/>
                  <a:pt x="1376477" y="101041"/>
                </a:cubicBezTo>
                <a:close/>
                <a:moveTo>
                  <a:pt x="1009650" y="101041"/>
                </a:moveTo>
                <a:cubicBezTo>
                  <a:pt x="1042111" y="101041"/>
                  <a:pt x="1066343" y="117043"/>
                  <a:pt x="1075030" y="144475"/>
                </a:cubicBezTo>
                <a:cubicBezTo>
                  <a:pt x="1086917" y="121615"/>
                  <a:pt x="1109320" y="101041"/>
                  <a:pt x="1149553" y="101041"/>
                </a:cubicBezTo>
                <a:cubicBezTo>
                  <a:pt x="1185672" y="101041"/>
                  <a:pt x="1221791" y="122072"/>
                  <a:pt x="1221791" y="185166"/>
                </a:cubicBezTo>
                <a:lnTo>
                  <a:pt x="1221791" y="336499"/>
                </a:lnTo>
                <a:lnTo>
                  <a:pt x="1191616" y="336499"/>
                </a:lnTo>
                <a:lnTo>
                  <a:pt x="1191616" y="188824"/>
                </a:lnTo>
                <a:cubicBezTo>
                  <a:pt x="1191616" y="160020"/>
                  <a:pt x="1181100" y="128930"/>
                  <a:pt x="1141324" y="128930"/>
                </a:cubicBezTo>
                <a:cubicBezTo>
                  <a:pt x="1100176" y="128930"/>
                  <a:pt x="1081430" y="161392"/>
                  <a:pt x="1081430" y="204368"/>
                </a:cubicBezTo>
                <a:lnTo>
                  <a:pt x="1081430" y="336499"/>
                </a:lnTo>
                <a:lnTo>
                  <a:pt x="1051712" y="336499"/>
                </a:lnTo>
                <a:lnTo>
                  <a:pt x="1051712" y="189738"/>
                </a:lnTo>
                <a:cubicBezTo>
                  <a:pt x="1051712" y="157734"/>
                  <a:pt x="1042111" y="128930"/>
                  <a:pt x="1002792" y="128930"/>
                </a:cubicBezTo>
                <a:cubicBezTo>
                  <a:pt x="961644" y="128930"/>
                  <a:pt x="941527" y="164135"/>
                  <a:pt x="941527" y="209398"/>
                </a:cubicBezTo>
                <a:lnTo>
                  <a:pt x="941527" y="336499"/>
                </a:lnTo>
                <a:lnTo>
                  <a:pt x="911352" y="336499"/>
                </a:lnTo>
                <a:lnTo>
                  <a:pt x="911352" y="165964"/>
                </a:lnTo>
                <a:cubicBezTo>
                  <a:pt x="911352" y="145847"/>
                  <a:pt x="911352" y="124816"/>
                  <a:pt x="910895" y="106528"/>
                </a:cubicBezTo>
                <a:lnTo>
                  <a:pt x="940613" y="106528"/>
                </a:lnTo>
                <a:cubicBezTo>
                  <a:pt x="941070" y="113843"/>
                  <a:pt x="941984" y="132131"/>
                  <a:pt x="941527" y="144932"/>
                </a:cubicBezTo>
                <a:cubicBezTo>
                  <a:pt x="951586" y="122987"/>
                  <a:pt x="972617" y="101041"/>
                  <a:pt x="1009650" y="101041"/>
                </a:cubicBezTo>
                <a:close/>
                <a:moveTo>
                  <a:pt x="628650" y="101041"/>
                </a:moveTo>
                <a:cubicBezTo>
                  <a:pt x="661111" y="101041"/>
                  <a:pt x="685343" y="117043"/>
                  <a:pt x="694030" y="144475"/>
                </a:cubicBezTo>
                <a:cubicBezTo>
                  <a:pt x="705917" y="121615"/>
                  <a:pt x="728320" y="101041"/>
                  <a:pt x="768553" y="101041"/>
                </a:cubicBezTo>
                <a:cubicBezTo>
                  <a:pt x="804672" y="101041"/>
                  <a:pt x="840791" y="122072"/>
                  <a:pt x="840791" y="185166"/>
                </a:cubicBezTo>
                <a:lnTo>
                  <a:pt x="840791" y="336499"/>
                </a:lnTo>
                <a:lnTo>
                  <a:pt x="810616" y="336499"/>
                </a:lnTo>
                <a:lnTo>
                  <a:pt x="810616" y="188824"/>
                </a:lnTo>
                <a:cubicBezTo>
                  <a:pt x="810616" y="160020"/>
                  <a:pt x="800100" y="128930"/>
                  <a:pt x="760324" y="128930"/>
                </a:cubicBezTo>
                <a:cubicBezTo>
                  <a:pt x="719176" y="128930"/>
                  <a:pt x="700430" y="161392"/>
                  <a:pt x="700430" y="204368"/>
                </a:cubicBezTo>
                <a:lnTo>
                  <a:pt x="700430" y="336499"/>
                </a:lnTo>
                <a:lnTo>
                  <a:pt x="670712" y="336499"/>
                </a:lnTo>
                <a:lnTo>
                  <a:pt x="670712" y="189738"/>
                </a:lnTo>
                <a:cubicBezTo>
                  <a:pt x="670712" y="157734"/>
                  <a:pt x="661111" y="128930"/>
                  <a:pt x="621792" y="128930"/>
                </a:cubicBezTo>
                <a:cubicBezTo>
                  <a:pt x="580644" y="128930"/>
                  <a:pt x="560527" y="164135"/>
                  <a:pt x="560527" y="209398"/>
                </a:cubicBezTo>
                <a:lnTo>
                  <a:pt x="560527" y="336499"/>
                </a:lnTo>
                <a:lnTo>
                  <a:pt x="530352" y="336499"/>
                </a:lnTo>
                <a:lnTo>
                  <a:pt x="530352" y="165964"/>
                </a:lnTo>
                <a:cubicBezTo>
                  <a:pt x="530352" y="145847"/>
                  <a:pt x="530352" y="124816"/>
                  <a:pt x="529895" y="106528"/>
                </a:cubicBezTo>
                <a:lnTo>
                  <a:pt x="559613" y="106528"/>
                </a:lnTo>
                <a:cubicBezTo>
                  <a:pt x="560070" y="113843"/>
                  <a:pt x="560984" y="132131"/>
                  <a:pt x="560527" y="144932"/>
                </a:cubicBezTo>
                <a:cubicBezTo>
                  <a:pt x="570586" y="122987"/>
                  <a:pt x="591617" y="101041"/>
                  <a:pt x="628650" y="101041"/>
                </a:cubicBezTo>
                <a:close/>
                <a:moveTo>
                  <a:pt x="371780" y="101041"/>
                </a:moveTo>
                <a:cubicBezTo>
                  <a:pt x="425729" y="101041"/>
                  <a:pt x="455905" y="123444"/>
                  <a:pt x="455905" y="174650"/>
                </a:cubicBezTo>
                <a:lnTo>
                  <a:pt x="455905" y="289865"/>
                </a:lnTo>
                <a:cubicBezTo>
                  <a:pt x="455905" y="310439"/>
                  <a:pt x="457733" y="329641"/>
                  <a:pt x="459105" y="336499"/>
                </a:cubicBezTo>
                <a:lnTo>
                  <a:pt x="429844" y="336499"/>
                </a:lnTo>
                <a:cubicBezTo>
                  <a:pt x="428015" y="331013"/>
                  <a:pt x="426644" y="320497"/>
                  <a:pt x="426187" y="303581"/>
                </a:cubicBezTo>
                <a:cubicBezTo>
                  <a:pt x="417957" y="319583"/>
                  <a:pt x="398755" y="341986"/>
                  <a:pt x="352577" y="341986"/>
                </a:cubicBezTo>
                <a:cubicBezTo>
                  <a:pt x="298628" y="341986"/>
                  <a:pt x="275768" y="307238"/>
                  <a:pt x="275768" y="272491"/>
                </a:cubicBezTo>
                <a:cubicBezTo>
                  <a:pt x="275768" y="221285"/>
                  <a:pt x="315544" y="198425"/>
                  <a:pt x="384124" y="198425"/>
                </a:cubicBezTo>
                <a:lnTo>
                  <a:pt x="425729" y="198425"/>
                </a:lnTo>
                <a:lnTo>
                  <a:pt x="425729" y="176479"/>
                </a:lnTo>
                <a:cubicBezTo>
                  <a:pt x="425729" y="154534"/>
                  <a:pt x="418871" y="126644"/>
                  <a:pt x="370865" y="126644"/>
                </a:cubicBezTo>
                <a:cubicBezTo>
                  <a:pt x="327889" y="126644"/>
                  <a:pt x="321488" y="148590"/>
                  <a:pt x="316916" y="166878"/>
                </a:cubicBezTo>
                <a:lnTo>
                  <a:pt x="286741" y="166878"/>
                </a:lnTo>
                <a:cubicBezTo>
                  <a:pt x="289484" y="138989"/>
                  <a:pt x="306857" y="101041"/>
                  <a:pt x="371780" y="101041"/>
                </a:cubicBezTo>
                <a:close/>
                <a:moveTo>
                  <a:pt x="115672" y="12802"/>
                </a:moveTo>
                <a:cubicBezTo>
                  <a:pt x="188367" y="12802"/>
                  <a:pt x="218999" y="56236"/>
                  <a:pt x="223114" y="96469"/>
                </a:cubicBezTo>
                <a:lnTo>
                  <a:pt x="189738" y="96469"/>
                </a:lnTo>
                <a:cubicBezTo>
                  <a:pt x="182880" y="64922"/>
                  <a:pt x="162763" y="40691"/>
                  <a:pt x="114300" y="40691"/>
                </a:cubicBezTo>
                <a:cubicBezTo>
                  <a:pt x="71323" y="40691"/>
                  <a:pt x="47549" y="60350"/>
                  <a:pt x="47549" y="93726"/>
                </a:cubicBezTo>
                <a:cubicBezTo>
                  <a:pt x="47549" y="126187"/>
                  <a:pt x="67208" y="138989"/>
                  <a:pt x="124816" y="153162"/>
                </a:cubicBezTo>
                <a:cubicBezTo>
                  <a:pt x="215341" y="175565"/>
                  <a:pt x="229972" y="211226"/>
                  <a:pt x="229972" y="251003"/>
                </a:cubicBezTo>
                <a:cubicBezTo>
                  <a:pt x="229972" y="299923"/>
                  <a:pt x="193853" y="340157"/>
                  <a:pt x="117958" y="340157"/>
                </a:cubicBezTo>
                <a:cubicBezTo>
                  <a:pt x="37948" y="340157"/>
                  <a:pt x="6401" y="294894"/>
                  <a:pt x="0" y="249174"/>
                </a:cubicBezTo>
                <a:lnTo>
                  <a:pt x="33833" y="249174"/>
                </a:lnTo>
                <a:cubicBezTo>
                  <a:pt x="42977" y="289865"/>
                  <a:pt x="69952" y="313182"/>
                  <a:pt x="119786" y="313182"/>
                </a:cubicBezTo>
                <a:cubicBezTo>
                  <a:pt x="174193" y="313182"/>
                  <a:pt x="195224" y="286664"/>
                  <a:pt x="195224" y="253746"/>
                </a:cubicBezTo>
                <a:cubicBezTo>
                  <a:pt x="195224" y="219456"/>
                  <a:pt x="179680" y="199339"/>
                  <a:pt x="112014" y="182880"/>
                </a:cubicBezTo>
                <a:cubicBezTo>
                  <a:pt x="41148" y="165049"/>
                  <a:pt x="13259" y="141732"/>
                  <a:pt x="13259" y="96012"/>
                </a:cubicBezTo>
                <a:cubicBezTo>
                  <a:pt x="13259" y="51664"/>
                  <a:pt x="45720" y="12802"/>
                  <a:pt x="115672" y="12802"/>
                </a:cubicBezTo>
                <a:close/>
                <a:moveTo>
                  <a:pt x="3835526" y="0"/>
                </a:moveTo>
                <a:lnTo>
                  <a:pt x="3866159" y="0"/>
                </a:lnTo>
                <a:lnTo>
                  <a:pt x="3866159" y="221285"/>
                </a:lnTo>
                <a:cubicBezTo>
                  <a:pt x="3886276" y="198425"/>
                  <a:pt x="3944340" y="138532"/>
                  <a:pt x="3975430" y="106528"/>
                </a:cubicBezTo>
                <a:lnTo>
                  <a:pt x="4012920" y="106528"/>
                </a:lnTo>
                <a:lnTo>
                  <a:pt x="3924223" y="197053"/>
                </a:lnTo>
                <a:lnTo>
                  <a:pt x="4023893" y="336499"/>
                </a:lnTo>
                <a:lnTo>
                  <a:pt x="3987317" y="336499"/>
                </a:lnTo>
                <a:lnTo>
                  <a:pt x="3902735" y="216713"/>
                </a:lnTo>
                <a:lnTo>
                  <a:pt x="3866159" y="251917"/>
                </a:lnTo>
                <a:lnTo>
                  <a:pt x="3866159" y="336499"/>
                </a:lnTo>
                <a:lnTo>
                  <a:pt x="3835526" y="336499"/>
                </a:lnTo>
                <a:close/>
                <a:moveTo>
                  <a:pt x="2644902" y="0"/>
                </a:moveTo>
                <a:lnTo>
                  <a:pt x="2675534" y="0"/>
                </a:lnTo>
                <a:lnTo>
                  <a:pt x="2675534" y="221285"/>
                </a:lnTo>
                <a:cubicBezTo>
                  <a:pt x="2695651" y="198425"/>
                  <a:pt x="2753715" y="138532"/>
                  <a:pt x="2784805" y="106528"/>
                </a:cubicBezTo>
                <a:lnTo>
                  <a:pt x="2822295" y="106528"/>
                </a:lnTo>
                <a:lnTo>
                  <a:pt x="2733598" y="197053"/>
                </a:lnTo>
                <a:lnTo>
                  <a:pt x="2833268" y="336499"/>
                </a:lnTo>
                <a:lnTo>
                  <a:pt x="2796692" y="336499"/>
                </a:lnTo>
                <a:lnTo>
                  <a:pt x="2712110" y="216713"/>
                </a:lnTo>
                <a:lnTo>
                  <a:pt x="2675534" y="251917"/>
                </a:lnTo>
                <a:lnTo>
                  <a:pt x="2675534" y="336499"/>
                </a:lnTo>
                <a:lnTo>
                  <a:pt x="2644902" y="336499"/>
                </a:ln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65725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ød logo">
    <p:bg>
      <p:bgPr>
        <a:solidFill>
          <a:srgbClr val="E6E3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27BDD637-9DCB-6D3A-BCFA-1A5EB32931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5140" y="5784174"/>
            <a:ext cx="3104180" cy="576733"/>
          </a:xfrm>
          <a:prstGeom prst="rect">
            <a:avLst/>
          </a:prstGeom>
        </p:spPr>
      </p:pic>
      <p:sp>
        <p:nvSpPr>
          <p:cNvPr id="7" name="Friform 6">
            <a:extLst>
              <a:ext uri="{FF2B5EF4-FFF2-40B4-BE49-F238E27FC236}">
                <a16:creationId xmlns:a16="http://schemas.microsoft.com/office/drawing/2014/main" id="{A552C025-5774-16F3-B56B-3DBA9FBE5BAF}"/>
              </a:ext>
            </a:extLst>
          </p:cNvPr>
          <p:cNvSpPr/>
          <p:nvPr userDrawn="1"/>
        </p:nvSpPr>
        <p:spPr>
          <a:xfrm>
            <a:off x="3256534" y="2891940"/>
            <a:ext cx="5692368" cy="432511"/>
          </a:xfrm>
          <a:custGeom>
            <a:avLst/>
            <a:gdLst/>
            <a:ahLst/>
            <a:cxnLst/>
            <a:rect l="l" t="t" r="r" b="b"/>
            <a:pathLst>
              <a:path w="5692368" h="432511">
                <a:moveTo>
                  <a:pt x="798652" y="221742"/>
                </a:moveTo>
                <a:cubicBezTo>
                  <a:pt x="750189" y="221742"/>
                  <a:pt x="721385" y="234544"/>
                  <a:pt x="721385" y="270662"/>
                </a:cubicBezTo>
                <a:cubicBezTo>
                  <a:pt x="721385" y="297637"/>
                  <a:pt x="740130" y="316382"/>
                  <a:pt x="770763" y="316382"/>
                </a:cubicBezTo>
                <a:cubicBezTo>
                  <a:pt x="832027" y="316382"/>
                  <a:pt x="840258" y="275692"/>
                  <a:pt x="840258" y="229514"/>
                </a:cubicBezTo>
                <a:lnTo>
                  <a:pt x="840258" y="221742"/>
                </a:lnTo>
                <a:close/>
                <a:moveTo>
                  <a:pt x="4543730" y="128016"/>
                </a:moveTo>
                <a:cubicBezTo>
                  <a:pt x="4495266" y="128016"/>
                  <a:pt x="4473778" y="169164"/>
                  <a:pt x="4473778" y="220370"/>
                </a:cubicBezTo>
                <a:cubicBezTo>
                  <a:pt x="4473778" y="272034"/>
                  <a:pt x="4500753" y="308610"/>
                  <a:pt x="4542358" y="308610"/>
                </a:cubicBezTo>
                <a:cubicBezTo>
                  <a:pt x="4596307" y="308610"/>
                  <a:pt x="4612310" y="272948"/>
                  <a:pt x="4612310" y="217170"/>
                </a:cubicBezTo>
                <a:cubicBezTo>
                  <a:pt x="4612310" y="160477"/>
                  <a:pt x="4595850" y="128016"/>
                  <a:pt x="4543730" y="128016"/>
                </a:cubicBezTo>
                <a:close/>
                <a:moveTo>
                  <a:pt x="4297908" y="128016"/>
                </a:moveTo>
                <a:cubicBezTo>
                  <a:pt x="4249445" y="128016"/>
                  <a:pt x="4225671" y="167335"/>
                  <a:pt x="4225671" y="221285"/>
                </a:cubicBezTo>
                <a:cubicBezTo>
                  <a:pt x="4225671" y="274320"/>
                  <a:pt x="4253560" y="315011"/>
                  <a:pt x="4298823" y="315011"/>
                </a:cubicBezTo>
                <a:cubicBezTo>
                  <a:pt x="4345000" y="315011"/>
                  <a:pt x="4371060" y="277063"/>
                  <a:pt x="4371060" y="221742"/>
                </a:cubicBezTo>
                <a:cubicBezTo>
                  <a:pt x="4371060" y="168250"/>
                  <a:pt x="4345457" y="128016"/>
                  <a:pt x="4297908" y="128016"/>
                </a:cubicBezTo>
                <a:close/>
                <a:moveTo>
                  <a:pt x="3562654" y="128016"/>
                </a:moveTo>
                <a:cubicBezTo>
                  <a:pt x="3514191" y="128016"/>
                  <a:pt x="3492703" y="169164"/>
                  <a:pt x="3492703" y="220370"/>
                </a:cubicBezTo>
                <a:cubicBezTo>
                  <a:pt x="3492703" y="272034"/>
                  <a:pt x="3519678" y="308610"/>
                  <a:pt x="3561283" y="308610"/>
                </a:cubicBezTo>
                <a:cubicBezTo>
                  <a:pt x="3615233" y="308610"/>
                  <a:pt x="3631234" y="272948"/>
                  <a:pt x="3631234" y="217170"/>
                </a:cubicBezTo>
                <a:cubicBezTo>
                  <a:pt x="3631234" y="160477"/>
                  <a:pt x="3614775" y="128016"/>
                  <a:pt x="3562654" y="128016"/>
                </a:cubicBezTo>
                <a:close/>
                <a:moveTo>
                  <a:pt x="3306851" y="128016"/>
                </a:moveTo>
                <a:cubicBezTo>
                  <a:pt x="3263874" y="128016"/>
                  <a:pt x="3235528" y="162306"/>
                  <a:pt x="3235528" y="223114"/>
                </a:cubicBezTo>
                <a:cubicBezTo>
                  <a:pt x="3235528" y="282550"/>
                  <a:pt x="3265246" y="315011"/>
                  <a:pt x="3303193" y="315011"/>
                </a:cubicBezTo>
                <a:cubicBezTo>
                  <a:pt x="3360801" y="315011"/>
                  <a:pt x="3375431" y="273863"/>
                  <a:pt x="3375431" y="216713"/>
                </a:cubicBezTo>
                <a:cubicBezTo>
                  <a:pt x="3375431" y="161392"/>
                  <a:pt x="3362629" y="128016"/>
                  <a:pt x="3306851" y="128016"/>
                </a:cubicBezTo>
                <a:close/>
                <a:moveTo>
                  <a:pt x="2373858" y="128016"/>
                </a:moveTo>
                <a:cubicBezTo>
                  <a:pt x="2325395" y="128016"/>
                  <a:pt x="2301621" y="167335"/>
                  <a:pt x="2301621" y="221285"/>
                </a:cubicBezTo>
                <a:cubicBezTo>
                  <a:pt x="2301621" y="274320"/>
                  <a:pt x="2329510" y="315011"/>
                  <a:pt x="2374773" y="315011"/>
                </a:cubicBezTo>
                <a:cubicBezTo>
                  <a:pt x="2420950" y="315011"/>
                  <a:pt x="2447010" y="277063"/>
                  <a:pt x="2447010" y="221742"/>
                </a:cubicBezTo>
                <a:cubicBezTo>
                  <a:pt x="2447010" y="168250"/>
                  <a:pt x="2421407" y="128016"/>
                  <a:pt x="2373858" y="128016"/>
                </a:cubicBezTo>
                <a:close/>
                <a:moveTo>
                  <a:pt x="1524305" y="128016"/>
                </a:moveTo>
                <a:cubicBezTo>
                  <a:pt x="1475841" y="128016"/>
                  <a:pt x="1454353" y="169164"/>
                  <a:pt x="1454353" y="220370"/>
                </a:cubicBezTo>
                <a:cubicBezTo>
                  <a:pt x="1454353" y="272034"/>
                  <a:pt x="1481328" y="308610"/>
                  <a:pt x="1522933" y="308610"/>
                </a:cubicBezTo>
                <a:cubicBezTo>
                  <a:pt x="1576883" y="308610"/>
                  <a:pt x="1592885" y="272948"/>
                  <a:pt x="1592885" y="217170"/>
                </a:cubicBezTo>
                <a:cubicBezTo>
                  <a:pt x="1592885" y="160477"/>
                  <a:pt x="1576425" y="128016"/>
                  <a:pt x="1524305" y="128016"/>
                </a:cubicBezTo>
                <a:close/>
                <a:moveTo>
                  <a:pt x="5428640" y="127102"/>
                </a:moveTo>
                <a:cubicBezTo>
                  <a:pt x="5384292" y="127102"/>
                  <a:pt x="5364632" y="157734"/>
                  <a:pt x="5360060" y="202540"/>
                </a:cubicBezTo>
                <a:lnTo>
                  <a:pt x="5493562" y="202540"/>
                </a:lnTo>
                <a:cubicBezTo>
                  <a:pt x="5493106" y="160477"/>
                  <a:pt x="5471160" y="127102"/>
                  <a:pt x="5428640" y="127102"/>
                </a:cubicBezTo>
                <a:close/>
                <a:moveTo>
                  <a:pt x="4799990" y="127102"/>
                </a:moveTo>
                <a:cubicBezTo>
                  <a:pt x="4755642" y="127102"/>
                  <a:pt x="4735982" y="157734"/>
                  <a:pt x="4731410" y="202540"/>
                </a:cubicBezTo>
                <a:lnTo>
                  <a:pt x="4864912" y="202540"/>
                </a:lnTo>
                <a:cubicBezTo>
                  <a:pt x="4864456" y="160477"/>
                  <a:pt x="4842510" y="127102"/>
                  <a:pt x="4799990" y="127102"/>
                </a:cubicBezTo>
                <a:close/>
                <a:moveTo>
                  <a:pt x="3818915" y="127102"/>
                </a:moveTo>
                <a:cubicBezTo>
                  <a:pt x="3774567" y="127102"/>
                  <a:pt x="3754907" y="157734"/>
                  <a:pt x="3750335" y="202540"/>
                </a:cubicBezTo>
                <a:lnTo>
                  <a:pt x="3883837" y="202540"/>
                </a:lnTo>
                <a:cubicBezTo>
                  <a:pt x="3883380" y="160477"/>
                  <a:pt x="3861435" y="127102"/>
                  <a:pt x="3818915" y="127102"/>
                </a:cubicBezTo>
                <a:close/>
                <a:moveTo>
                  <a:pt x="3066440" y="127102"/>
                </a:moveTo>
                <a:cubicBezTo>
                  <a:pt x="3022092" y="127102"/>
                  <a:pt x="3002432" y="157734"/>
                  <a:pt x="2997860" y="202540"/>
                </a:cubicBezTo>
                <a:lnTo>
                  <a:pt x="3131362" y="202540"/>
                </a:lnTo>
                <a:cubicBezTo>
                  <a:pt x="3130905" y="160477"/>
                  <a:pt x="3108960" y="127102"/>
                  <a:pt x="3066440" y="127102"/>
                </a:cubicBezTo>
                <a:close/>
                <a:moveTo>
                  <a:pt x="551840" y="127102"/>
                </a:moveTo>
                <a:cubicBezTo>
                  <a:pt x="507492" y="127102"/>
                  <a:pt x="487832" y="157734"/>
                  <a:pt x="483260" y="202540"/>
                </a:cubicBezTo>
                <a:lnTo>
                  <a:pt x="616762" y="202540"/>
                </a:lnTo>
                <a:cubicBezTo>
                  <a:pt x="616305" y="160477"/>
                  <a:pt x="594360" y="127102"/>
                  <a:pt x="551840" y="127102"/>
                </a:cubicBezTo>
                <a:close/>
                <a:moveTo>
                  <a:pt x="2511780" y="106528"/>
                </a:moveTo>
                <a:lnTo>
                  <a:pt x="2544241" y="106528"/>
                </a:lnTo>
                <a:cubicBezTo>
                  <a:pt x="2575788" y="220370"/>
                  <a:pt x="2593619" y="285293"/>
                  <a:pt x="2597734" y="307238"/>
                </a:cubicBezTo>
                <a:lnTo>
                  <a:pt x="2598191" y="307238"/>
                </a:lnTo>
                <a:cubicBezTo>
                  <a:pt x="2601849" y="287579"/>
                  <a:pt x="2621966" y="221742"/>
                  <a:pt x="2656256" y="106528"/>
                </a:cubicBezTo>
                <a:lnTo>
                  <a:pt x="2687802" y="106528"/>
                </a:lnTo>
                <a:cubicBezTo>
                  <a:pt x="2727122" y="243230"/>
                  <a:pt x="2739009" y="282550"/>
                  <a:pt x="2743124" y="301752"/>
                </a:cubicBezTo>
                <a:lnTo>
                  <a:pt x="2743581" y="301752"/>
                </a:lnTo>
                <a:cubicBezTo>
                  <a:pt x="2749524" y="277063"/>
                  <a:pt x="2759583" y="242316"/>
                  <a:pt x="2798902" y="106528"/>
                </a:cubicBezTo>
                <a:lnTo>
                  <a:pt x="2830906" y="106528"/>
                </a:lnTo>
                <a:lnTo>
                  <a:pt x="2758668" y="336499"/>
                </a:lnTo>
                <a:lnTo>
                  <a:pt x="2725293" y="336499"/>
                </a:lnTo>
                <a:cubicBezTo>
                  <a:pt x="2701975" y="253746"/>
                  <a:pt x="2675458" y="164135"/>
                  <a:pt x="2670886" y="141275"/>
                </a:cubicBezTo>
                <a:lnTo>
                  <a:pt x="2670429" y="141275"/>
                </a:lnTo>
                <a:cubicBezTo>
                  <a:pt x="2665857" y="165049"/>
                  <a:pt x="2642082" y="241859"/>
                  <a:pt x="2614193" y="336499"/>
                </a:cubicBezTo>
                <a:lnTo>
                  <a:pt x="2578989" y="336499"/>
                </a:lnTo>
                <a:close/>
                <a:moveTo>
                  <a:pt x="1077772" y="106528"/>
                </a:moveTo>
                <a:lnTo>
                  <a:pt x="1108405" y="106528"/>
                </a:lnTo>
                <a:lnTo>
                  <a:pt x="1108405" y="336499"/>
                </a:lnTo>
                <a:lnTo>
                  <a:pt x="1077772" y="336499"/>
                </a:lnTo>
                <a:close/>
                <a:moveTo>
                  <a:pt x="5692368" y="101041"/>
                </a:moveTo>
                <a:lnTo>
                  <a:pt x="5692368" y="132588"/>
                </a:lnTo>
                <a:cubicBezTo>
                  <a:pt x="5644820" y="134874"/>
                  <a:pt x="5613730" y="164135"/>
                  <a:pt x="5613730" y="220370"/>
                </a:cubicBezTo>
                <a:lnTo>
                  <a:pt x="5613730" y="336499"/>
                </a:lnTo>
                <a:lnTo>
                  <a:pt x="5583098" y="336499"/>
                </a:lnTo>
                <a:lnTo>
                  <a:pt x="5583098" y="169164"/>
                </a:lnTo>
                <a:cubicBezTo>
                  <a:pt x="5583098" y="133502"/>
                  <a:pt x="5582640" y="116129"/>
                  <a:pt x="5582640" y="106528"/>
                </a:cubicBezTo>
                <a:lnTo>
                  <a:pt x="5612358" y="106528"/>
                </a:lnTo>
                <a:cubicBezTo>
                  <a:pt x="5613272" y="113386"/>
                  <a:pt x="5613730" y="129845"/>
                  <a:pt x="5613730" y="155905"/>
                </a:cubicBezTo>
                <a:cubicBezTo>
                  <a:pt x="5626532" y="122987"/>
                  <a:pt x="5654878" y="102413"/>
                  <a:pt x="5692368" y="101041"/>
                </a:cubicBezTo>
                <a:close/>
                <a:moveTo>
                  <a:pt x="5429097" y="101041"/>
                </a:moveTo>
                <a:cubicBezTo>
                  <a:pt x="5501792" y="101041"/>
                  <a:pt x="5525109" y="161392"/>
                  <a:pt x="5525109" y="207112"/>
                </a:cubicBezTo>
                <a:cubicBezTo>
                  <a:pt x="5525109" y="213970"/>
                  <a:pt x="5525109" y="220370"/>
                  <a:pt x="5524652" y="226314"/>
                </a:cubicBezTo>
                <a:lnTo>
                  <a:pt x="5358688" y="226314"/>
                </a:lnTo>
                <a:cubicBezTo>
                  <a:pt x="5358688" y="279806"/>
                  <a:pt x="5385663" y="315011"/>
                  <a:pt x="5427726" y="315011"/>
                </a:cubicBezTo>
                <a:cubicBezTo>
                  <a:pt x="5467959" y="315011"/>
                  <a:pt x="5481218" y="293065"/>
                  <a:pt x="5488990" y="275234"/>
                </a:cubicBezTo>
                <a:lnTo>
                  <a:pt x="5520080" y="275234"/>
                </a:lnTo>
                <a:cubicBezTo>
                  <a:pt x="5510478" y="305410"/>
                  <a:pt x="5486247" y="341986"/>
                  <a:pt x="5426811" y="341986"/>
                </a:cubicBezTo>
                <a:cubicBezTo>
                  <a:pt x="5355488" y="341986"/>
                  <a:pt x="5327598" y="282550"/>
                  <a:pt x="5327598" y="223571"/>
                </a:cubicBezTo>
                <a:cubicBezTo>
                  <a:pt x="5327598" y="156820"/>
                  <a:pt x="5360974" y="101041"/>
                  <a:pt x="5429097" y="101041"/>
                </a:cubicBezTo>
                <a:close/>
                <a:moveTo>
                  <a:pt x="4800447" y="101041"/>
                </a:moveTo>
                <a:cubicBezTo>
                  <a:pt x="4873142" y="101041"/>
                  <a:pt x="4896459" y="161392"/>
                  <a:pt x="4896459" y="207112"/>
                </a:cubicBezTo>
                <a:cubicBezTo>
                  <a:pt x="4896459" y="213970"/>
                  <a:pt x="4896459" y="220370"/>
                  <a:pt x="4896002" y="226314"/>
                </a:cubicBezTo>
                <a:lnTo>
                  <a:pt x="4730039" y="226314"/>
                </a:lnTo>
                <a:cubicBezTo>
                  <a:pt x="4730039" y="279806"/>
                  <a:pt x="4757013" y="315011"/>
                  <a:pt x="4799076" y="315011"/>
                </a:cubicBezTo>
                <a:cubicBezTo>
                  <a:pt x="4839309" y="315011"/>
                  <a:pt x="4852568" y="293065"/>
                  <a:pt x="4860341" y="275234"/>
                </a:cubicBezTo>
                <a:lnTo>
                  <a:pt x="4891430" y="275234"/>
                </a:lnTo>
                <a:cubicBezTo>
                  <a:pt x="4881829" y="305410"/>
                  <a:pt x="4857597" y="341986"/>
                  <a:pt x="4798161" y="341986"/>
                </a:cubicBezTo>
                <a:cubicBezTo>
                  <a:pt x="4726838" y="341986"/>
                  <a:pt x="4698949" y="282550"/>
                  <a:pt x="4698949" y="223571"/>
                </a:cubicBezTo>
                <a:cubicBezTo>
                  <a:pt x="4698949" y="156820"/>
                  <a:pt x="4732325" y="101041"/>
                  <a:pt x="4800447" y="101041"/>
                </a:cubicBezTo>
                <a:close/>
                <a:moveTo>
                  <a:pt x="4540529" y="101041"/>
                </a:moveTo>
                <a:cubicBezTo>
                  <a:pt x="4586249" y="101041"/>
                  <a:pt x="4605452" y="122530"/>
                  <a:pt x="4611395" y="139446"/>
                </a:cubicBezTo>
                <a:cubicBezTo>
                  <a:pt x="4611852" y="127559"/>
                  <a:pt x="4612767" y="111557"/>
                  <a:pt x="4613224" y="106528"/>
                </a:cubicBezTo>
                <a:lnTo>
                  <a:pt x="4642028" y="106528"/>
                </a:lnTo>
                <a:cubicBezTo>
                  <a:pt x="4642028" y="117043"/>
                  <a:pt x="4641113" y="150876"/>
                  <a:pt x="4641113" y="172822"/>
                </a:cubicBezTo>
                <a:lnTo>
                  <a:pt x="4641113" y="318668"/>
                </a:lnTo>
                <a:cubicBezTo>
                  <a:pt x="4641113" y="392278"/>
                  <a:pt x="4609566" y="432511"/>
                  <a:pt x="4538700" y="432511"/>
                </a:cubicBezTo>
                <a:cubicBezTo>
                  <a:pt x="4474692" y="432511"/>
                  <a:pt x="4451375" y="396392"/>
                  <a:pt x="4446346" y="363017"/>
                </a:cubicBezTo>
                <a:lnTo>
                  <a:pt x="4477436" y="363017"/>
                </a:lnTo>
                <a:cubicBezTo>
                  <a:pt x="4485208" y="391820"/>
                  <a:pt x="4508525" y="405994"/>
                  <a:pt x="4540072" y="405994"/>
                </a:cubicBezTo>
                <a:cubicBezTo>
                  <a:pt x="4596765" y="405994"/>
                  <a:pt x="4611395" y="369875"/>
                  <a:pt x="4611395" y="314096"/>
                </a:cubicBezTo>
                <a:lnTo>
                  <a:pt x="4611395" y="292608"/>
                </a:lnTo>
                <a:cubicBezTo>
                  <a:pt x="4599051" y="320497"/>
                  <a:pt x="4577105" y="336042"/>
                  <a:pt x="4536871" y="336042"/>
                </a:cubicBezTo>
                <a:cubicBezTo>
                  <a:pt x="4481550" y="336042"/>
                  <a:pt x="4441774" y="291236"/>
                  <a:pt x="4441774" y="221742"/>
                </a:cubicBezTo>
                <a:cubicBezTo>
                  <a:pt x="4441774" y="145390"/>
                  <a:pt x="4485665" y="101041"/>
                  <a:pt x="4540529" y="101041"/>
                </a:cubicBezTo>
                <a:close/>
                <a:moveTo>
                  <a:pt x="4299280" y="101041"/>
                </a:moveTo>
                <a:cubicBezTo>
                  <a:pt x="4361916" y="101041"/>
                  <a:pt x="4403064" y="148590"/>
                  <a:pt x="4403064" y="220828"/>
                </a:cubicBezTo>
                <a:cubicBezTo>
                  <a:pt x="4403064" y="286207"/>
                  <a:pt x="4366489" y="341986"/>
                  <a:pt x="4296994" y="341986"/>
                </a:cubicBezTo>
                <a:cubicBezTo>
                  <a:pt x="4232986" y="341986"/>
                  <a:pt x="4194124" y="290779"/>
                  <a:pt x="4194124" y="221742"/>
                </a:cubicBezTo>
                <a:cubicBezTo>
                  <a:pt x="4194124" y="154991"/>
                  <a:pt x="4231614" y="101041"/>
                  <a:pt x="4299280" y="101041"/>
                </a:cubicBezTo>
                <a:close/>
                <a:moveTo>
                  <a:pt x="3819372" y="101041"/>
                </a:moveTo>
                <a:cubicBezTo>
                  <a:pt x="3892067" y="101041"/>
                  <a:pt x="3915384" y="161392"/>
                  <a:pt x="3915384" y="207112"/>
                </a:cubicBezTo>
                <a:cubicBezTo>
                  <a:pt x="3915384" y="213970"/>
                  <a:pt x="3915384" y="220370"/>
                  <a:pt x="3914927" y="226314"/>
                </a:cubicBezTo>
                <a:lnTo>
                  <a:pt x="3748963" y="226314"/>
                </a:lnTo>
                <a:cubicBezTo>
                  <a:pt x="3748963" y="279806"/>
                  <a:pt x="3775938" y="315011"/>
                  <a:pt x="3818001" y="315011"/>
                </a:cubicBezTo>
                <a:cubicBezTo>
                  <a:pt x="3858234" y="315011"/>
                  <a:pt x="3871493" y="293065"/>
                  <a:pt x="3879265" y="275234"/>
                </a:cubicBezTo>
                <a:lnTo>
                  <a:pt x="3910355" y="275234"/>
                </a:lnTo>
                <a:cubicBezTo>
                  <a:pt x="3900754" y="305410"/>
                  <a:pt x="3876522" y="341986"/>
                  <a:pt x="3817086" y="341986"/>
                </a:cubicBezTo>
                <a:cubicBezTo>
                  <a:pt x="3745763" y="341986"/>
                  <a:pt x="3717874" y="282550"/>
                  <a:pt x="3717874" y="223571"/>
                </a:cubicBezTo>
                <a:cubicBezTo>
                  <a:pt x="3717874" y="156820"/>
                  <a:pt x="3751249" y="101041"/>
                  <a:pt x="3819372" y="101041"/>
                </a:cubicBezTo>
                <a:close/>
                <a:moveTo>
                  <a:pt x="3559454" y="101041"/>
                </a:moveTo>
                <a:cubicBezTo>
                  <a:pt x="3605174" y="101041"/>
                  <a:pt x="3624376" y="122530"/>
                  <a:pt x="3630320" y="139446"/>
                </a:cubicBezTo>
                <a:cubicBezTo>
                  <a:pt x="3630777" y="127559"/>
                  <a:pt x="3631692" y="111557"/>
                  <a:pt x="3632149" y="106528"/>
                </a:cubicBezTo>
                <a:lnTo>
                  <a:pt x="3660952" y="106528"/>
                </a:lnTo>
                <a:cubicBezTo>
                  <a:pt x="3660952" y="117043"/>
                  <a:pt x="3660038" y="150876"/>
                  <a:pt x="3660038" y="172822"/>
                </a:cubicBezTo>
                <a:lnTo>
                  <a:pt x="3660038" y="318668"/>
                </a:lnTo>
                <a:cubicBezTo>
                  <a:pt x="3660038" y="392278"/>
                  <a:pt x="3628491" y="432511"/>
                  <a:pt x="3557625" y="432511"/>
                </a:cubicBezTo>
                <a:cubicBezTo>
                  <a:pt x="3493617" y="432511"/>
                  <a:pt x="3470300" y="396392"/>
                  <a:pt x="3465271" y="363017"/>
                </a:cubicBezTo>
                <a:lnTo>
                  <a:pt x="3496360" y="363017"/>
                </a:lnTo>
                <a:cubicBezTo>
                  <a:pt x="3504133" y="391820"/>
                  <a:pt x="3527450" y="405994"/>
                  <a:pt x="3558997" y="405994"/>
                </a:cubicBezTo>
                <a:cubicBezTo>
                  <a:pt x="3615689" y="405994"/>
                  <a:pt x="3630320" y="369875"/>
                  <a:pt x="3630320" y="314096"/>
                </a:cubicBezTo>
                <a:lnTo>
                  <a:pt x="3630320" y="292608"/>
                </a:lnTo>
                <a:cubicBezTo>
                  <a:pt x="3617976" y="320497"/>
                  <a:pt x="3596030" y="336042"/>
                  <a:pt x="3555796" y="336042"/>
                </a:cubicBezTo>
                <a:cubicBezTo>
                  <a:pt x="3500475" y="336042"/>
                  <a:pt x="3460699" y="291236"/>
                  <a:pt x="3460699" y="221742"/>
                </a:cubicBezTo>
                <a:cubicBezTo>
                  <a:pt x="3460699" y="145390"/>
                  <a:pt x="3504590" y="101041"/>
                  <a:pt x="3559454" y="101041"/>
                </a:cubicBezTo>
                <a:close/>
                <a:moveTo>
                  <a:pt x="3066897" y="101041"/>
                </a:moveTo>
                <a:cubicBezTo>
                  <a:pt x="3139592" y="101041"/>
                  <a:pt x="3162909" y="161392"/>
                  <a:pt x="3162909" y="207112"/>
                </a:cubicBezTo>
                <a:cubicBezTo>
                  <a:pt x="3162909" y="213970"/>
                  <a:pt x="3162909" y="220370"/>
                  <a:pt x="3162452" y="226314"/>
                </a:cubicBezTo>
                <a:lnTo>
                  <a:pt x="2996489" y="226314"/>
                </a:lnTo>
                <a:cubicBezTo>
                  <a:pt x="2996489" y="279806"/>
                  <a:pt x="3023463" y="315011"/>
                  <a:pt x="3065526" y="315011"/>
                </a:cubicBezTo>
                <a:cubicBezTo>
                  <a:pt x="3105759" y="315011"/>
                  <a:pt x="3119018" y="293065"/>
                  <a:pt x="3126791" y="275234"/>
                </a:cubicBezTo>
                <a:lnTo>
                  <a:pt x="3157880" y="275234"/>
                </a:lnTo>
                <a:cubicBezTo>
                  <a:pt x="3148279" y="305410"/>
                  <a:pt x="3124047" y="341986"/>
                  <a:pt x="3064611" y="341986"/>
                </a:cubicBezTo>
                <a:cubicBezTo>
                  <a:pt x="2993288" y="341986"/>
                  <a:pt x="2965399" y="282550"/>
                  <a:pt x="2965399" y="223571"/>
                </a:cubicBezTo>
                <a:cubicBezTo>
                  <a:pt x="2965399" y="156820"/>
                  <a:pt x="2998774" y="101041"/>
                  <a:pt x="3066897" y="101041"/>
                </a:cubicBezTo>
                <a:close/>
                <a:moveTo>
                  <a:pt x="2375230" y="101041"/>
                </a:moveTo>
                <a:cubicBezTo>
                  <a:pt x="2437866" y="101041"/>
                  <a:pt x="2479014" y="148590"/>
                  <a:pt x="2479014" y="220828"/>
                </a:cubicBezTo>
                <a:cubicBezTo>
                  <a:pt x="2479014" y="286207"/>
                  <a:pt x="2442438" y="341986"/>
                  <a:pt x="2372944" y="341986"/>
                </a:cubicBezTo>
                <a:cubicBezTo>
                  <a:pt x="2308936" y="341986"/>
                  <a:pt x="2270074" y="290779"/>
                  <a:pt x="2270074" y="221742"/>
                </a:cubicBezTo>
                <a:cubicBezTo>
                  <a:pt x="2270074" y="154991"/>
                  <a:pt x="2307564" y="101041"/>
                  <a:pt x="2375230" y="101041"/>
                </a:cubicBezTo>
                <a:close/>
                <a:moveTo>
                  <a:pt x="2135428" y="101041"/>
                </a:moveTo>
                <a:cubicBezTo>
                  <a:pt x="2177491" y="101041"/>
                  <a:pt x="2212695" y="125273"/>
                  <a:pt x="2212695" y="187909"/>
                </a:cubicBezTo>
                <a:lnTo>
                  <a:pt x="2212695" y="336499"/>
                </a:lnTo>
                <a:lnTo>
                  <a:pt x="2182063" y="336499"/>
                </a:lnTo>
                <a:lnTo>
                  <a:pt x="2182063" y="192024"/>
                </a:lnTo>
                <a:cubicBezTo>
                  <a:pt x="2182063" y="154076"/>
                  <a:pt x="2166518" y="128930"/>
                  <a:pt x="2128570" y="128930"/>
                </a:cubicBezTo>
                <a:cubicBezTo>
                  <a:pt x="2079193" y="128930"/>
                  <a:pt x="2060905" y="168707"/>
                  <a:pt x="2060905" y="217170"/>
                </a:cubicBezTo>
                <a:lnTo>
                  <a:pt x="2060905" y="336499"/>
                </a:lnTo>
                <a:lnTo>
                  <a:pt x="2030272" y="336499"/>
                </a:lnTo>
                <a:lnTo>
                  <a:pt x="2030272" y="164592"/>
                </a:lnTo>
                <a:cubicBezTo>
                  <a:pt x="2030272" y="144475"/>
                  <a:pt x="2030272" y="124358"/>
                  <a:pt x="2029815" y="106528"/>
                </a:cubicBezTo>
                <a:lnTo>
                  <a:pt x="2059533" y="106528"/>
                </a:lnTo>
                <a:cubicBezTo>
                  <a:pt x="2060448" y="113386"/>
                  <a:pt x="2061362" y="140818"/>
                  <a:pt x="2060905" y="147676"/>
                </a:cubicBezTo>
                <a:cubicBezTo>
                  <a:pt x="2070506" y="125730"/>
                  <a:pt x="2089251" y="101041"/>
                  <a:pt x="2135428" y="101041"/>
                </a:cubicBezTo>
                <a:close/>
                <a:moveTo>
                  <a:pt x="1521104" y="101041"/>
                </a:moveTo>
                <a:cubicBezTo>
                  <a:pt x="1566824" y="101041"/>
                  <a:pt x="1586026" y="122530"/>
                  <a:pt x="1591970" y="139446"/>
                </a:cubicBezTo>
                <a:cubicBezTo>
                  <a:pt x="1592427" y="127559"/>
                  <a:pt x="1593342" y="111557"/>
                  <a:pt x="1593799" y="106528"/>
                </a:cubicBezTo>
                <a:lnTo>
                  <a:pt x="1622603" y="106528"/>
                </a:lnTo>
                <a:cubicBezTo>
                  <a:pt x="1622603" y="117043"/>
                  <a:pt x="1621688" y="150876"/>
                  <a:pt x="1621688" y="172822"/>
                </a:cubicBezTo>
                <a:lnTo>
                  <a:pt x="1621688" y="318668"/>
                </a:lnTo>
                <a:cubicBezTo>
                  <a:pt x="1621688" y="392278"/>
                  <a:pt x="1590141" y="432511"/>
                  <a:pt x="1519275" y="432511"/>
                </a:cubicBezTo>
                <a:cubicBezTo>
                  <a:pt x="1455267" y="432511"/>
                  <a:pt x="1431950" y="396392"/>
                  <a:pt x="1426921" y="363017"/>
                </a:cubicBezTo>
                <a:lnTo>
                  <a:pt x="1458011" y="363017"/>
                </a:lnTo>
                <a:cubicBezTo>
                  <a:pt x="1465783" y="391820"/>
                  <a:pt x="1489100" y="405994"/>
                  <a:pt x="1520647" y="405994"/>
                </a:cubicBezTo>
                <a:cubicBezTo>
                  <a:pt x="1577340" y="405994"/>
                  <a:pt x="1591970" y="369875"/>
                  <a:pt x="1591970" y="314096"/>
                </a:cubicBezTo>
                <a:lnTo>
                  <a:pt x="1591970" y="292608"/>
                </a:lnTo>
                <a:cubicBezTo>
                  <a:pt x="1579626" y="320497"/>
                  <a:pt x="1557680" y="336042"/>
                  <a:pt x="1517447" y="336042"/>
                </a:cubicBezTo>
                <a:cubicBezTo>
                  <a:pt x="1462125" y="336042"/>
                  <a:pt x="1422349" y="291236"/>
                  <a:pt x="1422349" y="221742"/>
                </a:cubicBezTo>
                <a:cubicBezTo>
                  <a:pt x="1422349" y="145390"/>
                  <a:pt x="1466240" y="101041"/>
                  <a:pt x="1521104" y="101041"/>
                </a:cubicBezTo>
                <a:close/>
                <a:moveTo>
                  <a:pt x="1287704" y="101041"/>
                </a:moveTo>
                <a:cubicBezTo>
                  <a:pt x="1329766" y="101041"/>
                  <a:pt x="1364970" y="125273"/>
                  <a:pt x="1364970" y="187909"/>
                </a:cubicBezTo>
                <a:lnTo>
                  <a:pt x="1364970" y="336499"/>
                </a:lnTo>
                <a:lnTo>
                  <a:pt x="1334338" y="336499"/>
                </a:lnTo>
                <a:lnTo>
                  <a:pt x="1334338" y="192024"/>
                </a:lnTo>
                <a:cubicBezTo>
                  <a:pt x="1334338" y="154076"/>
                  <a:pt x="1318793" y="128930"/>
                  <a:pt x="1280846" y="128930"/>
                </a:cubicBezTo>
                <a:cubicBezTo>
                  <a:pt x="1231468" y="128930"/>
                  <a:pt x="1213180" y="168707"/>
                  <a:pt x="1213180" y="217170"/>
                </a:cubicBezTo>
                <a:lnTo>
                  <a:pt x="1213180" y="336499"/>
                </a:lnTo>
                <a:lnTo>
                  <a:pt x="1182547" y="336499"/>
                </a:lnTo>
                <a:lnTo>
                  <a:pt x="1182547" y="164592"/>
                </a:lnTo>
                <a:cubicBezTo>
                  <a:pt x="1182547" y="144475"/>
                  <a:pt x="1182547" y="124358"/>
                  <a:pt x="1182090" y="106528"/>
                </a:cubicBezTo>
                <a:lnTo>
                  <a:pt x="1211808" y="106528"/>
                </a:lnTo>
                <a:cubicBezTo>
                  <a:pt x="1212723" y="113386"/>
                  <a:pt x="1213637" y="140818"/>
                  <a:pt x="1213180" y="147676"/>
                </a:cubicBezTo>
                <a:cubicBezTo>
                  <a:pt x="1222781" y="125730"/>
                  <a:pt x="1241526" y="101041"/>
                  <a:pt x="1287704" y="101041"/>
                </a:cubicBezTo>
                <a:close/>
                <a:moveTo>
                  <a:pt x="785850" y="101041"/>
                </a:moveTo>
                <a:cubicBezTo>
                  <a:pt x="839800" y="101041"/>
                  <a:pt x="869975" y="123444"/>
                  <a:pt x="869975" y="174650"/>
                </a:cubicBezTo>
                <a:lnTo>
                  <a:pt x="869975" y="289865"/>
                </a:lnTo>
                <a:cubicBezTo>
                  <a:pt x="869975" y="310439"/>
                  <a:pt x="871804" y="329641"/>
                  <a:pt x="873176" y="336499"/>
                </a:cubicBezTo>
                <a:lnTo>
                  <a:pt x="843915" y="336499"/>
                </a:lnTo>
                <a:cubicBezTo>
                  <a:pt x="842086" y="331013"/>
                  <a:pt x="840714" y="320497"/>
                  <a:pt x="840258" y="303581"/>
                </a:cubicBezTo>
                <a:cubicBezTo>
                  <a:pt x="832027" y="319583"/>
                  <a:pt x="812825" y="341986"/>
                  <a:pt x="766648" y="341986"/>
                </a:cubicBezTo>
                <a:cubicBezTo>
                  <a:pt x="712698" y="341986"/>
                  <a:pt x="689838" y="307238"/>
                  <a:pt x="689838" y="272491"/>
                </a:cubicBezTo>
                <a:cubicBezTo>
                  <a:pt x="689838" y="221285"/>
                  <a:pt x="729615" y="198425"/>
                  <a:pt x="798195" y="198425"/>
                </a:cubicBezTo>
                <a:lnTo>
                  <a:pt x="839800" y="198425"/>
                </a:lnTo>
                <a:lnTo>
                  <a:pt x="839800" y="176479"/>
                </a:lnTo>
                <a:cubicBezTo>
                  <a:pt x="839800" y="154534"/>
                  <a:pt x="832942" y="126644"/>
                  <a:pt x="784936" y="126644"/>
                </a:cubicBezTo>
                <a:cubicBezTo>
                  <a:pt x="741959" y="126644"/>
                  <a:pt x="735558" y="148590"/>
                  <a:pt x="730986" y="166878"/>
                </a:cubicBezTo>
                <a:lnTo>
                  <a:pt x="700811" y="166878"/>
                </a:lnTo>
                <a:cubicBezTo>
                  <a:pt x="703554" y="138989"/>
                  <a:pt x="720928" y="101041"/>
                  <a:pt x="785850" y="101041"/>
                </a:cubicBezTo>
                <a:close/>
                <a:moveTo>
                  <a:pt x="552297" y="101041"/>
                </a:moveTo>
                <a:cubicBezTo>
                  <a:pt x="624992" y="101041"/>
                  <a:pt x="648309" y="161392"/>
                  <a:pt x="648309" y="207112"/>
                </a:cubicBezTo>
                <a:cubicBezTo>
                  <a:pt x="648309" y="213970"/>
                  <a:pt x="648309" y="220370"/>
                  <a:pt x="647852" y="226314"/>
                </a:cubicBezTo>
                <a:lnTo>
                  <a:pt x="481889" y="226314"/>
                </a:lnTo>
                <a:cubicBezTo>
                  <a:pt x="481889" y="279806"/>
                  <a:pt x="508863" y="315011"/>
                  <a:pt x="550926" y="315011"/>
                </a:cubicBezTo>
                <a:cubicBezTo>
                  <a:pt x="591159" y="315011"/>
                  <a:pt x="604418" y="293065"/>
                  <a:pt x="612191" y="275234"/>
                </a:cubicBezTo>
                <a:lnTo>
                  <a:pt x="643280" y="275234"/>
                </a:lnTo>
                <a:cubicBezTo>
                  <a:pt x="633679" y="305410"/>
                  <a:pt x="609447" y="341986"/>
                  <a:pt x="550011" y="341986"/>
                </a:cubicBezTo>
                <a:cubicBezTo>
                  <a:pt x="478688" y="341986"/>
                  <a:pt x="450799" y="282550"/>
                  <a:pt x="450799" y="223571"/>
                </a:cubicBezTo>
                <a:cubicBezTo>
                  <a:pt x="450799" y="156820"/>
                  <a:pt x="484175" y="101041"/>
                  <a:pt x="552297" y="101041"/>
                </a:cubicBezTo>
                <a:close/>
                <a:moveTo>
                  <a:pt x="425043" y="101041"/>
                </a:moveTo>
                <a:lnTo>
                  <a:pt x="425043" y="132588"/>
                </a:lnTo>
                <a:cubicBezTo>
                  <a:pt x="377495" y="134874"/>
                  <a:pt x="346405" y="164135"/>
                  <a:pt x="346405" y="220370"/>
                </a:cubicBezTo>
                <a:lnTo>
                  <a:pt x="346405" y="336499"/>
                </a:lnTo>
                <a:lnTo>
                  <a:pt x="315773" y="336499"/>
                </a:lnTo>
                <a:lnTo>
                  <a:pt x="315773" y="169164"/>
                </a:lnTo>
                <a:cubicBezTo>
                  <a:pt x="315773" y="133502"/>
                  <a:pt x="315315" y="116129"/>
                  <a:pt x="315315" y="106528"/>
                </a:cubicBezTo>
                <a:lnTo>
                  <a:pt x="345033" y="106528"/>
                </a:lnTo>
                <a:cubicBezTo>
                  <a:pt x="345948" y="113386"/>
                  <a:pt x="346405" y="129845"/>
                  <a:pt x="346405" y="155905"/>
                </a:cubicBezTo>
                <a:cubicBezTo>
                  <a:pt x="359207" y="122987"/>
                  <a:pt x="387553" y="102413"/>
                  <a:pt x="425043" y="101041"/>
                </a:cubicBezTo>
                <a:close/>
                <a:moveTo>
                  <a:pt x="4963591" y="36576"/>
                </a:moveTo>
                <a:lnTo>
                  <a:pt x="4994224" y="36576"/>
                </a:lnTo>
                <a:lnTo>
                  <a:pt x="4994224" y="106528"/>
                </a:lnTo>
                <a:lnTo>
                  <a:pt x="5047259" y="106528"/>
                </a:lnTo>
                <a:lnTo>
                  <a:pt x="5047259" y="133045"/>
                </a:lnTo>
                <a:lnTo>
                  <a:pt x="4994224" y="133045"/>
                </a:lnTo>
                <a:lnTo>
                  <a:pt x="4994224" y="275692"/>
                </a:lnTo>
                <a:cubicBezTo>
                  <a:pt x="4994224" y="299923"/>
                  <a:pt x="4999711" y="313182"/>
                  <a:pt x="5021199" y="313182"/>
                </a:cubicBezTo>
                <a:cubicBezTo>
                  <a:pt x="5027600" y="313182"/>
                  <a:pt x="5036286" y="312725"/>
                  <a:pt x="5043145" y="310896"/>
                </a:cubicBezTo>
                <a:lnTo>
                  <a:pt x="5043145" y="335585"/>
                </a:lnTo>
                <a:cubicBezTo>
                  <a:pt x="5034457" y="338785"/>
                  <a:pt x="5022570" y="339700"/>
                  <a:pt x="5012055" y="339700"/>
                </a:cubicBezTo>
                <a:cubicBezTo>
                  <a:pt x="4979594" y="339700"/>
                  <a:pt x="4963591" y="323240"/>
                  <a:pt x="4963591" y="285750"/>
                </a:cubicBezTo>
                <a:lnTo>
                  <a:pt x="4963591" y="133045"/>
                </a:lnTo>
                <a:lnTo>
                  <a:pt x="4921986" y="133045"/>
                </a:lnTo>
                <a:lnTo>
                  <a:pt x="4921986" y="106528"/>
                </a:lnTo>
                <a:lnTo>
                  <a:pt x="4963591" y="106528"/>
                </a:lnTo>
                <a:close/>
                <a:moveTo>
                  <a:pt x="4087292" y="36576"/>
                </a:moveTo>
                <a:lnTo>
                  <a:pt x="4117924" y="36576"/>
                </a:lnTo>
                <a:lnTo>
                  <a:pt x="4117924" y="106528"/>
                </a:lnTo>
                <a:lnTo>
                  <a:pt x="4170959" y="106528"/>
                </a:lnTo>
                <a:lnTo>
                  <a:pt x="4170959" y="133045"/>
                </a:lnTo>
                <a:lnTo>
                  <a:pt x="4117924" y="133045"/>
                </a:lnTo>
                <a:lnTo>
                  <a:pt x="4117924" y="275692"/>
                </a:lnTo>
                <a:cubicBezTo>
                  <a:pt x="4117924" y="299923"/>
                  <a:pt x="4123410" y="313182"/>
                  <a:pt x="4144899" y="313182"/>
                </a:cubicBezTo>
                <a:cubicBezTo>
                  <a:pt x="4151300" y="313182"/>
                  <a:pt x="4159986" y="312725"/>
                  <a:pt x="4166844" y="310896"/>
                </a:cubicBezTo>
                <a:lnTo>
                  <a:pt x="4166844" y="335585"/>
                </a:lnTo>
                <a:cubicBezTo>
                  <a:pt x="4158158" y="338785"/>
                  <a:pt x="4146270" y="339700"/>
                  <a:pt x="4135755" y="339700"/>
                </a:cubicBezTo>
                <a:cubicBezTo>
                  <a:pt x="4103294" y="339700"/>
                  <a:pt x="4087292" y="323240"/>
                  <a:pt x="4087292" y="285750"/>
                </a:cubicBezTo>
                <a:lnTo>
                  <a:pt x="4087292" y="133045"/>
                </a:lnTo>
                <a:lnTo>
                  <a:pt x="4045686" y="133045"/>
                </a:lnTo>
                <a:lnTo>
                  <a:pt x="4045686" y="106528"/>
                </a:lnTo>
                <a:lnTo>
                  <a:pt x="4087292" y="106528"/>
                </a:lnTo>
                <a:close/>
                <a:moveTo>
                  <a:pt x="953567" y="36576"/>
                </a:moveTo>
                <a:lnTo>
                  <a:pt x="984199" y="36576"/>
                </a:lnTo>
                <a:lnTo>
                  <a:pt x="984199" y="106528"/>
                </a:lnTo>
                <a:lnTo>
                  <a:pt x="1037234" y="106528"/>
                </a:lnTo>
                <a:lnTo>
                  <a:pt x="1037234" y="133045"/>
                </a:lnTo>
                <a:lnTo>
                  <a:pt x="984199" y="133045"/>
                </a:lnTo>
                <a:lnTo>
                  <a:pt x="984199" y="275692"/>
                </a:lnTo>
                <a:cubicBezTo>
                  <a:pt x="984199" y="299923"/>
                  <a:pt x="989685" y="313182"/>
                  <a:pt x="1011174" y="313182"/>
                </a:cubicBezTo>
                <a:cubicBezTo>
                  <a:pt x="1017575" y="313182"/>
                  <a:pt x="1026261" y="312725"/>
                  <a:pt x="1033119" y="310896"/>
                </a:cubicBezTo>
                <a:lnTo>
                  <a:pt x="1033119" y="335585"/>
                </a:lnTo>
                <a:cubicBezTo>
                  <a:pt x="1024432" y="338785"/>
                  <a:pt x="1012545" y="339700"/>
                  <a:pt x="1002030" y="339700"/>
                </a:cubicBezTo>
                <a:cubicBezTo>
                  <a:pt x="969568" y="339700"/>
                  <a:pt x="953567" y="323240"/>
                  <a:pt x="953567" y="285750"/>
                </a:cubicBezTo>
                <a:lnTo>
                  <a:pt x="953567" y="133045"/>
                </a:lnTo>
                <a:lnTo>
                  <a:pt x="911961" y="133045"/>
                </a:lnTo>
                <a:lnTo>
                  <a:pt x="911961" y="106528"/>
                </a:lnTo>
                <a:lnTo>
                  <a:pt x="953567" y="106528"/>
                </a:lnTo>
                <a:close/>
                <a:moveTo>
                  <a:pt x="142189" y="12802"/>
                </a:moveTo>
                <a:cubicBezTo>
                  <a:pt x="213969" y="12802"/>
                  <a:pt x="254660" y="53035"/>
                  <a:pt x="264719" y="106528"/>
                </a:cubicBezTo>
                <a:lnTo>
                  <a:pt x="232257" y="106528"/>
                </a:lnTo>
                <a:cubicBezTo>
                  <a:pt x="218998" y="68123"/>
                  <a:pt x="193852" y="41148"/>
                  <a:pt x="140817" y="41148"/>
                </a:cubicBezTo>
                <a:cubicBezTo>
                  <a:pt x="65379" y="41148"/>
                  <a:pt x="34290" y="109728"/>
                  <a:pt x="34290" y="176936"/>
                </a:cubicBezTo>
                <a:cubicBezTo>
                  <a:pt x="34290" y="242773"/>
                  <a:pt x="64465" y="311810"/>
                  <a:pt x="142646" y="311810"/>
                </a:cubicBezTo>
                <a:cubicBezTo>
                  <a:pt x="193395" y="311810"/>
                  <a:pt x="217627" y="284378"/>
                  <a:pt x="231800" y="248717"/>
                </a:cubicBezTo>
                <a:lnTo>
                  <a:pt x="264719" y="248717"/>
                </a:lnTo>
                <a:cubicBezTo>
                  <a:pt x="249631" y="301295"/>
                  <a:pt x="211226" y="340157"/>
                  <a:pt x="141274" y="340157"/>
                </a:cubicBezTo>
                <a:cubicBezTo>
                  <a:pt x="48006" y="340157"/>
                  <a:pt x="0" y="267462"/>
                  <a:pt x="0" y="177394"/>
                </a:cubicBezTo>
                <a:cubicBezTo>
                  <a:pt x="0" y="90983"/>
                  <a:pt x="47548" y="12802"/>
                  <a:pt x="142189" y="12802"/>
                </a:cubicBezTo>
                <a:close/>
                <a:moveTo>
                  <a:pt x="5087798" y="0"/>
                </a:moveTo>
                <a:lnTo>
                  <a:pt x="5118430" y="0"/>
                </a:lnTo>
                <a:lnTo>
                  <a:pt x="5118430" y="143104"/>
                </a:lnTo>
                <a:cubicBezTo>
                  <a:pt x="5130774" y="120701"/>
                  <a:pt x="5152720" y="101041"/>
                  <a:pt x="5192496" y="101041"/>
                </a:cubicBezTo>
                <a:cubicBezTo>
                  <a:pt x="5226786" y="101041"/>
                  <a:pt x="5270220" y="119329"/>
                  <a:pt x="5270220" y="189738"/>
                </a:cubicBezTo>
                <a:lnTo>
                  <a:pt x="5270220" y="336499"/>
                </a:lnTo>
                <a:lnTo>
                  <a:pt x="5239588" y="336499"/>
                </a:lnTo>
                <a:lnTo>
                  <a:pt x="5239588" y="195682"/>
                </a:lnTo>
                <a:cubicBezTo>
                  <a:pt x="5239588" y="152705"/>
                  <a:pt x="5220843" y="128930"/>
                  <a:pt x="5184724" y="128930"/>
                </a:cubicBezTo>
                <a:cubicBezTo>
                  <a:pt x="5140832" y="128930"/>
                  <a:pt x="5118430" y="156820"/>
                  <a:pt x="5118430" y="209398"/>
                </a:cubicBezTo>
                <a:lnTo>
                  <a:pt x="5118430" y="336499"/>
                </a:lnTo>
                <a:lnTo>
                  <a:pt x="5087798" y="336499"/>
                </a:lnTo>
                <a:close/>
                <a:moveTo>
                  <a:pt x="3374059" y="0"/>
                </a:moveTo>
                <a:lnTo>
                  <a:pt x="3404692" y="0"/>
                </a:lnTo>
                <a:lnTo>
                  <a:pt x="3404692" y="270662"/>
                </a:lnTo>
                <a:cubicBezTo>
                  <a:pt x="3404692" y="292608"/>
                  <a:pt x="3404692" y="313639"/>
                  <a:pt x="3405149" y="336499"/>
                </a:cubicBezTo>
                <a:lnTo>
                  <a:pt x="3375888" y="336499"/>
                </a:lnTo>
                <a:cubicBezTo>
                  <a:pt x="3374517" y="330556"/>
                  <a:pt x="3374059" y="310896"/>
                  <a:pt x="3374059" y="300380"/>
                </a:cubicBezTo>
                <a:cubicBezTo>
                  <a:pt x="3362629" y="326898"/>
                  <a:pt x="3337941" y="341986"/>
                  <a:pt x="3299079" y="341986"/>
                </a:cubicBezTo>
                <a:cubicBezTo>
                  <a:pt x="3239643" y="341986"/>
                  <a:pt x="3203524" y="293522"/>
                  <a:pt x="3203524" y="224028"/>
                </a:cubicBezTo>
                <a:cubicBezTo>
                  <a:pt x="3203524" y="153162"/>
                  <a:pt x="3242386" y="101041"/>
                  <a:pt x="3305479" y="101041"/>
                </a:cubicBezTo>
                <a:cubicBezTo>
                  <a:pt x="3349371" y="101041"/>
                  <a:pt x="3367659" y="119329"/>
                  <a:pt x="3374059" y="133045"/>
                </a:cubicBezTo>
                <a:close/>
                <a:moveTo>
                  <a:pt x="2877998" y="0"/>
                </a:moveTo>
                <a:lnTo>
                  <a:pt x="2908630" y="0"/>
                </a:lnTo>
                <a:lnTo>
                  <a:pt x="2908630" y="336499"/>
                </a:lnTo>
                <a:lnTo>
                  <a:pt x="2877998" y="336499"/>
                </a:lnTo>
                <a:close/>
                <a:moveTo>
                  <a:pt x="1811197" y="0"/>
                </a:moveTo>
                <a:lnTo>
                  <a:pt x="1841830" y="0"/>
                </a:lnTo>
                <a:lnTo>
                  <a:pt x="1841830" y="221285"/>
                </a:lnTo>
                <a:cubicBezTo>
                  <a:pt x="1861947" y="198425"/>
                  <a:pt x="1920011" y="138532"/>
                  <a:pt x="1951101" y="106528"/>
                </a:cubicBezTo>
                <a:lnTo>
                  <a:pt x="1988591" y="106528"/>
                </a:lnTo>
                <a:lnTo>
                  <a:pt x="1899894" y="197053"/>
                </a:lnTo>
                <a:lnTo>
                  <a:pt x="1999564" y="336499"/>
                </a:lnTo>
                <a:lnTo>
                  <a:pt x="1962988" y="336499"/>
                </a:lnTo>
                <a:lnTo>
                  <a:pt x="1878406" y="216713"/>
                </a:lnTo>
                <a:lnTo>
                  <a:pt x="1841830" y="251917"/>
                </a:lnTo>
                <a:lnTo>
                  <a:pt x="1841830" y="336499"/>
                </a:lnTo>
                <a:lnTo>
                  <a:pt x="1811197" y="336499"/>
                </a:lnTo>
                <a:close/>
                <a:moveTo>
                  <a:pt x="1077772" y="0"/>
                </a:moveTo>
                <a:lnTo>
                  <a:pt x="1108405" y="0"/>
                </a:lnTo>
                <a:lnTo>
                  <a:pt x="1108405" y="47092"/>
                </a:lnTo>
                <a:lnTo>
                  <a:pt x="1077772" y="47092"/>
                </a:ln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549804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rød bakgrunn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77409" y="2949864"/>
            <a:ext cx="4237182" cy="958273"/>
          </a:xfrm>
          <a:prstGeom prst="rect">
            <a:avLst/>
          </a:prstGeom>
        </p:spPr>
      </p:pic>
      <p:sp>
        <p:nvSpPr>
          <p:cNvPr id="18" name="Friform 17">
            <a:extLst>
              <a:ext uri="{FF2B5EF4-FFF2-40B4-BE49-F238E27FC236}">
                <a16:creationId xmlns:a16="http://schemas.microsoft.com/office/drawing/2014/main" id="{9814FE51-3F35-8004-F605-583BC63BFBCC}"/>
              </a:ext>
            </a:extLst>
          </p:cNvPr>
          <p:cNvSpPr/>
          <p:nvPr userDrawn="1"/>
        </p:nvSpPr>
        <p:spPr>
          <a:xfrm>
            <a:off x="10372889" y="5900691"/>
            <a:ext cx="1293971" cy="473392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64230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på mørk bakgrunn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14C717CD-C564-444B-9B54-49514DB5E2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77409" y="2949864"/>
            <a:ext cx="4237182" cy="958273"/>
          </a:xfrm>
          <a:prstGeom prst="rect">
            <a:avLst/>
          </a:prstGeom>
        </p:spPr>
      </p:pic>
      <p:sp>
        <p:nvSpPr>
          <p:cNvPr id="2" name="Friform 1">
            <a:extLst>
              <a:ext uri="{FF2B5EF4-FFF2-40B4-BE49-F238E27FC236}">
                <a16:creationId xmlns:a16="http://schemas.microsoft.com/office/drawing/2014/main" id="{FD5FFC5B-6AD9-06AD-FD0C-A4C30D909EA2}"/>
              </a:ext>
            </a:extLst>
          </p:cNvPr>
          <p:cNvSpPr/>
          <p:nvPr userDrawn="1"/>
        </p:nvSpPr>
        <p:spPr>
          <a:xfrm>
            <a:off x="10372889" y="5900691"/>
            <a:ext cx="1293971" cy="473392"/>
          </a:xfrm>
          <a:custGeom>
            <a:avLst/>
            <a:gdLst/>
            <a:ahLst/>
            <a:cxnLst/>
            <a:rect l="l" t="t" r="r" b="b"/>
            <a:pathLst>
              <a:path w="1293971" h="473392">
                <a:moveTo>
                  <a:pt x="1113710" y="365998"/>
                </a:moveTo>
                <a:cubicBezTo>
                  <a:pt x="1088469" y="365998"/>
                  <a:pt x="1073467" y="372665"/>
                  <a:pt x="1073467" y="391477"/>
                </a:cubicBezTo>
                <a:cubicBezTo>
                  <a:pt x="1073467" y="405527"/>
                  <a:pt x="1083230" y="415290"/>
                  <a:pt x="1099184" y="415290"/>
                </a:cubicBezTo>
                <a:cubicBezTo>
                  <a:pt x="1131093" y="415290"/>
                  <a:pt x="1135380" y="394097"/>
                  <a:pt x="1135380" y="370046"/>
                </a:cubicBezTo>
                <a:lnTo>
                  <a:pt x="1135380" y="365998"/>
                </a:lnTo>
                <a:close/>
                <a:moveTo>
                  <a:pt x="1242536" y="317420"/>
                </a:moveTo>
                <a:cubicBezTo>
                  <a:pt x="1215390" y="317420"/>
                  <a:pt x="1204436" y="334565"/>
                  <a:pt x="1204436" y="365522"/>
                </a:cubicBezTo>
                <a:cubicBezTo>
                  <a:pt x="1204436" y="395763"/>
                  <a:pt x="1213246" y="414575"/>
                  <a:pt x="1240869" y="414575"/>
                </a:cubicBezTo>
                <a:cubicBezTo>
                  <a:pt x="1264443" y="414575"/>
                  <a:pt x="1277302" y="394811"/>
                  <a:pt x="1277302" y="363378"/>
                </a:cubicBezTo>
                <a:cubicBezTo>
                  <a:pt x="1277302" y="336708"/>
                  <a:pt x="1264681" y="317420"/>
                  <a:pt x="1242536" y="317420"/>
                </a:cubicBezTo>
                <a:close/>
                <a:moveTo>
                  <a:pt x="446008" y="305990"/>
                </a:moveTo>
                <a:lnTo>
                  <a:pt x="461962" y="305990"/>
                </a:lnTo>
                <a:lnTo>
                  <a:pt x="461962" y="381476"/>
                </a:lnTo>
                <a:cubicBezTo>
                  <a:pt x="461962" y="398145"/>
                  <a:pt x="467201" y="414099"/>
                  <a:pt x="489108" y="414099"/>
                </a:cubicBezTo>
                <a:cubicBezTo>
                  <a:pt x="513635" y="414099"/>
                  <a:pt x="523160" y="400288"/>
                  <a:pt x="523160" y="367903"/>
                </a:cubicBezTo>
                <a:lnTo>
                  <a:pt x="523160" y="305990"/>
                </a:lnTo>
                <a:lnTo>
                  <a:pt x="539114" y="305990"/>
                </a:lnTo>
                <a:lnTo>
                  <a:pt x="539114" y="390763"/>
                </a:lnTo>
                <a:cubicBezTo>
                  <a:pt x="539114" y="402431"/>
                  <a:pt x="539353" y="420052"/>
                  <a:pt x="539353" y="425767"/>
                </a:cubicBezTo>
                <a:lnTo>
                  <a:pt x="523875" y="425767"/>
                </a:lnTo>
                <a:cubicBezTo>
                  <a:pt x="523398" y="422672"/>
                  <a:pt x="523160" y="415052"/>
                  <a:pt x="523160" y="406241"/>
                </a:cubicBezTo>
                <a:cubicBezTo>
                  <a:pt x="517683" y="420052"/>
                  <a:pt x="505777" y="428625"/>
                  <a:pt x="485536" y="428625"/>
                </a:cubicBezTo>
                <a:cubicBezTo>
                  <a:pt x="466963" y="428625"/>
                  <a:pt x="446008" y="420290"/>
                  <a:pt x="446008" y="385048"/>
                </a:cubicBezTo>
                <a:close/>
                <a:moveTo>
                  <a:pt x="1246108" y="303133"/>
                </a:moveTo>
                <a:cubicBezTo>
                  <a:pt x="1274206" y="303133"/>
                  <a:pt x="1293971" y="326469"/>
                  <a:pt x="1293971" y="362664"/>
                </a:cubicBezTo>
                <a:cubicBezTo>
                  <a:pt x="1293971" y="405765"/>
                  <a:pt x="1270873" y="428625"/>
                  <a:pt x="1241821" y="428625"/>
                </a:cubicBezTo>
                <a:cubicBezTo>
                  <a:pt x="1221581" y="428625"/>
                  <a:pt x="1211103" y="419814"/>
                  <a:pt x="1205388" y="409337"/>
                </a:cubicBezTo>
                <a:lnTo>
                  <a:pt x="1205388" y="473392"/>
                </a:lnTo>
                <a:lnTo>
                  <a:pt x="1189434" y="473392"/>
                </a:lnTo>
                <a:lnTo>
                  <a:pt x="1189434" y="335280"/>
                </a:lnTo>
                <a:cubicBezTo>
                  <a:pt x="1189434" y="325517"/>
                  <a:pt x="1189434" y="315039"/>
                  <a:pt x="1189196" y="305990"/>
                </a:cubicBezTo>
                <a:lnTo>
                  <a:pt x="1204674" y="305990"/>
                </a:lnTo>
                <a:cubicBezTo>
                  <a:pt x="1205150" y="310277"/>
                  <a:pt x="1205388" y="317420"/>
                  <a:pt x="1205388" y="326231"/>
                </a:cubicBezTo>
                <a:cubicBezTo>
                  <a:pt x="1212294" y="312896"/>
                  <a:pt x="1224914" y="303133"/>
                  <a:pt x="1246108" y="303133"/>
                </a:cubicBezTo>
                <a:close/>
                <a:moveTo>
                  <a:pt x="1107043" y="303133"/>
                </a:moveTo>
                <a:cubicBezTo>
                  <a:pt x="1135141" y="303133"/>
                  <a:pt x="1150858" y="314801"/>
                  <a:pt x="1150858" y="341471"/>
                </a:cubicBezTo>
                <a:lnTo>
                  <a:pt x="1150858" y="401478"/>
                </a:lnTo>
                <a:cubicBezTo>
                  <a:pt x="1150858" y="412194"/>
                  <a:pt x="1151810" y="422195"/>
                  <a:pt x="1152524" y="425767"/>
                </a:cubicBezTo>
                <a:lnTo>
                  <a:pt x="1137284" y="425767"/>
                </a:lnTo>
                <a:cubicBezTo>
                  <a:pt x="1136332" y="422910"/>
                  <a:pt x="1135618" y="417433"/>
                  <a:pt x="1135380" y="408622"/>
                </a:cubicBezTo>
                <a:cubicBezTo>
                  <a:pt x="1131093" y="416957"/>
                  <a:pt x="1121092" y="428625"/>
                  <a:pt x="1097041" y="428625"/>
                </a:cubicBezTo>
                <a:cubicBezTo>
                  <a:pt x="1068943" y="428625"/>
                  <a:pt x="1057036" y="410527"/>
                  <a:pt x="1057036" y="392430"/>
                </a:cubicBezTo>
                <a:cubicBezTo>
                  <a:pt x="1057036" y="365760"/>
                  <a:pt x="1077753" y="353853"/>
                  <a:pt x="1113472" y="353853"/>
                </a:cubicBezTo>
                <a:lnTo>
                  <a:pt x="1135141" y="353853"/>
                </a:lnTo>
                <a:lnTo>
                  <a:pt x="1135141" y="342423"/>
                </a:lnTo>
                <a:cubicBezTo>
                  <a:pt x="1135141" y="330993"/>
                  <a:pt x="1131570" y="316468"/>
                  <a:pt x="1106566" y="316468"/>
                </a:cubicBezTo>
                <a:cubicBezTo>
                  <a:pt x="1084183" y="316468"/>
                  <a:pt x="1080849" y="327898"/>
                  <a:pt x="1078468" y="337423"/>
                </a:cubicBezTo>
                <a:lnTo>
                  <a:pt x="1062751" y="337423"/>
                </a:lnTo>
                <a:cubicBezTo>
                  <a:pt x="1064180" y="322897"/>
                  <a:pt x="1073229" y="303133"/>
                  <a:pt x="1107043" y="303133"/>
                </a:cubicBezTo>
                <a:close/>
                <a:moveTo>
                  <a:pt x="881062" y="303133"/>
                </a:moveTo>
                <a:cubicBezTo>
                  <a:pt x="909875" y="303133"/>
                  <a:pt x="922734" y="320278"/>
                  <a:pt x="924639" y="337185"/>
                </a:cubicBezTo>
                <a:lnTo>
                  <a:pt x="908923" y="337185"/>
                </a:lnTo>
                <a:cubicBezTo>
                  <a:pt x="907018" y="328136"/>
                  <a:pt x="899874" y="316468"/>
                  <a:pt x="880586" y="316468"/>
                </a:cubicBezTo>
                <a:cubicBezTo>
                  <a:pt x="861536" y="316468"/>
                  <a:pt x="856059" y="325755"/>
                  <a:pt x="856059" y="334565"/>
                </a:cubicBezTo>
                <a:cubicBezTo>
                  <a:pt x="856059" y="344567"/>
                  <a:pt x="861298" y="349567"/>
                  <a:pt x="884158" y="355044"/>
                </a:cubicBezTo>
                <a:cubicBezTo>
                  <a:pt x="919162" y="363378"/>
                  <a:pt x="927020" y="375047"/>
                  <a:pt x="927020" y="392906"/>
                </a:cubicBezTo>
                <a:cubicBezTo>
                  <a:pt x="927020" y="414337"/>
                  <a:pt x="909875" y="428625"/>
                  <a:pt x="882491" y="428625"/>
                </a:cubicBezTo>
                <a:cubicBezTo>
                  <a:pt x="853440" y="428625"/>
                  <a:pt x="838200" y="413623"/>
                  <a:pt x="835104" y="392192"/>
                </a:cubicBezTo>
                <a:lnTo>
                  <a:pt x="851058" y="392192"/>
                </a:lnTo>
                <a:cubicBezTo>
                  <a:pt x="854868" y="406479"/>
                  <a:pt x="865346" y="415290"/>
                  <a:pt x="882967" y="415290"/>
                </a:cubicBezTo>
                <a:cubicBezTo>
                  <a:pt x="902493" y="415290"/>
                  <a:pt x="910351" y="406479"/>
                  <a:pt x="910351" y="394097"/>
                </a:cubicBezTo>
                <a:cubicBezTo>
                  <a:pt x="910351" y="381476"/>
                  <a:pt x="904875" y="375523"/>
                  <a:pt x="879871" y="369570"/>
                </a:cubicBezTo>
                <a:cubicBezTo>
                  <a:pt x="847248" y="361712"/>
                  <a:pt x="839866" y="351710"/>
                  <a:pt x="839866" y="335756"/>
                </a:cubicBezTo>
                <a:cubicBezTo>
                  <a:pt x="839866" y="319087"/>
                  <a:pt x="852487" y="303133"/>
                  <a:pt x="881062" y="303133"/>
                </a:cubicBezTo>
                <a:close/>
                <a:moveTo>
                  <a:pt x="767953" y="303133"/>
                </a:moveTo>
                <a:cubicBezTo>
                  <a:pt x="789860" y="303133"/>
                  <a:pt x="808196" y="315753"/>
                  <a:pt x="808196" y="348377"/>
                </a:cubicBezTo>
                <a:lnTo>
                  <a:pt x="808196" y="425767"/>
                </a:lnTo>
                <a:lnTo>
                  <a:pt x="792241" y="425767"/>
                </a:lnTo>
                <a:lnTo>
                  <a:pt x="792241" y="350520"/>
                </a:lnTo>
                <a:cubicBezTo>
                  <a:pt x="792241" y="330755"/>
                  <a:pt x="784145" y="317658"/>
                  <a:pt x="764381" y="317658"/>
                </a:cubicBezTo>
                <a:cubicBezTo>
                  <a:pt x="738663" y="317658"/>
                  <a:pt x="729138" y="338375"/>
                  <a:pt x="729138" y="363617"/>
                </a:cubicBezTo>
                <a:lnTo>
                  <a:pt x="729138" y="425767"/>
                </a:lnTo>
                <a:lnTo>
                  <a:pt x="713184" y="425767"/>
                </a:lnTo>
                <a:lnTo>
                  <a:pt x="713184" y="336232"/>
                </a:lnTo>
                <a:cubicBezTo>
                  <a:pt x="713184" y="325755"/>
                  <a:pt x="713184" y="315277"/>
                  <a:pt x="712946" y="305990"/>
                </a:cubicBezTo>
                <a:lnTo>
                  <a:pt x="728424" y="305990"/>
                </a:lnTo>
                <a:cubicBezTo>
                  <a:pt x="728900" y="309562"/>
                  <a:pt x="729376" y="323850"/>
                  <a:pt x="729138" y="327422"/>
                </a:cubicBezTo>
                <a:cubicBezTo>
                  <a:pt x="734139" y="315992"/>
                  <a:pt x="743902" y="303133"/>
                  <a:pt x="767953" y="303133"/>
                </a:cubicBezTo>
                <a:close/>
                <a:moveTo>
                  <a:pt x="634603" y="303133"/>
                </a:moveTo>
                <a:cubicBezTo>
                  <a:pt x="656510" y="303133"/>
                  <a:pt x="674846" y="315753"/>
                  <a:pt x="674846" y="348377"/>
                </a:cubicBezTo>
                <a:lnTo>
                  <a:pt x="674846" y="425767"/>
                </a:lnTo>
                <a:lnTo>
                  <a:pt x="658891" y="425767"/>
                </a:lnTo>
                <a:lnTo>
                  <a:pt x="658891" y="350520"/>
                </a:lnTo>
                <a:cubicBezTo>
                  <a:pt x="658891" y="330755"/>
                  <a:pt x="650795" y="317658"/>
                  <a:pt x="631031" y="317658"/>
                </a:cubicBezTo>
                <a:cubicBezTo>
                  <a:pt x="605313" y="317658"/>
                  <a:pt x="595788" y="338375"/>
                  <a:pt x="595788" y="363617"/>
                </a:cubicBezTo>
                <a:lnTo>
                  <a:pt x="595788" y="425767"/>
                </a:lnTo>
                <a:lnTo>
                  <a:pt x="579834" y="425767"/>
                </a:lnTo>
                <a:lnTo>
                  <a:pt x="579834" y="336232"/>
                </a:lnTo>
                <a:cubicBezTo>
                  <a:pt x="579834" y="325755"/>
                  <a:pt x="579834" y="315277"/>
                  <a:pt x="579596" y="305990"/>
                </a:cubicBezTo>
                <a:lnTo>
                  <a:pt x="595074" y="305990"/>
                </a:lnTo>
                <a:cubicBezTo>
                  <a:pt x="595550" y="309562"/>
                  <a:pt x="596026" y="323850"/>
                  <a:pt x="595788" y="327422"/>
                </a:cubicBezTo>
                <a:cubicBezTo>
                  <a:pt x="600789" y="315992"/>
                  <a:pt x="610552" y="303133"/>
                  <a:pt x="634603" y="303133"/>
                </a:cubicBezTo>
                <a:close/>
                <a:moveTo>
                  <a:pt x="951309" y="250507"/>
                </a:moveTo>
                <a:lnTo>
                  <a:pt x="967263" y="250507"/>
                </a:lnTo>
                <a:lnTo>
                  <a:pt x="967263" y="365760"/>
                </a:lnTo>
                <a:cubicBezTo>
                  <a:pt x="977741" y="353853"/>
                  <a:pt x="1007983" y="322659"/>
                  <a:pt x="1024175" y="305990"/>
                </a:cubicBezTo>
                <a:lnTo>
                  <a:pt x="1043701" y="305990"/>
                </a:lnTo>
                <a:lnTo>
                  <a:pt x="997505" y="353139"/>
                </a:lnTo>
                <a:lnTo>
                  <a:pt x="1049416" y="425767"/>
                </a:lnTo>
                <a:lnTo>
                  <a:pt x="1030366" y="425767"/>
                </a:lnTo>
                <a:lnTo>
                  <a:pt x="986313" y="363378"/>
                </a:lnTo>
                <a:lnTo>
                  <a:pt x="967263" y="381714"/>
                </a:lnTo>
                <a:lnTo>
                  <a:pt x="967263" y="425767"/>
                </a:lnTo>
                <a:lnTo>
                  <a:pt x="951309" y="425767"/>
                </a:lnTo>
                <a:close/>
                <a:moveTo>
                  <a:pt x="332184" y="250507"/>
                </a:moveTo>
                <a:lnTo>
                  <a:pt x="348138" y="250507"/>
                </a:lnTo>
                <a:lnTo>
                  <a:pt x="348138" y="365760"/>
                </a:lnTo>
                <a:cubicBezTo>
                  <a:pt x="358616" y="353853"/>
                  <a:pt x="388858" y="322659"/>
                  <a:pt x="405050" y="305990"/>
                </a:cubicBezTo>
                <a:lnTo>
                  <a:pt x="424576" y="305990"/>
                </a:lnTo>
                <a:lnTo>
                  <a:pt x="378380" y="353139"/>
                </a:lnTo>
                <a:lnTo>
                  <a:pt x="430291" y="425767"/>
                </a:lnTo>
                <a:lnTo>
                  <a:pt x="411241" y="425767"/>
                </a:lnTo>
                <a:lnTo>
                  <a:pt x="367188" y="363378"/>
                </a:lnTo>
                <a:lnTo>
                  <a:pt x="348138" y="381714"/>
                </a:lnTo>
                <a:lnTo>
                  <a:pt x="348138" y="425767"/>
                </a:lnTo>
                <a:lnTo>
                  <a:pt x="332184" y="425767"/>
                </a:lnTo>
                <a:close/>
                <a:moveTo>
                  <a:pt x="199310" y="108823"/>
                </a:moveTo>
                <a:cubicBezTo>
                  <a:pt x="174069" y="108823"/>
                  <a:pt x="159067" y="115490"/>
                  <a:pt x="159067" y="134302"/>
                </a:cubicBezTo>
                <a:cubicBezTo>
                  <a:pt x="159067" y="148352"/>
                  <a:pt x="168830" y="158115"/>
                  <a:pt x="184785" y="158115"/>
                </a:cubicBezTo>
                <a:cubicBezTo>
                  <a:pt x="216693" y="158115"/>
                  <a:pt x="220980" y="136922"/>
                  <a:pt x="220980" y="112871"/>
                </a:cubicBezTo>
                <a:lnTo>
                  <a:pt x="220980" y="108823"/>
                </a:lnTo>
                <a:close/>
                <a:moveTo>
                  <a:pt x="1043940" y="60007"/>
                </a:moveTo>
                <a:cubicBezTo>
                  <a:pt x="1018698" y="60007"/>
                  <a:pt x="1006316" y="80486"/>
                  <a:pt x="1006316" y="108585"/>
                </a:cubicBezTo>
                <a:cubicBezTo>
                  <a:pt x="1006316" y="136207"/>
                  <a:pt x="1020841" y="157400"/>
                  <a:pt x="1044416" y="157400"/>
                </a:cubicBezTo>
                <a:cubicBezTo>
                  <a:pt x="1068466" y="157400"/>
                  <a:pt x="1082040" y="137636"/>
                  <a:pt x="1082040" y="108823"/>
                </a:cubicBezTo>
                <a:cubicBezTo>
                  <a:pt x="1082040" y="80962"/>
                  <a:pt x="1068704" y="60007"/>
                  <a:pt x="1043940" y="60007"/>
                </a:cubicBezTo>
                <a:close/>
                <a:moveTo>
                  <a:pt x="718661" y="59531"/>
                </a:moveTo>
                <a:cubicBezTo>
                  <a:pt x="695563" y="59531"/>
                  <a:pt x="685323" y="75485"/>
                  <a:pt x="682942" y="98822"/>
                </a:cubicBezTo>
                <a:lnTo>
                  <a:pt x="752474" y="98822"/>
                </a:lnTo>
                <a:cubicBezTo>
                  <a:pt x="752236" y="76914"/>
                  <a:pt x="740806" y="59531"/>
                  <a:pt x="718661" y="59531"/>
                </a:cubicBezTo>
                <a:close/>
                <a:moveTo>
                  <a:pt x="1173956" y="45958"/>
                </a:moveTo>
                <a:cubicBezTo>
                  <a:pt x="1190863" y="45958"/>
                  <a:pt x="1203483" y="54292"/>
                  <a:pt x="1208008" y="68580"/>
                </a:cubicBezTo>
                <a:cubicBezTo>
                  <a:pt x="1214199" y="56673"/>
                  <a:pt x="1225867" y="45958"/>
                  <a:pt x="1246822" y="45958"/>
                </a:cubicBezTo>
                <a:cubicBezTo>
                  <a:pt x="1265634" y="45958"/>
                  <a:pt x="1284446" y="56912"/>
                  <a:pt x="1284446" y="89773"/>
                </a:cubicBezTo>
                <a:lnTo>
                  <a:pt x="1284446" y="168592"/>
                </a:lnTo>
                <a:lnTo>
                  <a:pt x="1268730" y="168592"/>
                </a:lnTo>
                <a:lnTo>
                  <a:pt x="1268730" y="91678"/>
                </a:lnTo>
                <a:cubicBezTo>
                  <a:pt x="1268730" y="76676"/>
                  <a:pt x="1263253" y="60483"/>
                  <a:pt x="1242536" y="60483"/>
                </a:cubicBezTo>
                <a:cubicBezTo>
                  <a:pt x="1221104" y="60483"/>
                  <a:pt x="1211341" y="77390"/>
                  <a:pt x="1211341" y="99774"/>
                </a:cubicBezTo>
                <a:lnTo>
                  <a:pt x="1211341" y="168592"/>
                </a:lnTo>
                <a:lnTo>
                  <a:pt x="1195863" y="168592"/>
                </a:lnTo>
                <a:lnTo>
                  <a:pt x="1195863" y="92154"/>
                </a:lnTo>
                <a:cubicBezTo>
                  <a:pt x="1195863" y="75485"/>
                  <a:pt x="1190863" y="60483"/>
                  <a:pt x="1170384" y="60483"/>
                </a:cubicBezTo>
                <a:cubicBezTo>
                  <a:pt x="1148953" y="60483"/>
                  <a:pt x="1138475" y="78819"/>
                  <a:pt x="1138475" y="102393"/>
                </a:cubicBezTo>
                <a:lnTo>
                  <a:pt x="1138475" y="168592"/>
                </a:lnTo>
                <a:lnTo>
                  <a:pt x="1122759" y="168592"/>
                </a:lnTo>
                <a:lnTo>
                  <a:pt x="1122759" y="79772"/>
                </a:lnTo>
                <a:cubicBezTo>
                  <a:pt x="1122759" y="69294"/>
                  <a:pt x="1122759" y="58340"/>
                  <a:pt x="1122521" y="48815"/>
                </a:cubicBezTo>
                <a:lnTo>
                  <a:pt x="1137999" y="48815"/>
                </a:lnTo>
                <a:cubicBezTo>
                  <a:pt x="1138237" y="52625"/>
                  <a:pt x="1138713" y="62150"/>
                  <a:pt x="1138475" y="68818"/>
                </a:cubicBezTo>
                <a:cubicBezTo>
                  <a:pt x="1143714" y="57388"/>
                  <a:pt x="1154668" y="45958"/>
                  <a:pt x="1173956" y="45958"/>
                </a:cubicBezTo>
                <a:close/>
                <a:moveTo>
                  <a:pt x="1044654" y="45958"/>
                </a:moveTo>
                <a:cubicBezTo>
                  <a:pt x="1077277" y="45958"/>
                  <a:pt x="1098708" y="70723"/>
                  <a:pt x="1098708" y="108347"/>
                </a:cubicBezTo>
                <a:cubicBezTo>
                  <a:pt x="1098708" y="142398"/>
                  <a:pt x="1079658" y="171450"/>
                  <a:pt x="1043463" y="171450"/>
                </a:cubicBezTo>
                <a:cubicBezTo>
                  <a:pt x="1010126" y="171450"/>
                  <a:pt x="989885" y="144780"/>
                  <a:pt x="989885" y="108823"/>
                </a:cubicBezTo>
                <a:cubicBezTo>
                  <a:pt x="989885" y="74057"/>
                  <a:pt x="1009411" y="45958"/>
                  <a:pt x="1044654" y="45958"/>
                </a:cubicBezTo>
                <a:close/>
                <a:moveTo>
                  <a:pt x="853678" y="45958"/>
                </a:moveTo>
                <a:cubicBezTo>
                  <a:pt x="875585" y="45958"/>
                  <a:pt x="893921" y="58578"/>
                  <a:pt x="893921" y="91202"/>
                </a:cubicBezTo>
                <a:lnTo>
                  <a:pt x="893921" y="168592"/>
                </a:lnTo>
                <a:lnTo>
                  <a:pt x="877966" y="168592"/>
                </a:lnTo>
                <a:lnTo>
                  <a:pt x="877966" y="93345"/>
                </a:lnTo>
                <a:cubicBezTo>
                  <a:pt x="877966" y="73580"/>
                  <a:pt x="869870" y="60483"/>
                  <a:pt x="850106" y="60483"/>
                </a:cubicBezTo>
                <a:cubicBezTo>
                  <a:pt x="824388" y="60483"/>
                  <a:pt x="814863" y="81200"/>
                  <a:pt x="814863" y="106442"/>
                </a:cubicBezTo>
                <a:lnTo>
                  <a:pt x="814863" y="168592"/>
                </a:lnTo>
                <a:lnTo>
                  <a:pt x="798909" y="168592"/>
                </a:lnTo>
                <a:lnTo>
                  <a:pt x="798909" y="79057"/>
                </a:lnTo>
                <a:cubicBezTo>
                  <a:pt x="798909" y="68580"/>
                  <a:pt x="798909" y="58102"/>
                  <a:pt x="798671" y="48815"/>
                </a:cubicBezTo>
                <a:lnTo>
                  <a:pt x="814149" y="48815"/>
                </a:lnTo>
                <a:cubicBezTo>
                  <a:pt x="814625" y="52387"/>
                  <a:pt x="815101" y="66675"/>
                  <a:pt x="814863" y="70247"/>
                </a:cubicBezTo>
                <a:cubicBezTo>
                  <a:pt x="819864" y="58817"/>
                  <a:pt x="829627" y="45958"/>
                  <a:pt x="853678" y="45958"/>
                </a:cubicBezTo>
                <a:close/>
                <a:moveTo>
                  <a:pt x="718899" y="45958"/>
                </a:moveTo>
                <a:cubicBezTo>
                  <a:pt x="756761" y="45958"/>
                  <a:pt x="768905" y="77390"/>
                  <a:pt x="768905" y="101203"/>
                </a:cubicBezTo>
                <a:cubicBezTo>
                  <a:pt x="768905" y="104775"/>
                  <a:pt x="768905" y="108108"/>
                  <a:pt x="768667" y="111204"/>
                </a:cubicBezTo>
                <a:lnTo>
                  <a:pt x="682228" y="111204"/>
                </a:lnTo>
                <a:cubicBezTo>
                  <a:pt x="682228" y="139065"/>
                  <a:pt x="696277" y="157400"/>
                  <a:pt x="718184" y="157400"/>
                </a:cubicBezTo>
                <a:cubicBezTo>
                  <a:pt x="739140" y="157400"/>
                  <a:pt x="746045" y="145970"/>
                  <a:pt x="750093" y="136683"/>
                </a:cubicBezTo>
                <a:lnTo>
                  <a:pt x="766286" y="136683"/>
                </a:lnTo>
                <a:cubicBezTo>
                  <a:pt x="761285" y="152400"/>
                  <a:pt x="748664" y="171450"/>
                  <a:pt x="717708" y="171450"/>
                </a:cubicBezTo>
                <a:cubicBezTo>
                  <a:pt x="680561" y="171450"/>
                  <a:pt x="666035" y="140493"/>
                  <a:pt x="666035" y="109775"/>
                </a:cubicBezTo>
                <a:cubicBezTo>
                  <a:pt x="666035" y="75009"/>
                  <a:pt x="683418" y="45958"/>
                  <a:pt x="718899" y="45958"/>
                </a:cubicBezTo>
                <a:close/>
                <a:moveTo>
                  <a:pt x="526256" y="45958"/>
                </a:moveTo>
                <a:cubicBezTo>
                  <a:pt x="543163" y="45958"/>
                  <a:pt x="555783" y="54292"/>
                  <a:pt x="560308" y="68580"/>
                </a:cubicBezTo>
                <a:cubicBezTo>
                  <a:pt x="566499" y="56673"/>
                  <a:pt x="578167" y="45958"/>
                  <a:pt x="599122" y="45958"/>
                </a:cubicBezTo>
                <a:cubicBezTo>
                  <a:pt x="617934" y="45958"/>
                  <a:pt x="636746" y="56912"/>
                  <a:pt x="636746" y="89773"/>
                </a:cubicBezTo>
                <a:lnTo>
                  <a:pt x="636746" y="168592"/>
                </a:lnTo>
                <a:lnTo>
                  <a:pt x="621030" y="168592"/>
                </a:lnTo>
                <a:lnTo>
                  <a:pt x="621030" y="91678"/>
                </a:lnTo>
                <a:cubicBezTo>
                  <a:pt x="621030" y="76676"/>
                  <a:pt x="615553" y="60483"/>
                  <a:pt x="594836" y="60483"/>
                </a:cubicBezTo>
                <a:cubicBezTo>
                  <a:pt x="573404" y="60483"/>
                  <a:pt x="563641" y="77390"/>
                  <a:pt x="563641" y="99774"/>
                </a:cubicBezTo>
                <a:lnTo>
                  <a:pt x="563641" y="168592"/>
                </a:lnTo>
                <a:lnTo>
                  <a:pt x="548163" y="168592"/>
                </a:lnTo>
                <a:lnTo>
                  <a:pt x="548163" y="92154"/>
                </a:lnTo>
                <a:cubicBezTo>
                  <a:pt x="548163" y="75485"/>
                  <a:pt x="543163" y="60483"/>
                  <a:pt x="522684" y="60483"/>
                </a:cubicBezTo>
                <a:cubicBezTo>
                  <a:pt x="501253" y="60483"/>
                  <a:pt x="490775" y="78819"/>
                  <a:pt x="490775" y="102393"/>
                </a:cubicBezTo>
                <a:lnTo>
                  <a:pt x="490775" y="168592"/>
                </a:lnTo>
                <a:lnTo>
                  <a:pt x="475059" y="168592"/>
                </a:lnTo>
                <a:lnTo>
                  <a:pt x="475059" y="79772"/>
                </a:lnTo>
                <a:cubicBezTo>
                  <a:pt x="475059" y="69294"/>
                  <a:pt x="475059" y="58340"/>
                  <a:pt x="474821" y="48815"/>
                </a:cubicBezTo>
                <a:lnTo>
                  <a:pt x="490299" y="48815"/>
                </a:lnTo>
                <a:cubicBezTo>
                  <a:pt x="490537" y="52625"/>
                  <a:pt x="491013" y="62150"/>
                  <a:pt x="490775" y="68818"/>
                </a:cubicBezTo>
                <a:cubicBezTo>
                  <a:pt x="496014" y="57388"/>
                  <a:pt x="506968" y="45958"/>
                  <a:pt x="526256" y="45958"/>
                </a:cubicBezTo>
                <a:close/>
                <a:moveTo>
                  <a:pt x="326231" y="45958"/>
                </a:moveTo>
                <a:cubicBezTo>
                  <a:pt x="343138" y="45958"/>
                  <a:pt x="355758" y="54292"/>
                  <a:pt x="360283" y="68580"/>
                </a:cubicBezTo>
                <a:cubicBezTo>
                  <a:pt x="366474" y="56673"/>
                  <a:pt x="378142" y="45958"/>
                  <a:pt x="399097" y="45958"/>
                </a:cubicBezTo>
                <a:cubicBezTo>
                  <a:pt x="417909" y="45958"/>
                  <a:pt x="436721" y="56912"/>
                  <a:pt x="436721" y="89773"/>
                </a:cubicBezTo>
                <a:lnTo>
                  <a:pt x="436721" y="168592"/>
                </a:lnTo>
                <a:lnTo>
                  <a:pt x="421004" y="168592"/>
                </a:lnTo>
                <a:lnTo>
                  <a:pt x="421004" y="91678"/>
                </a:lnTo>
                <a:cubicBezTo>
                  <a:pt x="421004" y="76676"/>
                  <a:pt x="415528" y="60483"/>
                  <a:pt x="394811" y="60483"/>
                </a:cubicBezTo>
                <a:cubicBezTo>
                  <a:pt x="373379" y="60483"/>
                  <a:pt x="363616" y="77390"/>
                  <a:pt x="363616" y="99774"/>
                </a:cubicBezTo>
                <a:lnTo>
                  <a:pt x="363616" y="168592"/>
                </a:lnTo>
                <a:lnTo>
                  <a:pt x="348138" y="168592"/>
                </a:lnTo>
                <a:lnTo>
                  <a:pt x="348138" y="92154"/>
                </a:lnTo>
                <a:cubicBezTo>
                  <a:pt x="348138" y="75485"/>
                  <a:pt x="343138" y="60483"/>
                  <a:pt x="322659" y="60483"/>
                </a:cubicBezTo>
                <a:cubicBezTo>
                  <a:pt x="301228" y="60483"/>
                  <a:pt x="290750" y="78819"/>
                  <a:pt x="290750" y="102393"/>
                </a:cubicBezTo>
                <a:lnTo>
                  <a:pt x="290750" y="168592"/>
                </a:lnTo>
                <a:lnTo>
                  <a:pt x="275034" y="168592"/>
                </a:lnTo>
                <a:lnTo>
                  <a:pt x="275034" y="79772"/>
                </a:lnTo>
                <a:cubicBezTo>
                  <a:pt x="275034" y="69294"/>
                  <a:pt x="275034" y="58340"/>
                  <a:pt x="274796" y="48815"/>
                </a:cubicBezTo>
                <a:lnTo>
                  <a:pt x="290274" y="48815"/>
                </a:lnTo>
                <a:cubicBezTo>
                  <a:pt x="290512" y="52625"/>
                  <a:pt x="290988" y="62150"/>
                  <a:pt x="290750" y="68818"/>
                </a:cubicBezTo>
                <a:cubicBezTo>
                  <a:pt x="295989" y="57388"/>
                  <a:pt x="306943" y="45958"/>
                  <a:pt x="326231" y="45958"/>
                </a:cubicBezTo>
                <a:close/>
                <a:moveTo>
                  <a:pt x="192643" y="45958"/>
                </a:moveTo>
                <a:cubicBezTo>
                  <a:pt x="220741" y="45958"/>
                  <a:pt x="236458" y="57626"/>
                  <a:pt x="236458" y="84296"/>
                </a:cubicBezTo>
                <a:lnTo>
                  <a:pt x="236458" y="144303"/>
                </a:lnTo>
                <a:cubicBezTo>
                  <a:pt x="236458" y="155019"/>
                  <a:pt x="237410" y="165020"/>
                  <a:pt x="238124" y="168592"/>
                </a:cubicBezTo>
                <a:lnTo>
                  <a:pt x="222885" y="168592"/>
                </a:lnTo>
                <a:cubicBezTo>
                  <a:pt x="221932" y="165735"/>
                  <a:pt x="221218" y="160258"/>
                  <a:pt x="220980" y="151447"/>
                </a:cubicBezTo>
                <a:cubicBezTo>
                  <a:pt x="216693" y="159782"/>
                  <a:pt x="206692" y="171450"/>
                  <a:pt x="182641" y="171450"/>
                </a:cubicBezTo>
                <a:cubicBezTo>
                  <a:pt x="154543" y="171450"/>
                  <a:pt x="142636" y="153352"/>
                  <a:pt x="142636" y="135255"/>
                </a:cubicBezTo>
                <a:cubicBezTo>
                  <a:pt x="142636" y="108585"/>
                  <a:pt x="163353" y="96678"/>
                  <a:pt x="199072" y="96678"/>
                </a:cubicBezTo>
                <a:lnTo>
                  <a:pt x="220741" y="96678"/>
                </a:lnTo>
                <a:lnTo>
                  <a:pt x="220741" y="85248"/>
                </a:lnTo>
                <a:cubicBezTo>
                  <a:pt x="220741" y="73818"/>
                  <a:pt x="217170" y="59293"/>
                  <a:pt x="192166" y="59293"/>
                </a:cubicBezTo>
                <a:cubicBezTo>
                  <a:pt x="169783" y="59293"/>
                  <a:pt x="166449" y="70723"/>
                  <a:pt x="164068" y="80248"/>
                </a:cubicBezTo>
                <a:lnTo>
                  <a:pt x="148351" y="80248"/>
                </a:lnTo>
                <a:cubicBezTo>
                  <a:pt x="149780" y="65722"/>
                  <a:pt x="158829" y="45958"/>
                  <a:pt x="192643" y="45958"/>
                </a:cubicBezTo>
                <a:close/>
                <a:moveTo>
                  <a:pt x="60245" y="0"/>
                </a:moveTo>
                <a:cubicBezTo>
                  <a:pt x="98107" y="0"/>
                  <a:pt x="114061" y="22622"/>
                  <a:pt x="116205" y="43577"/>
                </a:cubicBezTo>
                <a:lnTo>
                  <a:pt x="98821" y="43577"/>
                </a:lnTo>
                <a:cubicBezTo>
                  <a:pt x="95250" y="27146"/>
                  <a:pt x="84772" y="14525"/>
                  <a:pt x="59531" y="14525"/>
                </a:cubicBezTo>
                <a:cubicBezTo>
                  <a:pt x="37147" y="14525"/>
                  <a:pt x="24765" y="24765"/>
                  <a:pt x="24765" y="42148"/>
                </a:cubicBezTo>
                <a:cubicBezTo>
                  <a:pt x="24765" y="59055"/>
                  <a:pt x="35004" y="65722"/>
                  <a:pt x="65008" y="73104"/>
                </a:cubicBezTo>
                <a:cubicBezTo>
                  <a:pt x="112156" y="84772"/>
                  <a:pt x="119776" y="103346"/>
                  <a:pt x="119776" y="124063"/>
                </a:cubicBezTo>
                <a:cubicBezTo>
                  <a:pt x="119776" y="149542"/>
                  <a:pt x="100965" y="170497"/>
                  <a:pt x="61436" y="170497"/>
                </a:cubicBezTo>
                <a:cubicBezTo>
                  <a:pt x="19764" y="170497"/>
                  <a:pt x="3333" y="146923"/>
                  <a:pt x="0" y="123110"/>
                </a:cubicBezTo>
                <a:lnTo>
                  <a:pt x="17621" y="123110"/>
                </a:lnTo>
                <a:cubicBezTo>
                  <a:pt x="22383" y="144303"/>
                  <a:pt x="36433" y="156448"/>
                  <a:pt x="62388" y="156448"/>
                </a:cubicBezTo>
                <a:cubicBezTo>
                  <a:pt x="90725" y="156448"/>
                  <a:pt x="101679" y="142637"/>
                  <a:pt x="101679" y="125492"/>
                </a:cubicBezTo>
                <a:cubicBezTo>
                  <a:pt x="101679" y="107632"/>
                  <a:pt x="93583" y="97155"/>
                  <a:pt x="58340" y="88582"/>
                </a:cubicBezTo>
                <a:cubicBezTo>
                  <a:pt x="21431" y="79295"/>
                  <a:pt x="6905" y="67151"/>
                  <a:pt x="6905" y="43338"/>
                </a:cubicBezTo>
                <a:cubicBezTo>
                  <a:pt x="6905" y="20240"/>
                  <a:pt x="23812" y="0"/>
                  <a:pt x="6024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86412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skapings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Et bilde som inneholder tekst&#10;&#10;Automatisk generert beskrivelse">
            <a:extLst>
              <a:ext uri="{FF2B5EF4-FFF2-40B4-BE49-F238E27FC236}">
                <a16:creationId xmlns:a16="http://schemas.microsoft.com/office/drawing/2014/main" id="{94A19347-95B7-6A4A-A792-70AAD4A6F8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74258" y="2993539"/>
            <a:ext cx="4443484" cy="87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5308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logo">
    <p:bg>
      <p:bgPr>
        <a:solidFill>
          <a:srgbClr val="E6E3D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C3D1DC64-24A8-7C45-B7B6-71B1E06786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3182" y="3036455"/>
            <a:ext cx="4225636" cy="785091"/>
          </a:xfrm>
          <a:prstGeom prst="rect">
            <a:avLst/>
          </a:prstGeom>
        </p:spPr>
      </p:pic>
      <p:sp>
        <p:nvSpPr>
          <p:cNvPr id="4" name="Friform 3">
            <a:extLst>
              <a:ext uri="{FF2B5EF4-FFF2-40B4-BE49-F238E27FC236}">
                <a16:creationId xmlns:a16="http://schemas.microsoft.com/office/drawing/2014/main" id="{7252D788-5165-4E2A-A5A1-7E9A06DD79C9}"/>
              </a:ext>
            </a:extLst>
          </p:cNvPr>
          <p:cNvSpPr/>
          <p:nvPr userDrawn="1"/>
        </p:nvSpPr>
        <p:spPr>
          <a:xfrm>
            <a:off x="10545396" y="5683548"/>
            <a:ext cx="1104662" cy="749141"/>
          </a:xfrm>
          <a:custGeom>
            <a:avLst/>
            <a:gdLst/>
            <a:ahLst/>
            <a:cxnLst/>
            <a:rect l="l" t="t" r="r" b="b"/>
            <a:pathLst>
              <a:path w="1104662" h="749141">
                <a:moveTo>
                  <a:pt x="501253" y="590550"/>
                </a:moveTo>
                <a:cubicBezTo>
                  <a:pt x="476012" y="590550"/>
                  <a:pt x="464820" y="611981"/>
                  <a:pt x="464820" y="638651"/>
                </a:cubicBezTo>
                <a:cubicBezTo>
                  <a:pt x="464820" y="665560"/>
                  <a:pt x="478869" y="684610"/>
                  <a:pt x="500539" y="684610"/>
                </a:cubicBezTo>
                <a:cubicBezTo>
                  <a:pt x="528637" y="684610"/>
                  <a:pt x="536972" y="666036"/>
                  <a:pt x="536972" y="636985"/>
                </a:cubicBezTo>
                <a:cubicBezTo>
                  <a:pt x="536972" y="607457"/>
                  <a:pt x="528399" y="590550"/>
                  <a:pt x="501253" y="590550"/>
                </a:cubicBezTo>
                <a:close/>
                <a:moveTo>
                  <a:pt x="378381" y="590550"/>
                </a:moveTo>
                <a:cubicBezTo>
                  <a:pt x="353139" y="590550"/>
                  <a:pt x="340757" y="611029"/>
                  <a:pt x="340757" y="639128"/>
                </a:cubicBezTo>
                <a:cubicBezTo>
                  <a:pt x="340757" y="666750"/>
                  <a:pt x="355283" y="687943"/>
                  <a:pt x="378857" y="687943"/>
                </a:cubicBezTo>
                <a:cubicBezTo>
                  <a:pt x="402907" y="687943"/>
                  <a:pt x="416481" y="668179"/>
                  <a:pt x="416481" y="639366"/>
                </a:cubicBezTo>
                <a:cubicBezTo>
                  <a:pt x="416481" y="611505"/>
                  <a:pt x="403145" y="590550"/>
                  <a:pt x="378381" y="590550"/>
                </a:cubicBezTo>
                <a:close/>
                <a:moveTo>
                  <a:pt x="967502" y="590074"/>
                </a:moveTo>
                <a:cubicBezTo>
                  <a:pt x="944404" y="590074"/>
                  <a:pt x="934164" y="606028"/>
                  <a:pt x="931783" y="629365"/>
                </a:cubicBezTo>
                <a:lnTo>
                  <a:pt x="1001315" y="629365"/>
                </a:lnTo>
                <a:cubicBezTo>
                  <a:pt x="1001077" y="607457"/>
                  <a:pt x="989647" y="590074"/>
                  <a:pt x="967502" y="590074"/>
                </a:cubicBezTo>
                <a:close/>
                <a:moveTo>
                  <a:pt x="634127" y="590074"/>
                </a:moveTo>
                <a:cubicBezTo>
                  <a:pt x="611029" y="590074"/>
                  <a:pt x="600789" y="606028"/>
                  <a:pt x="598408" y="629365"/>
                </a:cubicBezTo>
                <a:lnTo>
                  <a:pt x="667941" y="629365"/>
                </a:lnTo>
                <a:cubicBezTo>
                  <a:pt x="667702" y="607457"/>
                  <a:pt x="656272" y="590074"/>
                  <a:pt x="634127" y="590074"/>
                </a:cubicBezTo>
                <a:close/>
                <a:moveTo>
                  <a:pt x="1104662" y="576501"/>
                </a:moveTo>
                <a:lnTo>
                  <a:pt x="1104662" y="592931"/>
                </a:lnTo>
                <a:cubicBezTo>
                  <a:pt x="1079897" y="594122"/>
                  <a:pt x="1063704" y="609362"/>
                  <a:pt x="1063704" y="638651"/>
                </a:cubicBezTo>
                <a:lnTo>
                  <a:pt x="1063704" y="699135"/>
                </a:lnTo>
                <a:lnTo>
                  <a:pt x="1047750" y="699135"/>
                </a:lnTo>
                <a:lnTo>
                  <a:pt x="1047750" y="611981"/>
                </a:lnTo>
                <a:cubicBezTo>
                  <a:pt x="1047750" y="593408"/>
                  <a:pt x="1047512" y="584359"/>
                  <a:pt x="1047512" y="579358"/>
                </a:cubicBezTo>
                <a:lnTo>
                  <a:pt x="1062990" y="579358"/>
                </a:lnTo>
                <a:cubicBezTo>
                  <a:pt x="1063466" y="582930"/>
                  <a:pt x="1063704" y="591503"/>
                  <a:pt x="1063704" y="605076"/>
                </a:cubicBezTo>
                <a:cubicBezTo>
                  <a:pt x="1070372" y="587931"/>
                  <a:pt x="1085135" y="577215"/>
                  <a:pt x="1104662" y="576501"/>
                </a:cubicBezTo>
                <a:close/>
                <a:moveTo>
                  <a:pt x="967740" y="576501"/>
                </a:moveTo>
                <a:cubicBezTo>
                  <a:pt x="1005602" y="576501"/>
                  <a:pt x="1017746" y="607933"/>
                  <a:pt x="1017746" y="631746"/>
                </a:cubicBezTo>
                <a:cubicBezTo>
                  <a:pt x="1017746" y="635318"/>
                  <a:pt x="1017746" y="638651"/>
                  <a:pt x="1017508" y="641747"/>
                </a:cubicBezTo>
                <a:lnTo>
                  <a:pt x="931069" y="641747"/>
                </a:lnTo>
                <a:cubicBezTo>
                  <a:pt x="931069" y="669608"/>
                  <a:pt x="945118" y="687943"/>
                  <a:pt x="967025" y="687943"/>
                </a:cubicBezTo>
                <a:cubicBezTo>
                  <a:pt x="987981" y="687943"/>
                  <a:pt x="994886" y="676513"/>
                  <a:pt x="998934" y="667226"/>
                </a:cubicBezTo>
                <a:lnTo>
                  <a:pt x="1015127" y="667226"/>
                </a:lnTo>
                <a:cubicBezTo>
                  <a:pt x="1010126" y="682943"/>
                  <a:pt x="997505" y="701993"/>
                  <a:pt x="966549" y="701993"/>
                </a:cubicBezTo>
                <a:cubicBezTo>
                  <a:pt x="929402" y="701993"/>
                  <a:pt x="914876" y="671036"/>
                  <a:pt x="914876" y="640318"/>
                </a:cubicBezTo>
                <a:cubicBezTo>
                  <a:pt x="914876" y="605552"/>
                  <a:pt x="932259" y="576501"/>
                  <a:pt x="967740" y="576501"/>
                </a:cubicBezTo>
                <a:close/>
                <a:moveTo>
                  <a:pt x="634365" y="576501"/>
                </a:moveTo>
                <a:cubicBezTo>
                  <a:pt x="672227" y="576501"/>
                  <a:pt x="684371" y="607933"/>
                  <a:pt x="684371" y="631746"/>
                </a:cubicBezTo>
                <a:cubicBezTo>
                  <a:pt x="684371" y="635318"/>
                  <a:pt x="684371" y="638651"/>
                  <a:pt x="684133" y="641747"/>
                </a:cubicBezTo>
                <a:lnTo>
                  <a:pt x="597694" y="641747"/>
                </a:lnTo>
                <a:cubicBezTo>
                  <a:pt x="597694" y="669608"/>
                  <a:pt x="611743" y="687943"/>
                  <a:pt x="633651" y="687943"/>
                </a:cubicBezTo>
                <a:cubicBezTo>
                  <a:pt x="654605" y="687943"/>
                  <a:pt x="661511" y="676513"/>
                  <a:pt x="665559" y="667226"/>
                </a:cubicBezTo>
                <a:lnTo>
                  <a:pt x="681752" y="667226"/>
                </a:lnTo>
                <a:cubicBezTo>
                  <a:pt x="676751" y="682943"/>
                  <a:pt x="664131" y="701993"/>
                  <a:pt x="633174" y="701993"/>
                </a:cubicBezTo>
                <a:cubicBezTo>
                  <a:pt x="596027" y="701993"/>
                  <a:pt x="581501" y="671036"/>
                  <a:pt x="581501" y="640318"/>
                </a:cubicBezTo>
                <a:cubicBezTo>
                  <a:pt x="581501" y="605552"/>
                  <a:pt x="598884" y="576501"/>
                  <a:pt x="634365" y="576501"/>
                </a:cubicBezTo>
                <a:close/>
                <a:moveTo>
                  <a:pt x="499586" y="576501"/>
                </a:moveTo>
                <a:cubicBezTo>
                  <a:pt x="523399" y="576501"/>
                  <a:pt x="533400" y="587693"/>
                  <a:pt x="536496" y="596503"/>
                </a:cubicBezTo>
                <a:cubicBezTo>
                  <a:pt x="536734" y="590312"/>
                  <a:pt x="537210" y="581978"/>
                  <a:pt x="537448" y="579358"/>
                </a:cubicBezTo>
                <a:lnTo>
                  <a:pt x="552450" y="579358"/>
                </a:lnTo>
                <a:cubicBezTo>
                  <a:pt x="552450" y="584835"/>
                  <a:pt x="551974" y="602456"/>
                  <a:pt x="551974" y="613886"/>
                </a:cubicBezTo>
                <a:lnTo>
                  <a:pt x="551974" y="689848"/>
                </a:lnTo>
                <a:cubicBezTo>
                  <a:pt x="551974" y="728186"/>
                  <a:pt x="535543" y="749141"/>
                  <a:pt x="498634" y="749141"/>
                </a:cubicBezTo>
                <a:cubicBezTo>
                  <a:pt x="465296" y="749141"/>
                  <a:pt x="453152" y="730330"/>
                  <a:pt x="450532" y="712946"/>
                </a:cubicBezTo>
                <a:lnTo>
                  <a:pt x="466725" y="712946"/>
                </a:lnTo>
                <a:cubicBezTo>
                  <a:pt x="470773" y="727948"/>
                  <a:pt x="482917" y="735330"/>
                  <a:pt x="499348" y="735330"/>
                </a:cubicBezTo>
                <a:cubicBezTo>
                  <a:pt x="528875" y="735330"/>
                  <a:pt x="536496" y="716518"/>
                  <a:pt x="536496" y="687467"/>
                </a:cubicBezTo>
                <a:lnTo>
                  <a:pt x="536496" y="676275"/>
                </a:lnTo>
                <a:cubicBezTo>
                  <a:pt x="530066" y="690801"/>
                  <a:pt x="518636" y="698897"/>
                  <a:pt x="497681" y="698897"/>
                </a:cubicBezTo>
                <a:cubicBezTo>
                  <a:pt x="468868" y="698897"/>
                  <a:pt x="448151" y="675561"/>
                  <a:pt x="448151" y="639366"/>
                </a:cubicBezTo>
                <a:cubicBezTo>
                  <a:pt x="448151" y="599599"/>
                  <a:pt x="471011" y="576501"/>
                  <a:pt x="499586" y="576501"/>
                </a:cubicBezTo>
                <a:close/>
                <a:moveTo>
                  <a:pt x="379095" y="576501"/>
                </a:moveTo>
                <a:cubicBezTo>
                  <a:pt x="411718" y="576501"/>
                  <a:pt x="433149" y="601266"/>
                  <a:pt x="433149" y="638890"/>
                </a:cubicBezTo>
                <a:cubicBezTo>
                  <a:pt x="433149" y="672941"/>
                  <a:pt x="414099" y="701993"/>
                  <a:pt x="377904" y="701993"/>
                </a:cubicBezTo>
                <a:cubicBezTo>
                  <a:pt x="344567" y="701993"/>
                  <a:pt x="324326" y="675323"/>
                  <a:pt x="324326" y="639366"/>
                </a:cubicBezTo>
                <a:cubicBezTo>
                  <a:pt x="324326" y="604600"/>
                  <a:pt x="343853" y="576501"/>
                  <a:pt x="379095" y="576501"/>
                </a:cubicBezTo>
                <a:close/>
                <a:moveTo>
                  <a:pt x="719137" y="542925"/>
                </a:moveTo>
                <a:lnTo>
                  <a:pt x="735092" y="542925"/>
                </a:lnTo>
                <a:lnTo>
                  <a:pt x="735092" y="579358"/>
                </a:lnTo>
                <a:lnTo>
                  <a:pt x="762714" y="579358"/>
                </a:lnTo>
                <a:lnTo>
                  <a:pt x="762714" y="593170"/>
                </a:lnTo>
                <a:lnTo>
                  <a:pt x="735092" y="593170"/>
                </a:lnTo>
                <a:lnTo>
                  <a:pt x="735092" y="667465"/>
                </a:lnTo>
                <a:cubicBezTo>
                  <a:pt x="735092" y="680085"/>
                  <a:pt x="737949" y="686991"/>
                  <a:pt x="749141" y="686991"/>
                </a:cubicBezTo>
                <a:cubicBezTo>
                  <a:pt x="752475" y="686991"/>
                  <a:pt x="756999" y="686753"/>
                  <a:pt x="760571" y="685800"/>
                </a:cubicBezTo>
                <a:lnTo>
                  <a:pt x="760571" y="698659"/>
                </a:lnTo>
                <a:cubicBezTo>
                  <a:pt x="756047" y="700326"/>
                  <a:pt x="749855" y="700802"/>
                  <a:pt x="744379" y="700802"/>
                </a:cubicBezTo>
                <a:cubicBezTo>
                  <a:pt x="727472" y="700802"/>
                  <a:pt x="719137" y="692230"/>
                  <a:pt x="719137" y="672703"/>
                </a:cubicBezTo>
                <a:lnTo>
                  <a:pt x="719137" y="593170"/>
                </a:lnTo>
                <a:lnTo>
                  <a:pt x="697468" y="593170"/>
                </a:lnTo>
                <a:lnTo>
                  <a:pt x="697468" y="579358"/>
                </a:lnTo>
                <a:lnTo>
                  <a:pt x="719137" y="579358"/>
                </a:lnTo>
                <a:close/>
                <a:moveTo>
                  <a:pt x="261938" y="542925"/>
                </a:moveTo>
                <a:lnTo>
                  <a:pt x="277892" y="542925"/>
                </a:lnTo>
                <a:lnTo>
                  <a:pt x="277892" y="579358"/>
                </a:lnTo>
                <a:lnTo>
                  <a:pt x="305514" y="579358"/>
                </a:lnTo>
                <a:lnTo>
                  <a:pt x="305514" y="593170"/>
                </a:lnTo>
                <a:lnTo>
                  <a:pt x="277892" y="593170"/>
                </a:lnTo>
                <a:lnTo>
                  <a:pt x="277892" y="667465"/>
                </a:lnTo>
                <a:cubicBezTo>
                  <a:pt x="277892" y="680085"/>
                  <a:pt x="280749" y="686991"/>
                  <a:pt x="291941" y="686991"/>
                </a:cubicBezTo>
                <a:cubicBezTo>
                  <a:pt x="295275" y="686991"/>
                  <a:pt x="299799" y="686753"/>
                  <a:pt x="303371" y="685800"/>
                </a:cubicBezTo>
                <a:lnTo>
                  <a:pt x="303371" y="698659"/>
                </a:lnTo>
                <a:cubicBezTo>
                  <a:pt x="298847" y="700326"/>
                  <a:pt x="292656" y="700802"/>
                  <a:pt x="287179" y="700802"/>
                </a:cubicBezTo>
                <a:cubicBezTo>
                  <a:pt x="270272" y="700802"/>
                  <a:pt x="261938" y="692230"/>
                  <a:pt x="261938" y="672703"/>
                </a:cubicBezTo>
                <a:lnTo>
                  <a:pt x="261938" y="593170"/>
                </a:lnTo>
                <a:lnTo>
                  <a:pt x="240268" y="593170"/>
                </a:lnTo>
                <a:lnTo>
                  <a:pt x="240268" y="579358"/>
                </a:lnTo>
                <a:lnTo>
                  <a:pt x="261938" y="579358"/>
                </a:lnTo>
                <a:close/>
                <a:moveTo>
                  <a:pt x="790575" y="523875"/>
                </a:moveTo>
                <a:lnTo>
                  <a:pt x="806529" y="523875"/>
                </a:lnTo>
                <a:lnTo>
                  <a:pt x="806529" y="598408"/>
                </a:lnTo>
                <a:cubicBezTo>
                  <a:pt x="812959" y="586740"/>
                  <a:pt x="824389" y="576501"/>
                  <a:pt x="845105" y="576501"/>
                </a:cubicBezTo>
                <a:cubicBezTo>
                  <a:pt x="862965" y="576501"/>
                  <a:pt x="885587" y="586026"/>
                  <a:pt x="885587" y="622697"/>
                </a:cubicBezTo>
                <a:lnTo>
                  <a:pt x="885587" y="699135"/>
                </a:lnTo>
                <a:lnTo>
                  <a:pt x="869632" y="699135"/>
                </a:lnTo>
                <a:lnTo>
                  <a:pt x="869632" y="625793"/>
                </a:lnTo>
                <a:cubicBezTo>
                  <a:pt x="869632" y="603409"/>
                  <a:pt x="859869" y="591026"/>
                  <a:pt x="841057" y="591026"/>
                </a:cubicBezTo>
                <a:cubicBezTo>
                  <a:pt x="818197" y="591026"/>
                  <a:pt x="806529" y="605552"/>
                  <a:pt x="806529" y="632936"/>
                </a:cubicBezTo>
                <a:lnTo>
                  <a:pt x="806529" y="699135"/>
                </a:lnTo>
                <a:lnTo>
                  <a:pt x="790575" y="699135"/>
                </a:lnTo>
                <a:close/>
                <a:moveTo>
                  <a:pt x="910828" y="323850"/>
                </a:moveTo>
                <a:cubicBezTo>
                  <a:pt x="885587" y="323850"/>
                  <a:pt x="874395" y="345281"/>
                  <a:pt x="874395" y="371951"/>
                </a:cubicBezTo>
                <a:cubicBezTo>
                  <a:pt x="874395" y="398860"/>
                  <a:pt x="888444" y="417910"/>
                  <a:pt x="910114" y="417910"/>
                </a:cubicBezTo>
                <a:cubicBezTo>
                  <a:pt x="938212" y="417910"/>
                  <a:pt x="946547" y="399336"/>
                  <a:pt x="946547" y="370285"/>
                </a:cubicBezTo>
                <a:cubicBezTo>
                  <a:pt x="946547" y="340757"/>
                  <a:pt x="937974" y="323850"/>
                  <a:pt x="910828" y="323850"/>
                </a:cubicBezTo>
                <a:close/>
                <a:moveTo>
                  <a:pt x="778193" y="323850"/>
                </a:moveTo>
                <a:cubicBezTo>
                  <a:pt x="755809" y="323850"/>
                  <a:pt x="741045" y="341710"/>
                  <a:pt x="741045" y="373380"/>
                </a:cubicBezTo>
                <a:cubicBezTo>
                  <a:pt x="741045" y="404336"/>
                  <a:pt x="756523" y="421243"/>
                  <a:pt x="776287" y="421243"/>
                </a:cubicBezTo>
                <a:cubicBezTo>
                  <a:pt x="806291" y="421243"/>
                  <a:pt x="813911" y="399812"/>
                  <a:pt x="813911" y="370046"/>
                </a:cubicBezTo>
                <a:cubicBezTo>
                  <a:pt x="813911" y="341233"/>
                  <a:pt x="807244" y="323850"/>
                  <a:pt x="778193" y="323850"/>
                </a:cubicBezTo>
                <a:close/>
                <a:moveTo>
                  <a:pt x="292656" y="323850"/>
                </a:moveTo>
                <a:cubicBezTo>
                  <a:pt x="267414" y="323850"/>
                  <a:pt x="255032" y="344329"/>
                  <a:pt x="255032" y="372428"/>
                </a:cubicBezTo>
                <a:cubicBezTo>
                  <a:pt x="255032" y="400050"/>
                  <a:pt x="269558" y="421243"/>
                  <a:pt x="293132" y="421243"/>
                </a:cubicBezTo>
                <a:cubicBezTo>
                  <a:pt x="317183" y="421243"/>
                  <a:pt x="330756" y="401479"/>
                  <a:pt x="330756" y="372666"/>
                </a:cubicBezTo>
                <a:cubicBezTo>
                  <a:pt x="330756" y="344805"/>
                  <a:pt x="317421" y="323850"/>
                  <a:pt x="292656" y="323850"/>
                </a:cubicBezTo>
                <a:close/>
                <a:moveTo>
                  <a:pt x="1043702" y="323374"/>
                </a:moveTo>
                <a:cubicBezTo>
                  <a:pt x="1020604" y="323374"/>
                  <a:pt x="1010364" y="339328"/>
                  <a:pt x="1007983" y="362665"/>
                </a:cubicBezTo>
                <a:lnTo>
                  <a:pt x="1077515" y="362665"/>
                </a:lnTo>
                <a:cubicBezTo>
                  <a:pt x="1077277" y="340757"/>
                  <a:pt x="1065847" y="323374"/>
                  <a:pt x="1043702" y="323374"/>
                </a:cubicBezTo>
                <a:close/>
                <a:moveTo>
                  <a:pt x="653177" y="323374"/>
                </a:moveTo>
                <a:cubicBezTo>
                  <a:pt x="630079" y="323374"/>
                  <a:pt x="619839" y="339328"/>
                  <a:pt x="617458" y="362665"/>
                </a:cubicBezTo>
                <a:lnTo>
                  <a:pt x="686991" y="362665"/>
                </a:lnTo>
                <a:cubicBezTo>
                  <a:pt x="686752" y="340757"/>
                  <a:pt x="675322" y="323374"/>
                  <a:pt x="653177" y="323374"/>
                </a:cubicBezTo>
                <a:close/>
                <a:moveTo>
                  <a:pt x="359331" y="312658"/>
                </a:moveTo>
                <a:lnTo>
                  <a:pt x="376238" y="312658"/>
                </a:lnTo>
                <a:cubicBezTo>
                  <a:pt x="392668" y="371951"/>
                  <a:pt x="401955" y="405765"/>
                  <a:pt x="404098" y="417195"/>
                </a:cubicBezTo>
                <a:lnTo>
                  <a:pt x="404336" y="417195"/>
                </a:lnTo>
                <a:cubicBezTo>
                  <a:pt x="406241" y="406956"/>
                  <a:pt x="416719" y="372666"/>
                  <a:pt x="434578" y="312658"/>
                </a:cubicBezTo>
                <a:lnTo>
                  <a:pt x="451009" y="312658"/>
                </a:lnTo>
                <a:cubicBezTo>
                  <a:pt x="471487" y="383858"/>
                  <a:pt x="477679" y="404336"/>
                  <a:pt x="479822" y="414338"/>
                </a:cubicBezTo>
                <a:lnTo>
                  <a:pt x="480060" y="414338"/>
                </a:lnTo>
                <a:cubicBezTo>
                  <a:pt x="483155" y="401479"/>
                  <a:pt x="488394" y="383381"/>
                  <a:pt x="508873" y="312658"/>
                </a:cubicBezTo>
                <a:lnTo>
                  <a:pt x="525542" y="312658"/>
                </a:lnTo>
                <a:lnTo>
                  <a:pt x="487918" y="432435"/>
                </a:lnTo>
                <a:lnTo>
                  <a:pt x="470535" y="432435"/>
                </a:lnTo>
                <a:cubicBezTo>
                  <a:pt x="458391" y="389335"/>
                  <a:pt x="444579" y="342662"/>
                  <a:pt x="442198" y="330756"/>
                </a:cubicBezTo>
                <a:lnTo>
                  <a:pt x="441960" y="330756"/>
                </a:lnTo>
                <a:cubicBezTo>
                  <a:pt x="439579" y="343138"/>
                  <a:pt x="427196" y="383143"/>
                  <a:pt x="412671" y="432435"/>
                </a:cubicBezTo>
                <a:lnTo>
                  <a:pt x="394335" y="432435"/>
                </a:lnTo>
                <a:close/>
                <a:moveTo>
                  <a:pt x="1043940" y="309801"/>
                </a:moveTo>
                <a:cubicBezTo>
                  <a:pt x="1081802" y="309801"/>
                  <a:pt x="1093946" y="341233"/>
                  <a:pt x="1093946" y="365046"/>
                </a:cubicBezTo>
                <a:cubicBezTo>
                  <a:pt x="1093946" y="368618"/>
                  <a:pt x="1093946" y="371951"/>
                  <a:pt x="1093708" y="375047"/>
                </a:cubicBezTo>
                <a:lnTo>
                  <a:pt x="1007269" y="375047"/>
                </a:lnTo>
                <a:cubicBezTo>
                  <a:pt x="1007269" y="402908"/>
                  <a:pt x="1021318" y="421243"/>
                  <a:pt x="1043225" y="421243"/>
                </a:cubicBezTo>
                <a:cubicBezTo>
                  <a:pt x="1064181" y="421243"/>
                  <a:pt x="1071086" y="409813"/>
                  <a:pt x="1075134" y="400526"/>
                </a:cubicBezTo>
                <a:lnTo>
                  <a:pt x="1091327" y="400526"/>
                </a:lnTo>
                <a:cubicBezTo>
                  <a:pt x="1086326" y="416243"/>
                  <a:pt x="1073705" y="435293"/>
                  <a:pt x="1042749" y="435293"/>
                </a:cubicBezTo>
                <a:cubicBezTo>
                  <a:pt x="1005602" y="435293"/>
                  <a:pt x="991076" y="404336"/>
                  <a:pt x="991076" y="373618"/>
                </a:cubicBezTo>
                <a:cubicBezTo>
                  <a:pt x="991076" y="338852"/>
                  <a:pt x="1008459" y="309801"/>
                  <a:pt x="1043940" y="309801"/>
                </a:cubicBezTo>
                <a:close/>
                <a:moveTo>
                  <a:pt x="909161" y="309801"/>
                </a:moveTo>
                <a:cubicBezTo>
                  <a:pt x="932974" y="309801"/>
                  <a:pt x="942975" y="320993"/>
                  <a:pt x="946071" y="329803"/>
                </a:cubicBezTo>
                <a:cubicBezTo>
                  <a:pt x="946309" y="323612"/>
                  <a:pt x="946785" y="315278"/>
                  <a:pt x="947023" y="312658"/>
                </a:cubicBezTo>
                <a:lnTo>
                  <a:pt x="962025" y="312658"/>
                </a:lnTo>
                <a:cubicBezTo>
                  <a:pt x="962025" y="318135"/>
                  <a:pt x="961549" y="335756"/>
                  <a:pt x="961549" y="347186"/>
                </a:cubicBezTo>
                <a:lnTo>
                  <a:pt x="961549" y="423148"/>
                </a:lnTo>
                <a:cubicBezTo>
                  <a:pt x="961549" y="461486"/>
                  <a:pt x="945118" y="482441"/>
                  <a:pt x="908209" y="482441"/>
                </a:cubicBezTo>
                <a:cubicBezTo>
                  <a:pt x="874871" y="482441"/>
                  <a:pt x="862727" y="463630"/>
                  <a:pt x="860107" y="446246"/>
                </a:cubicBezTo>
                <a:lnTo>
                  <a:pt x="876300" y="446246"/>
                </a:lnTo>
                <a:cubicBezTo>
                  <a:pt x="880348" y="461248"/>
                  <a:pt x="892493" y="468630"/>
                  <a:pt x="908923" y="468630"/>
                </a:cubicBezTo>
                <a:cubicBezTo>
                  <a:pt x="938451" y="468630"/>
                  <a:pt x="946071" y="449818"/>
                  <a:pt x="946071" y="420767"/>
                </a:cubicBezTo>
                <a:lnTo>
                  <a:pt x="946071" y="409575"/>
                </a:lnTo>
                <a:cubicBezTo>
                  <a:pt x="939641" y="424101"/>
                  <a:pt x="928211" y="432197"/>
                  <a:pt x="907256" y="432197"/>
                </a:cubicBezTo>
                <a:cubicBezTo>
                  <a:pt x="878443" y="432197"/>
                  <a:pt x="857726" y="408861"/>
                  <a:pt x="857726" y="372666"/>
                </a:cubicBezTo>
                <a:cubicBezTo>
                  <a:pt x="857726" y="332899"/>
                  <a:pt x="880586" y="309801"/>
                  <a:pt x="909161" y="309801"/>
                </a:cubicBezTo>
                <a:close/>
                <a:moveTo>
                  <a:pt x="653415" y="309801"/>
                </a:moveTo>
                <a:cubicBezTo>
                  <a:pt x="691277" y="309801"/>
                  <a:pt x="703421" y="341233"/>
                  <a:pt x="703421" y="365046"/>
                </a:cubicBezTo>
                <a:cubicBezTo>
                  <a:pt x="703421" y="368618"/>
                  <a:pt x="703421" y="371951"/>
                  <a:pt x="703183" y="375047"/>
                </a:cubicBezTo>
                <a:lnTo>
                  <a:pt x="616744" y="375047"/>
                </a:lnTo>
                <a:cubicBezTo>
                  <a:pt x="616744" y="402908"/>
                  <a:pt x="630793" y="421243"/>
                  <a:pt x="652701" y="421243"/>
                </a:cubicBezTo>
                <a:cubicBezTo>
                  <a:pt x="673655" y="421243"/>
                  <a:pt x="680561" y="409813"/>
                  <a:pt x="684609" y="400526"/>
                </a:cubicBezTo>
                <a:lnTo>
                  <a:pt x="700802" y="400526"/>
                </a:lnTo>
                <a:cubicBezTo>
                  <a:pt x="695801" y="416243"/>
                  <a:pt x="683181" y="435293"/>
                  <a:pt x="652224" y="435293"/>
                </a:cubicBezTo>
                <a:cubicBezTo>
                  <a:pt x="615077" y="435293"/>
                  <a:pt x="600551" y="404336"/>
                  <a:pt x="600551" y="373618"/>
                </a:cubicBezTo>
                <a:cubicBezTo>
                  <a:pt x="600551" y="338852"/>
                  <a:pt x="617934" y="309801"/>
                  <a:pt x="653415" y="309801"/>
                </a:cubicBezTo>
                <a:close/>
                <a:moveTo>
                  <a:pt x="293370" y="309801"/>
                </a:moveTo>
                <a:cubicBezTo>
                  <a:pt x="325993" y="309801"/>
                  <a:pt x="347424" y="334566"/>
                  <a:pt x="347424" y="372190"/>
                </a:cubicBezTo>
                <a:cubicBezTo>
                  <a:pt x="347424" y="406241"/>
                  <a:pt x="328374" y="435293"/>
                  <a:pt x="292179" y="435293"/>
                </a:cubicBezTo>
                <a:cubicBezTo>
                  <a:pt x="258842" y="435293"/>
                  <a:pt x="238601" y="408623"/>
                  <a:pt x="238601" y="372666"/>
                </a:cubicBezTo>
                <a:cubicBezTo>
                  <a:pt x="238601" y="337900"/>
                  <a:pt x="258128" y="309801"/>
                  <a:pt x="293370" y="309801"/>
                </a:cubicBezTo>
                <a:close/>
                <a:moveTo>
                  <a:pt x="169069" y="309801"/>
                </a:moveTo>
                <a:cubicBezTo>
                  <a:pt x="190976" y="309801"/>
                  <a:pt x="209312" y="322421"/>
                  <a:pt x="209312" y="355045"/>
                </a:cubicBezTo>
                <a:lnTo>
                  <a:pt x="209312" y="432435"/>
                </a:lnTo>
                <a:lnTo>
                  <a:pt x="193358" y="432435"/>
                </a:lnTo>
                <a:lnTo>
                  <a:pt x="193358" y="357188"/>
                </a:lnTo>
                <a:cubicBezTo>
                  <a:pt x="193358" y="337423"/>
                  <a:pt x="185261" y="324326"/>
                  <a:pt x="165497" y="324326"/>
                </a:cubicBezTo>
                <a:cubicBezTo>
                  <a:pt x="139779" y="324326"/>
                  <a:pt x="130254" y="345043"/>
                  <a:pt x="130254" y="370285"/>
                </a:cubicBezTo>
                <a:lnTo>
                  <a:pt x="130254" y="432435"/>
                </a:lnTo>
                <a:lnTo>
                  <a:pt x="114300" y="432435"/>
                </a:lnTo>
                <a:lnTo>
                  <a:pt x="114300" y="342900"/>
                </a:lnTo>
                <a:cubicBezTo>
                  <a:pt x="114300" y="332423"/>
                  <a:pt x="114300" y="321945"/>
                  <a:pt x="114062" y="312658"/>
                </a:cubicBezTo>
                <a:lnTo>
                  <a:pt x="129540" y="312658"/>
                </a:lnTo>
                <a:cubicBezTo>
                  <a:pt x="130016" y="316230"/>
                  <a:pt x="130493" y="330518"/>
                  <a:pt x="130254" y="334090"/>
                </a:cubicBezTo>
                <a:cubicBezTo>
                  <a:pt x="135255" y="322660"/>
                  <a:pt x="145018" y="309801"/>
                  <a:pt x="169069" y="309801"/>
                </a:cubicBezTo>
                <a:close/>
                <a:moveTo>
                  <a:pt x="813197" y="257175"/>
                </a:moveTo>
                <a:lnTo>
                  <a:pt x="829151" y="257175"/>
                </a:lnTo>
                <a:lnTo>
                  <a:pt x="829151" y="398145"/>
                </a:lnTo>
                <a:cubicBezTo>
                  <a:pt x="829151" y="409575"/>
                  <a:pt x="829151" y="420529"/>
                  <a:pt x="829389" y="432435"/>
                </a:cubicBezTo>
                <a:lnTo>
                  <a:pt x="814149" y="432435"/>
                </a:lnTo>
                <a:cubicBezTo>
                  <a:pt x="813435" y="429340"/>
                  <a:pt x="813197" y="419100"/>
                  <a:pt x="813197" y="413623"/>
                </a:cubicBezTo>
                <a:cubicBezTo>
                  <a:pt x="807244" y="427435"/>
                  <a:pt x="794385" y="435293"/>
                  <a:pt x="774144" y="435293"/>
                </a:cubicBezTo>
                <a:cubicBezTo>
                  <a:pt x="743188" y="435293"/>
                  <a:pt x="724376" y="410051"/>
                  <a:pt x="724376" y="373856"/>
                </a:cubicBezTo>
                <a:cubicBezTo>
                  <a:pt x="724376" y="336947"/>
                  <a:pt x="744617" y="309801"/>
                  <a:pt x="777478" y="309801"/>
                </a:cubicBezTo>
                <a:cubicBezTo>
                  <a:pt x="800338" y="309801"/>
                  <a:pt x="809863" y="319326"/>
                  <a:pt x="813197" y="326470"/>
                </a:cubicBezTo>
                <a:close/>
                <a:moveTo>
                  <a:pt x="552450" y="257175"/>
                </a:moveTo>
                <a:lnTo>
                  <a:pt x="568404" y="257175"/>
                </a:lnTo>
                <a:lnTo>
                  <a:pt x="568404" y="432435"/>
                </a:lnTo>
                <a:lnTo>
                  <a:pt x="552450" y="432435"/>
                </a:lnTo>
                <a:close/>
                <a:moveTo>
                  <a:pt x="0" y="257175"/>
                </a:moveTo>
                <a:lnTo>
                  <a:pt x="15954" y="257175"/>
                </a:lnTo>
                <a:lnTo>
                  <a:pt x="15954" y="372428"/>
                </a:lnTo>
                <a:cubicBezTo>
                  <a:pt x="26432" y="360521"/>
                  <a:pt x="56674" y="329327"/>
                  <a:pt x="72866" y="312658"/>
                </a:cubicBezTo>
                <a:lnTo>
                  <a:pt x="92393" y="312658"/>
                </a:lnTo>
                <a:lnTo>
                  <a:pt x="46196" y="359807"/>
                </a:lnTo>
                <a:lnTo>
                  <a:pt x="98108" y="432435"/>
                </a:lnTo>
                <a:lnTo>
                  <a:pt x="79058" y="432435"/>
                </a:lnTo>
                <a:lnTo>
                  <a:pt x="35004" y="370046"/>
                </a:lnTo>
                <a:lnTo>
                  <a:pt x="15954" y="388382"/>
                </a:lnTo>
                <a:lnTo>
                  <a:pt x="15954" y="432435"/>
                </a:lnTo>
                <a:lnTo>
                  <a:pt x="0" y="432435"/>
                </a:lnTo>
                <a:close/>
                <a:moveTo>
                  <a:pt x="648176" y="115491"/>
                </a:moveTo>
                <a:cubicBezTo>
                  <a:pt x="622935" y="115491"/>
                  <a:pt x="607933" y="122158"/>
                  <a:pt x="607933" y="140970"/>
                </a:cubicBezTo>
                <a:cubicBezTo>
                  <a:pt x="607933" y="155020"/>
                  <a:pt x="617696" y="164783"/>
                  <a:pt x="633651" y="164783"/>
                </a:cubicBezTo>
                <a:cubicBezTo>
                  <a:pt x="665559" y="164783"/>
                  <a:pt x="669845" y="143590"/>
                  <a:pt x="669845" y="119539"/>
                </a:cubicBezTo>
                <a:lnTo>
                  <a:pt x="669845" y="115491"/>
                </a:lnTo>
                <a:close/>
                <a:moveTo>
                  <a:pt x="1034653" y="66675"/>
                </a:moveTo>
                <a:cubicBezTo>
                  <a:pt x="1009412" y="66675"/>
                  <a:pt x="998220" y="88106"/>
                  <a:pt x="998220" y="114776"/>
                </a:cubicBezTo>
                <a:cubicBezTo>
                  <a:pt x="998220" y="141685"/>
                  <a:pt x="1012269" y="160735"/>
                  <a:pt x="1033939" y="160735"/>
                </a:cubicBezTo>
                <a:cubicBezTo>
                  <a:pt x="1062037" y="160735"/>
                  <a:pt x="1070372" y="142161"/>
                  <a:pt x="1070372" y="113110"/>
                </a:cubicBezTo>
                <a:cubicBezTo>
                  <a:pt x="1070372" y="83582"/>
                  <a:pt x="1061799" y="66675"/>
                  <a:pt x="1034653" y="66675"/>
                </a:cubicBezTo>
                <a:close/>
                <a:moveTo>
                  <a:pt x="519827" y="66199"/>
                </a:moveTo>
                <a:cubicBezTo>
                  <a:pt x="496729" y="66199"/>
                  <a:pt x="486489" y="82153"/>
                  <a:pt x="484108" y="105490"/>
                </a:cubicBezTo>
                <a:lnTo>
                  <a:pt x="553641" y="105490"/>
                </a:lnTo>
                <a:cubicBezTo>
                  <a:pt x="553402" y="83582"/>
                  <a:pt x="541972" y="66199"/>
                  <a:pt x="519827" y="66199"/>
                </a:cubicBezTo>
                <a:close/>
                <a:moveTo>
                  <a:pt x="800100" y="55483"/>
                </a:moveTo>
                <a:lnTo>
                  <a:pt x="816054" y="55483"/>
                </a:lnTo>
                <a:lnTo>
                  <a:pt x="816054" y="175260"/>
                </a:lnTo>
                <a:lnTo>
                  <a:pt x="800100" y="175260"/>
                </a:lnTo>
                <a:close/>
                <a:moveTo>
                  <a:pt x="1032986" y="52626"/>
                </a:moveTo>
                <a:cubicBezTo>
                  <a:pt x="1056799" y="52626"/>
                  <a:pt x="1066800" y="63818"/>
                  <a:pt x="1069896" y="72628"/>
                </a:cubicBezTo>
                <a:cubicBezTo>
                  <a:pt x="1070134" y="66437"/>
                  <a:pt x="1070610" y="58103"/>
                  <a:pt x="1070848" y="55483"/>
                </a:cubicBezTo>
                <a:lnTo>
                  <a:pt x="1085850" y="55483"/>
                </a:lnTo>
                <a:cubicBezTo>
                  <a:pt x="1085850" y="60960"/>
                  <a:pt x="1085374" y="78581"/>
                  <a:pt x="1085374" y="90011"/>
                </a:cubicBezTo>
                <a:lnTo>
                  <a:pt x="1085374" y="165973"/>
                </a:lnTo>
                <a:cubicBezTo>
                  <a:pt x="1085374" y="204311"/>
                  <a:pt x="1068943" y="225266"/>
                  <a:pt x="1032034" y="225266"/>
                </a:cubicBezTo>
                <a:cubicBezTo>
                  <a:pt x="998696" y="225266"/>
                  <a:pt x="986552" y="206455"/>
                  <a:pt x="983932" y="189071"/>
                </a:cubicBezTo>
                <a:lnTo>
                  <a:pt x="1000125" y="189071"/>
                </a:lnTo>
                <a:cubicBezTo>
                  <a:pt x="1004173" y="204073"/>
                  <a:pt x="1016317" y="211455"/>
                  <a:pt x="1032748" y="211455"/>
                </a:cubicBezTo>
                <a:cubicBezTo>
                  <a:pt x="1062275" y="211455"/>
                  <a:pt x="1069896" y="192643"/>
                  <a:pt x="1069896" y="163592"/>
                </a:cubicBezTo>
                <a:lnTo>
                  <a:pt x="1069896" y="152400"/>
                </a:lnTo>
                <a:cubicBezTo>
                  <a:pt x="1063466" y="166926"/>
                  <a:pt x="1052036" y="175022"/>
                  <a:pt x="1031081" y="175022"/>
                </a:cubicBezTo>
                <a:cubicBezTo>
                  <a:pt x="1002268" y="175022"/>
                  <a:pt x="981551" y="151686"/>
                  <a:pt x="981551" y="115491"/>
                </a:cubicBezTo>
                <a:cubicBezTo>
                  <a:pt x="981551" y="75724"/>
                  <a:pt x="1004411" y="52626"/>
                  <a:pt x="1032986" y="52626"/>
                </a:cubicBezTo>
                <a:close/>
                <a:moveTo>
                  <a:pt x="912019" y="52626"/>
                </a:moveTo>
                <a:cubicBezTo>
                  <a:pt x="933926" y="52626"/>
                  <a:pt x="952262" y="65247"/>
                  <a:pt x="952262" y="97870"/>
                </a:cubicBezTo>
                <a:lnTo>
                  <a:pt x="952262" y="175260"/>
                </a:lnTo>
                <a:lnTo>
                  <a:pt x="936307" y="175260"/>
                </a:lnTo>
                <a:lnTo>
                  <a:pt x="936307" y="100013"/>
                </a:lnTo>
                <a:cubicBezTo>
                  <a:pt x="936307" y="80248"/>
                  <a:pt x="928211" y="67151"/>
                  <a:pt x="908447" y="67151"/>
                </a:cubicBezTo>
                <a:cubicBezTo>
                  <a:pt x="882729" y="67151"/>
                  <a:pt x="873204" y="87868"/>
                  <a:pt x="873204" y="113110"/>
                </a:cubicBezTo>
                <a:lnTo>
                  <a:pt x="873204" y="175260"/>
                </a:lnTo>
                <a:lnTo>
                  <a:pt x="857250" y="175260"/>
                </a:lnTo>
                <a:lnTo>
                  <a:pt x="857250" y="85725"/>
                </a:lnTo>
                <a:cubicBezTo>
                  <a:pt x="857250" y="75248"/>
                  <a:pt x="857250" y="64770"/>
                  <a:pt x="857012" y="55483"/>
                </a:cubicBezTo>
                <a:lnTo>
                  <a:pt x="872490" y="55483"/>
                </a:lnTo>
                <a:cubicBezTo>
                  <a:pt x="872966" y="59055"/>
                  <a:pt x="873443" y="73343"/>
                  <a:pt x="873204" y="76915"/>
                </a:cubicBezTo>
                <a:cubicBezTo>
                  <a:pt x="878205" y="65485"/>
                  <a:pt x="887968" y="52626"/>
                  <a:pt x="912019" y="52626"/>
                </a:cubicBezTo>
                <a:close/>
                <a:moveTo>
                  <a:pt x="641509" y="52626"/>
                </a:moveTo>
                <a:cubicBezTo>
                  <a:pt x="669607" y="52626"/>
                  <a:pt x="685324" y="64294"/>
                  <a:pt x="685324" y="90964"/>
                </a:cubicBezTo>
                <a:lnTo>
                  <a:pt x="685324" y="150971"/>
                </a:lnTo>
                <a:cubicBezTo>
                  <a:pt x="685324" y="161687"/>
                  <a:pt x="686276" y="171688"/>
                  <a:pt x="686991" y="175260"/>
                </a:cubicBezTo>
                <a:lnTo>
                  <a:pt x="671751" y="175260"/>
                </a:lnTo>
                <a:cubicBezTo>
                  <a:pt x="670798" y="172403"/>
                  <a:pt x="670084" y="166926"/>
                  <a:pt x="669845" y="158115"/>
                </a:cubicBezTo>
                <a:cubicBezTo>
                  <a:pt x="665559" y="166450"/>
                  <a:pt x="655558" y="178118"/>
                  <a:pt x="631507" y="178118"/>
                </a:cubicBezTo>
                <a:cubicBezTo>
                  <a:pt x="603409" y="178118"/>
                  <a:pt x="591502" y="160020"/>
                  <a:pt x="591502" y="141923"/>
                </a:cubicBezTo>
                <a:cubicBezTo>
                  <a:pt x="591502" y="115253"/>
                  <a:pt x="612219" y="103346"/>
                  <a:pt x="647938" y="103346"/>
                </a:cubicBezTo>
                <a:lnTo>
                  <a:pt x="669607" y="103346"/>
                </a:lnTo>
                <a:lnTo>
                  <a:pt x="669607" y="91916"/>
                </a:lnTo>
                <a:cubicBezTo>
                  <a:pt x="669607" y="80486"/>
                  <a:pt x="666035" y="65961"/>
                  <a:pt x="641032" y="65961"/>
                </a:cubicBezTo>
                <a:cubicBezTo>
                  <a:pt x="618649" y="65961"/>
                  <a:pt x="615315" y="77391"/>
                  <a:pt x="612934" y="86916"/>
                </a:cubicBezTo>
                <a:lnTo>
                  <a:pt x="597217" y="86916"/>
                </a:lnTo>
                <a:cubicBezTo>
                  <a:pt x="598646" y="72390"/>
                  <a:pt x="607695" y="52626"/>
                  <a:pt x="641509" y="52626"/>
                </a:cubicBezTo>
                <a:close/>
                <a:moveTo>
                  <a:pt x="520065" y="52626"/>
                </a:moveTo>
                <a:cubicBezTo>
                  <a:pt x="557927" y="52626"/>
                  <a:pt x="570071" y="84058"/>
                  <a:pt x="570071" y="107871"/>
                </a:cubicBezTo>
                <a:cubicBezTo>
                  <a:pt x="570071" y="111443"/>
                  <a:pt x="570071" y="114776"/>
                  <a:pt x="569833" y="117872"/>
                </a:cubicBezTo>
                <a:lnTo>
                  <a:pt x="483394" y="117872"/>
                </a:lnTo>
                <a:cubicBezTo>
                  <a:pt x="483394" y="145733"/>
                  <a:pt x="497443" y="164068"/>
                  <a:pt x="519351" y="164068"/>
                </a:cubicBezTo>
                <a:cubicBezTo>
                  <a:pt x="540305" y="164068"/>
                  <a:pt x="547211" y="152638"/>
                  <a:pt x="551259" y="143351"/>
                </a:cubicBezTo>
                <a:lnTo>
                  <a:pt x="567452" y="143351"/>
                </a:lnTo>
                <a:cubicBezTo>
                  <a:pt x="562451" y="159068"/>
                  <a:pt x="549831" y="178118"/>
                  <a:pt x="518874" y="178118"/>
                </a:cubicBezTo>
                <a:cubicBezTo>
                  <a:pt x="481727" y="178118"/>
                  <a:pt x="467201" y="147161"/>
                  <a:pt x="467201" y="116443"/>
                </a:cubicBezTo>
                <a:cubicBezTo>
                  <a:pt x="467201" y="81677"/>
                  <a:pt x="484584" y="52626"/>
                  <a:pt x="520065" y="52626"/>
                </a:cubicBezTo>
                <a:close/>
                <a:moveTo>
                  <a:pt x="456962" y="52626"/>
                </a:moveTo>
                <a:lnTo>
                  <a:pt x="456962" y="69056"/>
                </a:lnTo>
                <a:cubicBezTo>
                  <a:pt x="432197" y="70247"/>
                  <a:pt x="416004" y="85487"/>
                  <a:pt x="416004" y="114776"/>
                </a:cubicBezTo>
                <a:lnTo>
                  <a:pt x="416004" y="175260"/>
                </a:lnTo>
                <a:lnTo>
                  <a:pt x="400050" y="175260"/>
                </a:lnTo>
                <a:lnTo>
                  <a:pt x="400050" y="88106"/>
                </a:lnTo>
                <a:cubicBezTo>
                  <a:pt x="400050" y="69533"/>
                  <a:pt x="399812" y="60484"/>
                  <a:pt x="399812" y="55483"/>
                </a:cubicBezTo>
                <a:lnTo>
                  <a:pt x="415290" y="55483"/>
                </a:lnTo>
                <a:cubicBezTo>
                  <a:pt x="415766" y="59055"/>
                  <a:pt x="416004" y="67628"/>
                  <a:pt x="416004" y="81201"/>
                </a:cubicBezTo>
                <a:cubicBezTo>
                  <a:pt x="422672" y="64056"/>
                  <a:pt x="437435" y="53340"/>
                  <a:pt x="456962" y="52626"/>
                </a:cubicBezTo>
                <a:close/>
                <a:moveTo>
                  <a:pt x="728662" y="19050"/>
                </a:moveTo>
                <a:lnTo>
                  <a:pt x="744617" y="19050"/>
                </a:lnTo>
                <a:lnTo>
                  <a:pt x="744617" y="55483"/>
                </a:lnTo>
                <a:lnTo>
                  <a:pt x="772239" y="55483"/>
                </a:lnTo>
                <a:lnTo>
                  <a:pt x="772239" y="69295"/>
                </a:lnTo>
                <a:lnTo>
                  <a:pt x="744617" y="69295"/>
                </a:lnTo>
                <a:lnTo>
                  <a:pt x="744617" y="143590"/>
                </a:lnTo>
                <a:cubicBezTo>
                  <a:pt x="744617" y="156210"/>
                  <a:pt x="747474" y="163116"/>
                  <a:pt x="758666" y="163116"/>
                </a:cubicBezTo>
                <a:cubicBezTo>
                  <a:pt x="762000" y="163116"/>
                  <a:pt x="766524" y="162878"/>
                  <a:pt x="770096" y="161925"/>
                </a:cubicBezTo>
                <a:lnTo>
                  <a:pt x="770096" y="174784"/>
                </a:lnTo>
                <a:cubicBezTo>
                  <a:pt x="765572" y="176451"/>
                  <a:pt x="759381" y="176927"/>
                  <a:pt x="753904" y="176927"/>
                </a:cubicBezTo>
                <a:cubicBezTo>
                  <a:pt x="736997" y="176927"/>
                  <a:pt x="728662" y="168355"/>
                  <a:pt x="728662" y="148828"/>
                </a:cubicBezTo>
                <a:lnTo>
                  <a:pt x="728662" y="69295"/>
                </a:lnTo>
                <a:lnTo>
                  <a:pt x="706993" y="69295"/>
                </a:lnTo>
                <a:lnTo>
                  <a:pt x="706993" y="55483"/>
                </a:lnTo>
                <a:lnTo>
                  <a:pt x="728662" y="55483"/>
                </a:lnTo>
                <a:close/>
                <a:moveTo>
                  <a:pt x="306467" y="6668"/>
                </a:moveTo>
                <a:cubicBezTo>
                  <a:pt x="343853" y="6668"/>
                  <a:pt x="365046" y="27623"/>
                  <a:pt x="370284" y="55483"/>
                </a:cubicBezTo>
                <a:lnTo>
                  <a:pt x="353378" y="55483"/>
                </a:lnTo>
                <a:cubicBezTo>
                  <a:pt x="346472" y="35481"/>
                  <a:pt x="333375" y="21432"/>
                  <a:pt x="305753" y="21432"/>
                </a:cubicBezTo>
                <a:cubicBezTo>
                  <a:pt x="266462" y="21432"/>
                  <a:pt x="250269" y="57150"/>
                  <a:pt x="250269" y="92155"/>
                </a:cubicBezTo>
                <a:cubicBezTo>
                  <a:pt x="250269" y="126445"/>
                  <a:pt x="265986" y="162401"/>
                  <a:pt x="306705" y="162401"/>
                </a:cubicBezTo>
                <a:cubicBezTo>
                  <a:pt x="333137" y="162401"/>
                  <a:pt x="345758" y="148114"/>
                  <a:pt x="353139" y="129540"/>
                </a:cubicBezTo>
                <a:lnTo>
                  <a:pt x="370284" y="129540"/>
                </a:lnTo>
                <a:cubicBezTo>
                  <a:pt x="362426" y="156925"/>
                  <a:pt x="342424" y="177165"/>
                  <a:pt x="305991" y="177165"/>
                </a:cubicBezTo>
                <a:cubicBezTo>
                  <a:pt x="257413" y="177165"/>
                  <a:pt x="232410" y="139303"/>
                  <a:pt x="232410" y="92393"/>
                </a:cubicBezTo>
                <a:cubicBezTo>
                  <a:pt x="232410" y="47387"/>
                  <a:pt x="257175" y="6668"/>
                  <a:pt x="306467" y="6668"/>
                </a:cubicBezTo>
                <a:close/>
                <a:moveTo>
                  <a:pt x="800100" y="0"/>
                </a:moveTo>
                <a:lnTo>
                  <a:pt x="816054" y="0"/>
                </a:lnTo>
                <a:lnTo>
                  <a:pt x="816054" y="24527"/>
                </a:lnTo>
                <a:lnTo>
                  <a:pt x="800100" y="24527"/>
                </a:lnTo>
                <a:close/>
              </a:path>
            </a:pathLst>
          </a:custGeom>
          <a:solidFill>
            <a:srgbClr val="D200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42804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red background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3182" y="3036455"/>
            <a:ext cx="4225636" cy="785091"/>
          </a:xfrm>
          <a:prstGeom prst="rect">
            <a:avLst/>
          </a:prstGeom>
        </p:spPr>
      </p:pic>
      <p:sp>
        <p:nvSpPr>
          <p:cNvPr id="2" name="Friform 1">
            <a:extLst>
              <a:ext uri="{FF2B5EF4-FFF2-40B4-BE49-F238E27FC236}">
                <a16:creationId xmlns:a16="http://schemas.microsoft.com/office/drawing/2014/main" id="{70D54F4D-50F1-D4E6-40EB-310BE3BED051}"/>
              </a:ext>
            </a:extLst>
          </p:cNvPr>
          <p:cNvSpPr/>
          <p:nvPr userDrawn="1"/>
        </p:nvSpPr>
        <p:spPr>
          <a:xfrm>
            <a:off x="10545396" y="5683548"/>
            <a:ext cx="1104662" cy="749141"/>
          </a:xfrm>
          <a:custGeom>
            <a:avLst/>
            <a:gdLst/>
            <a:ahLst/>
            <a:cxnLst/>
            <a:rect l="l" t="t" r="r" b="b"/>
            <a:pathLst>
              <a:path w="1104662" h="749141">
                <a:moveTo>
                  <a:pt x="501253" y="590550"/>
                </a:moveTo>
                <a:cubicBezTo>
                  <a:pt x="476012" y="590550"/>
                  <a:pt x="464820" y="611981"/>
                  <a:pt x="464820" y="638651"/>
                </a:cubicBezTo>
                <a:cubicBezTo>
                  <a:pt x="464820" y="665560"/>
                  <a:pt x="478869" y="684610"/>
                  <a:pt x="500539" y="684610"/>
                </a:cubicBezTo>
                <a:cubicBezTo>
                  <a:pt x="528637" y="684610"/>
                  <a:pt x="536972" y="666036"/>
                  <a:pt x="536972" y="636985"/>
                </a:cubicBezTo>
                <a:cubicBezTo>
                  <a:pt x="536972" y="607457"/>
                  <a:pt x="528399" y="590550"/>
                  <a:pt x="501253" y="590550"/>
                </a:cubicBezTo>
                <a:close/>
                <a:moveTo>
                  <a:pt x="378381" y="590550"/>
                </a:moveTo>
                <a:cubicBezTo>
                  <a:pt x="353139" y="590550"/>
                  <a:pt x="340757" y="611029"/>
                  <a:pt x="340757" y="639128"/>
                </a:cubicBezTo>
                <a:cubicBezTo>
                  <a:pt x="340757" y="666750"/>
                  <a:pt x="355283" y="687943"/>
                  <a:pt x="378857" y="687943"/>
                </a:cubicBezTo>
                <a:cubicBezTo>
                  <a:pt x="402907" y="687943"/>
                  <a:pt x="416481" y="668179"/>
                  <a:pt x="416481" y="639366"/>
                </a:cubicBezTo>
                <a:cubicBezTo>
                  <a:pt x="416481" y="611505"/>
                  <a:pt x="403145" y="590550"/>
                  <a:pt x="378381" y="590550"/>
                </a:cubicBezTo>
                <a:close/>
                <a:moveTo>
                  <a:pt x="967502" y="590074"/>
                </a:moveTo>
                <a:cubicBezTo>
                  <a:pt x="944404" y="590074"/>
                  <a:pt x="934164" y="606028"/>
                  <a:pt x="931783" y="629365"/>
                </a:cubicBezTo>
                <a:lnTo>
                  <a:pt x="1001315" y="629365"/>
                </a:lnTo>
                <a:cubicBezTo>
                  <a:pt x="1001077" y="607457"/>
                  <a:pt x="989647" y="590074"/>
                  <a:pt x="967502" y="590074"/>
                </a:cubicBezTo>
                <a:close/>
                <a:moveTo>
                  <a:pt x="634127" y="590074"/>
                </a:moveTo>
                <a:cubicBezTo>
                  <a:pt x="611029" y="590074"/>
                  <a:pt x="600789" y="606028"/>
                  <a:pt x="598408" y="629365"/>
                </a:cubicBezTo>
                <a:lnTo>
                  <a:pt x="667941" y="629365"/>
                </a:lnTo>
                <a:cubicBezTo>
                  <a:pt x="667702" y="607457"/>
                  <a:pt x="656272" y="590074"/>
                  <a:pt x="634127" y="590074"/>
                </a:cubicBezTo>
                <a:close/>
                <a:moveTo>
                  <a:pt x="1104662" y="576501"/>
                </a:moveTo>
                <a:lnTo>
                  <a:pt x="1104662" y="592931"/>
                </a:lnTo>
                <a:cubicBezTo>
                  <a:pt x="1079897" y="594122"/>
                  <a:pt x="1063704" y="609362"/>
                  <a:pt x="1063704" y="638651"/>
                </a:cubicBezTo>
                <a:lnTo>
                  <a:pt x="1063704" y="699135"/>
                </a:lnTo>
                <a:lnTo>
                  <a:pt x="1047750" y="699135"/>
                </a:lnTo>
                <a:lnTo>
                  <a:pt x="1047750" y="611981"/>
                </a:lnTo>
                <a:cubicBezTo>
                  <a:pt x="1047750" y="593408"/>
                  <a:pt x="1047512" y="584359"/>
                  <a:pt x="1047512" y="579358"/>
                </a:cubicBezTo>
                <a:lnTo>
                  <a:pt x="1062990" y="579358"/>
                </a:lnTo>
                <a:cubicBezTo>
                  <a:pt x="1063466" y="582930"/>
                  <a:pt x="1063704" y="591503"/>
                  <a:pt x="1063704" y="605076"/>
                </a:cubicBezTo>
                <a:cubicBezTo>
                  <a:pt x="1070372" y="587931"/>
                  <a:pt x="1085135" y="577215"/>
                  <a:pt x="1104662" y="576501"/>
                </a:cubicBezTo>
                <a:close/>
                <a:moveTo>
                  <a:pt x="967740" y="576501"/>
                </a:moveTo>
                <a:cubicBezTo>
                  <a:pt x="1005602" y="576501"/>
                  <a:pt x="1017746" y="607933"/>
                  <a:pt x="1017746" y="631746"/>
                </a:cubicBezTo>
                <a:cubicBezTo>
                  <a:pt x="1017746" y="635318"/>
                  <a:pt x="1017746" y="638651"/>
                  <a:pt x="1017508" y="641747"/>
                </a:cubicBezTo>
                <a:lnTo>
                  <a:pt x="931069" y="641747"/>
                </a:lnTo>
                <a:cubicBezTo>
                  <a:pt x="931069" y="669608"/>
                  <a:pt x="945118" y="687943"/>
                  <a:pt x="967025" y="687943"/>
                </a:cubicBezTo>
                <a:cubicBezTo>
                  <a:pt x="987981" y="687943"/>
                  <a:pt x="994886" y="676513"/>
                  <a:pt x="998934" y="667226"/>
                </a:cubicBezTo>
                <a:lnTo>
                  <a:pt x="1015127" y="667226"/>
                </a:lnTo>
                <a:cubicBezTo>
                  <a:pt x="1010126" y="682943"/>
                  <a:pt x="997505" y="701993"/>
                  <a:pt x="966549" y="701993"/>
                </a:cubicBezTo>
                <a:cubicBezTo>
                  <a:pt x="929402" y="701993"/>
                  <a:pt x="914876" y="671036"/>
                  <a:pt x="914876" y="640318"/>
                </a:cubicBezTo>
                <a:cubicBezTo>
                  <a:pt x="914876" y="605552"/>
                  <a:pt x="932259" y="576501"/>
                  <a:pt x="967740" y="576501"/>
                </a:cubicBezTo>
                <a:close/>
                <a:moveTo>
                  <a:pt x="634365" y="576501"/>
                </a:moveTo>
                <a:cubicBezTo>
                  <a:pt x="672227" y="576501"/>
                  <a:pt x="684371" y="607933"/>
                  <a:pt x="684371" y="631746"/>
                </a:cubicBezTo>
                <a:cubicBezTo>
                  <a:pt x="684371" y="635318"/>
                  <a:pt x="684371" y="638651"/>
                  <a:pt x="684133" y="641747"/>
                </a:cubicBezTo>
                <a:lnTo>
                  <a:pt x="597694" y="641747"/>
                </a:lnTo>
                <a:cubicBezTo>
                  <a:pt x="597694" y="669608"/>
                  <a:pt x="611743" y="687943"/>
                  <a:pt x="633651" y="687943"/>
                </a:cubicBezTo>
                <a:cubicBezTo>
                  <a:pt x="654605" y="687943"/>
                  <a:pt x="661511" y="676513"/>
                  <a:pt x="665559" y="667226"/>
                </a:cubicBezTo>
                <a:lnTo>
                  <a:pt x="681752" y="667226"/>
                </a:lnTo>
                <a:cubicBezTo>
                  <a:pt x="676751" y="682943"/>
                  <a:pt x="664131" y="701993"/>
                  <a:pt x="633174" y="701993"/>
                </a:cubicBezTo>
                <a:cubicBezTo>
                  <a:pt x="596027" y="701993"/>
                  <a:pt x="581501" y="671036"/>
                  <a:pt x="581501" y="640318"/>
                </a:cubicBezTo>
                <a:cubicBezTo>
                  <a:pt x="581501" y="605552"/>
                  <a:pt x="598884" y="576501"/>
                  <a:pt x="634365" y="576501"/>
                </a:cubicBezTo>
                <a:close/>
                <a:moveTo>
                  <a:pt x="499586" y="576501"/>
                </a:moveTo>
                <a:cubicBezTo>
                  <a:pt x="523399" y="576501"/>
                  <a:pt x="533400" y="587693"/>
                  <a:pt x="536496" y="596503"/>
                </a:cubicBezTo>
                <a:cubicBezTo>
                  <a:pt x="536734" y="590312"/>
                  <a:pt x="537210" y="581978"/>
                  <a:pt x="537448" y="579358"/>
                </a:cubicBezTo>
                <a:lnTo>
                  <a:pt x="552450" y="579358"/>
                </a:lnTo>
                <a:cubicBezTo>
                  <a:pt x="552450" y="584835"/>
                  <a:pt x="551974" y="602456"/>
                  <a:pt x="551974" y="613886"/>
                </a:cubicBezTo>
                <a:lnTo>
                  <a:pt x="551974" y="689848"/>
                </a:lnTo>
                <a:cubicBezTo>
                  <a:pt x="551974" y="728186"/>
                  <a:pt x="535543" y="749141"/>
                  <a:pt x="498634" y="749141"/>
                </a:cubicBezTo>
                <a:cubicBezTo>
                  <a:pt x="465296" y="749141"/>
                  <a:pt x="453152" y="730330"/>
                  <a:pt x="450532" y="712946"/>
                </a:cubicBezTo>
                <a:lnTo>
                  <a:pt x="466725" y="712946"/>
                </a:lnTo>
                <a:cubicBezTo>
                  <a:pt x="470773" y="727948"/>
                  <a:pt x="482917" y="735330"/>
                  <a:pt x="499348" y="735330"/>
                </a:cubicBezTo>
                <a:cubicBezTo>
                  <a:pt x="528875" y="735330"/>
                  <a:pt x="536496" y="716518"/>
                  <a:pt x="536496" y="687467"/>
                </a:cubicBezTo>
                <a:lnTo>
                  <a:pt x="536496" y="676275"/>
                </a:lnTo>
                <a:cubicBezTo>
                  <a:pt x="530066" y="690801"/>
                  <a:pt x="518636" y="698897"/>
                  <a:pt x="497681" y="698897"/>
                </a:cubicBezTo>
                <a:cubicBezTo>
                  <a:pt x="468868" y="698897"/>
                  <a:pt x="448151" y="675561"/>
                  <a:pt x="448151" y="639366"/>
                </a:cubicBezTo>
                <a:cubicBezTo>
                  <a:pt x="448151" y="599599"/>
                  <a:pt x="471011" y="576501"/>
                  <a:pt x="499586" y="576501"/>
                </a:cubicBezTo>
                <a:close/>
                <a:moveTo>
                  <a:pt x="379095" y="576501"/>
                </a:moveTo>
                <a:cubicBezTo>
                  <a:pt x="411718" y="576501"/>
                  <a:pt x="433149" y="601266"/>
                  <a:pt x="433149" y="638890"/>
                </a:cubicBezTo>
                <a:cubicBezTo>
                  <a:pt x="433149" y="672941"/>
                  <a:pt x="414099" y="701993"/>
                  <a:pt x="377904" y="701993"/>
                </a:cubicBezTo>
                <a:cubicBezTo>
                  <a:pt x="344567" y="701993"/>
                  <a:pt x="324326" y="675323"/>
                  <a:pt x="324326" y="639366"/>
                </a:cubicBezTo>
                <a:cubicBezTo>
                  <a:pt x="324326" y="604600"/>
                  <a:pt x="343853" y="576501"/>
                  <a:pt x="379095" y="576501"/>
                </a:cubicBezTo>
                <a:close/>
                <a:moveTo>
                  <a:pt x="719137" y="542925"/>
                </a:moveTo>
                <a:lnTo>
                  <a:pt x="735092" y="542925"/>
                </a:lnTo>
                <a:lnTo>
                  <a:pt x="735092" y="579358"/>
                </a:lnTo>
                <a:lnTo>
                  <a:pt x="762714" y="579358"/>
                </a:lnTo>
                <a:lnTo>
                  <a:pt x="762714" y="593170"/>
                </a:lnTo>
                <a:lnTo>
                  <a:pt x="735092" y="593170"/>
                </a:lnTo>
                <a:lnTo>
                  <a:pt x="735092" y="667465"/>
                </a:lnTo>
                <a:cubicBezTo>
                  <a:pt x="735092" y="680085"/>
                  <a:pt x="737949" y="686991"/>
                  <a:pt x="749141" y="686991"/>
                </a:cubicBezTo>
                <a:cubicBezTo>
                  <a:pt x="752475" y="686991"/>
                  <a:pt x="756999" y="686753"/>
                  <a:pt x="760571" y="685800"/>
                </a:cubicBezTo>
                <a:lnTo>
                  <a:pt x="760571" y="698659"/>
                </a:lnTo>
                <a:cubicBezTo>
                  <a:pt x="756047" y="700326"/>
                  <a:pt x="749855" y="700802"/>
                  <a:pt x="744379" y="700802"/>
                </a:cubicBezTo>
                <a:cubicBezTo>
                  <a:pt x="727472" y="700802"/>
                  <a:pt x="719137" y="692230"/>
                  <a:pt x="719137" y="672703"/>
                </a:cubicBezTo>
                <a:lnTo>
                  <a:pt x="719137" y="593170"/>
                </a:lnTo>
                <a:lnTo>
                  <a:pt x="697468" y="593170"/>
                </a:lnTo>
                <a:lnTo>
                  <a:pt x="697468" y="579358"/>
                </a:lnTo>
                <a:lnTo>
                  <a:pt x="719137" y="579358"/>
                </a:lnTo>
                <a:close/>
                <a:moveTo>
                  <a:pt x="261938" y="542925"/>
                </a:moveTo>
                <a:lnTo>
                  <a:pt x="277892" y="542925"/>
                </a:lnTo>
                <a:lnTo>
                  <a:pt x="277892" y="579358"/>
                </a:lnTo>
                <a:lnTo>
                  <a:pt x="305514" y="579358"/>
                </a:lnTo>
                <a:lnTo>
                  <a:pt x="305514" y="593170"/>
                </a:lnTo>
                <a:lnTo>
                  <a:pt x="277892" y="593170"/>
                </a:lnTo>
                <a:lnTo>
                  <a:pt x="277892" y="667465"/>
                </a:lnTo>
                <a:cubicBezTo>
                  <a:pt x="277892" y="680085"/>
                  <a:pt x="280749" y="686991"/>
                  <a:pt x="291941" y="686991"/>
                </a:cubicBezTo>
                <a:cubicBezTo>
                  <a:pt x="295275" y="686991"/>
                  <a:pt x="299799" y="686753"/>
                  <a:pt x="303371" y="685800"/>
                </a:cubicBezTo>
                <a:lnTo>
                  <a:pt x="303371" y="698659"/>
                </a:lnTo>
                <a:cubicBezTo>
                  <a:pt x="298847" y="700326"/>
                  <a:pt x="292656" y="700802"/>
                  <a:pt x="287179" y="700802"/>
                </a:cubicBezTo>
                <a:cubicBezTo>
                  <a:pt x="270272" y="700802"/>
                  <a:pt x="261938" y="692230"/>
                  <a:pt x="261938" y="672703"/>
                </a:cubicBezTo>
                <a:lnTo>
                  <a:pt x="261938" y="593170"/>
                </a:lnTo>
                <a:lnTo>
                  <a:pt x="240268" y="593170"/>
                </a:lnTo>
                <a:lnTo>
                  <a:pt x="240268" y="579358"/>
                </a:lnTo>
                <a:lnTo>
                  <a:pt x="261938" y="579358"/>
                </a:lnTo>
                <a:close/>
                <a:moveTo>
                  <a:pt x="790575" y="523875"/>
                </a:moveTo>
                <a:lnTo>
                  <a:pt x="806529" y="523875"/>
                </a:lnTo>
                <a:lnTo>
                  <a:pt x="806529" y="598408"/>
                </a:lnTo>
                <a:cubicBezTo>
                  <a:pt x="812959" y="586740"/>
                  <a:pt x="824389" y="576501"/>
                  <a:pt x="845105" y="576501"/>
                </a:cubicBezTo>
                <a:cubicBezTo>
                  <a:pt x="862965" y="576501"/>
                  <a:pt x="885587" y="586026"/>
                  <a:pt x="885587" y="622697"/>
                </a:cubicBezTo>
                <a:lnTo>
                  <a:pt x="885587" y="699135"/>
                </a:lnTo>
                <a:lnTo>
                  <a:pt x="869632" y="699135"/>
                </a:lnTo>
                <a:lnTo>
                  <a:pt x="869632" y="625793"/>
                </a:lnTo>
                <a:cubicBezTo>
                  <a:pt x="869632" y="603409"/>
                  <a:pt x="859869" y="591026"/>
                  <a:pt x="841057" y="591026"/>
                </a:cubicBezTo>
                <a:cubicBezTo>
                  <a:pt x="818197" y="591026"/>
                  <a:pt x="806529" y="605552"/>
                  <a:pt x="806529" y="632936"/>
                </a:cubicBezTo>
                <a:lnTo>
                  <a:pt x="806529" y="699135"/>
                </a:lnTo>
                <a:lnTo>
                  <a:pt x="790575" y="699135"/>
                </a:lnTo>
                <a:close/>
                <a:moveTo>
                  <a:pt x="910828" y="323850"/>
                </a:moveTo>
                <a:cubicBezTo>
                  <a:pt x="885587" y="323850"/>
                  <a:pt x="874395" y="345281"/>
                  <a:pt x="874395" y="371951"/>
                </a:cubicBezTo>
                <a:cubicBezTo>
                  <a:pt x="874395" y="398860"/>
                  <a:pt x="888444" y="417910"/>
                  <a:pt x="910114" y="417910"/>
                </a:cubicBezTo>
                <a:cubicBezTo>
                  <a:pt x="938212" y="417910"/>
                  <a:pt x="946547" y="399336"/>
                  <a:pt x="946547" y="370285"/>
                </a:cubicBezTo>
                <a:cubicBezTo>
                  <a:pt x="946547" y="340757"/>
                  <a:pt x="937974" y="323850"/>
                  <a:pt x="910828" y="323850"/>
                </a:cubicBezTo>
                <a:close/>
                <a:moveTo>
                  <a:pt x="778193" y="323850"/>
                </a:moveTo>
                <a:cubicBezTo>
                  <a:pt x="755809" y="323850"/>
                  <a:pt x="741045" y="341710"/>
                  <a:pt x="741045" y="373380"/>
                </a:cubicBezTo>
                <a:cubicBezTo>
                  <a:pt x="741045" y="404336"/>
                  <a:pt x="756523" y="421243"/>
                  <a:pt x="776287" y="421243"/>
                </a:cubicBezTo>
                <a:cubicBezTo>
                  <a:pt x="806291" y="421243"/>
                  <a:pt x="813911" y="399812"/>
                  <a:pt x="813911" y="370046"/>
                </a:cubicBezTo>
                <a:cubicBezTo>
                  <a:pt x="813911" y="341233"/>
                  <a:pt x="807244" y="323850"/>
                  <a:pt x="778193" y="323850"/>
                </a:cubicBezTo>
                <a:close/>
                <a:moveTo>
                  <a:pt x="292656" y="323850"/>
                </a:moveTo>
                <a:cubicBezTo>
                  <a:pt x="267414" y="323850"/>
                  <a:pt x="255032" y="344329"/>
                  <a:pt x="255032" y="372428"/>
                </a:cubicBezTo>
                <a:cubicBezTo>
                  <a:pt x="255032" y="400050"/>
                  <a:pt x="269558" y="421243"/>
                  <a:pt x="293132" y="421243"/>
                </a:cubicBezTo>
                <a:cubicBezTo>
                  <a:pt x="317183" y="421243"/>
                  <a:pt x="330756" y="401479"/>
                  <a:pt x="330756" y="372666"/>
                </a:cubicBezTo>
                <a:cubicBezTo>
                  <a:pt x="330756" y="344805"/>
                  <a:pt x="317421" y="323850"/>
                  <a:pt x="292656" y="323850"/>
                </a:cubicBezTo>
                <a:close/>
                <a:moveTo>
                  <a:pt x="1043702" y="323374"/>
                </a:moveTo>
                <a:cubicBezTo>
                  <a:pt x="1020604" y="323374"/>
                  <a:pt x="1010364" y="339328"/>
                  <a:pt x="1007983" y="362665"/>
                </a:cubicBezTo>
                <a:lnTo>
                  <a:pt x="1077515" y="362665"/>
                </a:lnTo>
                <a:cubicBezTo>
                  <a:pt x="1077277" y="340757"/>
                  <a:pt x="1065847" y="323374"/>
                  <a:pt x="1043702" y="323374"/>
                </a:cubicBezTo>
                <a:close/>
                <a:moveTo>
                  <a:pt x="653177" y="323374"/>
                </a:moveTo>
                <a:cubicBezTo>
                  <a:pt x="630079" y="323374"/>
                  <a:pt x="619839" y="339328"/>
                  <a:pt x="617458" y="362665"/>
                </a:cubicBezTo>
                <a:lnTo>
                  <a:pt x="686991" y="362665"/>
                </a:lnTo>
                <a:cubicBezTo>
                  <a:pt x="686752" y="340757"/>
                  <a:pt x="675322" y="323374"/>
                  <a:pt x="653177" y="323374"/>
                </a:cubicBezTo>
                <a:close/>
                <a:moveTo>
                  <a:pt x="359331" y="312658"/>
                </a:moveTo>
                <a:lnTo>
                  <a:pt x="376238" y="312658"/>
                </a:lnTo>
                <a:cubicBezTo>
                  <a:pt x="392668" y="371951"/>
                  <a:pt x="401955" y="405765"/>
                  <a:pt x="404098" y="417195"/>
                </a:cubicBezTo>
                <a:lnTo>
                  <a:pt x="404336" y="417195"/>
                </a:lnTo>
                <a:cubicBezTo>
                  <a:pt x="406241" y="406956"/>
                  <a:pt x="416719" y="372666"/>
                  <a:pt x="434578" y="312658"/>
                </a:cubicBezTo>
                <a:lnTo>
                  <a:pt x="451009" y="312658"/>
                </a:lnTo>
                <a:cubicBezTo>
                  <a:pt x="471487" y="383858"/>
                  <a:pt x="477679" y="404336"/>
                  <a:pt x="479822" y="414338"/>
                </a:cubicBezTo>
                <a:lnTo>
                  <a:pt x="480060" y="414338"/>
                </a:lnTo>
                <a:cubicBezTo>
                  <a:pt x="483155" y="401479"/>
                  <a:pt x="488394" y="383381"/>
                  <a:pt x="508873" y="312658"/>
                </a:cubicBezTo>
                <a:lnTo>
                  <a:pt x="525542" y="312658"/>
                </a:lnTo>
                <a:lnTo>
                  <a:pt x="487918" y="432435"/>
                </a:lnTo>
                <a:lnTo>
                  <a:pt x="470535" y="432435"/>
                </a:lnTo>
                <a:cubicBezTo>
                  <a:pt x="458391" y="389335"/>
                  <a:pt x="444579" y="342662"/>
                  <a:pt x="442198" y="330756"/>
                </a:cubicBezTo>
                <a:lnTo>
                  <a:pt x="441960" y="330756"/>
                </a:lnTo>
                <a:cubicBezTo>
                  <a:pt x="439579" y="343138"/>
                  <a:pt x="427196" y="383143"/>
                  <a:pt x="412671" y="432435"/>
                </a:cubicBezTo>
                <a:lnTo>
                  <a:pt x="394335" y="432435"/>
                </a:lnTo>
                <a:close/>
                <a:moveTo>
                  <a:pt x="1043940" y="309801"/>
                </a:moveTo>
                <a:cubicBezTo>
                  <a:pt x="1081802" y="309801"/>
                  <a:pt x="1093946" y="341233"/>
                  <a:pt x="1093946" y="365046"/>
                </a:cubicBezTo>
                <a:cubicBezTo>
                  <a:pt x="1093946" y="368618"/>
                  <a:pt x="1093946" y="371951"/>
                  <a:pt x="1093708" y="375047"/>
                </a:cubicBezTo>
                <a:lnTo>
                  <a:pt x="1007269" y="375047"/>
                </a:lnTo>
                <a:cubicBezTo>
                  <a:pt x="1007269" y="402908"/>
                  <a:pt x="1021318" y="421243"/>
                  <a:pt x="1043225" y="421243"/>
                </a:cubicBezTo>
                <a:cubicBezTo>
                  <a:pt x="1064181" y="421243"/>
                  <a:pt x="1071086" y="409813"/>
                  <a:pt x="1075134" y="400526"/>
                </a:cubicBezTo>
                <a:lnTo>
                  <a:pt x="1091327" y="400526"/>
                </a:lnTo>
                <a:cubicBezTo>
                  <a:pt x="1086326" y="416243"/>
                  <a:pt x="1073705" y="435293"/>
                  <a:pt x="1042749" y="435293"/>
                </a:cubicBezTo>
                <a:cubicBezTo>
                  <a:pt x="1005602" y="435293"/>
                  <a:pt x="991076" y="404336"/>
                  <a:pt x="991076" y="373618"/>
                </a:cubicBezTo>
                <a:cubicBezTo>
                  <a:pt x="991076" y="338852"/>
                  <a:pt x="1008459" y="309801"/>
                  <a:pt x="1043940" y="309801"/>
                </a:cubicBezTo>
                <a:close/>
                <a:moveTo>
                  <a:pt x="909161" y="309801"/>
                </a:moveTo>
                <a:cubicBezTo>
                  <a:pt x="932974" y="309801"/>
                  <a:pt x="942975" y="320993"/>
                  <a:pt x="946071" y="329803"/>
                </a:cubicBezTo>
                <a:cubicBezTo>
                  <a:pt x="946309" y="323612"/>
                  <a:pt x="946785" y="315278"/>
                  <a:pt x="947023" y="312658"/>
                </a:cubicBezTo>
                <a:lnTo>
                  <a:pt x="962025" y="312658"/>
                </a:lnTo>
                <a:cubicBezTo>
                  <a:pt x="962025" y="318135"/>
                  <a:pt x="961549" y="335756"/>
                  <a:pt x="961549" y="347186"/>
                </a:cubicBezTo>
                <a:lnTo>
                  <a:pt x="961549" y="423148"/>
                </a:lnTo>
                <a:cubicBezTo>
                  <a:pt x="961549" y="461486"/>
                  <a:pt x="945118" y="482441"/>
                  <a:pt x="908209" y="482441"/>
                </a:cubicBezTo>
                <a:cubicBezTo>
                  <a:pt x="874871" y="482441"/>
                  <a:pt x="862727" y="463630"/>
                  <a:pt x="860107" y="446246"/>
                </a:cubicBezTo>
                <a:lnTo>
                  <a:pt x="876300" y="446246"/>
                </a:lnTo>
                <a:cubicBezTo>
                  <a:pt x="880348" y="461248"/>
                  <a:pt x="892493" y="468630"/>
                  <a:pt x="908923" y="468630"/>
                </a:cubicBezTo>
                <a:cubicBezTo>
                  <a:pt x="938451" y="468630"/>
                  <a:pt x="946071" y="449818"/>
                  <a:pt x="946071" y="420767"/>
                </a:cubicBezTo>
                <a:lnTo>
                  <a:pt x="946071" y="409575"/>
                </a:lnTo>
                <a:cubicBezTo>
                  <a:pt x="939641" y="424101"/>
                  <a:pt x="928211" y="432197"/>
                  <a:pt x="907256" y="432197"/>
                </a:cubicBezTo>
                <a:cubicBezTo>
                  <a:pt x="878443" y="432197"/>
                  <a:pt x="857726" y="408861"/>
                  <a:pt x="857726" y="372666"/>
                </a:cubicBezTo>
                <a:cubicBezTo>
                  <a:pt x="857726" y="332899"/>
                  <a:pt x="880586" y="309801"/>
                  <a:pt x="909161" y="309801"/>
                </a:cubicBezTo>
                <a:close/>
                <a:moveTo>
                  <a:pt x="653415" y="309801"/>
                </a:moveTo>
                <a:cubicBezTo>
                  <a:pt x="691277" y="309801"/>
                  <a:pt x="703421" y="341233"/>
                  <a:pt x="703421" y="365046"/>
                </a:cubicBezTo>
                <a:cubicBezTo>
                  <a:pt x="703421" y="368618"/>
                  <a:pt x="703421" y="371951"/>
                  <a:pt x="703183" y="375047"/>
                </a:cubicBezTo>
                <a:lnTo>
                  <a:pt x="616744" y="375047"/>
                </a:lnTo>
                <a:cubicBezTo>
                  <a:pt x="616744" y="402908"/>
                  <a:pt x="630793" y="421243"/>
                  <a:pt x="652701" y="421243"/>
                </a:cubicBezTo>
                <a:cubicBezTo>
                  <a:pt x="673655" y="421243"/>
                  <a:pt x="680561" y="409813"/>
                  <a:pt x="684609" y="400526"/>
                </a:cubicBezTo>
                <a:lnTo>
                  <a:pt x="700802" y="400526"/>
                </a:lnTo>
                <a:cubicBezTo>
                  <a:pt x="695801" y="416243"/>
                  <a:pt x="683181" y="435293"/>
                  <a:pt x="652224" y="435293"/>
                </a:cubicBezTo>
                <a:cubicBezTo>
                  <a:pt x="615077" y="435293"/>
                  <a:pt x="600551" y="404336"/>
                  <a:pt x="600551" y="373618"/>
                </a:cubicBezTo>
                <a:cubicBezTo>
                  <a:pt x="600551" y="338852"/>
                  <a:pt x="617934" y="309801"/>
                  <a:pt x="653415" y="309801"/>
                </a:cubicBezTo>
                <a:close/>
                <a:moveTo>
                  <a:pt x="293370" y="309801"/>
                </a:moveTo>
                <a:cubicBezTo>
                  <a:pt x="325993" y="309801"/>
                  <a:pt x="347424" y="334566"/>
                  <a:pt x="347424" y="372190"/>
                </a:cubicBezTo>
                <a:cubicBezTo>
                  <a:pt x="347424" y="406241"/>
                  <a:pt x="328374" y="435293"/>
                  <a:pt x="292179" y="435293"/>
                </a:cubicBezTo>
                <a:cubicBezTo>
                  <a:pt x="258842" y="435293"/>
                  <a:pt x="238601" y="408623"/>
                  <a:pt x="238601" y="372666"/>
                </a:cubicBezTo>
                <a:cubicBezTo>
                  <a:pt x="238601" y="337900"/>
                  <a:pt x="258128" y="309801"/>
                  <a:pt x="293370" y="309801"/>
                </a:cubicBezTo>
                <a:close/>
                <a:moveTo>
                  <a:pt x="169069" y="309801"/>
                </a:moveTo>
                <a:cubicBezTo>
                  <a:pt x="190976" y="309801"/>
                  <a:pt x="209312" y="322421"/>
                  <a:pt x="209312" y="355045"/>
                </a:cubicBezTo>
                <a:lnTo>
                  <a:pt x="209312" y="432435"/>
                </a:lnTo>
                <a:lnTo>
                  <a:pt x="193358" y="432435"/>
                </a:lnTo>
                <a:lnTo>
                  <a:pt x="193358" y="357188"/>
                </a:lnTo>
                <a:cubicBezTo>
                  <a:pt x="193358" y="337423"/>
                  <a:pt x="185261" y="324326"/>
                  <a:pt x="165497" y="324326"/>
                </a:cubicBezTo>
                <a:cubicBezTo>
                  <a:pt x="139779" y="324326"/>
                  <a:pt x="130254" y="345043"/>
                  <a:pt x="130254" y="370285"/>
                </a:cubicBezTo>
                <a:lnTo>
                  <a:pt x="130254" y="432435"/>
                </a:lnTo>
                <a:lnTo>
                  <a:pt x="114300" y="432435"/>
                </a:lnTo>
                <a:lnTo>
                  <a:pt x="114300" y="342900"/>
                </a:lnTo>
                <a:cubicBezTo>
                  <a:pt x="114300" y="332423"/>
                  <a:pt x="114300" y="321945"/>
                  <a:pt x="114062" y="312658"/>
                </a:cubicBezTo>
                <a:lnTo>
                  <a:pt x="129540" y="312658"/>
                </a:lnTo>
                <a:cubicBezTo>
                  <a:pt x="130016" y="316230"/>
                  <a:pt x="130493" y="330518"/>
                  <a:pt x="130254" y="334090"/>
                </a:cubicBezTo>
                <a:cubicBezTo>
                  <a:pt x="135255" y="322660"/>
                  <a:pt x="145018" y="309801"/>
                  <a:pt x="169069" y="309801"/>
                </a:cubicBezTo>
                <a:close/>
                <a:moveTo>
                  <a:pt x="813197" y="257175"/>
                </a:moveTo>
                <a:lnTo>
                  <a:pt x="829151" y="257175"/>
                </a:lnTo>
                <a:lnTo>
                  <a:pt x="829151" y="398145"/>
                </a:lnTo>
                <a:cubicBezTo>
                  <a:pt x="829151" y="409575"/>
                  <a:pt x="829151" y="420529"/>
                  <a:pt x="829389" y="432435"/>
                </a:cubicBezTo>
                <a:lnTo>
                  <a:pt x="814149" y="432435"/>
                </a:lnTo>
                <a:cubicBezTo>
                  <a:pt x="813435" y="429340"/>
                  <a:pt x="813197" y="419100"/>
                  <a:pt x="813197" y="413623"/>
                </a:cubicBezTo>
                <a:cubicBezTo>
                  <a:pt x="807244" y="427435"/>
                  <a:pt x="794385" y="435293"/>
                  <a:pt x="774144" y="435293"/>
                </a:cubicBezTo>
                <a:cubicBezTo>
                  <a:pt x="743188" y="435293"/>
                  <a:pt x="724376" y="410051"/>
                  <a:pt x="724376" y="373856"/>
                </a:cubicBezTo>
                <a:cubicBezTo>
                  <a:pt x="724376" y="336947"/>
                  <a:pt x="744617" y="309801"/>
                  <a:pt x="777478" y="309801"/>
                </a:cubicBezTo>
                <a:cubicBezTo>
                  <a:pt x="800338" y="309801"/>
                  <a:pt x="809863" y="319326"/>
                  <a:pt x="813197" y="326470"/>
                </a:cubicBezTo>
                <a:close/>
                <a:moveTo>
                  <a:pt x="552450" y="257175"/>
                </a:moveTo>
                <a:lnTo>
                  <a:pt x="568404" y="257175"/>
                </a:lnTo>
                <a:lnTo>
                  <a:pt x="568404" y="432435"/>
                </a:lnTo>
                <a:lnTo>
                  <a:pt x="552450" y="432435"/>
                </a:lnTo>
                <a:close/>
                <a:moveTo>
                  <a:pt x="0" y="257175"/>
                </a:moveTo>
                <a:lnTo>
                  <a:pt x="15954" y="257175"/>
                </a:lnTo>
                <a:lnTo>
                  <a:pt x="15954" y="372428"/>
                </a:lnTo>
                <a:cubicBezTo>
                  <a:pt x="26432" y="360521"/>
                  <a:pt x="56674" y="329327"/>
                  <a:pt x="72866" y="312658"/>
                </a:cubicBezTo>
                <a:lnTo>
                  <a:pt x="92393" y="312658"/>
                </a:lnTo>
                <a:lnTo>
                  <a:pt x="46196" y="359807"/>
                </a:lnTo>
                <a:lnTo>
                  <a:pt x="98108" y="432435"/>
                </a:lnTo>
                <a:lnTo>
                  <a:pt x="79058" y="432435"/>
                </a:lnTo>
                <a:lnTo>
                  <a:pt x="35004" y="370046"/>
                </a:lnTo>
                <a:lnTo>
                  <a:pt x="15954" y="388382"/>
                </a:lnTo>
                <a:lnTo>
                  <a:pt x="15954" y="432435"/>
                </a:lnTo>
                <a:lnTo>
                  <a:pt x="0" y="432435"/>
                </a:lnTo>
                <a:close/>
                <a:moveTo>
                  <a:pt x="648176" y="115491"/>
                </a:moveTo>
                <a:cubicBezTo>
                  <a:pt x="622935" y="115491"/>
                  <a:pt x="607933" y="122158"/>
                  <a:pt x="607933" y="140970"/>
                </a:cubicBezTo>
                <a:cubicBezTo>
                  <a:pt x="607933" y="155020"/>
                  <a:pt x="617696" y="164783"/>
                  <a:pt x="633651" y="164783"/>
                </a:cubicBezTo>
                <a:cubicBezTo>
                  <a:pt x="665559" y="164783"/>
                  <a:pt x="669845" y="143590"/>
                  <a:pt x="669845" y="119539"/>
                </a:cubicBezTo>
                <a:lnTo>
                  <a:pt x="669845" y="115491"/>
                </a:lnTo>
                <a:close/>
                <a:moveTo>
                  <a:pt x="1034653" y="66675"/>
                </a:moveTo>
                <a:cubicBezTo>
                  <a:pt x="1009412" y="66675"/>
                  <a:pt x="998220" y="88106"/>
                  <a:pt x="998220" y="114776"/>
                </a:cubicBezTo>
                <a:cubicBezTo>
                  <a:pt x="998220" y="141685"/>
                  <a:pt x="1012269" y="160735"/>
                  <a:pt x="1033939" y="160735"/>
                </a:cubicBezTo>
                <a:cubicBezTo>
                  <a:pt x="1062037" y="160735"/>
                  <a:pt x="1070372" y="142161"/>
                  <a:pt x="1070372" y="113110"/>
                </a:cubicBezTo>
                <a:cubicBezTo>
                  <a:pt x="1070372" y="83582"/>
                  <a:pt x="1061799" y="66675"/>
                  <a:pt x="1034653" y="66675"/>
                </a:cubicBezTo>
                <a:close/>
                <a:moveTo>
                  <a:pt x="519827" y="66199"/>
                </a:moveTo>
                <a:cubicBezTo>
                  <a:pt x="496729" y="66199"/>
                  <a:pt x="486489" y="82153"/>
                  <a:pt x="484108" y="105490"/>
                </a:cubicBezTo>
                <a:lnTo>
                  <a:pt x="553641" y="105490"/>
                </a:lnTo>
                <a:cubicBezTo>
                  <a:pt x="553402" y="83582"/>
                  <a:pt x="541972" y="66199"/>
                  <a:pt x="519827" y="66199"/>
                </a:cubicBezTo>
                <a:close/>
                <a:moveTo>
                  <a:pt x="800100" y="55483"/>
                </a:moveTo>
                <a:lnTo>
                  <a:pt x="816054" y="55483"/>
                </a:lnTo>
                <a:lnTo>
                  <a:pt x="816054" y="175260"/>
                </a:lnTo>
                <a:lnTo>
                  <a:pt x="800100" y="175260"/>
                </a:lnTo>
                <a:close/>
                <a:moveTo>
                  <a:pt x="1032986" y="52626"/>
                </a:moveTo>
                <a:cubicBezTo>
                  <a:pt x="1056799" y="52626"/>
                  <a:pt x="1066800" y="63818"/>
                  <a:pt x="1069896" y="72628"/>
                </a:cubicBezTo>
                <a:cubicBezTo>
                  <a:pt x="1070134" y="66437"/>
                  <a:pt x="1070610" y="58103"/>
                  <a:pt x="1070848" y="55483"/>
                </a:cubicBezTo>
                <a:lnTo>
                  <a:pt x="1085850" y="55483"/>
                </a:lnTo>
                <a:cubicBezTo>
                  <a:pt x="1085850" y="60960"/>
                  <a:pt x="1085374" y="78581"/>
                  <a:pt x="1085374" y="90011"/>
                </a:cubicBezTo>
                <a:lnTo>
                  <a:pt x="1085374" y="165973"/>
                </a:lnTo>
                <a:cubicBezTo>
                  <a:pt x="1085374" y="204311"/>
                  <a:pt x="1068943" y="225266"/>
                  <a:pt x="1032034" y="225266"/>
                </a:cubicBezTo>
                <a:cubicBezTo>
                  <a:pt x="998696" y="225266"/>
                  <a:pt x="986552" y="206455"/>
                  <a:pt x="983932" y="189071"/>
                </a:cubicBezTo>
                <a:lnTo>
                  <a:pt x="1000125" y="189071"/>
                </a:lnTo>
                <a:cubicBezTo>
                  <a:pt x="1004173" y="204073"/>
                  <a:pt x="1016317" y="211455"/>
                  <a:pt x="1032748" y="211455"/>
                </a:cubicBezTo>
                <a:cubicBezTo>
                  <a:pt x="1062275" y="211455"/>
                  <a:pt x="1069896" y="192643"/>
                  <a:pt x="1069896" y="163592"/>
                </a:cubicBezTo>
                <a:lnTo>
                  <a:pt x="1069896" y="152400"/>
                </a:lnTo>
                <a:cubicBezTo>
                  <a:pt x="1063466" y="166926"/>
                  <a:pt x="1052036" y="175022"/>
                  <a:pt x="1031081" y="175022"/>
                </a:cubicBezTo>
                <a:cubicBezTo>
                  <a:pt x="1002268" y="175022"/>
                  <a:pt x="981551" y="151686"/>
                  <a:pt x="981551" y="115491"/>
                </a:cubicBezTo>
                <a:cubicBezTo>
                  <a:pt x="981551" y="75724"/>
                  <a:pt x="1004411" y="52626"/>
                  <a:pt x="1032986" y="52626"/>
                </a:cubicBezTo>
                <a:close/>
                <a:moveTo>
                  <a:pt x="912019" y="52626"/>
                </a:moveTo>
                <a:cubicBezTo>
                  <a:pt x="933926" y="52626"/>
                  <a:pt x="952262" y="65247"/>
                  <a:pt x="952262" y="97870"/>
                </a:cubicBezTo>
                <a:lnTo>
                  <a:pt x="952262" y="175260"/>
                </a:lnTo>
                <a:lnTo>
                  <a:pt x="936307" y="175260"/>
                </a:lnTo>
                <a:lnTo>
                  <a:pt x="936307" y="100013"/>
                </a:lnTo>
                <a:cubicBezTo>
                  <a:pt x="936307" y="80248"/>
                  <a:pt x="928211" y="67151"/>
                  <a:pt x="908447" y="67151"/>
                </a:cubicBezTo>
                <a:cubicBezTo>
                  <a:pt x="882729" y="67151"/>
                  <a:pt x="873204" y="87868"/>
                  <a:pt x="873204" y="113110"/>
                </a:cubicBezTo>
                <a:lnTo>
                  <a:pt x="873204" y="175260"/>
                </a:lnTo>
                <a:lnTo>
                  <a:pt x="857250" y="175260"/>
                </a:lnTo>
                <a:lnTo>
                  <a:pt x="857250" y="85725"/>
                </a:lnTo>
                <a:cubicBezTo>
                  <a:pt x="857250" y="75248"/>
                  <a:pt x="857250" y="64770"/>
                  <a:pt x="857012" y="55483"/>
                </a:cubicBezTo>
                <a:lnTo>
                  <a:pt x="872490" y="55483"/>
                </a:lnTo>
                <a:cubicBezTo>
                  <a:pt x="872966" y="59055"/>
                  <a:pt x="873443" y="73343"/>
                  <a:pt x="873204" y="76915"/>
                </a:cubicBezTo>
                <a:cubicBezTo>
                  <a:pt x="878205" y="65485"/>
                  <a:pt x="887968" y="52626"/>
                  <a:pt x="912019" y="52626"/>
                </a:cubicBezTo>
                <a:close/>
                <a:moveTo>
                  <a:pt x="641509" y="52626"/>
                </a:moveTo>
                <a:cubicBezTo>
                  <a:pt x="669607" y="52626"/>
                  <a:pt x="685324" y="64294"/>
                  <a:pt x="685324" y="90964"/>
                </a:cubicBezTo>
                <a:lnTo>
                  <a:pt x="685324" y="150971"/>
                </a:lnTo>
                <a:cubicBezTo>
                  <a:pt x="685324" y="161687"/>
                  <a:pt x="686276" y="171688"/>
                  <a:pt x="686991" y="175260"/>
                </a:cubicBezTo>
                <a:lnTo>
                  <a:pt x="671751" y="175260"/>
                </a:lnTo>
                <a:cubicBezTo>
                  <a:pt x="670798" y="172403"/>
                  <a:pt x="670084" y="166926"/>
                  <a:pt x="669845" y="158115"/>
                </a:cubicBezTo>
                <a:cubicBezTo>
                  <a:pt x="665559" y="166450"/>
                  <a:pt x="655558" y="178118"/>
                  <a:pt x="631507" y="178118"/>
                </a:cubicBezTo>
                <a:cubicBezTo>
                  <a:pt x="603409" y="178118"/>
                  <a:pt x="591502" y="160020"/>
                  <a:pt x="591502" y="141923"/>
                </a:cubicBezTo>
                <a:cubicBezTo>
                  <a:pt x="591502" y="115253"/>
                  <a:pt x="612219" y="103346"/>
                  <a:pt x="647938" y="103346"/>
                </a:cubicBezTo>
                <a:lnTo>
                  <a:pt x="669607" y="103346"/>
                </a:lnTo>
                <a:lnTo>
                  <a:pt x="669607" y="91916"/>
                </a:lnTo>
                <a:cubicBezTo>
                  <a:pt x="669607" y="80486"/>
                  <a:pt x="666035" y="65961"/>
                  <a:pt x="641032" y="65961"/>
                </a:cubicBezTo>
                <a:cubicBezTo>
                  <a:pt x="618649" y="65961"/>
                  <a:pt x="615315" y="77391"/>
                  <a:pt x="612934" y="86916"/>
                </a:cubicBezTo>
                <a:lnTo>
                  <a:pt x="597217" y="86916"/>
                </a:lnTo>
                <a:cubicBezTo>
                  <a:pt x="598646" y="72390"/>
                  <a:pt x="607695" y="52626"/>
                  <a:pt x="641509" y="52626"/>
                </a:cubicBezTo>
                <a:close/>
                <a:moveTo>
                  <a:pt x="520065" y="52626"/>
                </a:moveTo>
                <a:cubicBezTo>
                  <a:pt x="557927" y="52626"/>
                  <a:pt x="570071" y="84058"/>
                  <a:pt x="570071" y="107871"/>
                </a:cubicBezTo>
                <a:cubicBezTo>
                  <a:pt x="570071" y="111443"/>
                  <a:pt x="570071" y="114776"/>
                  <a:pt x="569833" y="117872"/>
                </a:cubicBezTo>
                <a:lnTo>
                  <a:pt x="483394" y="117872"/>
                </a:lnTo>
                <a:cubicBezTo>
                  <a:pt x="483394" y="145733"/>
                  <a:pt x="497443" y="164068"/>
                  <a:pt x="519351" y="164068"/>
                </a:cubicBezTo>
                <a:cubicBezTo>
                  <a:pt x="540305" y="164068"/>
                  <a:pt x="547211" y="152638"/>
                  <a:pt x="551259" y="143351"/>
                </a:cubicBezTo>
                <a:lnTo>
                  <a:pt x="567452" y="143351"/>
                </a:lnTo>
                <a:cubicBezTo>
                  <a:pt x="562451" y="159068"/>
                  <a:pt x="549831" y="178118"/>
                  <a:pt x="518874" y="178118"/>
                </a:cubicBezTo>
                <a:cubicBezTo>
                  <a:pt x="481727" y="178118"/>
                  <a:pt x="467201" y="147161"/>
                  <a:pt x="467201" y="116443"/>
                </a:cubicBezTo>
                <a:cubicBezTo>
                  <a:pt x="467201" y="81677"/>
                  <a:pt x="484584" y="52626"/>
                  <a:pt x="520065" y="52626"/>
                </a:cubicBezTo>
                <a:close/>
                <a:moveTo>
                  <a:pt x="456962" y="52626"/>
                </a:moveTo>
                <a:lnTo>
                  <a:pt x="456962" y="69056"/>
                </a:lnTo>
                <a:cubicBezTo>
                  <a:pt x="432197" y="70247"/>
                  <a:pt x="416004" y="85487"/>
                  <a:pt x="416004" y="114776"/>
                </a:cubicBezTo>
                <a:lnTo>
                  <a:pt x="416004" y="175260"/>
                </a:lnTo>
                <a:lnTo>
                  <a:pt x="400050" y="175260"/>
                </a:lnTo>
                <a:lnTo>
                  <a:pt x="400050" y="88106"/>
                </a:lnTo>
                <a:cubicBezTo>
                  <a:pt x="400050" y="69533"/>
                  <a:pt x="399812" y="60484"/>
                  <a:pt x="399812" y="55483"/>
                </a:cubicBezTo>
                <a:lnTo>
                  <a:pt x="415290" y="55483"/>
                </a:lnTo>
                <a:cubicBezTo>
                  <a:pt x="415766" y="59055"/>
                  <a:pt x="416004" y="67628"/>
                  <a:pt x="416004" y="81201"/>
                </a:cubicBezTo>
                <a:cubicBezTo>
                  <a:pt x="422672" y="64056"/>
                  <a:pt x="437435" y="53340"/>
                  <a:pt x="456962" y="52626"/>
                </a:cubicBezTo>
                <a:close/>
                <a:moveTo>
                  <a:pt x="728662" y="19050"/>
                </a:moveTo>
                <a:lnTo>
                  <a:pt x="744617" y="19050"/>
                </a:lnTo>
                <a:lnTo>
                  <a:pt x="744617" y="55483"/>
                </a:lnTo>
                <a:lnTo>
                  <a:pt x="772239" y="55483"/>
                </a:lnTo>
                <a:lnTo>
                  <a:pt x="772239" y="69295"/>
                </a:lnTo>
                <a:lnTo>
                  <a:pt x="744617" y="69295"/>
                </a:lnTo>
                <a:lnTo>
                  <a:pt x="744617" y="143590"/>
                </a:lnTo>
                <a:cubicBezTo>
                  <a:pt x="744617" y="156210"/>
                  <a:pt x="747474" y="163116"/>
                  <a:pt x="758666" y="163116"/>
                </a:cubicBezTo>
                <a:cubicBezTo>
                  <a:pt x="762000" y="163116"/>
                  <a:pt x="766524" y="162878"/>
                  <a:pt x="770096" y="161925"/>
                </a:cubicBezTo>
                <a:lnTo>
                  <a:pt x="770096" y="174784"/>
                </a:lnTo>
                <a:cubicBezTo>
                  <a:pt x="765572" y="176451"/>
                  <a:pt x="759381" y="176927"/>
                  <a:pt x="753904" y="176927"/>
                </a:cubicBezTo>
                <a:cubicBezTo>
                  <a:pt x="736997" y="176927"/>
                  <a:pt x="728662" y="168355"/>
                  <a:pt x="728662" y="148828"/>
                </a:cubicBezTo>
                <a:lnTo>
                  <a:pt x="728662" y="69295"/>
                </a:lnTo>
                <a:lnTo>
                  <a:pt x="706993" y="69295"/>
                </a:lnTo>
                <a:lnTo>
                  <a:pt x="706993" y="55483"/>
                </a:lnTo>
                <a:lnTo>
                  <a:pt x="728662" y="55483"/>
                </a:lnTo>
                <a:close/>
                <a:moveTo>
                  <a:pt x="306467" y="6668"/>
                </a:moveTo>
                <a:cubicBezTo>
                  <a:pt x="343853" y="6668"/>
                  <a:pt x="365046" y="27623"/>
                  <a:pt x="370284" y="55483"/>
                </a:cubicBezTo>
                <a:lnTo>
                  <a:pt x="353378" y="55483"/>
                </a:lnTo>
                <a:cubicBezTo>
                  <a:pt x="346472" y="35481"/>
                  <a:pt x="333375" y="21432"/>
                  <a:pt x="305753" y="21432"/>
                </a:cubicBezTo>
                <a:cubicBezTo>
                  <a:pt x="266462" y="21432"/>
                  <a:pt x="250269" y="57150"/>
                  <a:pt x="250269" y="92155"/>
                </a:cubicBezTo>
                <a:cubicBezTo>
                  <a:pt x="250269" y="126445"/>
                  <a:pt x="265986" y="162401"/>
                  <a:pt x="306705" y="162401"/>
                </a:cubicBezTo>
                <a:cubicBezTo>
                  <a:pt x="333137" y="162401"/>
                  <a:pt x="345758" y="148114"/>
                  <a:pt x="353139" y="129540"/>
                </a:cubicBezTo>
                <a:lnTo>
                  <a:pt x="370284" y="129540"/>
                </a:lnTo>
                <a:cubicBezTo>
                  <a:pt x="362426" y="156925"/>
                  <a:pt x="342424" y="177165"/>
                  <a:pt x="305991" y="177165"/>
                </a:cubicBezTo>
                <a:cubicBezTo>
                  <a:pt x="257413" y="177165"/>
                  <a:pt x="232410" y="139303"/>
                  <a:pt x="232410" y="92393"/>
                </a:cubicBezTo>
                <a:cubicBezTo>
                  <a:pt x="232410" y="47387"/>
                  <a:pt x="257175" y="6668"/>
                  <a:pt x="306467" y="6668"/>
                </a:cubicBezTo>
                <a:close/>
                <a:moveTo>
                  <a:pt x="800100" y="0"/>
                </a:moveTo>
                <a:lnTo>
                  <a:pt x="816054" y="0"/>
                </a:lnTo>
                <a:lnTo>
                  <a:pt x="816054" y="24527"/>
                </a:lnTo>
                <a:lnTo>
                  <a:pt x="800100" y="245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57606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on dark background">
    <p:bg>
      <p:bgPr>
        <a:solidFill>
          <a:srgbClr val="141E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2E5B0986-EDA4-E645-A2CC-7235DFEBFA3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3182" y="3036455"/>
            <a:ext cx="4225636" cy="785091"/>
          </a:xfrm>
          <a:prstGeom prst="rect">
            <a:avLst/>
          </a:prstGeom>
        </p:spPr>
      </p:pic>
      <p:sp>
        <p:nvSpPr>
          <p:cNvPr id="2" name="Friform 1">
            <a:extLst>
              <a:ext uri="{FF2B5EF4-FFF2-40B4-BE49-F238E27FC236}">
                <a16:creationId xmlns:a16="http://schemas.microsoft.com/office/drawing/2014/main" id="{D491DFE5-5165-48AE-9981-85AF35D5FEA9}"/>
              </a:ext>
            </a:extLst>
          </p:cNvPr>
          <p:cNvSpPr/>
          <p:nvPr userDrawn="1"/>
        </p:nvSpPr>
        <p:spPr>
          <a:xfrm>
            <a:off x="10545396" y="5683548"/>
            <a:ext cx="1104662" cy="749141"/>
          </a:xfrm>
          <a:custGeom>
            <a:avLst/>
            <a:gdLst/>
            <a:ahLst/>
            <a:cxnLst/>
            <a:rect l="l" t="t" r="r" b="b"/>
            <a:pathLst>
              <a:path w="1104662" h="749141">
                <a:moveTo>
                  <a:pt x="501253" y="590550"/>
                </a:moveTo>
                <a:cubicBezTo>
                  <a:pt x="476012" y="590550"/>
                  <a:pt x="464820" y="611981"/>
                  <a:pt x="464820" y="638651"/>
                </a:cubicBezTo>
                <a:cubicBezTo>
                  <a:pt x="464820" y="665560"/>
                  <a:pt x="478869" y="684610"/>
                  <a:pt x="500539" y="684610"/>
                </a:cubicBezTo>
                <a:cubicBezTo>
                  <a:pt x="528637" y="684610"/>
                  <a:pt x="536972" y="666036"/>
                  <a:pt x="536972" y="636985"/>
                </a:cubicBezTo>
                <a:cubicBezTo>
                  <a:pt x="536972" y="607457"/>
                  <a:pt x="528399" y="590550"/>
                  <a:pt x="501253" y="590550"/>
                </a:cubicBezTo>
                <a:close/>
                <a:moveTo>
                  <a:pt x="378381" y="590550"/>
                </a:moveTo>
                <a:cubicBezTo>
                  <a:pt x="353139" y="590550"/>
                  <a:pt x="340757" y="611029"/>
                  <a:pt x="340757" y="639128"/>
                </a:cubicBezTo>
                <a:cubicBezTo>
                  <a:pt x="340757" y="666750"/>
                  <a:pt x="355283" y="687943"/>
                  <a:pt x="378857" y="687943"/>
                </a:cubicBezTo>
                <a:cubicBezTo>
                  <a:pt x="402907" y="687943"/>
                  <a:pt x="416481" y="668179"/>
                  <a:pt x="416481" y="639366"/>
                </a:cubicBezTo>
                <a:cubicBezTo>
                  <a:pt x="416481" y="611505"/>
                  <a:pt x="403145" y="590550"/>
                  <a:pt x="378381" y="590550"/>
                </a:cubicBezTo>
                <a:close/>
                <a:moveTo>
                  <a:pt x="967502" y="590074"/>
                </a:moveTo>
                <a:cubicBezTo>
                  <a:pt x="944404" y="590074"/>
                  <a:pt x="934164" y="606028"/>
                  <a:pt x="931783" y="629365"/>
                </a:cubicBezTo>
                <a:lnTo>
                  <a:pt x="1001315" y="629365"/>
                </a:lnTo>
                <a:cubicBezTo>
                  <a:pt x="1001077" y="607457"/>
                  <a:pt x="989647" y="590074"/>
                  <a:pt x="967502" y="590074"/>
                </a:cubicBezTo>
                <a:close/>
                <a:moveTo>
                  <a:pt x="634127" y="590074"/>
                </a:moveTo>
                <a:cubicBezTo>
                  <a:pt x="611029" y="590074"/>
                  <a:pt x="600789" y="606028"/>
                  <a:pt x="598408" y="629365"/>
                </a:cubicBezTo>
                <a:lnTo>
                  <a:pt x="667941" y="629365"/>
                </a:lnTo>
                <a:cubicBezTo>
                  <a:pt x="667702" y="607457"/>
                  <a:pt x="656272" y="590074"/>
                  <a:pt x="634127" y="590074"/>
                </a:cubicBezTo>
                <a:close/>
                <a:moveTo>
                  <a:pt x="1104662" y="576501"/>
                </a:moveTo>
                <a:lnTo>
                  <a:pt x="1104662" y="592931"/>
                </a:lnTo>
                <a:cubicBezTo>
                  <a:pt x="1079897" y="594122"/>
                  <a:pt x="1063704" y="609362"/>
                  <a:pt x="1063704" y="638651"/>
                </a:cubicBezTo>
                <a:lnTo>
                  <a:pt x="1063704" y="699135"/>
                </a:lnTo>
                <a:lnTo>
                  <a:pt x="1047750" y="699135"/>
                </a:lnTo>
                <a:lnTo>
                  <a:pt x="1047750" y="611981"/>
                </a:lnTo>
                <a:cubicBezTo>
                  <a:pt x="1047750" y="593408"/>
                  <a:pt x="1047512" y="584359"/>
                  <a:pt x="1047512" y="579358"/>
                </a:cubicBezTo>
                <a:lnTo>
                  <a:pt x="1062990" y="579358"/>
                </a:lnTo>
                <a:cubicBezTo>
                  <a:pt x="1063466" y="582930"/>
                  <a:pt x="1063704" y="591503"/>
                  <a:pt x="1063704" y="605076"/>
                </a:cubicBezTo>
                <a:cubicBezTo>
                  <a:pt x="1070372" y="587931"/>
                  <a:pt x="1085135" y="577215"/>
                  <a:pt x="1104662" y="576501"/>
                </a:cubicBezTo>
                <a:close/>
                <a:moveTo>
                  <a:pt x="967740" y="576501"/>
                </a:moveTo>
                <a:cubicBezTo>
                  <a:pt x="1005602" y="576501"/>
                  <a:pt x="1017746" y="607933"/>
                  <a:pt x="1017746" y="631746"/>
                </a:cubicBezTo>
                <a:cubicBezTo>
                  <a:pt x="1017746" y="635318"/>
                  <a:pt x="1017746" y="638651"/>
                  <a:pt x="1017508" y="641747"/>
                </a:cubicBezTo>
                <a:lnTo>
                  <a:pt x="931069" y="641747"/>
                </a:lnTo>
                <a:cubicBezTo>
                  <a:pt x="931069" y="669608"/>
                  <a:pt x="945118" y="687943"/>
                  <a:pt x="967025" y="687943"/>
                </a:cubicBezTo>
                <a:cubicBezTo>
                  <a:pt x="987981" y="687943"/>
                  <a:pt x="994886" y="676513"/>
                  <a:pt x="998934" y="667226"/>
                </a:cubicBezTo>
                <a:lnTo>
                  <a:pt x="1015127" y="667226"/>
                </a:lnTo>
                <a:cubicBezTo>
                  <a:pt x="1010126" y="682943"/>
                  <a:pt x="997505" y="701993"/>
                  <a:pt x="966549" y="701993"/>
                </a:cubicBezTo>
                <a:cubicBezTo>
                  <a:pt x="929402" y="701993"/>
                  <a:pt x="914876" y="671036"/>
                  <a:pt x="914876" y="640318"/>
                </a:cubicBezTo>
                <a:cubicBezTo>
                  <a:pt x="914876" y="605552"/>
                  <a:pt x="932259" y="576501"/>
                  <a:pt x="967740" y="576501"/>
                </a:cubicBezTo>
                <a:close/>
                <a:moveTo>
                  <a:pt x="634365" y="576501"/>
                </a:moveTo>
                <a:cubicBezTo>
                  <a:pt x="672227" y="576501"/>
                  <a:pt x="684371" y="607933"/>
                  <a:pt x="684371" y="631746"/>
                </a:cubicBezTo>
                <a:cubicBezTo>
                  <a:pt x="684371" y="635318"/>
                  <a:pt x="684371" y="638651"/>
                  <a:pt x="684133" y="641747"/>
                </a:cubicBezTo>
                <a:lnTo>
                  <a:pt x="597694" y="641747"/>
                </a:lnTo>
                <a:cubicBezTo>
                  <a:pt x="597694" y="669608"/>
                  <a:pt x="611743" y="687943"/>
                  <a:pt x="633651" y="687943"/>
                </a:cubicBezTo>
                <a:cubicBezTo>
                  <a:pt x="654605" y="687943"/>
                  <a:pt x="661511" y="676513"/>
                  <a:pt x="665559" y="667226"/>
                </a:cubicBezTo>
                <a:lnTo>
                  <a:pt x="681752" y="667226"/>
                </a:lnTo>
                <a:cubicBezTo>
                  <a:pt x="676751" y="682943"/>
                  <a:pt x="664131" y="701993"/>
                  <a:pt x="633174" y="701993"/>
                </a:cubicBezTo>
                <a:cubicBezTo>
                  <a:pt x="596027" y="701993"/>
                  <a:pt x="581501" y="671036"/>
                  <a:pt x="581501" y="640318"/>
                </a:cubicBezTo>
                <a:cubicBezTo>
                  <a:pt x="581501" y="605552"/>
                  <a:pt x="598884" y="576501"/>
                  <a:pt x="634365" y="576501"/>
                </a:cubicBezTo>
                <a:close/>
                <a:moveTo>
                  <a:pt x="499586" y="576501"/>
                </a:moveTo>
                <a:cubicBezTo>
                  <a:pt x="523399" y="576501"/>
                  <a:pt x="533400" y="587693"/>
                  <a:pt x="536496" y="596503"/>
                </a:cubicBezTo>
                <a:cubicBezTo>
                  <a:pt x="536734" y="590312"/>
                  <a:pt x="537210" y="581978"/>
                  <a:pt x="537448" y="579358"/>
                </a:cubicBezTo>
                <a:lnTo>
                  <a:pt x="552450" y="579358"/>
                </a:lnTo>
                <a:cubicBezTo>
                  <a:pt x="552450" y="584835"/>
                  <a:pt x="551974" y="602456"/>
                  <a:pt x="551974" y="613886"/>
                </a:cubicBezTo>
                <a:lnTo>
                  <a:pt x="551974" y="689848"/>
                </a:lnTo>
                <a:cubicBezTo>
                  <a:pt x="551974" y="728186"/>
                  <a:pt x="535543" y="749141"/>
                  <a:pt x="498634" y="749141"/>
                </a:cubicBezTo>
                <a:cubicBezTo>
                  <a:pt x="465296" y="749141"/>
                  <a:pt x="453152" y="730330"/>
                  <a:pt x="450532" y="712946"/>
                </a:cubicBezTo>
                <a:lnTo>
                  <a:pt x="466725" y="712946"/>
                </a:lnTo>
                <a:cubicBezTo>
                  <a:pt x="470773" y="727948"/>
                  <a:pt x="482917" y="735330"/>
                  <a:pt x="499348" y="735330"/>
                </a:cubicBezTo>
                <a:cubicBezTo>
                  <a:pt x="528875" y="735330"/>
                  <a:pt x="536496" y="716518"/>
                  <a:pt x="536496" y="687467"/>
                </a:cubicBezTo>
                <a:lnTo>
                  <a:pt x="536496" y="676275"/>
                </a:lnTo>
                <a:cubicBezTo>
                  <a:pt x="530066" y="690801"/>
                  <a:pt x="518636" y="698897"/>
                  <a:pt x="497681" y="698897"/>
                </a:cubicBezTo>
                <a:cubicBezTo>
                  <a:pt x="468868" y="698897"/>
                  <a:pt x="448151" y="675561"/>
                  <a:pt x="448151" y="639366"/>
                </a:cubicBezTo>
                <a:cubicBezTo>
                  <a:pt x="448151" y="599599"/>
                  <a:pt x="471011" y="576501"/>
                  <a:pt x="499586" y="576501"/>
                </a:cubicBezTo>
                <a:close/>
                <a:moveTo>
                  <a:pt x="379095" y="576501"/>
                </a:moveTo>
                <a:cubicBezTo>
                  <a:pt x="411718" y="576501"/>
                  <a:pt x="433149" y="601266"/>
                  <a:pt x="433149" y="638890"/>
                </a:cubicBezTo>
                <a:cubicBezTo>
                  <a:pt x="433149" y="672941"/>
                  <a:pt x="414099" y="701993"/>
                  <a:pt x="377904" y="701993"/>
                </a:cubicBezTo>
                <a:cubicBezTo>
                  <a:pt x="344567" y="701993"/>
                  <a:pt x="324326" y="675323"/>
                  <a:pt x="324326" y="639366"/>
                </a:cubicBezTo>
                <a:cubicBezTo>
                  <a:pt x="324326" y="604600"/>
                  <a:pt x="343853" y="576501"/>
                  <a:pt x="379095" y="576501"/>
                </a:cubicBezTo>
                <a:close/>
                <a:moveTo>
                  <a:pt x="719137" y="542925"/>
                </a:moveTo>
                <a:lnTo>
                  <a:pt x="735092" y="542925"/>
                </a:lnTo>
                <a:lnTo>
                  <a:pt x="735092" y="579358"/>
                </a:lnTo>
                <a:lnTo>
                  <a:pt x="762714" y="579358"/>
                </a:lnTo>
                <a:lnTo>
                  <a:pt x="762714" y="593170"/>
                </a:lnTo>
                <a:lnTo>
                  <a:pt x="735092" y="593170"/>
                </a:lnTo>
                <a:lnTo>
                  <a:pt x="735092" y="667465"/>
                </a:lnTo>
                <a:cubicBezTo>
                  <a:pt x="735092" y="680085"/>
                  <a:pt x="737949" y="686991"/>
                  <a:pt x="749141" y="686991"/>
                </a:cubicBezTo>
                <a:cubicBezTo>
                  <a:pt x="752475" y="686991"/>
                  <a:pt x="756999" y="686753"/>
                  <a:pt x="760571" y="685800"/>
                </a:cubicBezTo>
                <a:lnTo>
                  <a:pt x="760571" y="698659"/>
                </a:lnTo>
                <a:cubicBezTo>
                  <a:pt x="756047" y="700326"/>
                  <a:pt x="749855" y="700802"/>
                  <a:pt x="744379" y="700802"/>
                </a:cubicBezTo>
                <a:cubicBezTo>
                  <a:pt x="727472" y="700802"/>
                  <a:pt x="719137" y="692230"/>
                  <a:pt x="719137" y="672703"/>
                </a:cubicBezTo>
                <a:lnTo>
                  <a:pt x="719137" y="593170"/>
                </a:lnTo>
                <a:lnTo>
                  <a:pt x="697468" y="593170"/>
                </a:lnTo>
                <a:lnTo>
                  <a:pt x="697468" y="579358"/>
                </a:lnTo>
                <a:lnTo>
                  <a:pt x="719137" y="579358"/>
                </a:lnTo>
                <a:close/>
                <a:moveTo>
                  <a:pt x="261938" y="542925"/>
                </a:moveTo>
                <a:lnTo>
                  <a:pt x="277892" y="542925"/>
                </a:lnTo>
                <a:lnTo>
                  <a:pt x="277892" y="579358"/>
                </a:lnTo>
                <a:lnTo>
                  <a:pt x="305514" y="579358"/>
                </a:lnTo>
                <a:lnTo>
                  <a:pt x="305514" y="593170"/>
                </a:lnTo>
                <a:lnTo>
                  <a:pt x="277892" y="593170"/>
                </a:lnTo>
                <a:lnTo>
                  <a:pt x="277892" y="667465"/>
                </a:lnTo>
                <a:cubicBezTo>
                  <a:pt x="277892" y="680085"/>
                  <a:pt x="280749" y="686991"/>
                  <a:pt x="291941" y="686991"/>
                </a:cubicBezTo>
                <a:cubicBezTo>
                  <a:pt x="295275" y="686991"/>
                  <a:pt x="299799" y="686753"/>
                  <a:pt x="303371" y="685800"/>
                </a:cubicBezTo>
                <a:lnTo>
                  <a:pt x="303371" y="698659"/>
                </a:lnTo>
                <a:cubicBezTo>
                  <a:pt x="298847" y="700326"/>
                  <a:pt x="292656" y="700802"/>
                  <a:pt x="287179" y="700802"/>
                </a:cubicBezTo>
                <a:cubicBezTo>
                  <a:pt x="270272" y="700802"/>
                  <a:pt x="261938" y="692230"/>
                  <a:pt x="261938" y="672703"/>
                </a:cubicBezTo>
                <a:lnTo>
                  <a:pt x="261938" y="593170"/>
                </a:lnTo>
                <a:lnTo>
                  <a:pt x="240268" y="593170"/>
                </a:lnTo>
                <a:lnTo>
                  <a:pt x="240268" y="579358"/>
                </a:lnTo>
                <a:lnTo>
                  <a:pt x="261938" y="579358"/>
                </a:lnTo>
                <a:close/>
                <a:moveTo>
                  <a:pt x="790575" y="523875"/>
                </a:moveTo>
                <a:lnTo>
                  <a:pt x="806529" y="523875"/>
                </a:lnTo>
                <a:lnTo>
                  <a:pt x="806529" y="598408"/>
                </a:lnTo>
                <a:cubicBezTo>
                  <a:pt x="812959" y="586740"/>
                  <a:pt x="824389" y="576501"/>
                  <a:pt x="845105" y="576501"/>
                </a:cubicBezTo>
                <a:cubicBezTo>
                  <a:pt x="862965" y="576501"/>
                  <a:pt x="885587" y="586026"/>
                  <a:pt x="885587" y="622697"/>
                </a:cubicBezTo>
                <a:lnTo>
                  <a:pt x="885587" y="699135"/>
                </a:lnTo>
                <a:lnTo>
                  <a:pt x="869632" y="699135"/>
                </a:lnTo>
                <a:lnTo>
                  <a:pt x="869632" y="625793"/>
                </a:lnTo>
                <a:cubicBezTo>
                  <a:pt x="869632" y="603409"/>
                  <a:pt x="859869" y="591026"/>
                  <a:pt x="841057" y="591026"/>
                </a:cubicBezTo>
                <a:cubicBezTo>
                  <a:pt x="818197" y="591026"/>
                  <a:pt x="806529" y="605552"/>
                  <a:pt x="806529" y="632936"/>
                </a:cubicBezTo>
                <a:lnTo>
                  <a:pt x="806529" y="699135"/>
                </a:lnTo>
                <a:lnTo>
                  <a:pt x="790575" y="699135"/>
                </a:lnTo>
                <a:close/>
                <a:moveTo>
                  <a:pt x="910828" y="323850"/>
                </a:moveTo>
                <a:cubicBezTo>
                  <a:pt x="885587" y="323850"/>
                  <a:pt x="874395" y="345281"/>
                  <a:pt x="874395" y="371951"/>
                </a:cubicBezTo>
                <a:cubicBezTo>
                  <a:pt x="874395" y="398860"/>
                  <a:pt x="888444" y="417910"/>
                  <a:pt x="910114" y="417910"/>
                </a:cubicBezTo>
                <a:cubicBezTo>
                  <a:pt x="938212" y="417910"/>
                  <a:pt x="946547" y="399336"/>
                  <a:pt x="946547" y="370285"/>
                </a:cubicBezTo>
                <a:cubicBezTo>
                  <a:pt x="946547" y="340757"/>
                  <a:pt x="937974" y="323850"/>
                  <a:pt x="910828" y="323850"/>
                </a:cubicBezTo>
                <a:close/>
                <a:moveTo>
                  <a:pt x="778193" y="323850"/>
                </a:moveTo>
                <a:cubicBezTo>
                  <a:pt x="755809" y="323850"/>
                  <a:pt x="741045" y="341710"/>
                  <a:pt x="741045" y="373380"/>
                </a:cubicBezTo>
                <a:cubicBezTo>
                  <a:pt x="741045" y="404336"/>
                  <a:pt x="756523" y="421243"/>
                  <a:pt x="776287" y="421243"/>
                </a:cubicBezTo>
                <a:cubicBezTo>
                  <a:pt x="806291" y="421243"/>
                  <a:pt x="813911" y="399812"/>
                  <a:pt x="813911" y="370046"/>
                </a:cubicBezTo>
                <a:cubicBezTo>
                  <a:pt x="813911" y="341233"/>
                  <a:pt x="807244" y="323850"/>
                  <a:pt x="778193" y="323850"/>
                </a:cubicBezTo>
                <a:close/>
                <a:moveTo>
                  <a:pt x="292656" y="323850"/>
                </a:moveTo>
                <a:cubicBezTo>
                  <a:pt x="267414" y="323850"/>
                  <a:pt x="255032" y="344329"/>
                  <a:pt x="255032" y="372428"/>
                </a:cubicBezTo>
                <a:cubicBezTo>
                  <a:pt x="255032" y="400050"/>
                  <a:pt x="269558" y="421243"/>
                  <a:pt x="293132" y="421243"/>
                </a:cubicBezTo>
                <a:cubicBezTo>
                  <a:pt x="317183" y="421243"/>
                  <a:pt x="330756" y="401479"/>
                  <a:pt x="330756" y="372666"/>
                </a:cubicBezTo>
                <a:cubicBezTo>
                  <a:pt x="330756" y="344805"/>
                  <a:pt x="317421" y="323850"/>
                  <a:pt x="292656" y="323850"/>
                </a:cubicBezTo>
                <a:close/>
                <a:moveTo>
                  <a:pt x="1043702" y="323374"/>
                </a:moveTo>
                <a:cubicBezTo>
                  <a:pt x="1020604" y="323374"/>
                  <a:pt x="1010364" y="339328"/>
                  <a:pt x="1007983" y="362665"/>
                </a:cubicBezTo>
                <a:lnTo>
                  <a:pt x="1077515" y="362665"/>
                </a:lnTo>
                <a:cubicBezTo>
                  <a:pt x="1077277" y="340757"/>
                  <a:pt x="1065847" y="323374"/>
                  <a:pt x="1043702" y="323374"/>
                </a:cubicBezTo>
                <a:close/>
                <a:moveTo>
                  <a:pt x="653177" y="323374"/>
                </a:moveTo>
                <a:cubicBezTo>
                  <a:pt x="630079" y="323374"/>
                  <a:pt x="619839" y="339328"/>
                  <a:pt x="617458" y="362665"/>
                </a:cubicBezTo>
                <a:lnTo>
                  <a:pt x="686991" y="362665"/>
                </a:lnTo>
                <a:cubicBezTo>
                  <a:pt x="686752" y="340757"/>
                  <a:pt x="675322" y="323374"/>
                  <a:pt x="653177" y="323374"/>
                </a:cubicBezTo>
                <a:close/>
                <a:moveTo>
                  <a:pt x="359331" y="312658"/>
                </a:moveTo>
                <a:lnTo>
                  <a:pt x="376238" y="312658"/>
                </a:lnTo>
                <a:cubicBezTo>
                  <a:pt x="392668" y="371951"/>
                  <a:pt x="401955" y="405765"/>
                  <a:pt x="404098" y="417195"/>
                </a:cubicBezTo>
                <a:lnTo>
                  <a:pt x="404336" y="417195"/>
                </a:lnTo>
                <a:cubicBezTo>
                  <a:pt x="406241" y="406956"/>
                  <a:pt x="416719" y="372666"/>
                  <a:pt x="434578" y="312658"/>
                </a:cubicBezTo>
                <a:lnTo>
                  <a:pt x="451009" y="312658"/>
                </a:lnTo>
                <a:cubicBezTo>
                  <a:pt x="471487" y="383858"/>
                  <a:pt x="477679" y="404336"/>
                  <a:pt x="479822" y="414338"/>
                </a:cubicBezTo>
                <a:lnTo>
                  <a:pt x="480060" y="414338"/>
                </a:lnTo>
                <a:cubicBezTo>
                  <a:pt x="483155" y="401479"/>
                  <a:pt x="488394" y="383381"/>
                  <a:pt x="508873" y="312658"/>
                </a:cubicBezTo>
                <a:lnTo>
                  <a:pt x="525542" y="312658"/>
                </a:lnTo>
                <a:lnTo>
                  <a:pt x="487918" y="432435"/>
                </a:lnTo>
                <a:lnTo>
                  <a:pt x="470535" y="432435"/>
                </a:lnTo>
                <a:cubicBezTo>
                  <a:pt x="458391" y="389335"/>
                  <a:pt x="444579" y="342662"/>
                  <a:pt x="442198" y="330756"/>
                </a:cubicBezTo>
                <a:lnTo>
                  <a:pt x="441960" y="330756"/>
                </a:lnTo>
                <a:cubicBezTo>
                  <a:pt x="439579" y="343138"/>
                  <a:pt x="427196" y="383143"/>
                  <a:pt x="412671" y="432435"/>
                </a:cubicBezTo>
                <a:lnTo>
                  <a:pt x="394335" y="432435"/>
                </a:lnTo>
                <a:close/>
                <a:moveTo>
                  <a:pt x="1043940" y="309801"/>
                </a:moveTo>
                <a:cubicBezTo>
                  <a:pt x="1081802" y="309801"/>
                  <a:pt x="1093946" y="341233"/>
                  <a:pt x="1093946" y="365046"/>
                </a:cubicBezTo>
                <a:cubicBezTo>
                  <a:pt x="1093946" y="368618"/>
                  <a:pt x="1093946" y="371951"/>
                  <a:pt x="1093708" y="375047"/>
                </a:cubicBezTo>
                <a:lnTo>
                  <a:pt x="1007269" y="375047"/>
                </a:lnTo>
                <a:cubicBezTo>
                  <a:pt x="1007269" y="402908"/>
                  <a:pt x="1021318" y="421243"/>
                  <a:pt x="1043225" y="421243"/>
                </a:cubicBezTo>
                <a:cubicBezTo>
                  <a:pt x="1064181" y="421243"/>
                  <a:pt x="1071086" y="409813"/>
                  <a:pt x="1075134" y="400526"/>
                </a:cubicBezTo>
                <a:lnTo>
                  <a:pt x="1091327" y="400526"/>
                </a:lnTo>
                <a:cubicBezTo>
                  <a:pt x="1086326" y="416243"/>
                  <a:pt x="1073705" y="435293"/>
                  <a:pt x="1042749" y="435293"/>
                </a:cubicBezTo>
                <a:cubicBezTo>
                  <a:pt x="1005602" y="435293"/>
                  <a:pt x="991076" y="404336"/>
                  <a:pt x="991076" y="373618"/>
                </a:cubicBezTo>
                <a:cubicBezTo>
                  <a:pt x="991076" y="338852"/>
                  <a:pt x="1008459" y="309801"/>
                  <a:pt x="1043940" y="309801"/>
                </a:cubicBezTo>
                <a:close/>
                <a:moveTo>
                  <a:pt x="909161" y="309801"/>
                </a:moveTo>
                <a:cubicBezTo>
                  <a:pt x="932974" y="309801"/>
                  <a:pt x="942975" y="320993"/>
                  <a:pt x="946071" y="329803"/>
                </a:cubicBezTo>
                <a:cubicBezTo>
                  <a:pt x="946309" y="323612"/>
                  <a:pt x="946785" y="315278"/>
                  <a:pt x="947023" y="312658"/>
                </a:cubicBezTo>
                <a:lnTo>
                  <a:pt x="962025" y="312658"/>
                </a:lnTo>
                <a:cubicBezTo>
                  <a:pt x="962025" y="318135"/>
                  <a:pt x="961549" y="335756"/>
                  <a:pt x="961549" y="347186"/>
                </a:cubicBezTo>
                <a:lnTo>
                  <a:pt x="961549" y="423148"/>
                </a:lnTo>
                <a:cubicBezTo>
                  <a:pt x="961549" y="461486"/>
                  <a:pt x="945118" y="482441"/>
                  <a:pt x="908209" y="482441"/>
                </a:cubicBezTo>
                <a:cubicBezTo>
                  <a:pt x="874871" y="482441"/>
                  <a:pt x="862727" y="463630"/>
                  <a:pt x="860107" y="446246"/>
                </a:cubicBezTo>
                <a:lnTo>
                  <a:pt x="876300" y="446246"/>
                </a:lnTo>
                <a:cubicBezTo>
                  <a:pt x="880348" y="461248"/>
                  <a:pt x="892493" y="468630"/>
                  <a:pt x="908923" y="468630"/>
                </a:cubicBezTo>
                <a:cubicBezTo>
                  <a:pt x="938451" y="468630"/>
                  <a:pt x="946071" y="449818"/>
                  <a:pt x="946071" y="420767"/>
                </a:cubicBezTo>
                <a:lnTo>
                  <a:pt x="946071" y="409575"/>
                </a:lnTo>
                <a:cubicBezTo>
                  <a:pt x="939641" y="424101"/>
                  <a:pt x="928211" y="432197"/>
                  <a:pt x="907256" y="432197"/>
                </a:cubicBezTo>
                <a:cubicBezTo>
                  <a:pt x="878443" y="432197"/>
                  <a:pt x="857726" y="408861"/>
                  <a:pt x="857726" y="372666"/>
                </a:cubicBezTo>
                <a:cubicBezTo>
                  <a:pt x="857726" y="332899"/>
                  <a:pt x="880586" y="309801"/>
                  <a:pt x="909161" y="309801"/>
                </a:cubicBezTo>
                <a:close/>
                <a:moveTo>
                  <a:pt x="653415" y="309801"/>
                </a:moveTo>
                <a:cubicBezTo>
                  <a:pt x="691277" y="309801"/>
                  <a:pt x="703421" y="341233"/>
                  <a:pt x="703421" y="365046"/>
                </a:cubicBezTo>
                <a:cubicBezTo>
                  <a:pt x="703421" y="368618"/>
                  <a:pt x="703421" y="371951"/>
                  <a:pt x="703183" y="375047"/>
                </a:cubicBezTo>
                <a:lnTo>
                  <a:pt x="616744" y="375047"/>
                </a:lnTo>
                <a:cubicBezTo>
                  <a:pt x="616744" y="402908"/>
                  <a:pt x="630793" y="421243"/>
                  <a:pt x="652701" y="421243"/>
                </a:cubicBezTo>
                <a:cubicBezTo>
                  <a:pt x="673655" y="421243"/>
                  <a:pt x="680561" y="409813"/>
                  <a:pt x="684609" y="400526"/>
                </a:cubicBezTo>
                <a:lnTo>
                  <a:pt x="700802" y="400526"/>
                </a:lnTo>
                <a:cubicBezTo>
                  <a:pt x="695801" y="416243"/>
                  <a:pt x="683181" y="435293"/>
                  <a:pt x="652224" y="435293"/>
                </a:cubicBezTo>
                <a:cubicBezTo>
                  <a:pt x="615077" y="435293"/>
                  <a:pt x="600551" y="404336"/>
                  <a:pt x="600551" y="373618"/>
                </a:cubicBezTo>
                <a:cubicBezTo>
                  <a:pt x="600551" y="338852"/>
                  <a:pt x="617934" y="309801"/>
                  <a:pt x="653415" y="309801"/>
                </a:cubicBezTo>
                <a:close/>
                <a:moveTo>
                  <a:pt x="293370" y="309801"/>
                </a:moveTo>
                <a:cubicBezTo>
                  <a:pt x="325993" y="309801"/>
                  <a:pt x="347424" y="334566"/>
                  <a:pt x="347424" y="372190"/>
                </a:cubicBezTo>
                <a:cubicBezTo>
                  <a:pt x="347424" y="406241"/>
                  <a:pt x="328374" y="435293"/>
                  <a:pt x="292179" y="435293"/>
                </a:cubicBezTo>
                <a:cubicBezTo>
                  <a:pt x="258842" y="435293"/>
                  <a:pt x="238601" y="408623"/>
                  <a:pt x="238601" y="372666"/>
                </a:cubicBezTo>
                <a:cubicBezTo>
                  <a:pt x="238601" y="337900"/>
                  <a:pt x="258128" y="309801"/>
                  <a:pt x="293370" y="309801"/>
                </a:cubicBezTo>
                <a:close/>
                <a:moveTo>
                  <a:pt x="169069" y="309801"/>
                </a:moveTo>
                <a:cubicBezTo>
                  <a:pt x="190976" y="309801"/>
                  <a:pt x="209312" y="322421"/>
                  <a:pt x="209312" y="355045"/>
                </a:cubicBezTo>
                <a:lnTo>
                  <a:pt x="209312" y="432435"/>
                </a:lnTo>
                <a:lnTo>
                  <a:pt x="193358" y="432435"/>
                </a:lnTo>
                <a:lnTo>
                  <a:pt x="193358" y="357188"/>
                </a:lnTo>
                <a:cubicBezTo>
                  <a:pt x="193358" y="337423"/>
                  <a:pt x="185261" y="324326"/>
                  <a:pt x="165497" y="324326"/>
                </a:cubicBezTo>
                <a:cubicBezTo>
                  <a:pt x="139779" y="324326"/>
                  <a:pt x="130254" y="345043"/>
                  <a:pt x="130254" y="370285"/>
                </a:cubicBezTo>
                <a:lnTo>
                  <a:pt x="130254" y="432435"/>
                </a:lnTo>
                <a:lnTo>
                  <a:pt x="114300" y="432435"/>
                </a:lnTo>
                <a:lnTo>
                  <a:pt x="114300" y="342900"/>
                </a:lnTo>
                <a:cubicBezTo>
                  <a:pt x="114300" y="332423"/>
                  <a:pt x="114300" y="321945"/>
                  <a:pt x="114062" y="312658"/>
                </a:cubicBezTo>
                <a:lnTo>
                  <a:pt x="129540" y="312658"/>
                </a:lnTo>
                <a:cubicBezTo>
                  <a:pt x="130016" y="316230"/>
                  <a:pt x="130493" y="330518"/>
                  <a:pt x="130254" y="334090"/>
                </a:cubicBezTo>
                <a:cubicBezTo>
                  <a:pt x="135255" y="322660"/>
                  <a:pt x="145018" y="309801"/>
                  <a:pt x="169069" y="309801"/>
                </a:cubicBezTo>
                <a:close/>
                <a:moveTo>
                  <a:pt x="813197" y="257175"/>
                </a:moveTo>
                <a:lnTo>
                  <a:pt x="829151" y="257175"/>
                </a:lnTo>
                <a:lnTo>
                  <a:pt x="829151" y="398145"/>
                </a:lnTo>
                <a:cubicBezTo>
                  <a:pt x="829151" y="409575"/>
                  <a:pt x="829151" y="420529"/>
                  <a:pt x="829389" y="432435"/>
                </a:cubicBezTo>
                <a:lnTo>
                  <a:pt x="814149" y="432435"/>
                </a:lnTo>
                <a:cubicBezTo>
                  <a:pt x="813435" y="429340"/>
                  <a:pt x="813197" y="419100"/>
                  <a:pt x="813197" y="413623"/>
                </a:cubicBezTo>
                <a:cubicBezTo>
                  <a:pt x="807244" y="427435"/>
                  <a:pt x="794385" y="435293"/>
                  <a:pt x="774144" y="435293"/>
                </a:cubicBezTo>
                <a:cubicBezTo>
                  <a:pt x="743188" y="435293"/>
                  <a:pt x="724376" y="410051"/>
                  <a:pt x="724376" y="373856"/>
                </a:cubicBezTo>
                <a:cubicBezTo>
                  <a:pt x="724376" y="336947"/>
                  <a:pt x="744617" y="309801"/>
                  <a:pt x="777478" y="309801"/>
                </a:cubicBezTo>
                <a:cubicBezTo>
                  <a:pt x="800338" y="309801"/>
                  <a:pt x="809863" y="319326"/>
                  <a:pt x="813197" y="326470"/>
                </a:cubicBezTo>
                <a:close/>
                <a:moveTo>
                  <a:pt x="552450" y="257175"/>
                </a:moveTo>
                <a:lnTo>
                  <a:pt x="568404" y="257175"/>
                </a:lnTo>
                <a:lnTo>
                  <a:pt x="568404" y="432435"/>
                </a:lnTo>
                <a:lnTo>
                  <a:pt x="552450" y="432435"/>
                </a:lnTo>
                <a:close/>
                <a:moveTo>
                  <a:pt x="0" y="257175"/>
                </a:moveTo>
                <a:lnTo>
                  <a:pt x="15954" y="257175"/>
                </a:lnTo>
                <a:lnTo>
                  <a:pt x="15954" y="372428"/>
                </a:lnTo>
                <a:cubicBezTo>
                  <a:pt x="26432" y="360521"/>
                  <a:pt x="56674" y="329327"/>
                  <a:pt x="72866" y="312658"/>
                </a:cubicBezTo>
                <a:lnTo>
                  <a:pt x="92393" y="312658"/>
                </a:lnTo>
                <a:lnTo>
                  <a:pt x="46196" y="359807"/>
                </a:lnTo>
                <a:lnTo>
                  <a:pt x="98108" y="432435"/>
                </a:lnTo>
                <a:lnTo>
                  <a:pt x="79058" y="432435"/>
                </a:lnTo>
                <a:lnTo>
                  <a:pt x="35004" y="370046"/>
                </a:lnTo>
                <a:lnTo>
                  <a:pt x="15954" y="388382"/>
                </a:lnTo>
                <a:lnTo>
                  <a:pt x="15954" y="432435"/>
                </a:lnTo>
                <a:lnTo>
                  <a:pt x="0" y="432435"/>
                </a:lnTo>
                <a:close/>
                <a:moveTo>
                  <a:pt x="648176" y="115491"/>
                </a:moveTo>
                <a:cubicBezTo>
                  <a:pt x="622935" y="115491"/>
                  <a:pt x="607933" y="122158"/>
                  <a:pt x="607933" y="140970"/>
                </a:cubicBezTo>
                <a:cubicBezTo>
                  <a:pt x="607933" y="155020"/>
                  <a:pt x="617696" y="164783"/>
                  <a:pt x="633651" y="164783"/>
                </a:cubicBezTo>
                <a:cubicBezTo>
                  <a:pt x="665559" y="164783"/>
                  <a:pt x="669845" y="143590"/>
                  <a:pt x="669845" y="119539"/>
                </a:cubicBezTo>
                <a:lnTo>
                  <a:pt x="669845" y="115491"/>
                </a:lnTo>
                <a:close/>
                <a:moveTo>
                  <a:pt x="1034653" y="66675"/>
                </a:moveTo>
                <a:cubicBezTo>
                  <a:pt x="1009412" y="66675"/>
                  <a:pt x="998220" y="88106"/>
                  <a:pt x="998220" y="114776"/>
                </a:cubicBezTo>
                <a:cubicBezTo>
                  <a:pt x="998220" y="141685"/>
                  <a:pt x="1012269" y="160735"/>
                  <a:pt x="1033939" y="160735"/>
                </a:cubicBezTo>
                <a:cubicBezTo>
                  <a:pt x="1062037" y="160735"/>
                  <a:pt x="1070372" y="142161"/>
                  <a:pt x="1070372" y="113110"/>
                </a:cubicBezTo>
                <a:cubicBezTo>
                  <a:pt x="1070372" y="83582"/>
                  <a:pt x="1061799" y="66675"/>
                  <a:pt x="1034653" y="66675"/>
                </a:cubicBezTo>
                <a:close/>
                <a:moveTo>
                  <a:pt x="519827" y="66199"/>
                </a:moveTo>
                <a:cubicBezTo>
                  <a:pt x="496729" y="66199"/>
                  <a:pt x="486489" y="82153"/>
                  <a:pt x="484108" y="105490"/>
                </a:cubicBezTo>
                <a:lnTo>
                  <a:pt x="553641" y="105490"/>
                </a:lnTo>
                <a:cubicBezTo>
                  <a:pt x="553402" y="83582"/>
                  <a:pt x="541972" y="66199"/>
                  <a:pt x="519827" y="66199"/>
                </a:cubicBezTo>
                <a:close/>
                <a:moveTo>
                  <a:pt x="800100" y="55483"/>
                </a:moveTo>
                <a:lnTo>
                  <a:pt x="816054" y="55483"/>
                </a:lnTo>
                <a:lnTo>
                  <a:pt x="816054" y="175260"/>
                </a:lnTo>
                <a:lnTo>
                  <a:pt x="800100" y="175260"/>
                </a:lnTo>
                <a:close/>
                <a:moveTo>
                  <a:pt x="1032986" y="52626"/>
                </a:moveTo>
                <a:cubicBezTo>
                  <a:pt x="1056799" y="52626"/>
                  <a:pt x="1066800" y="63818"/>
                  <a:pt x="1069896" y="72628"/>
                </a:cubicBezTo>
                <a:cubicBezTo>
                  <a:pt x="1070134" y="66437"/>
                  <a:pt x="1070610" y="58103"/>
                  <a:pt x="1070848" y="55483"/>
                </a:cubicBezTo>
                <a:lnTo>
                  <a:pt x="1085850" y="55483"/>
                </a:lnTo>
                <a:cubicBezTo>
                  <a:pt x="1085850" y="60960"/>
                  <a:pt x="1085374" y="78581"/>
                  <a:pt x="1085374" y="90011"/>
                </a:cubicBezTo>
                <a:lnTo>
                  <a:pt x="1085374" y="165973"/>
                </a:lnTo>
                <a:cubicBezTo>
                  <a:pt x="1085374" y="204311"/>
                  <a:pt x="1068943" y="225266"/>
                  <a:pt x="1032034" y="225266"/>
                </a:cubicBezTo>
                <a:cubicBezTo>
                  <a:pt x="998696" y="225266"/>
                  <a:pt x="986552" y="206455"/>
                  <a:pt x="983932" y="189071"/>
                </a:cubicBezTo>
                <a:lnTo>
                  <a:pt x="1000125" y="189071"/>
                </a:lnTo>
                <a:cubicBezTo>
                  <a:pt x="1004173" y="204073"/>
                  <a:pt x="1016317" y="211455"/>
                  <a:pt x="1032748" y="211455"/>
                </a:cubicBezTo>
                <a:cubicBezTo>
                  <a:pt x="1062275" y="211455"/>
                  <a:pt x="1069896" y="192643"/>
                  <a:pt x="1069896" y="163592"/>
                </a:cubicBezTo>
                <a:lnTo>
                  <a:pt x="1069896" y="152400"/>
                </a:lnTo>
                <a:cubicBezTo>
                  <a:pt x="1063466" y="166926"/>
                  <a:pt x="1052036" y="175022"/>
                  <a:pt x="1031081" y="175022"/>
                </a:cubicBezTo>
                <a:cubicBezTo>
                  <a:pt x="1002268" y="175022"/>
                  <a:pt x="981551" y="151686"/>
                  <a:pt x="981551" y="115491"/>
                </a:cubicBezTo>
                <a:cubicBezTo>
                  <a:pt x="981551" y="75724"/>
                  <a:pt x="1004411" y="52626"/>
                  <a:pt x="1032986" y="52626"/>
                </a:cubicBezTo>
                <a:close/>
                <a:moveTo>
                  <a:pt x="912019" y="52626"/>
                </a:moveTo>
                <a:cubicBezTo>
                  <a:pt x="933926" y="52626"/>
                  <a:pt x="952262" y="65247"/>
                  <a:pt x="952262" y="97870"/>
                </a:cubicBezTo>
                <a:lnTo>
                  <a:pt x="952262" y="175260"/>
                </a:lnTo>
                <a:lnTo>
                  <a:pt x="936307" y="175260"/>
                </a:lnTo>
                <a:lnTo>
                  <a:pt x="936307" y="100013"/>
                </a:lnTo>
                <a:cubicBezTo>
                  <a:pt x="936307" y="80248"/>
                  <a:pt x="928211" y="67151"/>
                  <a:pt x="908447" y="67151"/>
                </a:cubicBezTo>
                <a:cubicBezTo>
                  <a:pt x="882729" y="67151"/>
                  <a:pt x="873204" y="87868"/>
                  <a:pt x="873204" y="113110"/>
                </a:cubicBezTo>
                <a:lnTo>
                  <a:pt x="873204" y="175260"/>
                </a:lnTo>
                <a:lnTo>
                  <a:pt x="857250" y="175260"/>
                </a:lnTo>
                <a:lnTo>
                  <a:pt x="857250" y="85725"/>
                </a:lnTo>
                <a:cubicBezTo>
                  <a:pt x="857250" y="75248"/>
                  <a:pt x="857250" y="64770"/>
                  <a:pt x="857012" y="55483"/>
                </a:cubicBezTo>
                <a:lnTo>
                  <a:pt x="872490" y="55483"/>
                </a:lnTo>
                <a:cubicBezTo>
                  <a:pt x="872966" y="59055"/>
                  <a:pt x="873443" y="73343"/>
                  <a:pt x="873204" y="76915"/>
                </a:cubicBezTo>
                <a:cubicBezTo>
                  <a:pt x="878205" y="65485"/>
                  <a:pt x="887968" y="52626"/>
                  <a:pt x="912019" y="52626"/>
                </a:cubicBezTo>
                <a:close/>
                <a:moveTo>
                  <a:pt x="641509" y="52626"/>
                </a:moveTo>
                <a:cubicBezTo>
                  <a:pt x="669607" y="52626"/>
                  <a:pt x="685324" y="64294"/>
                  <a:pt x="685324" y="90964"/>
                </a:cubicBezTo>
                <a:lnTo>
                  <a:pt x="685324" y="150971"/>
                </a:lnTo>
                <a:cubicBezTo>
                  <a:pt x="685324" y="161687"/>
                  <a:pt x="686276" y="171688"/>
                  <a:pt x="686991" y="175260"/>
                </a:cubicBezTo>
                <a:lnTo>
                  <a:pt x="671751" y="175260"/>
                </a:lnTo>
                <a:cubicBezTo>
                  <a:pt x="670798" y="172403"/>
                  <a:pt x="670084" y="166926"/>
                  <a:pt x="669845" y="158115"/>
                </a:cubicBezTo>
                <a:cubicBezTo>
                  <a:pt x="665559" y="166450"/>
                  <a:pt x="655558" y="178118"/>
                  <a:pt x="631507" y="178118"/>
                </a:cubicBezTo>
                <a:cubicBezTo>
                  <a:pt x="603409" y="178118"/>
                  <a:pt x="591502" y="160020"/>
                  <a:pt x="591502" y="141923"/>
                </a:cubicBezTo>
                <a:cubicBezTo>
                  <a:pt x="591502" y="115253"/>
                  <a:pt x="612219" y="103346"/>
                  <a:pt x="647938" y="103346"/>
                </a:cubicBezTo>
                <a:lnTo>
                  <a:pt x="669607" y="103346"/>
                </a:lnTo>
                <a:lnTo>
                  <a:pt x="669607" y="91916"/>
                </a:lnTo>
                <a:cubicBezTo>
                  <a:pt x="669607" y="80486"/>
                  <a:pt x="666035" y="65961"/>
                  <a:pt x="641032" y="65961"/>
                </a:cubicBezTo>
                <a:cubicBezTo>
                  <a:pt x="618649" y="65961"/>
                  <a:pt x="615315" y="77391"/>
                  <a:pt x="612934" y="86916"/>
                </a:cubicBezTo>
                <a:lnTo>
                  <a:pt x="597217" y="86916"/>
                </a:lnTo>
                <a:cubicBezTo>
                  <a:pt x="598646" y="72390"/>
                  <a:pt x="607695" y="52626"/>
                  <a:pt x="641509" y="52626"/>
                </a:cubicBezTo>
                <a:close/>
                <a:moveTo>
                  <a:pt x="520065" y="52626"/>
                </a:moveTo>
                <a:cubicBezTo>
                  <a:pt x="557927" y="52626"/>
                  <a:pt x="570071" y="84058"/>
                  <a:pt x="570071" y="107871"/>
                </a:cubicBezTo>
                <a:cubicBezTo>
                  <a:pt x="570071" y="111443"/>
                  <a:pt x="570071" y="114776"/>
                  <a:pt x="569833" y="117872"/>
                </a:cubicBezTo>
                <a:lnTo>
                  <a:pt x="483394" y="117872"/>
                </a:lnTo>
                <a:cubicBezTo>
                  <a:pt x="483394" y="145733"/>
                  <a:pt x="497443" y="164068"/>
                  <a:pt x="519351" y="164068"/>
                </a:cubicBezTo>
                <a:cubicBezTo>
                  <a:pt x="540305" y="164068"/>
                  <a:pt x="547211" y="152638"/>
                  <a:pt x="551259" y="143351"/>
                </a:cubicBezTo>
                <a:lnTo>
                  <a:pt x="567452" y="143351"/>
                </a:lnTo>
                <a:cubicBezTo>
                  <a:pt x="562451" y="159068"/>
                  <a:pt x="549831" y="178118"/>
                  <a:pt x="518874" y="178118"/>
                </a:cubicBezTo>
                <a:cubicBezTo>
                  <a:pt x="481727" y="178118"/>
                  <a:pt x="467201" y="147161"/>
                  <a:pt x="467201" y="116443"/>
                </a:cubicBezTo>
                <a:cubicBezTo>
                  <a:pt x="467201" y="81677"/>
                  <a:pt x="484584" y="52626"/>
                  <a:pt x="520065" y="52626"/>
                </a:cubicBezTo>
                <a:close/>
                <a:moveTo>
                  <a:pt x="456962" y="52626"/>
                </a:moveTo>
                <a:lnTo>
                  <a:pt x="456962" y="69056"/>
                </a:lnTo>
                <a:cubicBezTo>
                  <a:pt x="432197" y="70247"/>
                  <a:pt x="416004" y="85487"/>
                  <a:pt x="416004" y="114776"/>
                </a:cubicBezTo>
                <a:lnTo>
                  <a:pt x="416004" y="175260"/>
                </a:lnTo>
                <a:lnTo>
                  <a:pt x="400050" y="175260"/>
                </a:lnTo>
                <a:lnTo>
                  <a:pt x="400050" y="88106"/>
                </a:lnTo>
                <a:cubicBezTo>
                  <a:pt x="400050" y="69533"/>
                  <a:pt x="399812" y="60484"/>
                  <a:pt x="399812" y="55483"/>
                </a:cubicBezTo>
                <a:lnTo>
                  <a:pt x="415290" y="55483"/>
                </a:lnTo>
                <a:cubicBezTo>
                  <a:pt x="415766" y="59055"/>
                  <a:pt x="416004" y="67628"/>
                  <a:pt x="416004" y="81201"/>
                </a:cubicBezTo>
                <a:cubicBezTo>
                  <a:pt x="422672" y="64056"/>
                  <a:pt x="437435" y="53340"/>
                  <a:pt x="456962" y="52626"/>
                </a:cubicBezTo>
                <a:close/>
                <a:moveTo>
                  <a:pt x="728662" y="19050"/>
                </a:moveTo>
                <a:lnTo>
                  <a:pt x="744617" y="19050"/>
                </a:lnTo>
                <a:lnTo>
                  <a:pt x="744617" y="55483"/>
                </a:lnTo>
                <a:lnTo>
                  <a:pt x="772239" y="55483"/>
                </a:lnTo>
                <a:lnTo>
                  <a:pt x="772239" y="69295"/>
                </a:lnTo>
                <a:lnTo>
                  <a:pt x="744617" y="69295"/>
                </a:lnTo>
                <a:lnTo>
                  <a:pt x="744617" y="143590"/>
                </a:lnTo>
                <a:cubicBezTo>
                  <a:pt x="744617" y="156210"/>
                  <a:pt x="747474" y="163116"/>
                  <a:pt x="758666" y="163116"/>
                </a:cubicBezTo>
                <a:cubicBezTo>
                  <a:pt x="762000" y="163116"/>
                  <a:pt x="766524" y="162878"/>
                  <a:pt x="770096" y="161925"/>
                </a:cubicBezTo>
                <a:lnTo>
                  <a:pt x="770096" y="174784"/>
                </a:lnTo>
                <a:cubicBezTo>
                  <a:pt x="765572" y="176451"/>
                  <a:pt x="759381" y="176927"/>
                  <a:pt x="753904" y="176927"/>
                </a:cubicBezTo>
                <a:cubicBezTo>
                  <a:pt x="736997" y="176927"/>
                  <a:pt x="728662" y="168355"/>
                  <a:pt x="728662" y="148828"/>
                </a:cubicBezTo>
                <a:lnTo>
                  <a:pt x="728662" y="69295"/>
                </a:lnTo>
                <a:lnTo>
                  <a:pt x="706993" y="69295"/>
                </a:lnTo>
                <a:lnTo>
                  <a:pt x="706993" y="55483"/>
                </a:lnTo>
                <a:lnTo>
                  <a:pt x="728662" y="55483"/>
                </a:lnTo>
                <a:close/>
                <a:moveTo>
                  <a:pt x="306467" y="6668"/>
                </a:moveTo>
                <a:cubicBezTo>
                  <a:pt x="343853" y="6668"/>
                  <a:pt x="365046" y="27623"/>
                  <a:pt x="370284" y="55483"/>
                </a:cubicBezTo>
                <a:lnTo>
                  <a:pt x="353378" y="55483"/>
                </a:lnTo>
                <a:cubicBezTo>
                  <a:pt x="346472" y="35481"/>
                  <a:pt x="333375" y="21432"/>
                  <a:pt x="305753" y="21432"/>
                </a:cubicBezTo>
                <a:cubicBezTo>
                  <a:pt x="266462" y="21432"/>
                  <a:pt x="250269" y="57150"/>
                  <a:pt x="250269" y="92155"/>
                </a:cubicBezTo>
                <a:cubicBezTo>
                  <a:pt x="250269" y="126445"/>
                  <a:pt x="265986" y="162401"/>
                  <a:pt x="306705" y="162401"/>
                </a:cubicBezTo>
                <a:cubicBezTo>
                  <a:pt x="333137" y="162401"/>
                  <a:pt x="345758" y="148114"/>
                  <a:pt x="353139" y="129540"/>
                </a:cubicBezTo>
                <a:lnTo>
                  <a:pt x="370284" y="129540"/>
                </a:lnTo>
                <a:cubicBezTo>
                  <a:pt x="362426" y="156925"/>
                  <a:pt x="342424" y="177165"/>
                  <a:pt x="305991" y="177165"/>
                </a:cubicBezTo>
                <a:cubicBezTo>
                  <a:pt x="257413" y="177165"/>
                  <a:pt x="232410" y="139303"/>
                  <a:pt x="232410" y="92393"/>
                </a:cubicBezTo>
                <a:cubicBezTo>
                  <a:pt x="232410" y="47387"/>
                  <a:pt x="257175" y="6668"/>
                  <a:pt x="306467" y="6668"/>
                </a:cubicBezTo>
                <a:close/>
                <a:moveTo>
                  <a:pt x="800100" y="0"/>
                </a:moveTo>
                <a:lnTo>
                  <a:pt x="816054" y="0"/>
                </a:lnTo>
                <a:lnTo>
                  <a:pt x="816054" y="24527"/>
                </a:lnTo>
                <a:lnTo>
                  <a:pt x="800100" y="245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07185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11BBE4A-C00E-5649-91D8-9C0E408B4E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anchor="t"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6A2E85A2-AFDE-384E-9A43-858ABB726F8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90262685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">
    <p:bg>
      <p:bgPr>
        <a:solidFill>
          <a:srgbClr val="D200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0B2ABB-797D-6D4E-8B9C-7322AB6B54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C16EDBB-B8D9-674E-B664-6D4E9C1BB6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6EAD960-F254-E848-958E-CE9D03C75C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B34E9FF-35ED-4746-A218-B58892FE7A5D}" type="slidenum">
              <a:rPr lang="nb-NO" smtClean="0"/>
              <a:pPr/>
              <a:t>‹#›</a:t>
            </a:fld>
            <a:endParaRPr lang="nb-NO">
              <a:solidFill>
                <a:schemeClr val="bg2"/>
              </a:solidFill>
            </a:endParaRPr>
          </a:p>
        </p:txBody>
      </p:sp>
      <p:pic>
        <p:nvPicPr>
          <p:cNvPr id="6" name="Bilde 5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938096F5-5CE4-BD4A-863B-A857C64BB1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715" y="6177608"/>
            <a:ext cx="845435" cy="353393"/>
          </a:xfrm>
          <a:prstGeom prst="rect">
            <a:avLst/>
          </a:prstGeom>
        </p:spPr>
      </p:pic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EAB11FD0-0634-554E-84D0-4D0DD970FF5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solidFill>
                  <a:schemeClr val="bg1"/>
                </a:solidFill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21389344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32692" y="455476"/>
            <a:ext cx="10392508" cy="905377"/>
          </a:xfrm>
        </p:spPr>
        <p:txBody>
          <a:bodyPr>
            <a:normAutofit/>
          </a:bodyPr>
          <a:lstStyle>
            <a:lvl1pPr>
              <a:defRPr sz="2800">
                <a:solidFill>
                  <a:srgbClr val="D2002B"/>
                </a:solidFill>
              </a:defRPr>
            </a:lvl1pPr>
          </a:lstStyle>
          <a:p>
            <a:r>
              <a:rPr lang="nb-NO"/>
              <a:t>Punktliste uten animasjon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692" y="1601999"/>
            <a:ext cx="10392507" cy="4351338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6D576525-A9DD-134A-B8A4-C33D341D627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34E9C3C-3124-E74A-AABE-04EE1B778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D40E79D-FD5F-6F42-801F-B0F803FCA2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5766299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2692" y="707571"/>
            <a:ext cx="10621108" cy="5048979"/>
          </a:xfrm>
        </p:spPr>
        <p:txBody>
          <a:bodyPr>
            <a:normAutofit/>
          </a:bodyPr>
          <a:lstStyle>
            <a:lvl1pPr marL="0" indent="0">
              <a:buNone/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E32101C-9D0A-874D-B2A1-659D907899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2E8A88B0-0E81-434E-A86A-2FB4F0C78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AC1BB53A-A087-4B41-B66F-AC25636DE0D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831621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313A3025-CD08-FD43-8BF8-D83B80F2D3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1959" y="2455863"/>
            <a:ext cx="6486258" cy="2070100"/>
          </a:xfrm>
        </p:spPr>
        <p:txBody>
          <a:bodyPr anchor="b">
            <a:normAutofit/>
          </a:bodyPr>
          <a:lstStyle>
            <a:lvl1pPr marL="0" indent="0">
              <a:buNone/>
              <a:defRPr sz="3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Sitat fra kjent person</a:t>
            </a:r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AD0A5E21-6A22-7D43-B2F4-6F47285A42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41959" y="4741863"/>
            <a:ext cx="6486258" cy="482600"/>
          </a:xfrm>
        </p:spPr>
        <p:txBody>
          <a:bodyPr/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r>
              <a:rPr lang="nb-NO"/>
              <a:t>Navn på person</a:t>
            </a:r>
          </a:p>
        </p:txBody>
      </p:sp>
      <p:sp>
        <p:nvSpPr>
          <p:cNvPr id="14" name="Plassholder for tekst 13">
            <a:extLst>
              <a:ext uri="{FF2B5EF4-FFF2-40B4-BE49-F238E27FC236}">
                <a16:creationId xmlns:a16="http://schemas.microsoft.com/office/drawing/2014/main" id="{C06D30DD-C9AA-A74E-8236-A55A61266F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1959" y="5224463"/>
            <a:ext cx="6486258" cy="482600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Tittel på person</a:t>
            </a:r>
          </a:p>
        </p:txBody>
      </p:sp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C642F17B-7F49-F045-B8A0-848CC25C0D7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672699" y="1404938"/>
            <a:ext cx="3810000" cy="4302125"/>
          </a:xfrm>
        </p:spPr>
        <p:txBody>
          <a:bodyPr/>
          <a:lstStyle/>
          <a:p>
            <a:r>
              <a:rPr lang="nb-NO"/>
              <a:t>Bilde av person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919A7B9F-5930-C948-A4DE-88F9CF947A6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1C3611E1-915D-FC45-B483-31D28954FCB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7853000-4C2C-8144-B86A-D528C93C90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815446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ACA2F30-5B48-0D4B-A64D-C11205F3E2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790" y="377865"/>
            <a:ext cx="10659007" cy="905378"/>
          </a:xfrm>
        </p:spPr>
        <p:txBody>
          <a:bodyPr>
            <a:normAutofit/>
          </a:bodyPr>
          <a:lstStyle>
            <a:lvl1pPr>
              <a:defRPr sz="28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21056" y="1883228"/>
            <a:ext cx="4933122" cy="3970601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A7ACAD7-72B5-0D48-840B-452B3A1E13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20676" y="1883228"/>
            <a:ext cx="4933123" cy="3970601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87323BC-D981-E141-A5E2-F609B886A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7B79EED7-7374-E644-9787-62E7E1656B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1056" y="1478920"/>
            <a:ext cx="4933122" cy="370115"/>
          </a:xfrm>
        </p:spPr>
        <p:txBody>
          <a:bodyPr/>
          <a:lstStyle>
            <a:lvl1pPr>
              <a:buNone/>
              <a:defRPr b="1">
                <a:solidFill>
                  <a:srgbClr val="D2002B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9" name="Plassholder for tekst 7">
            <a:extLst>
              <a:ext uri="{FF2B5EF4-FFF2-40B4-BE49-F238E27FC236}">
                <a16:creationId xmlns:a16="http://schemas.microsoft.com/office/drawing/2014/main" id="{4736E952-F94D-E14F-A6F4-5297C60265E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0676" y="1478030"/>
            <a:ext cx="4933122" cy="370115"/>
          </a:xfrm>
        </p:spPr>
        <p:txBody>
          <a:bodyPr/>
          <a:lstStyle>
            <a:lvl1pPr>
              <a:buNone/>
              <a:defRPr b="1">
                <a:solidFill>
                  <a:srgbClr val="D2002B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5292FFB7-C40D-654F-99EA-194D09B8CFF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459663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367878910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venstre og 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e 14" descr="Et bilde som inneholder tekst, bygning, utendørs, murstein&#10;&#10;Automatisk generert beskrivelse">
            <a:extLst>
              <a:ext uri="{FF2B5EF4-FFF2-40B4-BE49-F238E27FC236}">
                <a16:creationId xmlns:a16="http://schemas.microsoft.com/office/drawing/2014/main" id="{6569B78A-AD6D-E141-982F-D8320B49F9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8102" r="24284"/>
          <a:stretch/>
        </p:blipFill>
        <p:spPr>
          <a:xfrm>
            <a:off x="6281738" y="0"/>
            <a:ext cx="5910262" cy="6858000"/>
          </a:xfrm>
          <a:prstGeom prst="rect">
            <a:avLst/>
          </a:prstGeom>
        </p:spPr>
      </p:pic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21056" y="1883228"/>
            <a:ext cx="4933122" cy="3970601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D197341D-3588-5C46-8574-6F5019C0FF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281738" y="0"/>
            <a:ext cx="5910262" cy="6858000"/>
          </a:xfrm>
        </p:spPr>
        <p:txBody>
          <a:bodyPr/>
          <a:lstStyle/>
          <a:p>
            <a:r>
              <a:rPr lang="nb-NO"/>
              <a:t>Legg bilde rett inn her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6A4B12A5-698B-1545-A4BE-5CAA787AE4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61533" y="6370638"/>
            <a:ext cx="3992646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9D10BF8D-2AAF-6043-8F14-05A25EBDDC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1056" y="707572"/>
            <a:ext cx="4933121" cy="1065472"/>
          </a:xfrm>
        </p:spPr>
        <p:txBody>
          <a:bodyPr anchor="b">
            <a:normAutofit/>
          </a:bodyPr>
          <a:lstStyle>
            <a:lvl1pPr>
              <a:defRPr sz="2800">
                <a:solidFill>
                  <a:srgbClr val="D2002B"/>
                </a:solidFill>
              </a:defRPr>
            </a:lvl1pPr>
          </a:lstStyle>
          <a:p>
            <a:r>
              <a:rPr lang="nb-NO"/>
              <a:t>Her kan du fylle inn en tittel til din slide</a:t>
            </a:r>
          </a:p>
        </p:txBody>
      </p:sp>
    </p:spTree>
    <p:extLst>
      <p:ext uri="{BB962C8B-B14F-4D97-AF65-F5344CB8AC3E}">
        <p14:creationId xmlns:p14="http://schemas.microsoft.com/office/powerpoint/2010/main" val="354063472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til venstre og tekst til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e 14" descr="Et bilde som inneholder tekst, bygning, utendørs, murstein&#10;&#10;Automatisk generert beskrivelse">
            <a:extLst>
              <a:ext uri="{FF2B5EF4-FFF2-40B4-BE49-F238E27FC236}">
                <a16:creationId xmlns:a16="http://schemas.microsoft.com/office/drawing/2014/main" id="{6569B78A-AD6D-E141-982F-D8320B49F9C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8102" r="24284"/>
          <a:stretch/>
        </p:blipFill>
        <p:spPr>
          <a:xfrm>
            <a:off x="0" y="0"/>
            <a:ext cx="5910262" cy="6858000"/>
          </a:xfrm>
          <a:prstGeom prst="rect">
            <a:avLst/>
          </a:prstGeom>
        </p:spPr>
      </p:pic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F92D8C84-8DFB-5945-96ED-1AF02FB556C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5910262" cy="6858000"/>
          </a:xfrm>
        </p:spPr>
        <p:txBody>
          <a:bodyPr/>
          <a:lstStyle/>
          <a:p>
            <a:r>
              <a:rPr lang="nb-NO"/>
              <a:t>Legg bilde rett inn her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0FB60E4-9D32-0846-B8BB-D8ACEE6ED18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335472" y="1883228"/>
            <a:ext cx="4933122" cy="3970601"/>
          </a:xfrm>
        </p:spPr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pic>
        <p:nvPicPr>
          <p:cNvPr id="9" name="Bilde 8" descr="Et bilde som inneholder utklipp&#10;&#10;&#10;&#10;Automatisk generert beskrivelse">
            <a:extLst>
              <a:ext uri="{FF2B5EF4-FFF2-40B4-BE49-F238E27FC236}">
                <a16:creationId xmlns:a16="http://schemas.microsoft.com/office/drawing/2014/main" id="{CA832A86-F517-B343-A28F-37A1C691F9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9259" y="6072842"/>
            <a:ext cx="1026485" cy="429073"/>
          </a:xfrm>
          <a:prstGeom prst="rect">
            <a:avLst/>
          </a:prstGeom>
        </p:spPr>
      </p:pic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838F0658-EC45-5A48-B3C1-47900CACF70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35472" y="6370638"/>
            <a:ext cx="4230595" cy="365125"/>
          </a:xfrm>
        </p:spPr>
        <p:txBody>
          <a:bodyPr>
            <a:normAutofit/>
          </a:bodyPr>
          <a:lstStyle>
            <a:lvl1pPr algn="l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  <p:sp>
        <p:nvSpPr>
          <p:cNvPr id="11" name="Plassholder for lysbildenummer 4">
            <a:extLst>
              <a:ext uri="{FF2B5EF4-FFF2-40B4-BE49-F238E27FC236}">
                <a16:creationId xmlns:a16="http://schemas.microsoft.com/office/drawing/2014/main" id="{12F0E66B-ABF8-4E42-BDB6-0F41AB48998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727473" y="6370637"/>
            <a:ext cx="1295400" cy="365125"/>
          </a:xfrm>
        </p:spPr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43AD8D1C-EAB0-3645-8548-77AB0AF6BF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35472" y="707572"/>
            <a:ext cx="4933121" cy="1065472"/>
          </a:xfrm>
        </p:spPr>
        <p:txBody>
          <a:bodyPr anchor="b">
            <a:normAutofit/>
          </a:bodyPr>
          <a:lstStyle>
            <a:lvl1pPr>
              <a:defRPr sz="2800">
                <a:solidFill>
                  <a:srgbClr val="D2002B"/>
                </a:solidFill>
              </a:defRPr>
            </a:lvl1pPr>
          </a:lstStyle>
          <a:p>
            <a:r>
              <a:rPr lang="nb-NO"/>
              <a:t>Her kan du fylle inn en tittel til din slide</a:t>
            </a:r>
          </a:p>
        </p:txBody>
      </p:sp>
    </p:spTree>
    <p:extLst>
      <p:ext uri="{BB962C8B-B14F-4D97-AF65-F5344CB8AC3E}">
        <p14:creationId xmlns:p14="http://schemas.microsoft.com/office/powerpoint/2010/main" val="20504770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kjerm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6650CA9E-144D-2B4B-8399-F29546F1AF9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>
                <a:solidFill>
                  <a:schemeClr val="tx1">
                    <a:alpha val="74000"/>
                  </a:schemeClr>
                </a:solidFill>
              </a:defRPr>
            </a:lvl1pPr>
          </a:lstStyle>
          <a:p>
            <a:r>
              <a:rPr lang="nb-NO"/>
              <a:t>Slipp et bilde her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B155B4C0-4369-4842-A92C-0BEF7F141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0325"/>
            <a:ext cx="10515600" cy="1325563"/>
          </a:xfrm>
        </p:spPr>
        <p:txBody>
          <a:bodyPr>
            <a:normAutofit/>
          </a:bodyPr>
          <a:lstStyle>
            <a:lvl1pPr>
              <a:defRPr sz="6000"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DD14DF-A6E8-464B-9DFA-D66A7CDBFF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D01F0486-5C83-F044-9E63-F2C6561245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tekst 6">
            <a:extLst>
              <a:ext uri="{FF2B5EF4-FFF2-40B4-BE49-F238E27FC236}">
                <a16:creationId xmlns:a16="http://schemas.microsoft.com/office/drawing/2014/main" id="{34787E5B-5B6D-504D-A89E-8DC6147EA8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29184422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509" y="1000124"/>
            <a:ext cx="2440153" cy="3050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45552" y="1499784"/>
            <a:ext cx="7709771" cy="1143000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4000" b="1">
                <a:solidFill>
                  <a:srgbClr val="D2002B"/>
                </a:solidFill>
              </a:defRPr>
            </a:lvl1pPr>
          </a:lstStyle>
          <a:p>
            <a:r>
              <a:rPr lang="nb-NO"/>
              <a:t>Navn navn</a:t>
            </a:r>
            <a:endParaRPr lang="en-US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0" hasCustomPrompt="1"/>
          </p:nvPr>
        </p:nvSpPr>
        <p:spPr>
          <a:xfrm>
            <a:off x="3644991" y="1000125"/>
            <a:ext cx="7702412" cy="469055"/>
          </a:xfrm>
        </p:spPr>
        <p:txBody>
          <a:bodyPr>
            <a:noAutofit/>
          </a:bodyPr>
          <a:lstStyle>
            <a:lvl1pPr marL="0" indent="0" algn="l">
              <a:buNone/>
              <a:defRPr sz="2667" b="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Fakultet</a:t>
            </a:r>
          </a:p>
        </p:txBody>
      </p:sp>
      <p:sp>
        <p:nvSpPr>
          <p:cNvPr id="5" name="Plassholder for bilde 4"/>
          <p:cNvSpPr>
            <a:spLocks noGrp="1"/>
          </p:cNvSpPr>
          <p:nvPr>
            <p:ph type="pic" sz="quarter" idx="11" hasCustomPrompt="1"/>
          </p:nvPr>
        </p:nvSpPr>
        <p:spPr>
          <a:xfrm>
            <a:off x="838200" y="1000125"/>
            <a:ext cx="2442461" cy="3050191"/>
          </a:xfrm>
        </p:spPr>
        <p:txBody>
          <a:bodyPr/>
          <a:lstStyle>
            <a:lvl1pPr>
              <a:defRPr baseline="0"/>
            </a:lvl1pPr>
          </a:lstStyle>
          <a:p>
            <a:r>
              <a:rPr lang="nb-NO"/>
              <a:t>Dra inn bilde</a:t>
            </a:r>
          </a:p>
        </p:txBody>
      </p:sp>
      <p:sp>
        <p:nvSpPr>
          <p:cNvPr id="19" name="Plassholder for tekst 18"/>
          <p:cNvSpPr>
            <a:spLocks noGrp="1"/>
          </p:cNvSpPr>
          <p:nvPr>
            <p:ph type="body" sz="quarter" idx="12" hasCustomPrompt="1"/>
          </p:nvPr>
        </p:nvSpPr>
        <p:spPr>
          <a:xfrm>
            <a:off x="3649080" y="3552172"/>
            <a:ext cx="7702412" cy="2578213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rgbClr val="141E28"/>
                </a:solidFill>
              </a:defRPr>
            </a:lvl1pPr>
          </a:lstStyle>
          <a:p>
            <a:pPr lvl="0"/>
            <a:r>
              <a:rPr lang="nb-NO"/>
              <a:t>Beskrivelse</a:t>
            </a:r>
          </a:p>
        </p:txBody>
      </p:sp>
      <p:sp>
        <p:nvSpPr>
          <p:cNvPr id="20" name="Plassholder for tekst 14"/>
          <p:cNvSpPr>
            <a:spLocks noGrp="1"/>
          </p:cNvSpPr>
          <p:nvPr>
            <p:ph type="body" sz="quarter" idx="13" hasCustomPrompt="1"/>
          </p:nvPr>
        </p:nvSpPr>
        <p:spPr>
          <a:xfrm>
            <a:off x="3644989" y="2994120"/>
            <a:ext cx="7702413" cy="418984"/>
          </a:xfrm>
        </p:spPr>
        <p:txBody>
          <a:bodyPr>
            <a:noAutofit/>
          </a:bodyPr>
          <a:lstStyle>
            <a:lvl1pPr marL="0" indent="0" algn="l">
              <a:buNone/>
              <a:defRPr sz="2400" b="0" baseline="0">
                <a:solidFill>
                  <a:srgbClr val="141E28"/>
                </a:solidFill>
              </a:defRPr>
            </a:lvl1pPr>
            <a:lvl2pPr marL="609585" indent="0">
              <a:buNone/>
              <a:defRPr sz="2667"/>
            </a:lvl2pPr>
            <a:lvl3pPr marL="1219170" indent="0">
              <a:buNone/>
              <a:defRPr sz="2667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</a:lstStyle>
          <a:p>
            <a:pPr lvl="0"/>
            <a:r>
              <a:rPr lang="nb-NO"/>
              <a:t>Dato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02F63FA-675E-D540-9D05-CFDFF921A59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0400B017-0EDB-B64D-A898-33D1D15E25A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A42F8DDF-495D-C64A-8CED-AA2B58F17B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15281102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>
            <a:extLst>
              <a:ext uri="{FF2B5EF4-FFF2-40B4-BE49-F238E27FC236}">
                <a16:creationId xmlns:a16="http://schemas.microsoft.com/office/drawing/2014/main" id="{BEC76104-09FF-124D-96F5-7E24E2687FE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2768" y="6073079"/>
            <a:ext cx="1022976" cy="427605"/>
          </a:xfrm>
          <a:prstGeom prst="rect">
            <a:avLst/>
          </a:prstGeom>
        </p:spPr>
      </p:pic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EFD2D005-8FCC-944C-B77E-2FA0D6BA1B4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  <p:sp>
        <p:nvSpPr>
          <p:cNvPr id="4" name="Plassholder for tekst 6">
            <a:extLst>
              <a:ext uri="{FF2B5EF4-FFF2-40B4-BE49-F238E27FC236}">
                <a16:creationId xmlns:a16="http://schemas.microsoft.com/office/drawing/2014/main" id="{F30C16E2-E34E-2A48-AC14-D8904ACA10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57730" y="6370638"/>
            <a:ext cx="3208337" cy="365125"/>
          </a:xfrm>
        </p:spPr>
        <p:txBody>
          <a:bodyPr>
            <a:normAutofit/>
          </a:bodyPr>
          <a:lstStyle>
            <a:lvl1pPr algn="r">
              <a:buNone/>
              <a:defRPr lang="nb-NO" sz="1100" b="0" i="0" smtClean="0">
                <a:effectLst/>
                <a:latin typeface="Helvetica" pitchFamily="2" charset="0"/>
              </a:defRPr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nb-NO" b="0" i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© </a:t>
            </a:r>
            <a:r>
              <a:rPr lang="nb-NO"/>
              <a:t>Copyright / kildehenvisning</a:t>
            </a:r>
          </a:p>
        </p:txBody>
      </p:sp>
    </p:spTree>
    <p:extLst>
      <p:ext uri="{BB962C8B-B14F-4D97-AF65-F5344CB8AC3E}">
        <p14:creationId xmlns:p14="http://schemas.microsoft.com/office/powerpoint/2010/main" val="79813753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Punkt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68AED-3A99-704D-8F97-DB2A70EDE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D2002B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E4A1D1D-C8A3-914A-83EF-30FC6150C8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 b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6F18708-A87B-1B46-B96E-29C6E8ABB9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7315200" cy="365125"/>
          </a:xfrm>
          <a:prstGeom prst="rect">
            <a:avLst/>
          </a:prstGeom>
        </p:spPr>
        <p:txBody>
          <a:bodyPr/>
          <a:lstStyle/>
          <a:p>
            <a:r>
              <a:rPr lang="nb-NO"/>
              <a:t>Kildehenvisning</a:t>
            </a:r>
          </a:p>
        </p:txBody>
      </p:sp>
      <p:pic>
        <p:nvPicPr>
          <p:cNvPr id="4" name="Bilde 7">
            <a:extLst>
              <a:ext uri="{FF2B5EF4-FFF2-40B4-BE49-F238E27FC236}">
                <a16:creationId xmlns:a16="http://schemas.microsoft.com/office/drawing/2014/main" id="{3B68A610-95E6-BA9C-899B-3FEE7DF0721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6842" y="6401226"/>
            <a:ext cx="651358" cy="27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2175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719263"/>
            <a:ext cx="53848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719263"/>
            <a:ext cx="5384800" cy="44116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F7B9F-8F9D-43CD-8618-DFED96E3C19A}" type="datetime1">
              <a:rPr lang="nb-NO" smtClean="0"/>
              <a:t>28.01.2026</a:t>
            </a:fld>
            <a:endParaRPr lang="nb-NO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1D6A19-7398-44A9-9743-804DE68A4930}" type="slidenum">
              <a:rPr lang="nb-NO" smtClean="0"/>
              <a:t>‹#›</a:t>
            </a:fld>
            <a:endParaRPr lang="nb-NO"/>
          </a:p>
        </p:txBody>
      </p:sp>
      <p:pic>
        <p:nvPicPr>
          <p:cNvPr id="9" name="Bilde 7">
            <a:extLst>
              <a:ext uri="{FF2B5EF4-FFF2-40B4-BE49-F238E27FC236}">
                <a16:creationId xmlns:a16="http://schemas.microsoft.com/office/drawing/2014/main" id="{91860A99-6E8A-6763-9CB3-E3823629369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057" y="6311900"/>
            <a:ext cx="817817" cy="341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909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365125"/>
            <a:ext cx="103925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1292" y="1825625"/>
            <a:ext cx="10392507" cy="4351338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r>
              <a:rPr lang="nb-NO"/>
              <a:t>Rediger tekststiler i malen
Andre nivå
Tredje nivå
Fjerde nivå
Femte nivå</a:t>
            </a:r>
          </a:p>
          <a:p>
            <a:pPr lvl="1"/>
            <a:r>
              <a:rPr lang="nb-NO"/>
              <a:t>Punkt under punktet	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F616952-0E30-D94F-8510-46719335E800}"/>
              </a:ext>
            </a:extLst>
          </p:cNvPr>
          <p:cNvSpPr txBox="1"/>
          <p:nvPr userDrawn="1"/>
        </p:nvSpPr>
        <p:spPr>
          <a:xfrm>
            <a:off x="10007600" y="655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556971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  <p:sldLayoutId id="2147483782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C1BAEA73-34F4-FC4E-A04E-D8CD13CC07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365125"/>
            <a:ext cx="103925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1B6CA0A-85B8-2046-B593-F7CCB636A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1292" y="1825625"/>
            <a:ext cx="10392507" cy="4351338"/>
          </a:xfrm>
          <a:prstGeom prst="rect">
            <a:avLst/>
          </a:prstGeom>
        </p:spPr>
        <p:txBody>
          <a:bodyPr vert="horz" lIns="90000" tIns="45720" rIns="91440" bIns="45720" rtlCol="0">
            <a:normAutofit/>
          </a:bodyPr>
          <a:lstStyle/>
          <a:p>
            <a:r>
              <a:rPr lang="nb-NO"/>
              <a:t>Rediger tekststiler i malen
Andre nivå
Tredje nivå
Fjerde nivå
Femte nivå</a:t>
            </a:r>
          </a:p>
          <a:p>
            <a:pPr lvl="1"/>
            <a:r>
              <a:rPr lang="nb-NO"/>
              <a:t>Punkt under punktet	</a:t>
            </a: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1F616952-0E30-D94F-8510-46719335E800}"/>
              </a:ext>
            </a:extLst>
          </p:cNvPr>
          <p:cNvSpPr txBox="1"/>
          <p:nvPr userDrawn="1"/>
        </p:nvSpPr>
        <p:spPr>
          <a:xfrm>
            <a:off x="10007600" y="6553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3AFE20B-E02E-FE4F-8D93-63F4E9E56F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7473" y="6370637"/>
            <a:ext cx="12954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34E9FF-35ED-4746-A218-B58892FE7A5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0968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  <p:sldLayoutId id="2147483798" r:id="rId15"/>
    <p:sldLayoutId id="2147483799" r:id="rId16"/>
    <p:sldLayoutId id="2147483800" r:id="rId17"/>
    <p:sldLayoutId id="2147483801" r:id="rId18"/>
    <p:sldLayoutId id="2147483802" r:id="rId19"/>
    <p:sldLayoutId id="2147483803" r:id="rId20"/>
    <p:sldLayoutId id="2147483804" r:id="rId21"/>
    <p:sldLayoutId id="2147483805" r:id="rId2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1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4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4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7FFE56C6_5A143AE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4.xml"/><Relationship Id="rId4" Type="http://schemas.openxmlformats.org/officeDocument/2006/relationships/chart" Target="../charts/char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4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4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34AB2F9-6074-7127-B6F5-DC18050C08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B510D7-CADA-5AE2-F14E-A1127BA7F5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34E9FF-35ED-4746-A218-B58892FE7A5D}" type="slidenum">
              <a:rPr lang="nb-NO" smtClean="0"/>
              <a:t>1</a:t>
            </a:fld>
            <a:endParaRPr lang="nb-NO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067772-3A8E-9303-61DC-6459F8BEB986}"/>
              </a:ext>
            </a:extLst>
          </p:cNvPr>
          <p:cNvSpPr txBox="1"/>
          <p:nvPr/>
        </p:nvSpPr>
        <p:spPr>
          <a:xfrm>
            <a:off x="326108" y="4781780"/>
            <a:ext cx="62638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>
                <a:solidFill>
                  <a:schemeClr val="bg1"/>
                </a:solidFill>
                <a:latin typeface="Abadi ExtraLight" panose="020B0204020104020204" pitchFamily="34" charset="0"/>
              </a:rPr>
              <a:t>Helse og idrettsvitenskap</a:t>
            </a:r>
            <a:endParaRPr lang="nb-NO" sz="2000">
              <a:solidFill>
                <a:schemeClr val="bg1"/>
              </a:solidFill>
              <a:latin typeface="Abadi Extra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82779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44ED340-1C42-71C2-F6DD-906617397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109" y="1960256"/>
            <a:ext cx="3262760" cy="537889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ctr">
              <a:buNone/>
            </a:pPr>
            <a:r>
              <a:rPr lang="nb-NO" sz="2400" b="1"/>
              <a:t>Svarprosent HI 2025</a:t>
            </a:r>
            <a:endParaRPr lang="nb-NO" sz="240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BC9078D-1E19-253F-8D8C-C3F880D3B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9AD569-83DD-4E5B-AF97-63825DE45633}" type="slidenum">
              <a:rPr lang="en-US" smtClean="0"/>
              <a:pPr/>
              <a:t>2</a:t>
            </a:fld>
            <a:endParaRPr lang="nb-NO"/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396898B8-6F16-7E9B-0CA8-D32349E9E10F}"/>
              </a:ext>
            </a:extLst>
          </p:cNvPr>
          <p:cNvSpPr txBox="1">
            <a:spLocks/>
          </p:cNvSpPr>
          <p:nvPr/>
        </p:nvSpPr>
        <p:spPr bwMode="auto">
          <a:xfrm>
            <a:off x="1439991" y="2279369"/>
            <a:ext cx="1456996" cy="66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2pPr>
            <a:lvl3pPr marL="987425" indent="-293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 sz="16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3pPr>
            <a:lvl4pPr marL="12811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5000"/>
              <a:buFont typeface="Wingdings" pitchFamily="2" charset="2"/>
              <a:buChar char="§"/>
              <a:defRPr sz="14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4pPr>
            <a:lvl5pPr marL="15986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5pPr>
            <a:lvl6pPr marL="20558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5130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29702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4274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nb-NO" sz="4800" b="1" kern="0">
                <a:solidFill>
                  <a:schemeClr val="tx1"/>
                </a:solidFill>
                <a:ea typeface="Calibri"/>
                <a:cs typeface="Calibri"/>
              </a:rPr>
              <a:t>36 %</a:t>
            </a:r>
          </a:p>
          <a:p>
            <a:pPr marL="0" indent="0">
              <a:buFont typeface="Wingdings" pitchFamily="2" charset="2"/>
              <a:buNone/>
            </a:pPr>
            <a:endParaRPr lang="nb-NO" sz="2800" kern="0"/>
          </a:p>
        </p:txBody>
      </p:sp>
      <p:sp>
        <p:nvSpPr>
          <p:cNvPr id="13" name="Plassholder for innhold 2">
            <a:extLst>
              <a:ext uri="{FF2B5EF4-FFF2-40B4-BE49-F238E27FC236}">
                <a16:creationId xmlns:a16="http://schemas.microsoft.com/office/drawing/2014/main" id="{47C204D6-677A-54EF-1CEE-C5DA879AE809}"/>
              </a:ext>
            </a:extLst>
          </p:cNvPr>
          <p:cNvSpPr txBox="1">
            <a:spLocks/>
          </p:cNvSpPr>
          <p:nvPr/>
        </p:nvSpPr>
        <p:spPr bwMode="auto">
          <a:xfrm>
            <a:off x="246538" y="2983305"/>
            <a:ext cx="3808844" cy="77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2pPr>
            <a:lvl3pPr marL="987425" indent="-293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 sz="16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3pPr>
            <a:lvl4pPr marL="12811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5000"/>
              <a:buFont typeface="Wingdings" pitchFamily="2" charset="2"/>
              <a:buChar char="§"/>
              <a:defRPr sz="14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4pPr>
            <a:lvl5pPr marL="15986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5pPr>
            <a:lvl6pPr marL="20558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5130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29702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4274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b-NO" sz="1900" kern="0"/>
              <a:t>553 kandidater</a:t>
            </a:r>
            <a:br>
              <a:rPr lang="nb-NO" sz="1900" kern="0"/>
            </a:br>
            <a:r>
              <a:rPr lang="nb-NO" sz="1900" kern="0"/>
              <a:t>U</a:t>
            </a:r>
            <a:r>
              <a:rPr lang="nb-NO" sz="1900"/>
              <a:t>teksaminert høst 2022 – vår 2025 </a:t>
            </a:r>
          </a:p>
        </p:txBody>
      </p:sp>
      <p:sp>
        <p:nvSpPr>
          <p:cNvPr id="18" name="Tittel 1">
            <a:extLst>
              <a:ext uri="{FF2B5EF4-FFF2-40B4-BE49-F238E27FC236}">
                <a16:creationId xmlns:a16="http://schemas.microsoft.com/office/drawing/2014/main" id="{9C91358C-17B9-6138-94EB-9654A202A197}"/>
              </a:ext>
            </a:extLst>
          </p:cNvPr>
          <p:cNvSpPr txBox="1">
            <a:spLocks/>
          </p:cNvSpPr>
          <p:nvPr/>
        </p:nvSpPr>
        <p:spPr>
          <a:xfrm>
            <a:off x="537109" y="11277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b-NO" b="1">
                <a:solidFill>
                  <a:srgbClr val="D2002B"/>
                </a:solidFill>
              </a:rPr>
              <a:t>Om undersøkelsen</a:t>
            </a:r>
          </a:p>
        </p:txBody>
      </p:sp>
      <p:sp>
        <p:nvSpPr>
          <p:cNvPr id="19" name="Plassholder for innhold 2">
            <a:extLst>
              <a:ext uri="{FF2B5EF4-FFF2-40B4-BE49-F238E27FC236}">
                <a16:creationId xmlns:a16="http://schemas.microsoft.com/office/drawing/2014/main" id="{20249799-62CF-2C53-5CDC-D64BED90EC39}"/>
              </a:ext>
            </a:extLst>
          </p:cNvPr>
          <p:cNvSpPr txBox="1">
            <a:spLocks/>
          </p:cNvSpPr>
          <p:nvPr/>
        </p:nvSpPr>
        <p:spPr>
          <a:xfrm>
            <a:off x="5332955" y="2504705"/>
            <a:ext cx="6239437" cy="268421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Font typeface="Arial" panose="020B0604020202020204" pitchFamily="34" charset="0"/>
              <a:buNone/>
            </a:pPr>
            <a:r>
              <a:rPr lang="nb-NO" b="1"/>
              <a:t>Formål</a:t>
            </a:r>
            <a:endParaRPr lang="nb-NO" sz="2000">
              <a:solidFill>
                <a:srgbClr val="1B1B1A"/>
              </a:solidFill>
            </a:endParaRPr>
          </a:p>
          <a:p>
            <a:pPr>
              <a:lnSpc>
                <a:spcPct val="100000"/>
              </a:lnSpc>
            </a:pPr>
            <a:r>
              <a:rPr lang="nb-NO" sz="2000" kern="0">
                <a:solidFill>
                  <a:schemeClr val="bg1">
                    <a:lumMod val="50000"/>
                  </a:schemeClr>
                </a:solidFill>
              </a:rPr>
              <a:t>Kartlegge hvordan kandidatene har opplevd studietiden på </a:t>
            </a:r>
            <a:r>
              <a:rPr lang="nb-NO" sz="2000" kern="0" err="1">
                <a:solidFill>
                  <a:schemeClr val="bg1">
                    <a:lumMod val="50000"/>
                  </a:schemeClr>
                </a:solidFill>
              </a:rPr>
              <a:t>UiA</a:t>
            </a:r>
            <a:r>
              <a:rPr lang="nb-NO" sz="2000" kern="0">
                <a:solidFill>
                  <a:schemeClr val="bg1">
                    <a:lumMod val="50000"/>
                  </a:schemeClr>
                </a:solidFill>
              </a:rPr>
              <a:t> </a:t>
            </a:r>
            <a:br>
              <a:rPr lang="nb-NO" sz="2000" kern="0">
                <a:solidFill>
                  <a:schemeClr val="bg1">
                    <a:lumMod val="50000"/>
                  </a:schemeClr>
                </a:solidFill>
              </a:rPr>
            </a:br>
            <a:endParaRPr lang="nb-NO" sz="2000" kern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nb-NO" sz="2000" kern="0">
                <a:solidFill>
                  <a:schemeClr val="bg1">
                    <a:lumMod val="50000"/>
                  </a:schemeClr>
                </a:solidFill>
              </a:rPr>
              <a:t>Kartlegge kandidatenes situasjon i arbeidsmarkedet </a:t>
            </a:r>
            <a:br>
              <a:rPr lang="nb-NO" sz="2000" kern="0">
                <a:solidFill>
                  <a:schemeClr val="bg1">
                    <a:lumMod val="50000"/>
                  </a:schemeClr>
                </a:solidFill>
              </a:rPr>
            </a:br>
            <a:endParaRPr lang="nb-NO" sz="2000" kern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100000"/>
              </a:lnSpc>
            </a:pPr>
            <a:r>
              <a:rPr lang="nb-NO" sz="2000" kern="0">
                <a:solidFill>
                  <a:schemeClr val="bg1">
                    <a:lumMod val="50000"/>
                  </a:schemeClr>
                </a:solidFill>
              </a:rPr>
              <a:t>Kartlegge kompetanser som har gjort kandidatene ettertraktet i arbeidslivet </a:t>
            </a:r>
            <a:endParaRPr lang="nb-NO"/>
          </a:p>
        </p:txBody>
      </p:sp>
      <p:cxnSp>
        <p:nvCxnSpPr>
          <p:cNvPr id="21" name="Rett linje 20">
            <a:extLst>
              <a:ext uri="{FF2B5EF4-FFF2-40B4-BE49-F238E27FC236}">
                <a16:creationId xmlns:a16="http://schemas.microsoft.com/office/drawing/2014/main" id="{A897CB2E-7066-E4BD-BC8D-BDCCF2425E94}"/>
              </a:ext>
            </a:extLst>
          </p:cNvPr>
          <p:cNvCxnSpPr/>
          <p:nvPr/>
        </p:nvCxnSpPr>
        <p:spPr>
          <a:xfrm>
            <a:off x="4512209" y="1552259"/>
            <a:ext cx="0" cy="480409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Plassholder for innhold 2">
            <a:extLst>
              <a:ext uri="{FF2B5EF4-FFF2-40B4-BE49-F238E27FC236}">
                <a16:creationId xmlns:a16="http://schemas.microsoft.com/office/drawing/2014/main" id="{CED78886-F461-A40C-28D9-5D24A7110F94}"/>
              </a:ext>
            </a:extLst>
          </p:cNvPr>
          <p:cNvSpPr txBox="1">
            <a:spLocks/>
          </p:cNvSpPr>
          <p:nvPr/>
        </p:nvSpPr>
        <p:spPr bwMode="auto">
          <a:xfrm>
            <a:off x="1439991" y="4329631"/>
            <a:ext cx="1456996" cy="66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2pPr>
            <a:lvl3pPr marL="987425" indent="-293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 sz="16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3pPr>
            <a:lvl4pPr marL="12811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5000"/>
              <a:buFont typeface="Wingdings" pitchFamily="2" charset="2"/>
              <a:buChar char="§"/>
              <a:defRPr sz="14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4pPr>
            <a:lvl5pPr marL="15986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5pPr>
            <a:lvl6pPr marL="20558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5130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29702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4274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nb-NO" sz="4800" b="1" kern="0">
                <a:solidFill>
                  <a:schemeClr val="tx1"/>
                </a:solidFill>
                <a:ea typeface="Calibri"/>
                <a:cs typeface="Calibri"/>
              </a:rPr>
              <a:t>36 %</a:t>
            </a:r>
          </a:p>
          <a:p>
            <a:pPr marL="0" indent="0">
              <a:buFont typeface="Wingdings" pitchFamily="2" charset="2"/>
              <a:buNone/>
            </a:pPr>
            <a:endParaRPr lang="nb-NO" sz="2800" kern="0"/>
          </a:p>
        </p:txBody>
      </p:sp>
      <p:sp>
        <p:nvSpPr>
          <p:cNvPr id="7" name="Plassholder for innhold 2">
            <a:extLst>
              <a:ext uri="{FF2B5EF4-FFF2-40B4-BE49-F238E27FC236}">
                <a16:creationId xmlns:a16="http://schemas.microsoft.com/office/drawing/2014/main" id="{8DEF745B-A64B-9B8B-407A-0B537ABB429F}"/>
              </a:ext>
            </a:extLst>
          </p:cNvPr>
          <p:cNvSpPr txBox="1">
            <a:spLocks/>
          </p:cNvSpPr>
          <p:nvPr/>
        </p:nvSpPr>
        <p:spPr bwMode="auto">
          <a:xfrm>
            <a:off x="188683" y="5070542"/>
            <a:ext cx="3808844" cy="666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2pPr>
            <a:lvl3pPr marL="987425" indent="-293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 sz="16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3pPr>
            <a:lvl4pPr marL="12811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5000"/>
              <a:buFont typeface="Wingdings" pitchFamily="2" charset="2"/>
              <a:buChar char="§"/>
              <a:defRPr sz="14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4pPr>
            <a:lvl5pPr marL="15986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5pPr>
            <a:lvl6pPr marL="20558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5130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29702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4274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</a:pPr>
            <a:r>
              <a:rPr lang="nb-NO" sz="1900" kern="0"/>
              <a:t>304 kandidater</a:t>
            </a:r>
            <a:br>
              <a:rPr lang="nb-NO" sz="1900" kern="0"/>
            </a:br>
            <a:r>
              <a:rPr lang="nb-NO" sz="1900" kern="0"/>
              <a:t>U</a:t>
            </a:r>
            <a:r>
              <a:rPr lang="nb-NO" sz="1900"/>
              <a:t>teksaminert høst 2019 – vår 2022 </a:t>
            </a:r>
          </a:p>
          <a:p>
            <a:pPr marL="0" indent="0">
              <a:buFont typeface="Wingdings" pitchFamily="2" charset="2"/>
              <a:buNone/>
            </a:pPr>
            <a:endParaRPr lang="nb-NO" kern="0"/>
          </a:p>
          <a:p>
            <a:pPr marL="0" indent="0">
              <a:buFont typeface="Wingdings" pitchFamily="2" charset="2"/>
              <a:buNone/>
            </a:pPr>
            <a:endParaRPr lang="nb-NO" kern="0"/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24977E89-DA61-8407-3048-507678C0689B}"/>
              </a:ext>
            </a:extLst>
          </p:cNvPr>
          <p:cNvSpPr txBox="1">
            <a:spLocks/>
          </p:cNvSpPr>
          <p:nvPr/>
        </p:nvSpPr>
        <p:spPr>
          <a:xfrm>
            <a:off x="513594" y="3972674"/>
            <a:ext cx="3262760" cy="4807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95000"/>
                    <a:lumOff val="5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nb-NO" sz="2400" b="1"/>
              <a:t>Svarprosent HI 2022</a:t>
            </a:r>
            <a:endParaRPr lang="nb-NO" sz="2400"/>
          </a:p>
        </p:txBody>
      </p:sp>
    </p:spTree>
    <p:extLst>
      <p:ext uri="{BB962C8B-B14F-4D97-AF65-F5344CB8AC3E}">
        <p14:creationId xmlns:p14="http://schemas.microsoft.com/office/powerpoint/2010/main" val="18006090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A5EF00BA-ECF6-FA11-2FFC-7ED3867E7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9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nb-NO" sz="3200">
                <a:latin typeface="Helvetica"/>
                <a:cs typeface="Helvetica"/>
              </a:rPr>
              <a:t>Helse- og idrettsvitenskap kandidatene vurderer studieprogram og utdanning over snittet</a:t>
            </a:r>
            <a:endParaRPr lang="nb-NO" sz="4400"/>
          </a:p>
        </p:txBody>
      </p:sp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FE5573C2-2AD2-7833-708D-CA1BA993935A}"/>
              </a:ext>
            </a:extLst>
          </p:cNvPr>
          <p:cNvSpPr txBox="1">
            <a:spLocks/>
          </p:cNvSpPr>
          <p:nvPr/>
        </p:nvSpPr>
        <p:spPr bwMode="auto">
          <a:xfrm>
            <a:off x="2712124" y="1346305"/>
            <a:ext cx="6629399" cy="25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i="1" kern="0"/>
              <a:t>Overordnet vurdering av studieprogram, med nedbrytninger (summen av enig/helt enig)</a:t>
            </a:r>
            <a:endParaRPr lang="nb-NO" sz="1400" i="1" kern="0">
              <a:highlight>
                <a:srgbClr val="FFFF00"/>
              </a:highlight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6A2167-1265-C199-49F7-F0D20943A5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194" y="1731180"/>
            <a:ext cx="9195612" cy="4422094"/>
          </a:xfrm>
          <a:prstGeom prst="rect">
            <a:avLst/>
          </a:prstGeom>
        </p:spPr>
      </p:pic>
      <p:sp>
        <p:nvSpPr>
          <p:cNvPr id="7" name="Rektangel 5">
            <a:extLst>
              <a:ext uri="{FF2B5EF4-FFF2-40B4-BE49-F238E27FC236}">
                <a16:creationId xmlns:a16="http://schemas.microsoft.com/office/drawing/2014/main" id="{0C49BEF8-4DFE-D567-489B-A8AE6E71B382}"/>
              </a:ext>
            </a:extLst>
          </p:cNvPr>
          <p:cNvSpPr/>
          <p:nvPr/>
        </p:nvSpPr>
        <p:spPr>
          <a:xfrm>
            <a:off x="1498194" y="4352099"/>
            <a:ext cx="9195612" cy="32657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26597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334E0-9B0B-8502-14B0-8B5C0AB03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7109" y="76201"/>
            <a:ext cx="8937781" cy="1011382"/>
          </a:xfrm>
        </p:spPr>
        <p:txBody>
          <a:bodyPr/>
          <a:lstStyle/>
          <a:p>
            <a:pPr algn="ctr"/>
            <a:r>
              <a:rPr lang="nb-NO"/>
              <a:t>Andel som vil anbefale sitt studieprogram til andre pr studieprogram ved Helse og idrettsvitenskap</a:t>
            </a: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A6AE7663-C464-4C83-A75E-5D2398CAD470}"/>
              </a:ext>
            </a:extLst>
          </p:cNvPr>
          <p:cNvSpPr txBox="1">
            <a:spLocks/>
          </p:cNvSpPr>
          <p:nvPr/>
        </p:nvSpPr>
        <p:spPr bwMode="auto">
          <a:xfrm>
            <a:off x="2781300" y="972714"/>
            <a:ext cx="6629399" cy="25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i="1" kern="0"/>
              <a:t>Viser andel som har svart «Enig» og «Helt enig». N=501.</a:t>
            </a:r>
            <a:endParaRPr lang="nb-NO" sz="1400" i="1" kern="0">
              <a:highlight>
                <a:srgbClr val="FFFF00"/>
              </a:highlight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F5C4AE0-E05A-4D88-A806-8E052FD723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8821460"/>
              </p:ext>
            </p:extLst>
          </p:nvPr>
        </p:nvGraphicFramePr>
        <p:xfrm>
          <a:off x="1722041" y="1514015"/>
          <a:ext cx="8937781" cy="50951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32714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FD2CB-7C22-DB84-DF83-31E85D8ED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746" y="0"/>
            <a:ext cx="10392508" cy="1177636"/>
          </a:xfrm>
        </p:spPr>
        <p:txBody>
          <a:bodyPr/>
          <a:lstStyle/>
          <a:p>
            <a:pPr algn="ctr"/>
            <a:r>
              <a:rPr lang="nb-NO"/>
              <a:t>Helse og idrettsvitenskap-kandidatenes vurderinger </a:t>
            </a:r>
            <a:br>
              <a:rPr lang="nb-NO"/>
            </a:br>
            <a:r>
              <a:rPr lang="nb-NO"/>
              <a:t>av studietiden ved </a:t>
            </a:r>
            <a:r>
              <a:rPr lang="nb-NO" err="1"/>
              <a:t>UiA</a:t>
            </a:r>
            <a:endParaRPr lang="nb-NO"/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45B95C52-8B59-A860-2E54-481C5988D862}"/>
              </a:ext>
            </a:extLst>
          </p:cNvPr>
          <p:cNvSpPr txBox="1">
            <a:spLocks/>
          </p:cNvSpPr>
          <p:nvPr/>
        </p:nvSpPr>
        <p:spPr bwMode="auto">
          <a:xfrm>
            <a:off x="1442540" y="950400"/>
            <a:ext cx="9306920" cy="377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>
                <a:solidFill>
                  <a:srgbClr val="333333"/>
                </a:solidFill>
                <a:latin typeface="Tableau Book"/>
              </a:rPr>
              <a:t>Viser a</a:t>
            </a:r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ndel som har svart «</a:t>
            </a:r>
            <a:r>
              <a:rPr lang="nb-NO" sz="1400">
                <a:solidFill>
                  <a:srgbClr val="333333"/>
                </a:solidFill>
                <a:latin typeface="Tableau Book"/>
              </a:rPr>
              <a:t>Enig</a:t>
            </a:r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»</a:t>
            </a:r>
            <a:r>
              <a:rPr lang="nb-NO" sz="1400">
                <a:solidFill>
                  <a:srgbClr val="333333"/>
                </a:solidFill>
                <a:latin typeface="Tableau Book"/>
              </a:rPr>
              <a:t> og «</a:t>
            </a:r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Helt enig».</a:t>
            </a:r>
            <a:endParaRPr lang="nb-NO" sz="1400" i="0">
              <a:solidFill>
                <a:srgbClr val="000000"/>
              </a:solidFill>
              <a:effectLst/>
              <a:latin typeface="Benton Sans Low-DPI"/>
            </a:endParaRPr>
          </a:p>
          <a:p>
            <a:br>
              <a:rPr lang="nb-NO" sz="1400"/>
            </a:br>
            <a:endParaRPr lang="nb-NO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DA63A95-3AE4-5056-556F-A6EC5FEC94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5211464"/>
              </p:ext>
            </p:extLst>
          </p:nvPr>
        </p:nvGraphicFramePr>
        <p:xfrm>
          <a:off x="1346114" y="1427940"/>
          <a:ext cx="9499772" cy="51277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42213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3DFC64-FCC4-C4FB-24BE-16D86C42F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315CB66-B57D-7389-3C42-1F4CF46DB0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91E69A0-1A15-FF36-2897-16CD56C436BB}"/>
              </a:ext>
            </a:extLst>
          </p:cNvPr>
          <p:cNvSpPr txBox="1"/>
          <p:nvPr/>
        </p:nvSpPr>
        <p:spPr>
          <a:xfrm>
            <a:off x="1662547" y="5370019"/>
            <a:ext cx="22361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>
                <a:latin typeface="Acumin Pro Light"/>
              </a:rPr>
              <a:t>64 prosent </a:t>
            </a:r>
            <a:r>
              <a:rPr lang="nb-NO">
                <a:latin typeface="Acumin Pro Light"/>
              </a:rPr>
              <a:t>fikk jobb før fullført utdanning.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B6C1638-6151-77D3-62DE-52A29E58A38B}"/>
              </a:ext>
            </a:extLst>
          </p:cNvPr>
          <p:cNvSpPr txBox="1"/>
          <p:nvPr/>
        </p:nvSpPr>
        <p:spPr>
          <a:xfrm>
            <a:off x="5198227" y="5231518"/>
            <a:ext cx="24577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>
                <a:latin typeface="Acumin Pro Light"/>
              </a:rPr>
              <a:t>86 prosent </a:t>
            </a:r>
            <a:r>
              <a:rPr lang="nb-NO">
                <a:latin typeface="Acumin Pro Light"/>
              </a:rPr>
              <a:t>fikk jobb innen tre måneder etter fullført grad.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83F59A-E12E-6209-0E60-95448D328C02}"/>
              </a:ext>
            </a:extLst>
          </p:cNvPr>
          <p:cNvSpPr txBox="1"/>
          <p:nvPr/>
        </p:nvSpPr>
        <p:spPr>
          <a:xfrm>
            <a:off x="8534402" y="5370018"/>
            <a:ext cx="2457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>
                <a:latin typeface="Acumin Pro Light"/>
              </a:rPr>
              <a:t>92 prosent </a:t>
            </a:r>
            <a:r>
              <a:rPr lang="nb-NO">
                <a:latin typeface="Acumin Pro Light"/>
              </a:rPr>
              <a:t>har fått jobb innen 12 måneder.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78735C4-17D4-DDBD-6C9F-F85A16243CE7}"/>
              </a:ext>
            </a:extLst>
          </p:cNvPr>
          <p:cNvSpPr txBox="1"/>
          <p:nvPr/>
        </p:nvSpPr>
        <p:spPr>
          <a:xfrm>
            <a:off x="4114799" y="4497188"/>
            <a:ext cx="3962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2400" b="1">
                <a:latin typeface="Acumin Pro Semibold"/>
              </a:rPr>
              <a:t>Helse og idrettsvitenskap</a:t>
            </a:r>
          </a:p>
        </p:txBody>
      </p:sp>
    </p:spTree>
    <p:extLst>
      <p:ext uri="{BB962C8B-B14F-4D97-AF65-F5344CB8AC3E}">
        <p14:creationId xmlns:p14="http://schemas.microsoft.com/office/powerpoint/2010/main" val="4152238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C7DE95F-36A2-41D5-CF5F-4FEC3B5C5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D6A19-7398-44A9-9743-804DE68A4930}" type="slidenum">
              <a:rPr lang="nb-NO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1" name="Tittel 1">
            <a:extLst>
              <a:ext uri="{FF2B5EF4-FFF2-40B4-BE49-F238E27FC236}">
                <a16:creationId xmlns:a16="http://schemas.microsoft.com/office/drawing/2014/main" id="{7834880D-5835-FBEF-4692-C53B04DD6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8474" y="315855"/>
            <a:ext cx="8655051" cy="727993"/>
          </a:xfrm>
        </p:spPr>
        <p:txBody>
          <a:bodyPr wrap="square" anchor="b">
            <a:normAutofit fontScale="90000"/>
          </a:bodyPr>
          <a:lstStyle/>
          <a:p>
            <a:pPr algn="ctr"/>
            <a:r>
              <a:rPr lang="nb-NO" sz="3200">
                <a:latin typeface="Helvetica"/>
                <a:cs typeface="Helvetica"/>
              </a:rPr>
              <a:t>Overgangen til arbeidsmarkedet pr studieprogram</a:t>
            </a:r>
            <a:endParaRPr lang="nb-NO" sz="1800">
              <a:latin typeface="Helvetica"/>
              <a:cs typeface="Helvetica"/>
            </a:endParaRPr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39B4B323-63FD-8712-C3F4-67B6679480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5724" y="1100118"/>
            <a:ext cx="4400550" cy="25744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nb-NO" sz="1400" i="1"/>
              <a:t>Andelen som fikk jobb </a:t>
            </a:r>
            <a:r>
              <a:rPr lang="nb-NO" sz="1400" i="1" u="sng"/>
              <a:t>før</a:t>
            </a:r>
            <a:r>
              <a:rPr lang="nb-NO" sz="1400" i="1"/>
              <a:t> fullført utdanning</a:t>
            </a:r>
          </a:p>
        </p:txBody>
      </p:sp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0180891F-8C75-430F-BB6B-1670142F108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2984381"/>
              </p:ext>
            </p:extLst>
          </p:nvPr>
        </p:nvGraphicFramePr>
        <p:xfrm>
          <a:off x="3017042" y="1551044"/>
          <a:ext cx="6157914" cy="4991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796447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9A46C-2163-83A6-9677-18EB467C2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346A3600-4416-9265-53F7-96966FABB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5045" y="118125"/>
            <a:ext cx="8021910" cy="625277"/>
          </a:xfrm>
        </p:spPr>
        <p:txBody>
          <a:bodyPr anchor="ctr">
            <a:normAutofit/>
          </a:bodyPr>
          <a:lstStyle/>
          <a:p>
            <a:pPr algn="ctr"/>
            <a:r>
              <a:rPr lang="nb-NO" sz="3200">
                <a:latin typeface="Helvetica"/>
                <a:cs typeface="Helvetica"/>
              </a:rPr>
              <a:t>Arbeids- og studiesituasjon</a:t>
            </a:r>
          </a:p>
        </p:txBody>
      </p:sp>
      <p:sp>
        <p:nvSpPr>
          <p:cNvPr id="10" name="Plassholder for innhold 2">
            <a:extLst>
              <a:ext uri="{FF2B5EF4-FFF2-40B4-BE49-F238E27FC236}">
                <a16:creationId xmlns:a16="http://schemas.microsoft.com/office/drawing/2014/main" id="{CF1A63EC-C9F9-DFE7-8F32-E1B3299A9753}"/>
              </a:ext>
            </a:extLst>
          </p:cNvPr>
          <p:cNvSpPr txBox="1">
            <a:spLocks/>
          </p:cNvSpPr>
          <p:nvPr/>
        </p:nvSpPr>
        <p:spPr bwMode="auto">
          <a:xfrm>
            <a:off x="2342510" y="694575"/>
            <a:ext cx="7506980" cy="25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i="1" kern="0"/>
              <a:t>Kandidatens arbeids- og studiesituasjon pr 25. august 2025</a:t>
            </a:r>
            <a:endParaRPr lang="nb-NO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D9AB2392-B0FB-43EC-954C-AEB9E142688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8844804"/>
              </p:ext>
            </p:extLst>
          </p:nvPr>
        </p:nvGraphicFramePr>
        <p:xfrm>
          <a:off x="1460500" y="952020"/>
          <a:ext cx="9271000" cy="5562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578675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70126A-41E9-1918-5460-174FE4DBF1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44BE9-E505-932D-4C25-F068E58CD3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23428"/>
            <a:ext cx="10972800" cy="925511"/>
          </a:xfrm>
        </p:spPr>
        <p:txBody>
          <a:bodyPr/>
          <a:lstStyle/>
          <a:p>
            <a:pPr algn="ctr"/>
            <a:r>
              <a:rPr lang="nb-NO">
                <a:solidFill>
                  <a:srgbClr val="C8102E"/>
                </a:solidFill>
              </a:rPr>
              <a:t>Mindre tilvekst av UiA kandidater som jobber i Agder, men flere ønsker å bli værende her på sikt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2D1CDB-2B0A-A1C1-ED9E-265A84A91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1D6A19-7398-44A9-9743-804DE68A4930}" type="slidenum">
              <a:rPr lang="nb-NO" smtClean="0"/>
              <a:pPr/>
              <a:t>9</a:t>
            </a:fld>
            <a:endParaRPr lang="nb-NO"/>
          </a:p>
        </p:txBody>
      </p:sp>
      <p:pic>
        <p:nvPicPr>
          <p:cNvPr id="10" name="Bilde 9" descr="Et bilde som inneholder illustrasjon&#10;&#10;KI-generert innhold kan være feil.">
            <a:extLst>
              <a:ext uri="{FF2B5EF4-FFF2-40B4-BE49-F238E27FC236}">
                <a16:creationId xmlns:a16="http://schemas.microsoft.com/office/drawing/2014/main" id="{AE399667-131A-2FE3-C493-5BADAE75D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7532" y="2134947"/>
            <a:ext cx="4428598" cy="4192241"/>
          </a:xfrm>
          <a:prstGeom prst="rect">
            <a:avLst/>
          </a:prstGeom>
        </p:spPr>
      </p:pic>
      <p:sp>
        <p:nvSpPr>
          <p:cNvPr id="11" name="TekstSylinder 13">
            <a:extLst>
              <a:ext uri="{FF2B5EF4-FFF2-40B4-BE49-F238E27FC236}">
                <a16:creationId xmlns:a16="http://schemas.microsoft.com/office/drawing/2014/main" id="{884092D1-031F-42A6-FB3C-F5E1698C75C7}"/>
              </a:ext>
            </a:extLst>
          </p:cNvPr>
          <p:cNvSpPr txBox="1"/>
          <p:nvPr/>
        </p:nvSpPr>
        <p:spPr>
          <a:xfrm>
            <a:off x="1560633" y="3424302"/>
            <a:ext cx="10406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5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8%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38E343FB-5393-4DA4-C30B-828A28DB2806}"/>
              </a:ext>
            </a:extLst>
          </p:cNvPr>
          <p:cNvSpPr txBox="1"/>
          <p:nvPr/>
        </p:nvSpPr>
        <p:spPr>
          <a:xfrm>
            <a:off x="1732154" y="4347632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/>
              <a:t>2019</a:t>
            </a:r>
          </a:p>
        </p:txBody>
      </p: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CB75B147-94A1-43F3-675D-6C64FCA7927E}"/>
              </a:ext>
            </a:extLst>
          </p:cNvPr>
          <p:cNvSpPr txBox="1"/>
          <p:nvPr/>
        </p:nvSpPr>
        <p:spPr>
          <a:xfrm>
            <a:off x="871994" y="1808465"/>
            <a:ext cx="17963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/>
              <a:t>Tilvekst i jobb:</a:t>
            </a:r>
          </a:p>
        </p:txBody>
      </p:sp>
      <p:sp>
        <p:nvSpPr>
          <p:cNvPr id="18" name="TekstSylinder 13">
            <a:extLst>
              <a:ext uri="{FF2B5EF4-FFF2-40B4-BE49-F238E27FC236}">
                <a16:creationId xmlns:a16="http://schemas.microsoft.com/office/drawing/2014/main" id="{60CF6AA9-7B14-ADF0-C181-3E0A55B0BDB5}"/>
              </a:ext>
            </a:extLst>
          </p:cNvPr>
          <p:cNvSpPr txBox="1"/>
          <p:nvPr/>
        </p:nvSpPr>
        <p:spPr>
          <a:xfrm>
            <a:off x="3771198" y="1937308"/>
            <a:ext cx="13917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5400" b="1">
                <a:solidFill>
                  <a:srgbClr val="C00000"/>
                </a:solidFill>
                <a:latin typeface="Calibri" panose="020F0502020204030204"/>
              </a:rPr>
              <a:t>14</a:t>
            </a:r>
            <a:r>
              <a:rPr kumimoji="0" lang="nb-NO" sz="5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2E5BB59D-82DB-B277-68D6-448B9AFC218D}"/>
              </a:ext>
            </a:extLst>
          </p:cNvPr>
          <p:cNvSpPr txBox="1"/>
          <p:nvPr/>
        </p:nvSpPr>
        <p:spPr>
          <a:xfrm>
            <a:off x="4064686" y="2745725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/>
              <a:t>2022</a:t>
            </a:r>
          </a:p>
        </p:txBody>
      </p:sp>
      <p:sp>
        <p:nvSpPr>
          <p:cNvPr id="20" name="TekstSylinder 13">
            <a:extLst>
              <a:ext uri="{FF2B5EF4-FFF2-40B4-BE49-F238E27FC236}">
                <a16:creationId xmlns:a16="http://schemas.microsoft.com/office/drawing/2014/main" id="{B65E58D8-422B-5810-F8CC-52A35784493A}"/>
              </a:ext>
            </a:extLst>
          </p:cNvPr>
          <p:cNvSpPr txBox="1"/>
          <p:nvPr/>
        </p:nvSpPr>
        <p:spPr>
          <a:xfrm>
            <a:off x="5926317" y="3370759"/>
            <a:ext cx="13917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5400" b="1">
                <a:solidFill>
                  <a:srgbClr val="C00000"/>
                </a:solidFill>
                <a:latin typeface="Calibri" panose="020F0502020204030204"/>
              </a:rPr>
              <a:t>10</a:t>
            </a:r>
            <a:r>
              <a:rPr kumimoji="0" lang="nb-NO" sz="54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%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770782A5-24F1-A532-DC5A-1EA82D92437C}"/>
              </a:ext>
            </a:extLst>
          </p:cNvPr>
          <p:cNvSpPr txBox="1"/>
          <p:nvPr/>
        </p:nvSpPr>
        <p:spPr>
          <a:xfrm>
            <a:off x="6192802" y="4109423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/>
              <a:t>2025</a:t>
            </a:r>
          </a:p>
        </p:txBody>
      </p:sp>
      <p:sp>
        <p:nvSpPr>
          <p:cNvPr id="22" name="Frihåndsform: figur 21">
            <a:extLst>
              <a:ext uri="{FF2B5EF4-FFF2-40B4-BE49-F238E27FC236}">
                <a16:creationId xmlns:a16="http://schemas.microsoft.com/office/drawing/2014/main" id="{A4289709-DA4A-9255-B42B-FF494763D513}"/>
              </a:ext>
            </a:extLst>
          </p:cNvPr>
          <p:cNvSpPr/>
          <p:nvPr/>
        </p:nvSpPr>
        <p:spPr>
          <a:xfrm>
            <a:off x="2463900" y="3691106"/>
            <a:ext cx="3078866" cy="1193697"/>
          </a:xfrm>
          <a:custGeom>
            <a:avLst/>
            <a:gdLst>
              <a:gd name="csX0" fmla="*/ 0 w 3078866"/>
              <a:gd name="csY0" fmla="*/ 1175655 h 1193697"/>
              <a:gd name="csX1" fmla="*/ 925975 w 3078866"/>
              <a:gd name="csY1" fmla="*/ 1036758 h 1193697"/>
              <a:gd name="csX2" fmla="*/ 1932972 w 3078866"/>
              <a:gd name="csY2" fmla="*/ 29761 h 1193697"/>
              <a:gd name="csX3" fmla="*/ 3078866 w 3078866"/>
              <a:gd name="csY3" fmla="*/ 365427 h 119369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3078866" h="1193697">
                <a:moveTo>
                  <a:pt x="0" y="1175655"/>
                </a:moveTo>
                <a:cubicBezTo>
                  <a:pt x="301906" y="1201697"/>
                  <a:pt x="603813" y="1227740"/>
                  <a:pt x="925975" y="1036758"/>
                </a:cubicBezTo>
                <a:cubicBezTo>
                  <a:pt x="1248137" y="845776"/>
                  <a:pt x="1574157" y="141649"/>
                  <a:pt x="1932972" y="29761"/>
                </a:cubicBezTo>
                <a:cubicBezTo>
                  <a:pt x="2291787" y="-82128"/>
                  <a:pt x="2685326" y="141649"/>
                  <a:pt x="3078866" y="365427"/>
                </a:cubicBez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576F5CEE-507B-C77A-3958-C44B8B076D8B}"/>
              </a:ext>
            </a:extLst>
          </p:cNvPr>
          <p:cNvSpPr txBox="1"/>
          <p:nvPr/>
        </p:nvSpPr>
        <p:spPr>
          <a:xfrm>
            <a:off x="1186646" y="6365237"/>
            <a:ext cx="8973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/>
              <a:t>På tilvekst totalt er det en økning fra 17% til 26% i andel som blir boende i Agder</a:t>
            </a:r>
          </a:p>
        </p:txBody>
      </p:sp>
    </p:spTree>
    <p:extLst>
      <p:ext uri="{BB962C8B-B14F-4D97-AF65-F5344CB8AC3E}">
        <p14:creationId xmlns:p14="http://schemas.microsoft.com/office/powerpoint/2010/main" val="4202578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AB68D1-FDCD-588C-DA80-441EAB9F5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9397" y="41985"/>
            <a:ext cx="7713203" cy="1024933"/>
          </a:xfrm>
        </p:spPr>
        <p:txBody>
          <a:bodyPr wrap="square" anchor="b">
            <a:noAutofit/>
          </a:bodyPr>
          <a:lstStyle/>
          <a:p>
            <a:pPr algn="ctr"/>
            <a:r>
              <a:rPr lang="nb-NO" sz="3200">
                <a:solidFill>
                  <a:srgbClr val="C8102E"/>
                </a:solidFill>
                <a:latin typeface="Helvetica"/>
                <a:cs typeface="Helvetica"/>
              </a:rPr>
              <a:t>Bo- og arbeidssted blant helse- og idrettsvitenskap-kandidatene</a:t>
            </a:r>
            <a:endParaRPr lang="nb-NO" sz="1800">
              <a:solidFill>
                <a:srgbClr val="C8102E"/>
              </a:solidFill>
              <a:latin typeface="Helvetica"/>
              <a:cs typeface="Helvetica"/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FC7DE95F-36A2-41D5-CF5F-4FEC3B5C5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10727473" y="6370637"/>
            <a:ext cx="1295400" cy="365125"/>
          </a:xfrm>
          <a:prstGeom prst="rect">
            <a:avLst/>
          </a:prstGeom>
          <a:noFill/>
          <a:ln/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D6A19-7398-44A9-9743-804DE68A4930}" type="slidenum">
              <a:rPr lang="nb-NO" smtClean="0"/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E9305060-7AA4-44E6-C35E-C9E969AE9250}"/>
              </a:ext>
            </a:extLst>
          </p:cNvPr>
          <p:cNvSpPr txBox="1">
            <a:spLocks/>
          </p:cNvSpPr>
          <p:nvPr/>
        </p:nvSpPr>
        <p:spPr bwMode="auto">
          <a:xfrm>
            <a:off x="2342509" y="1108905"/>
            <a:ext cx="7506980" cy="25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i="1" kern="0"/>
              <a:t>Regionene hvor kandidatene bor/jobber i dag (n=526)</a:t>
            </a:r>
            <a:endParaRPr lang="nb-NO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62B386D5-8D82-2E99-8D4A-8175C03ECC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4426373"/>
              </p:ext>
            </p:extLst>
          </p:nvPr>
        </p:nvGraphicFramePr>
        <p:xfrm>
          <a:off x="1932133" y="1450324"/>
          <a:ext cx="8795340" cy="5247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6151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innhold 7">
            <a:extLst>
              <a:ext uri="{FF2B5EF4-FFF2-40B4-BE49-F238E27FC236}">
                <a16:creationId xmlns:a16="http://schemas.microsoft.com/office/drawing/2014/main" id="{0EA2C8A3-06DA-40F8-D42A-1152FFE67C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501455" y="5782614"/>
            <a:ext cx="4290981" cy="810038"/>
          </a:xfrm>
        </p:spPr>
        <p:txBody>
          <a:bodyPr/>
          <a:lstStyle/>
          <a:p>
            <a:pPr marL="0" indent="0">
              <a:buNone/>
            </a:pPr>
            <a:r>
              <a:rPr lang="nb-NO" sz="1100" b="1"/>
              <a:t>Merk: </a:t>
            </a:r>
            <a:r>
              <a:rPr lang="nb-NO" sz="1100"/>
              <a:t>I mistilpasning-analysene er kandidater som er studenter (som hovedbeskjeftigelse) tatt ut. Dette er delvis forklaringen på at arbeidsledighetstallene avviker noe fra tallene i figuren i senere lysbilder.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DCC8441-7CA5-2373-C2CC-9B7528D84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A19-7398-44A9-9743-804DE68A4930}" type="slidenum">
              <a:rPr lang="nb-NO" smtClean="0"/>
              <a:t>11</a:t>
            </a:fld>
            <a:endParaRPr lang="nb-NO"/>
          </a:p>
        </p:txBody>
      </p: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F8A54FE-B2B5-CAA6-3FBF-DA69893C6051}"/>
              </a:ext>
            </a:extLst>
          </p:cNvPr>
          <p:cNvGraphicFramePr>
            <a:graphicFrameLocks/>
          </p:cNvGraphicFramePr>
          <p:nvPr/>
        </p:nvGraphicFramePr>
        <p:xfrm>
          <a:off x="609601" y="1746913"/>
          <a:ext cx="6500884" cy="37481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B243E68E-E717-3890-E775-C064FFCB36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6636" y="2335627"/>
            <a:ext cx="4495800" cy="1733550"/>
          </a:xfrm>
          <a:prstGeom prst="rect">
            <a:avLst/>
          </a:prstGeom>
        </p:spPr>
      </p:pic>
      <p:sp>
        <p:nvSpPr>
          <p:cNvPr id="5" name="Rektangel 5">
            <a:extLst>
              <a:ext uri="{FF2B5EF4-FFF2-40B4-BE49-F238E27FC236}">
                <a16:creationId xmlns:a16="http://schemas.microsoft.com/office/drawing/2014/main" id="{F917609A-E450-9285-E336-BC66EF60FE25}"/>
              </a:ext>
            </a:extLst>
          </p:cNvPr>
          <p:cNvSpPr/>
          <p:nvPr/>
        </p:nvSpPr>
        <p:spPr>
          <a:xfrm flipV="1">
            <a:off x="7296636" y="2906526"/>
            <a:ext cx="4495800" cy="19302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id="{B2B8F1C4-9DE6-1ECB-E58D-2502D0336F3F}"/>
              </a:ext>
            </a:extLst>
          </p:cNvPr>
          <p:cNvSpPr txBox="1">
            <a:spLocks/>
          </p:cNvSpPr>
          <p:nvPr/>
        </p:nvSpPr>
        <p:spPr>
          <a:xfrm>
            <a:off x="609601" y="413250"/>
            <a:ext cx="10392508" cy="693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chemeClr val="tx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nb-NO" sz="3200">
                <a:solidFill>
                  <a:srgbClr val="D2002B"/>
                </a:solidFill>
                <a:latin typeface="Helvetica"/>
                <a:cs typeface="Helvetica"/>
              </a:rPr>
              <a:t>Mistilpasning i arbeidslivet</a:t>
            </a:r>
            <a:endParaRPr lang="nb-NO" sz="3200">
              <a:solidFill>
                <a:srgbClr val="D2002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097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D26694-8C25-B75A-79E8-CC5F97246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746" y="403225"/>
            <a:ext cx="10392508" cy="655955"/>
          </a:xfrm>
        </p:spPr>
        <p:txBody>
          <a:bodyPr wrap="square" anchor="b">
            <a:normAutofit/>
          </a:bodyPr>
          <a:lstStyle/>
          <a:p>
            <a:pPr algn="ctr"/>
            <a:r>
              <a:rPr lang="nb-NO" sz="3200">
                <a:solidFill>
                  <a:srgbClr val="C8102E"/>
                </a:solidFill>
              </a:rPr>
              <a:t>Andel i relevant jobb</a:t>
            </a:r>
            <a:endParaRPr lang="nb-NO" sz="1800">
              <a:solidFill>
                <a:srgbClr val="C8102E"/>
              </a:solidFill>
            </a:endParaRP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27CCBD5-0217-2AA5-467A-FD1FB35B5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A19-7398-44A9-9743-804DE68A4930}" type="slidenum">
              <a:rPr lang="nb-NO" smtClean="0"/>
              <a:t>12</a:t>
            </a:fld>
            <a:endParaRPr lang="nb-NO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F2BC391D-C7CB-49B8-D02F-3BAC974A9BF0}"/>
              </a:ext>
            </a:extLst>
          </p:cNvPr>
          <p:cNvGraphicFramePr>
            <a:graphicFrameLocks noGrp="1"/>
          </p:cNvGraphicFramePr>
          <p:nvPr/>
        </p:nvGraphicFramePr>
        <p:xfrm>
          <a:off x="1334883" y="1356360"/>
          <a:ext cx="9522234" cy="4869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ktangel 10">
            <a:extLst>
              <a:ext uri="{FF2B5EF4-FFF2-40B4-BE49-F238E27FC236}">
                <a16:creationId xmlns:a16="http://schemas.microsoft.com/office/drawing/2014/main" id="{C446094A-A218-6707-2440-7E346CE416A7}"/>
              </a:ext>
            </a:extLst>
          </p:cNvPr>
          <p:cNvSpPr/>
          <p:nvPr/>
        </p:nvSpPr>
        <p:spPr>
          <a:xfrm>
            <a:off x="1334882" y="1504106"/>
            <a:ext cx="9522233" cy="52045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02828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27CCBD5-0217-2AA5-467A-FD1FB35B5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D6A19-7398-44A9-9743-804DE68A4930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DABC04B-AE03-49EF-1361-94C9C490F664}"/>
              </a:ext>
            </a:extLst>
          </p:cNvPr>
          <p:cNvSpPr txBox="1">
            <a:spLocks/>
          </p:cNvSpPr>
          <p:nvPr/>
        </p:nvSpPr>
        <p:spPr>
          <a:xfrm>
            <a:off x="692331" y="47413"/>
            <a:ext cx="10807337" cy="12352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chemeClr val="tx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nb-NO" sz="3200">
                <a:solidFill>
                  <a:srgbClr val="D2002B"/>
                </a:solidFill>
                <a:latin typeface="Helvetica"/>
                <a:cs typeface="Helvetica"/>
              </a:rPr>
              <a:t>Andel i relevant jobb pr studieprogram ved Helse- og idrettsvitenskap</a:t>
            </a:r>
            <a:endParaRPr lang="en-US" sz="3200">
              <a:solidFill>
                <a:srgbClr val="D2002B"/>
              </a:solidFill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629D3C25-41F3-4D4E-B0EF-E3C397C5B0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1522343"/>
              </p:ext>
            </p:extLst>
          </p:nvPr>
        </p:nvGraphicFramePr>
        <p:xfrm>
          <a:off x="2602026" y="1282700"/>
          <a:ext cx="6987948" cy="5090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496497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C82806-5C03-EAE5-C98F-FF6811345B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A92CB-05DB-2D53-D701-6B5C2144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746" y="0"/>
            <a:ext cx="10392508" cy="990600"/>
          </a:xfrm>
        </p:spPr>
        <p:txBody>
          <a:bodyPr/>
          <a:lstStyle/>
          <a:p>
            <a:pPr algn="ctr"/>
            <a:r>
              <a:rPr lang="nb-NO"/>
              <a:t>Hvorfor utdanningen oppleves som lite relevant i nåværende jobb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59E3EFA-2B92-2C65-9044-3AE41B8CF1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8279966"/>
              </p:ext>
            </p:extLst>
          </p:nvPr>
        </p:nvGraphicFramePr>
        <p:xfrm>
          <a:off x="1458685" y="990600"/>
          <a:ext cx="9394371" cy="54537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57792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5365B4-4C30-DCE0-DA3D-1AD9EED3A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745" y="502280"/>
            <a:ext cx="10392508" cy="765175"/>
          </a:xfrm>
        </p:spPr>
        <p:txBody>
          <a:bodyPr wrap="square" anchor="b">
            <a:normAutofit/>
          </a:bodyPr>
          <a:lstStyle/>
          <a:p>
            <a:pPr algn="ctr"/>
            <a:r>
              <a:rPr lang="nb-NO" sz="3200">
                <a:solidFill>
                  <a:srgbClr val="C8102E"/>
                </a:solidFill>
              </a:rPr>
              <a:t>Arbeidsledighet</a:t>
            </a:r>
            <a:endParaRPr lang="nb-NO" sz="2000">
              <a:solidFill>
                <a:srgbClr val="C8102E"/>
              </a:solidFill>
            </a:endParaRP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AFAC16C-FA3A-E2FE-BBB8-3591AA0E0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A19-7398-44A9-9743-804DE68A4930}" type="slidenum">
              <a:rPr lang="nb-NO" smtClean="0"/>
              <a:t>15</a:t>
            </a:fld>
            <a:endParaRPr lang="nb-NO"/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DE87C161-A8C1-4B9D-74D6-DC3D2B6F07A2}"/>
              </a:ext>
            </a:extLst>
          </p:cNvPr>
          <p:cNvSpPr txBox="1"/>
          <p:nvPr/>
        </p:nvSpPr>
        <p:spPr>
          <a:xfrm>
            <a:off x="1269659" y="6404798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100" b="1" i="1">
                <a:solidFill>
                  <a:schemeClr val="bg1">
                    <a:lumMod val="50000"/>
                  </a:schemeClr>
                </a:solidFill>
              </a:rPr>
              <a:t>Merk: </a:t>
            </a:r>
            <a:r>
              <a:rPr lang="nb-NO" sz="1100" i="1">
                <a:solidFill>
                  <a:schemeClr val="bg1">
                    <a:lumMod val="50000"/>
                  </a:schemeClr>
                </a:solidFill>
              </a:rPr>
              <a:t>Kandidater som er studenter (som hovedbeskjeftigelse) er tatt ut i denne analysen. 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CA4D36C-679C-D48A-5640-0BB3EADAD219}"/>
              </a:ext>
            </a:extLst>
          </p:cNvPr>
          <p:cNvGraphicFramePr>
            <a:graphicFrameLocks/>
          </p:cNvGraphicFramePr>
          <p:nvPr/>
        </p:nvGraphicFramePr>
        <p:xfrm>
          <a:off x="1768474" y="1568269"/>
          <a:ext cx="8655051" cy="45357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ktangel 10">
            <a:extLst>
              <a:ext uri="{FF2B5EF4-FFF2-40B4-BE49-F238E27FC236}">
                <a16:creationId xmlns:a16="http://schemas.microsoft.com/office/drawing/2014/main" id="{CAE0A9D6-CB1A-2000-375C-330C62F4F8FF}"/>
              </a:ext>
            </a:extLst>
          </p:cNvPr>
          <p:cNvSpPr/>
          <p:nvPr/>
        </p:nvSpPr>
        <p:spPr>
          <a:xfrm>
            <a:off x="1768474" y="4776649"/>
            <a:ext cx="8655051" cy="520456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05024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5365B4-4C30-DCE0-DA3D-1AD9EED3A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88" y="176425"/>
            <a:ext cx="12176812" cy="813259"/>
          </a:xfrm>
        </p:spPr>
        <p:txBody>
          <a:bodyPr wrap="square" anchor="b">
            <a:normAutofit fontScale="90000"/>
          </a:bodyPr>
          <a:lstStyle/>
          <a:p>
            <a:pPr algn="ctr"/>
            <a:r>
              <a:rPr lang="nb-NO" sz="3200">
                <a:solidFill>
                  <a:srgbClr val="D2002B"/>
                </a:solidFill>
                <a:latin typeface="Helvetica"/>
                <a:cs typeface="Helvetica"/>
              </a:rPr>
              <a:t>Arbeidsledighet pr</a:t>
            </a:r>
            <a:br>
              <a:rPr lang="nb-NO" sz="3200">
                <a:solidFill>
                  <a:srgbClr val="D2002B"/>
                </a:solidFill>
                <a:latin typeface="Helvetica"/>
                <a:cs typeface="Helvetica"/>
              </a:rPr>
            </a:br>
            <a:r>
              <a:rPr lang="nb-NO" sz="3200">
                <a:solidFill>
                  <a:srgbClr val="D2002B"/>
                </a:solidFill>
                <a:latin typeface="Helvetica"/>
                <a:cs typeface="Helvetica"/>
              </a:rPr>
              <a:t>studieprogram ved Helse- og idrettsvitenskap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AFAC16C-FA3A-E2FE-BBB8-3591AA0E0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D6A19-7398-44A9-9743-804DE68A4930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DE87C161-A8C1-4B9D-74D6-DC3D2B6F07A2}"/>
              </a:ext>
            </a:extLst>
          </p:cNvPr>
          <p:cNvSpPr txBox="1"/>
          <p:nvPr/>
        </p:nvSpPr>
        <p:spPr>
          <a:xfrm>
            <a:off x="3396909" y="6575062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100" b="1" i="1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Merk: </a:t>
            </a:r>
            <a:r>
              <a:rPr kumimoji="0" lang="nb-NO" sz="1100" b="0" i="1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Kandidater som er studenter (som hovedbeskjeftigelse) er tatt ut i denne analysen. 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B689363C-00AD-48CD-829C-BBDC8224BA0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5745639"/>
              </p:ext>
            </p:extLst>
          </p:nvPr>
        </p:nvGraphicFramePr>
        <p:xfrm>
          <a:off x="3381375" y="1428750"/>
          <a:ext cx="5429250" cy="48758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907754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5365B4-4C30-DCE0-DA3D-1AD9EED3A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48" y="2784"/>
            <a:ext cx="12176812" cy="1130770"/>
          </a:xfrm>
        </p:spPr>
        <p:txBody>
          <a:bodyPr wrap="square" anchor="b">
            <a:normAutofit/>
          </a:bodyPr>
          <a:lstStyle/>
          <a:p>
            <a:pPr algn="ctr"/>
            <a:r>
              <a:rPr lang="nb-NO" sz="3200">
                <a:solidFill>
                  <a:srgbClr val="D2002B"/>
                </a:solidFill>
                <a:latin typeface="Helvetica"/>
                <a:cs typeface="Helvetica"/>
              </a:rPr>
              <a:t>Bransjene helse- og idrettsvitenskap-</a:t>
            </a:r>
            <a:br>
              <a:rPr lang="nb-NO" sz="3200">
                <a:solidFill>
                  <a:srgbClr val="D2002B"/>
                </a:solidFill>
                <a:latin typeface="Helvetica"/>
                <a:cs typeface="Helvetica"/>
              </a:rPr>
            </a:br>
            <a:r>
              <a:rPr lang="nb-NO" sz="3200">
                <a:solidFill>
                  <a:srgbClr val="D2002B"/>
                </a:solidFill>
                <a:latin typeface="Helvetica"/>
                <a:cs typeface="Helvetica"/>
              </a:rPr>
              <a:t>kandidatene jobber i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AFAC16C-FA3A-E2FE-BBB8-3591AA0E0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D6A19-7398-44A9-9743-804DE68A4930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FF129D8-BAD0-4ACD-8A48-D0BC13632E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4123443"/>
              </p:ext>
            </p:extLst>
          </p:nvPr>
        </p:nvGraphicFramePr>
        <p:xfrm>
          <a:off x="1942606" y="1286991"/>
          <a:ext cx="8326495" cy="5176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1127523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5365B4-4C30-DCE0-DA3D-1AD9EED3A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78"/>
            <a:ext cx="12192000" cy="709922"/>
          </a:xfrm>
        </p:spPr>
        <p:txBody>
          <a:bodyPr wrap="square" anchor="b">
            <a:normAutofit fontScale="90000"/>
          </a:bodyPr>
          <a:lstStyle/>
          <a:p>
            <a:pPr algn="ctr"/>
            <a:r>
              <a:rPr lang="nb-NO" sz="3200">
                <a:solidFill>
                  <a:srgbClr val="D2002B"/>
                </a:solidFill>
              </a:rPr>
              <a:t>Generell/fagspesifikk kompetanse i studiene i nåværende jobb 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EAFAC16C-FA3A-E2FE-BBB8-3591AA0E01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01D6A19-7398-44A9-9743-804DE68A4930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3D733CA-3C2B-83ED-93BB-E9BF08178076}"/>
              </a:ext>
            </a:extLst>
          </p:cNvPr>
          <p:cNvSpPr txBox="1">
            <a:spLocks/>
          </p:cNvSpPr>
          <p:nvPr/>
        </p:nvSpPr>
        <p:spPr bwMode="auto">
          <a:xfrm>
            <a:off x="73891" y="6576877"/>
            <a:ext cx="2040318" cy="25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2pPr>
            <a:lvl3pPr marL="987425" indent="-293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 sz="16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3pPr>
            <a:lvl4pPr marL="12811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5000"/>
              <a:buFont typeface="Wingdings" pitchFamily="2" charset="2"/>
              <a:buChar char="§"/>
              <a:defRPr sz="14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4pPr>
            <a:lvl5pPr marL="15986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5pPr>
            <a:lvl6pPr marL="20558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5130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29702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4274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None/>
              <a:tabLst/>
              <a:defRPr/>
            </a:pPr>
            <a:endParaRPr kumimoji="0" lang="nb-NO" sz="1050" b="0" i="1" u="none" strike="noStrike" kern="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highlight>
                <a:srgbClr val="FFFF00"/>
              </a:highlight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97EF7A79-4E4B-BE9D-E4D7-4C7E52803721}"/>
              </a:ext>
            </a:extLst>
          </p:cNvPr>
          <p:cNvSpPr txBox="1">
            <a:spLocks/>
          </p:cNvSpPr>
          <p:nvPr/>
        </p:nvSpPr>
        <p:spPr bwMode="auto">
          <a:xfrm>
            <a:off x="1442540" y="817434"/>
            <a:ext cx="9306920" cy="589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Hvordan opplever du sammenhengen mellom utdanningen du har tatt og din nåværende jobb? </a:t>
            </a:r>
          </a:p>
          <a:p>
            <a:pPr algn="ctr"/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Andel som har svart «</a:t>
            </a:r>
            <a:r>
              <a:rPr lang="nb-NO" sz="1400">
                <a:solidFill>
                  <a:srgbClr val="333333"/>
                </a:solidFill>
                <a:latin typeface="Tableau Book"/>
              </a:rPr>
              <a:t>I</a:t>
            </a:r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 ganske stor grad»</a:t>
            </a:r>
            <a:r>
              <a:rPr lang="nb-NO" sz="1400">
                <a:solidFill>
                  <a:srgbClr val="333333"/>
                </a:solidFill>
                <a:latin typeface="Tableau Book"/>
              </a:rPr>
              <a:t> og «</a:t>
            </a:r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I svært stor grad» ved Helse- og idrettsvitenskap. </a:t>
            </a:r>
            <a:br>
              <a:rPr lang="nb-NO" sz="1400"/>
            </a:br>
            <a:endParaRPr lang="nb-NO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4B336B07-B0C7-47BD-B8D1-2D3E07F1D6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9402932"/>
              </p:ext>
            </p:extLst>
          </p:nvPr>
        </p:nvGraphicFramePr>
        <p:xfrm>
          <a:off x="1541500" y="1406545"/>
          <a:ext cx="8886893" cy="51304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852729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854927-6A7E-EFFB-62F7-FE4DB194C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1D6A19-7398-44A9-9743-804DE68A4930}" type="slidenum">
              <a:rPr lang="nb-NO" smtClean="0"/>
              <a:t>19</a:t>
            </a:fld>
            <a:endParaRPr lang="nb-NO"/>
          </a:p>
        </p:txBody>
      </p:sp>
      <p:sp>
        <p:nvSpPr>
          <p:cNvPr id="6" name="Tittel 1">
            <a:extLst>
              <a:ext uri="{FF2B5EF4-FFF2-40B4-BE49-F238E27FC236}">
                <a16:creationId xmlns:a16="http://schemas.microsoft.com/office/drawing/2014/main" id="{500F50DC-C8CE-F2F4-BF76-DD08C1C6B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5573" y="122238"/>
            <a:ext cx="10300854" cy="914399"/>
          </a:xfrm>
        </p:spPr>
        <p:txBody>
          <a:bodyPr wrap="square" anchor="b">
            <a:normAutofit fontScale="90000"/>
          </a:bodyPr>
          <a:lstStyle/>
          <a:p>
            <a:pPr algn="ctr"/>
            <a:r>
              <a:rPr lang="nb-NO" sz="3200">
                <a:solidFill>
                  <a:srgbClr val="D2002B"/>
                </a:solidFill>
              </a:rPr>
              <a:t>Generell/fagspesifikk kompetanse i studiene i nåværende jobb brutt ned på studieprogram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93A7BE7-0082-BE4F-1E7F-9BFBCA25EE1E}"/>
              </a:ext>
            </a:extLst>
          </p:cNvPr>
          <p:cNvSpPr txBox="1">
            <a:spLocks/>
          </p:cNvSpPr>
          <p:nvPr/>
        </p:nvSpPr>
        <p:spPr bwMode="auto">
          <a:xfrm>
            <a:off x="1442540" y="1036637"/>
            <a:ext cx="9306920" cy="4848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Hvordan opplever du sammenhengen mellom utdanningen du har tatt og din nåværende jobb? </a:t>
            </a:r>
          </a:p>
          <a:p>
            <a:pPr algn="ctr"/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Andel som har svart «</a:t>
            </a:r>
            <a:r>
              <a:rPr lang="nb-NO" sz="1400">
                <a:solidFill>
                  <a:srgbClr val="333333"/>
                </a:solidFill>
                <a:latin typeface="Tableau Book"/>
              </a:rPr>
              <a:t>I</a:t>
            </a:r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 ganske stor grad»</a:t>
            </a:r>
            <a:r>
              <a:rPr lang="nb-NO" sz="1400">
                <a:solidFill>
                  <a:srgbClr val="333333"/>
                </a:solidFill>
                <a:latin typeface="Tableau Book"/>
              </a:rPr>
              <a:t> og «</a:t>
            </a:r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I stor grad». Viser kun studieprogram hvor n&gt;5.</a:t>
            </a:r>
            <a:endParaRPr lang="nb-NO" sz="1400" i="0">
              <a:solidFill>
                <a:srgbClr val="000000"/>
              </a:solidFill>
              <a:effectLst/>
              <a:latin typeface="Benton Sans Low-DPI"/>
            </a:endParaRPr>
          </a:p>
          <a:p>
            <a:br>
              <a:rPr lang="nb-NO" sz="1400"/>
            </a:br>
            <a:endParaRPr lang="nb-NO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C43FC9DC-C5F3-49F1-BB55-FF5CEBD747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003044"/>
              </p:ext>
            </p:extLst>
          </p:nvPr>
        </p:nvGraphicFramePr>
        <p:xfrm>
          <a:off x="2253582" y="1662546"/>
          <a:ext cx="7684836" cy="4916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857378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99E81-6604-4CEB-CD17-C029D39EF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5341452C-5B8D-1133-1A81-46AB90371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698" y="553080"/>
            <a:ext cx="10984604" cy="486757"/>
          </a:xfrm>
        </p:spPr>
        <p:txBody>
          <a:bodyPr>
            <a:normAutofit/>
          </a:bodyPr>
          <a:lstStyle/>
          <a:p>
            <a:pPr algn="ctr"/>
            <a:r>
              <a:rPr lang="nb-NO" sz="2800">
                <a:latin typeface="Helvetica"/>
                <a:cs typeface="Helvetica"/>
              </a:rPr>
              <a:t>Erfaring fra og nytte av ulike samarbeidsformer</a:t>
            </a:r>
            <a:endParaRPr lang="nb-NO" sz="20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1D18BB-C4FA-2808-7010-6E06EE50E1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1845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F801008-85D8-43DB-7DC7-73AFE9626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745" y="89167"/>
            <a:ext cx="10392508" cy="812732"/>
          </a:xfrm>
        </p:spPr>
        <p:txBody>
          <a:bodyPr/>
          <a:lstStyle/>
          <a:p>
            <a:pPr algn="ctr"/>
            <a:r>
              <a:rPr lang="nb-NO"/>
              <a:t>Oppgavesamarbeid fordelt på fakultet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509FAAF2-5CC5-A3D5-7BBD-8B87DBB43D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8737600" y="6248400"/>
            <a:ext cx="2844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r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defRPr sz="100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01D6A19-7398-44A9-9743-804DE68A4930}" type="slidenum">
              <a:rPr lang="nb-NO" smtClean="0"/>
              <a:pPr/>
              <a:t>21</a:t>
            </a:fld>
            <a:endParaRPr lang="nb-NO"/>
          </a:p>
        </p:txBody>
      </p:sp>
      <p:sp>
        <p:nvSpPr>
          <p:cNvPr id="9" name="Plassholder for innhold 2">
            <a:extLst>
              <a:ext uri="{FF2B5EF4-FFF2-40B4-BE49-F238E27FC236}">
                <a16:creationId xmlns:a16="http://schemas.microsoft.com/office/drawing/2014/main" id="{0FC57986-C8DD-45AF-A8AD-FC8FFF5D49F9}"/>
              </a:ext>
            </a:extLst>
          </p:cNvPr>
          <p:cNvSpPr txBox="1">
            <a:spLocks/>
          </p:cNvSpPr>
          <p:nvPr/>
        </p:nvSpPr>
        <p:spPr bwMode="auto">
          <a:xfrm>
            <a:off x="5636490" y="6495816"/>
            <a:ext cx="6022110" cy="2574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2C2F1"/>
              </a:buClr>
              <a:buSzPct val="70000"/>
              <a:buFont typeface="Wingdings" pitchFamily="2" charset="2"/>
              <a:buChar char="l"/>
              <a:defRPr sz="20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92150" indent="-34766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2pPr>
            <a:lvl3pPr marL="987425" indent="-29368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0000"/>
              <a:buFont typeface="Wingdings" pitchFamily="2" charset="2"/>
              <a:buChar char="l"/>
              <a:defRPr sz="16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3pPr>
            <a:lvl4pPr marL="1281113" indent="-2921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bg1">
                  <a:lumMod val="50000"/>
                </a:schemeClr>
              </a:buClr>
              <a:buSzPct val="75000"/>
              <a:buFont typeface="Wingdings" pitchFamily="2" charset="2"/>
              <a:buChar char="§"/>
              <a:defRPr sz="14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4pPr>
            <a:lvl5pPr marL="15986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bg1">
                    <a:lumMod val="50000"/>
                  </a:schemeClr>
                </a:solidFill>
                <a:latin typeface="+mn-lt"/>
                <a:cs typeface="+mn-cs"/>
              </a:defRPr>
            </a:lvl5pPr>
            <a:lvl6pPr marL="20558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6pPr>
            <a:lvl7pPr marL="25130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7pPr>
            <a:lvl8pPr marL="29702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8pPr>
            <a:lvl9pPr marL="3427413" indent="-31591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2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>
              <a:buFont typeface="Wingdings" pitchFamily="2" charset="2"/>
              <a:buNone/>
            </a:pPr>
            <a:r>
              <a:rPr lang="nb-NO" sz="1050" b="1" i="1" kern="0"/>
              <a:t>Merknad: </a:t>
            </a:r>
            <a:r>
              <a:rPr lang="nb-NO" sz="1050" i="1" kern="0"/>
              <a:t>Tallene avgrenset til kandidater uteksaminert med hhv. bachelor eller mastergrad</a:t>
            </a:r>
            <a:endParaRPr lang="nb-NO" sz="1050" i="1" kern="0">
              <a:highlight>
                <a:srgbClr val="FFFF00"/>
              </a:highlight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47B9F41-2322-4CB6-9CD9-263CFBC16D0A}"/>
              </a:ext>
            </a:extLst>
          </p:cNvPr>
          <p:cNvGraphicFramePr>
            <a:graphicFrameLocks/>
          </p:cNvGraphicFramePr>
          <p:nvPr/>
        </p:nvGraphicFramePr>
        <p:xfrm>
          <a:off x="2212180" y="742949"/>
          <a:ext cx="7767639" cy="55054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ktangel 2">
            <a:extLst>
              <a:ext uri="{FF2B5EF4-FFF2-40B4-BE49-F238E27FC236}">
                <a16:creationId xmlns:a16="http://schemas.microsoft.com/office/drawing/2014/main" id="{32EAC841-C76B-B7CD-E3D2-0FE8CEB5C570}"/>
              </a:ext>
            </a:extLst>
          </p:cNvPr>
          <p:cNvSpPr/>
          <p:nvPr/>
        </p:nvSpPr>
        <p:spPr>
          <a:xfrm>
            <a:off x="2095500" y="4428412"/>
            <a:ext cx="7884319" cy="6728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371509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51E1F-74D8-6F8E-4A34-7C9BB24B4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1292" y="1"/>
            <a:ext cx="10392508" cy="949035"/>
          </a:xfrm>
        </p:spPr>
        <p:txBody>
          <a:bodyPr/>
          <a:lstStyle/>
          <a:p>
            <a:pPr algn="ctr"/>
            <a:r>
              <a:rPr lang="nb-NO"/>
              <a:t>Hvilken kompetanse kandidatene mener studiene har gitt dem</a:t>
            </a:r>
          </a:p>
        </p:txBody>
      </p:sp>
      <p:sp>
        <p:nvSpPr>
          <p:cNvPr id="5" name="Plassholder for innhold 2">
            <a:extLst>
              <a:ext uri="{FF2B5EF4-FFF2-40B4-BE49-F238E27FC236}">
                <a16:creationId xmlns:a16="http://schemas.microsoft.com/office/drawing/2014/main" id="{95BEEA0C-0845-3B56-6C72-EE541F506468}"/>
              </a:ext>
            </a:extLst>
          </p:cNvPr>
          <p:cNvSpPr txBox="1">
            <a:spLocks/>
          </p:cNvSpPr>
          <p:nvPr/>
        </p:nvSpPr>
        <p:spPr bwMode="auto">
          <a:xfrm>
            <a:off x="1442540" y="771966"/>
            <a:ext cx="9306920" cy="377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>
                <a:solidFill>
                  <a:srgbClr val="333333"/>
                </a:solidFill>
                <a:latin typeface="Tableau Book"/>
              </a:rPr>
              <a:t>Viser a</a:t>
            </a:r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ndel som har svart «</a:t>
            </a:r>
            <a:r>
              <a:rPr lang="nb-NO" sz="1400">
                <a:solidFill>
                  <a:srgbClr val="333333"/>
                </a:solidFill>
                <a:latin typeface="Tableau Book"/>
              </a:rPr>
              <a:t>I</a:t>
            </a:r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 ganske stor grad»</a:t>
            </a:r>
            <a:r>
              <a:rPr lang="nb-NO" sz="1400">
                <a:solidFill>
                  <a:srgbClr val="333333"/>
                </a:solidFill>
                <a:latin typeface="Tableau Book"/>
              </a:rPr>
              <a:t> og «</a:t>
            </a:r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I svært stor grad».</a:t>
            </a:r>
            <a:endParaRPr lang="nb-NO" sz="1400" i="0">
              <a:solidFill>
                <a:srgbClr val="000000"/>
              </a:solidFill>
              <a:effectLst/>
              <a:latin typeface="Benton Sans Low-DPI"/>
            </a:endParaRPr>
          </a:p>
          <a:p>
            <a:br>
              <a:rPr lang="nb-NO" sz="1400"/>
            </a:br>
            <a:endParaRPr lang="nb-NO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C8DEBAFD-3C5C-986F-0446-C31F37230D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6883729"/>
              </p:ext>
            </p:extLst>
          </p:nvPr>
        </p:nvGraphicFramePr>
        <p:xfrm>
          <a:off x="656679" y="1279646"/>
          <a:ext cx="10878642" cy="5253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775500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91D42F-9B7D-4A98-E164-B2C57D5AD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F3818B0F-13CE-0961-4061-A7C37F78EF32}"/>
              </a:ext>
            </a:extLst>
          </p:cNvPr>
          <p:cNvSpPr txBox="1">
            <a:spLocks/>
          </p:cNvSpPr>
          <p:nvPr/>
        </p:nvSpPr>
        <p:spPr>
          <a:xfrm>
            <a:off x="312420" y="-64640"/>
            <a:ext cx="11567160" cy="8735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>
                <a:solidFill>
                  <a:srgbClr val="D2002B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pPr algn="ctr"/>
            <a:r>
              <a:rPr lang="nb-NO" sz="3200">
                <a:latin typeface="Helvetica"/>
                <a:cs typeface="Helvetica"/>
              </a:rPr>
              <a:t>Ferdigheter studiet burde fokusere mer på</a:t>
            </a:r>
            <a:endParaRPr lang="nb-NO" sz="440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966C4CF8-DA7B-49C7-9641-9E3E090833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0927845"/>
              </p:ext>
            </p:extLst>
          </p:nvPr>
        </p:nvGraphicFramePr>
        <p:xfrm>
          <a:off x="2421444" y="808869"/>
          <a:ext cx="7349112" cy="5763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5438070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B1957-E56E-AC9B-725A-EC7D4EB3A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9746" y="0"/>
            <a:ext cx="10392508" cy="1080655"/>
          </a:xfrm>
        </p:spPr>
        <p:txBody>
          <a:bodyPr/>
          <a:lstStyle/>
          <a:p>
            <a:pPr algn="ctr"/>
            <a:r>
              <a:rPr lang="nb-NO"/>
              <a:t>Hva studieprogrammet kunne gjort annerledes for å forberede </a:t>
            </a:r>
            <a:r>
              <a:rPr lang="nb-NO">
                <a:latin typeface="Helvetica"/>
                <a:cs typeface="Helvetica"/>
              </a:rPr>
              <a:t>helse- og idrettsvitenskap-kandidatene</a:t>
            </a:r>
            <a:r>
              <a:rPr lang="nb-NO"/>
              <a:t> bedre på arbeidslivet (n=511)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6B2E1FA5-04DC-F1D5-017E-131591DD13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8614254"/>
              </p:ext>
            </p:extLst>
          </p:nvPr>
        </p:nvGraphicFramePr>
        <p:xfrm>
          <a:off x="1487574" y="1080655"/>
          <a:ext cx="10617340" cy="54290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448085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6D46A531-47DC-1A93-0774-E21703F1E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653" y="132965"/>
            <a:ext cx="11321581" cy="639002"/>
          </a:xfrm>
        </p:spPr>
        <p:txBody>
          <a:bodyPr>
            <a:normAutofit/>
          </a:bodyPr>
          <a:lstStyle/>
          <a:p>
            <a:pPr algn="ctr"/>
            <a:r>
              <a:rPr lang="nb-NO" sz="2800">
                <a:latin typeface="Helvetica"/>
                <a:cs typeface="Helvetica"/>
              </a:rPr>
              <a:t>Ferdigheter kandidatene har fått fra utdanningen</a:t>
            </a:r>
            <a:endParaRPr lang="nb-NO" sz="3600">
              <a:cs typeface="Helvetica"/>
            </a:endParaRPr>
          </a:p>
        </p:txBody>
      </p:sp>
      <p:sp>
        <p:nvSpPr>
          <p:cNvPr id="2" name="Plassholder for innhold 2">
            <a:extLst>
              <a:ext uri="{FF2B5EF4-FFF2-40B4-BE49-F238E27FC236}">
                <a16:creationId xmlns:a16="http://schemas.microsoft.com/office/drawing/2014/main" id="{0BA58786-85AD-5904-1F5C-11C8B91B608B}"/>
              </a:ext>
            </a:extLst>
          </p:cNvPr>
          <p:cNvSpPr txBox="1">
            <a:spLocks/>
          </p:cNvSpPr>
          <p:nvPr/>
        </p:nvSpPr>
        <p:spPr bwMode="auto">
          <a:xfrm>
            <a:off x="1442540" y="715951"/>
            <a:ext cx="9306920" cy="377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nb-N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1400">
                <a:solidFill>
                  <a:srgbClr val="333333"/>
                </a:solidFill>
                <a:latin typeface="Tableau Book"/>
              </a:rPr>
              <a:t>Viser a</a:t>
            </a:r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ndel som har svart «</a:t>
            </a:r>
            <a:r>
              <a:rPr lang="nb-NO" sz="1400">
                <a:solidFill>
                  <a:srgbClr val="333333"/>
                </a:solidFill>
                <a:latin typeface="Tableau Book"/>
              </a:rPr>
              <a:t>I</a:t>
            </a:r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 ganske stor grad»</a:t>
            </a:r>
            <a:r>
              <a:rPr lang="nb-NO" sz="1400">
                <a:solidFill>
                  <a:srgbClr val="333333"/>
                </a:solidFill>
                <a:latin typeface="Tableau Book"/>
              </a:rPr>
              <a:t> og «</a:t>
            </a:r>
            <a:r>
              <a:rPr lang="nb-NO" sz="1400" i="0" u="none" strike="noStrike">
                <a:solidFill>
                  <a:srgbClr val="333333"/>
                </a:solidFill>
                <a:effectLst/>
                <a:latin typeface="Tableau Book"/>
              </a:rPr>
              <a:t>I svært stor grad».</a:t>
            </a:r>
            <a:endParaRPr lang="nb-NO" sz="1400" i="0">
              <a:solidFill>
                <a:srgbClr val="000000"/>
              </a:solidFill>
              <a:effectLst/>
              <a:latin typeface="Benton Sans Low-DPI"/>
            </a:endParaRPr>
          </a:p>
          <a:p>
            <a:br>
              <a:rPr lang="nb-NO" sz="1400"/>
            </a:br>
            <a:endParaRPr lang="nb-NO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C7635D-50BD-4013-6D4B-FDFF49AB79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521504"/>
      </p:ext>
    </p:extLst>
  </p:cSld>
  <p:clrMapOvr>
    <a:masterClrMapping/>
  </p:clrMapOvr>
</p:sld>
</file>

<file path=ppt/theme/theme1.xml><?xml version="1.0" encoding="utf-8"?>
<a:theme xmlns:a="http://schemas.openxmlformats.org/drawingml/2006/main" name="UiA - Ly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_aase_kompetanse" id="{EE1CA585-96C9-6549-AD62-C1F98B70B7F0}" vid="{B4C9B46E-BCA9-8E4A-BF35-1DCCB59BA24C}"/>
    </a:ext>
  </a:extLst>
</a:theme>
</file>

<file path=ppt/theme/theme2.xml><?xml version="1.0" encoding="utf-8"?>
<a:theme xmlns:a="http://schemas.openxmlformats.org/drawingml/2006/main" name="1_UiA - Ly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smal_aase_kompetanse" id="{EE1CA585-96C9-6549-AD62-C1F98B70B7F0}" vid="{B4C9B46E-BCA9-8E4A-BF35-1DCCB59BA24C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339798B05092241B115B5A00A4EACC1" ma:contentTypeVersion="17" ma:contentTypeDescription="Opprett et nytt dokument." ma:contentTypeScope="" ma:versionID="33eaad90ddd2ac39cf187c30bd0ea56a">
  <xsd:schema xmlns:xsd="http://www.w3.org/2001/XMLSchema" xmlns:xs="http://www.w3.org/2001/XMLSchema" xmlns:p="http://schemas.microsoft.com/office/2006/metadata/properties" xmlns:ns2="f716baeb-6c34-4100-b6c2-4fff782c7fe8" xmlns:ns3="f4f13a18-8632-45d9-bc8b-0adffcb2b8c7" targetNamespace="http://schemas.microsoft.com/office/2006/metadata/properties" ma:root="true" ma:fieldsID="681688de0e5be595c85a9bedc33fcad1" ns2:_="" ns3:_="">
    <xsd:import namespace="f716baeb-6c34-4100-b6c2-4fff782c7fe8"/>
    <xsd:import namespace="f4f13a18-8632-45d9-bc8b-0adffcb2b8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MediaServiceObjectDetectorVersions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16baeb-6c34-4100-b6c2-4fff782c7f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4" nillable="true" ma:taxonomy="true" ma:internalName="lcf76f155ced4ddcb4097134ff3c332f" ma:taxonomyFieldName="MediaServiceImageTags" ma:displayName="Bildemerkelapper" ma:readOnly="false" ma:fieldId="{5cf76f15-5ced-4ddc-b409-7134ff3c332f}" ma:taxonomyMulti="true" ma:sspId="5da9934d-bfb1-4def-aef0-a37b7e29cbd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f13a18-8632-45d9-bc8b-0adffcb2b8c7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a972ba86-0b1b-4cf0-a335-f0870aee4040}" ma:internalName="TaxCatchAll" ma:showField="CatchAllData" ma:web="f4f13a18-8632-45d9-bc8b-0adffcb2b8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716baeb-6c34-4100-b6c2-4fff782c7fe8">
      <Terms xmlns="http://schemas.microsoft.com/office/infopath/2007/PartnerControls"/>
    </lcf76f155ced4ddcb4097134ff3c332f>
    <TaxCatchAll xmlns="f4f13a18-8632-45d9-bc8b-0adffcb2b8c7" xsi:nil="true"/>
    <SharedWithUsers xmlns="f4f13a18-8632-45d9-bc8b-0adffcb2b8c7">
      <UserInfo>
        <DisplayName>Gøril Hannås</DisplayName>
        <AccountId>44</AccountId>
        <AccountType/>
      </UserInfo>
      <UserInfo>
        <DisplayName>Silje Holteberg</DisplayName>
        <AccountId>12</AccountId>
        <AccountType/>
      </UserInfo>
      <UserInfo>
        <DisplayName>Merethe Anette Ryen</DisplayName>
        <AccountId>63</AccountId>
        <AccountType/>
      </UserInfo>
      <UserInfo>
        <DisplayName>Arne Martin Larsen</DisplayName>
        <AccountId>89</AccountId>
        <AccountType/>
      </UserInfo>
      <UserInfo>
        <DisplayName>Thomas Eikeland Fiskå</DisplayName>
        <AccountId>145</AccountId>
        <AccountType/>
      </UserInfo>
      <UserInfo>
        <DisplayName>Saara Maria Ojanen</DisplayName>
        <AccountId>119</AccountId>
        <AccountType/>
      </UserInfo>
      <UserInfo>
        <DisplayName>Even Fjellestad</DisplayName>
        <AccountId>148</AccountId>
        <AccountType/>
      </UserInfo>
      <UserInfo>
        <DisplayName>Erle Wright Severinsen</DisplayName>
        <AccountId>150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71ECFEA6-6B03-4899-B2C6-8F73C8BE9ED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9D51D98-A504-41C5-996C-81E9E9E194AB}"/>
</file>

<file path=customXml/itemProps3.xml><?xml version="1.0" encoding="utf-8"?>
<ds:datastoreItem xmlns:ds="http://schemas.openxmlformats.org/officeDocument/2006/customXml" ds:itemID="{C615D19E-D74C-4CD7-B62D-0E41308E84A9}">
  <ds:schemaRefs>
    <ds:schemaRef ds:uri="646aa1b6-d886-4de0-addb-37d923bd62b4"/>
    <ds:schemaRef ds:uri="c6bab986-cc8d-4952-a57a-fd17b5fbffa8"/>
    <ds:schemaRef ds:uri="f4f13a18-8632-45d9-bc8b-0adffcb2b8c7"/>
    <ds:schemaRef ds:uri="f716baeb-6c34-4100-b6c2-4fff782c7fe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1125</Words>
  <Application>Microsoft Office PowerPoint</Application>
  <PresentationFormat>Widescreen</PresentationFormat>
  <Paragraphs>145</Paragraphs>
  <Slides>25</Slides>
  <Notes>21</Notes>
  <HiddenSlides>0</HiddenSlides>
  <MMClips>0</MMClips>
  <ScaleCrop>false</ScaleCrop>
  <HeadingPairs>
    <vt:vector size="6" baseType="variant">
      <vt:variant>
        <vt:lpstr>Brukte skrifter</vt:lpstr>
      </vt:variant>
      <vt:variant>
        <vt:i4>11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25</vt:i4>
      </vt:variant>
    </vt:vector>
  </HeadingPairs>
  <TitlesOfParts>
    <vt:vector size="38" baseType="lpstr">
      <vt:lpstr>Abadi ExtraLight</vt:lpstr>
      <vt:lpstr>Acumin Pro Light</vt:lpstr>
      <vt:lpstr>Acumin Pro Semibold</vt:lpstr>
      <vt:lpstr>Arial</vt:lpstr>
      <vt:lpstr>Arial</vt:lpstr>
      <vt:lpstr>Benton Sans Low-DPI</vt:lpstr>
      <vt:lpstr>Calibri</vt:lpstr>
      <vt:lpstr>Helvetica</vt:lpstr>
      <vt:lpstr>Tableau Book</vt:lpstr>
      <vt:lpstr>Verdana</vt:lpstr>
      <vt:lpstr>Wingdings</vt:lpstr>
      <vt:lpstr>UiA - Lys</vt:lpstr>
      <vt:lpstr>1_UiA - Lys</vt:lpstr>
      <vt:lpstr>PowerPoint-presentasjon</vt:lpstr>
      <vt:lpstr>PowerPoint-presentasjon</vt:lpstr>
      <vt:lpstr>Helse- og idrettsvitenskap kandidatene vurderer studieprogram og utdanning over snittet</vt:lpstr>
      <vt:lpstr>Andel som vil anbefale sitt studieprogram til andre pr studieprogram ved Helse og idrettsvitenskap</vt:lpstr>
      <vt:lpstr>Helse og idrettsvitenskap-kandidatenes vurderinger  av studietiden ved UiA</vt:lpstr>
      <vt:lpstr>PowerPoint-presentasjon</vt:lpstr>
      <vt:lpstr>Overgangen til arbeidsmarkedet pr studieprogram</vt:lpstr>
      <vt:lpstr>Arbeids- og studiesituasjon</vt:lpstr>
      <vt:lpstr>Mindre tilvekst av UiA kandidater som jobber i Agder, men flere ønsker å bli værende her på sikt</vt:lpstr>
      <vt:lpstr>Bo- og arbeidssted blant helse- og idrettsvitenskap-kandidatene</vt:lpstr>
      <vt:lpstr>PowerPoint-presentasjon</vt:lpstr>
      <vt:lpstr>Andel i relevant jobb</vt:lpstr>
      <vt:lpstr>PowerPoint-presentasjon</vt:lpstr>
      <vt:lpstr>Hvorfor utdanningen oppleves som lite relevant i nåværende jobb</vt:lpstr>
      <vt:lpstr>Arbeidsledighet</vt:lpstr>
      <vt:lpstr>Arbeidsledighet pr studieprogram ved Helse- og idrettsvitenskap</vt:lpstr>
      <vt:lpstr>Bransjene helse- og idrettsvitenskap- kandidatene jobber i</vt:lpstr>
      <vt:lpstr>Generell/fagspesifikk kompetanse i studiene i nåværende jobb </vt:lpstr>
      <vt:lpstr>Generell/fagspesifikk kompetanse i studiene i nåværende jobb brutt ned på studieprogram</vt:lpstr>
      <vt:lpstr>Erfaring fra og nytte av ulike samarbeidsformer</vt:lpstr>
      <vt:lpstr>Oppgavesamarbeid fordelt på fakultet</vt:lpstr>
      <vt:lpstr>Hvilken kompetanse kandidatene mener studiene har gitt dem</vt:lpstr>
      <vt:lpstr>PowerPoint-presentasjon</vt:lpstr>
      <vt:lpstr>Hva studieprogrammet kunne gjort annerledes for å forberede helse- og idrettsvitenskap-kandidatene bedre på arbeidslivet (n=511)</vt:lpstr>
      <vt:lpstr>Ferdigheter kandidatene har fått fra utdanningen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/>
  <cp:lastModifiedBy>Asle Høgestøl</cp:lastModifiedBy>
  <cp:revision>1</cp:revision>
  <dcterms:created xsi:type="dcterms:W3CDTF">2020-01-10T13:31:29Z</dcterms:created>
  <dcterms:modified xsi:type="dcterms:W3CDTF">2026-01-28T16:35:54Z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0x0101006339798B05092241B115B5A00A4EACC1</vt:lpwstr>
  </property>
  <property fmtid="{D5CDD505-2E9C-101B-9397-08002B2CF9AE}" pid="3" name="MediaServiceImageTags">
    <vt:lpwstr/>
  </property>
  <property fmtid="{D5CDD505-2E9C-101B-9397-08002B2CF9AE}" pid="4" name="MSIP_Label_b4114459-e220-4ae9-b339-4ebe6008cdd4_Enabled">
    <vt:lpwstr>true</vt:lpwstr>
  </property>
  <property fmtid="{D5CDD505-2E9C-101B-9397-08002B2CF9AE}" pid="5" name="MSIP_Label_b4114459-e220-4ae9-b339-4ebe6008cdd4_SetDate">
    <vt:lpwstr>2023-01-19T13:19:08Z</vt:lpwstr>
  </property>
  <property fmtid="{D5CDD505-2E9C-101B-9397-08002B2CF9AE}" pid="6" name="MSIP_Label_b4114459-e220-4ae9-b339-4ebe6008cdd4_Method">
    <vt:lpwstr>Standard</vt:lpwstr>
  </property>
  <property fmtid="{D5CDD505-2E9C-101B-9397-08002B2CF9AE}" pid="7" name="MSIP_Label_b4114459-e220-4ae9-b339-4ebe6008cdd4_Name">
    <vt:lpwstr>b4114459-e220-4ae9-b339-4ebe6008cdd4</vt:lpwstr>
  </property>
  <property fmtid="{D5CDD505-2E9C-101B-9397-08002B2CF9AE}" pid="8" name="MSIP_Label_b4114459-e220-4ae9-b339-4ebe6008cdd4_SiteId">
    <vt:lpwstr>8482881e-3699-4b3f-b135-cf4800bc1efb</vt:lpwstr>
  </property>
  <property fmtid="{D5CDD505-2E9C-101B-9397-08002B2CF9AE}" pid="9" name="MSIP_Label_b4114459-e220-4ae9-b339-4ebe6008cdd4_ActionId">
    <vt:lpwstr>5596f1e1-2dd3-45e7-a39c-c05da904caa3</vt:lpwstr>
  </property>
  <property fmtid="{D5CDD505-2E9C-101B-9397-08002B2CF9AE}" pid="10" name="MSIP_Label_b4114459-e220-4ae9-b339-4ebe6008cdd4_ContentBits">
    <vt:lpwstr>0</vt:lpwstr>
  </property>
  <property fmtid="{D5CDD505-2E9C-101B-9397-08002B2CF9AE}" pid="11" name="Order">
    <vt:lpwstr>71200.0000000000</vt:lpwstr>
  </property>
  <property fmtid="{D5CDD505-2E9C-101B-9397-08002B2CF9AE}" pid="12" name="xd_ProgID">
    <vt:lpwstr/>
  </property>
  <property fmtid="{D5CDD505-2E9C-101B-9397-08002B2CF9AE}" pid="13" name="ComplianceAssetId">
    <vt:lpwstr/>
  </property>
  <property fmtid="{D5CDD505-2E9C-101B-9397-08002B2CF9AE}" pid="14" name="TemplateUrl">
    <vt:lpwstr/>
  </property>
  <property fmtid="{D5CDD505-2E9C-101B-9397-08002B2CF9AE}" pid="15" name="_ExtendedDescription">
    <vt:lpwstr/>
  </property>
  <property fmtid="{D5CDD505-2E9C-101B-9397-08002B2CF9AE}" pid="16" name="TriggerFlowInfo">
    <vt:lpwstr/>
  </property>
  <property fmtid="{D5CDD505-2E9C-101B-9397-08002B2CF9AE}" pid="17" name="xd_Signature">
    <vt:lpwstr/>
  </property>
  <property fmtid="{D5CDD505-2E9C-101B-9397-08002B2CF9AE}" pid="18" name="SharedWithUsers">
    <vt:lpwstr>44;#Gøril Hannås;#12;#Silje Holteberg;#63;#Merethe Anette Ryen;#89;#Arne Martin Larsen;#145;#Thomas Eikeland Fiskå;#119;#Saara Maria Ojanen;#148;#Even Fjellestad;#150;#Erle Wright Severinsen</vt:lpwstr>
  </property>
</Properties>
</file>