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77" r:id="rId4"/>
    <p:sldId id="259" r:id="rId5"/>
    <p:sldId id="260" r:id="rId6"/>
    <p:sldId id="274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4419F4-14D0-42EA-873B-5B905FBFB7B0}" v="2" dt="2024-10-17T08:57:16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Werling Sørstrand" userId="f535b0a4-c0a2-44f7-97a0-06120837a2ec" providerId="ADAL" clId="{364419F4-14D0-42EA-873B-5B905FBFB7B0}"/>
    <pc:docChg chg="undo custSel addSld delSld modSld">
      <pc:chgData name="Sara Werling Sørstrand" userId="f535b0a4-c0a2-44f7-97a0-06120837a2ec" providerId="ADAL" clId="{364419F4-14D0-42EA-873B-5B905FBFB7B0}" dt="2024-10-28T14:57:00.778" v="158" actId="2696"/>
      <pc:docMkLst>
        <pc:docMk/>
      </pc:docMkLst>
      <pc:sldChg chg="modSp mod">
        <pc:chgData name="Sara Werling Sørstrand" userId="f535b0a4-c0a2-44f7-97a0-06120837a2ec" providerId="ADAL" clId="{364419F4-14D0-42EA-873B-5B905FBFB7B0}" dt="2024-10-17T08:57:41.511" v="5" actId="14100"/>
        <pc:sldMkLst>
          <pc:docMk/>
          <pc:sldMk cId="2690365586" sldId="260"/>
        </pc:sldMkLst>
        <pc:spChg chg="mod">
          <ac:chgData name="Sara Werling Sørstrand" userId="f535b0a4-c0a2-44f7-97a0-06120837a2ec" providerId="ADAL" clId="{364419F4-14D0-42EA-873B-5B905FBFB7B0}" dt="2024-10-17T08:57:41.511" v="5" actId="14100"/>
          <ac:spMkLst>
            <pc:docMk/>
            <pc:sldMk cId="2690365586" sldId="260"/>
            <ac:spMk id="2" creationId="{3C7F6FEA-AC16-B7C9-B064-14655E11C2F4}"/>
          </ac:spMkLst>
        </pc:spChg>
      </pc:sldChg>
      <pc:sldChg chg="modSp del mod">
        <pc:chgData name="Sara Werling Sørstrand" userId="f535b0a4-c0a2-44f7-97a0-06120837a2ec" providerId="ADAL" clId="{364419F4-14D0-42EA-873B-5B905FBFB7B0}" dt="2024-10-28T14:57:00.778" v="158" actId="2696"/>
        <pc:sldMkLst>
          <pc:docMk/>
          <pc:sldMk cId="3716226401" sldId="276"/>
        </pc:sldMkLst>
        <pc:spChg chg="mod">
          <ac:chgData name="Sara Werling Sørstrand" userId="f535b0a4-c0a2-44f7-97a0-06120837a2ec" providerId="ADAL" clId="{364419F4-14D0-42EA-873B-5B905FBFB7B0}" dt="2024-10-17T08:58:20.084" v="6" actId="207"/>
          <ac:spMkLst>
            <pc:docMk/>
            <pc:sldMk cId="3716226401" sldId="276"/>
            <ac:spMk id="2" creationId="{9A6A8BFC-4281-4EF7-CAFE-D4F4461D8062}"/>
          </ac:spMkLst>
        </pc:spChg>
      </pc:sldChg>
      <pc:sldChg chg="new del">
        <pc:chgData name="Sara Werling Sørstrand" userId="f535b0a4-c0a2-44f7-97a0-06120837a2ec" providerId="ADAL" clId="{364419F4-14D0-42EA-873B-5B905FBFB7B0}" dt="2024-10-17T08:57:17.895" v="3" actId="680"/>
        <pc:sldMkLst>
          <pc:docMk/>
          <pc:sldMk cId="1925531940" sldId="277"/>
        </pc:sldMkLst>
      </pc:sldChg>
      <pc:sldChg chg="addSp delSp modSp new mod">
        <pc:chgData name="Sara Werling Sørstrand" userId="f535b0a4-c0a2-44f7-97a0-06120837a2ec" providerId="ADAL" clId="{364419F4-14D0-42EA-873B-5B905FBFB7B0}" dt="2024-10-28T14:56:43.603" v="157" actId="255"/>
        <pc:sldMkLst>
          <pc:docMk/>
          <pc:sldMk cId="2902793431" sldId="277"/>
        </pc:sldMkLst>
        <pc:spChg chg="add mod">
          <ac:chgData name="Sara Werling Sørstrand" userId="f535b0a4-c0a2-44f7-97a0-06120837a2ec" providerId="ADAL" clId="{364419F4-14D0-42EA-873B-5B905FBFB7B0}" dt="2024-10-28T14:56:21.477" v="155" actId="255"/>
          <ac:spMkLst>
            <pc:docMk/>
            <pc:sldMk cId="2902793431" sldId="277"/>
            <ac:spMk id="3" creationId="{26402CA6-9552-E535-C921-A37F749FE8E8}"/>
          </ac:spMkLst>
        </pc:spChg>
        <pc:spChg chg="add del mod">
          <ac:chgData name="Sara Werling Sørstrand" userId="f535b0a4-c0a2-44f7-97a0-06120837a2ec" providerId="ADAL" clId="{364419F4-14D0-42EA-873B-5B905FBFB7B0}" dt="2024-10-28T14:48:50.926" v="39" actId="11529"/>
          <ac:spMkLst>
            <pc:docMk/>
            <pc:sldMk cId="2902793431" sldId="277"/>
            <ac:spMk id="4" creationId="{81027EA1-FBD7-8A16-46E2-769DC1428796}"/>
          </ac:spMkLst>
        </pc:spChg>
        <pc:spChg chg="add del mod">
          <ac:chgData name="Sara Werling Sørstrand" userId="f535b0a4-c0a2-44f7-97a0-06120837a2ec" providerId="ADAL" clId="{364419F4-14D0-42EA-873B-5B905FBFB7B0}" dt="2024-10-28T14:48:47.672" v="36" actId="11529"/>
          <ac:spMkLst>
            <pc:docMk/>
            <pc:sldMk cId="2902793431" sldId="277"/>
            <ac:spMk id="5" creationId="{BA5DDF44-27A1-8722-7C37-801F6441868E}"/>
          </ac:spMkLst>
        </pc:spChg>
        <pc:spChg chg="add mod">
          <ac:chgData name="Sara Werling Sørstrand" userId="f535b0a4-c0a2-44f7-97a0-06120837a2ec" providerId="ADAL" clId="{364419F4-14D0-42EA-873B-5B905FBFB7B0}" dt="2024-10-28T14:49:27.825" v="54" actId="14100"/>
          <ac:spMkLst>
            <pc:docMk/>
            <pc:sldMk cId="2902793431" sldId="277"/>
            <ac:spMk id="6" creationId="{54A116E7-EE0D-7292-43CE-A7C05246E373}"/>
          </ac:spMkLst>
        </pc:spChg>
        <pc:spChg chg="add mod">
          <ac:chgData name="Sara Werling Sørstrand" userId="f535b0a4-c0a2-44f7-97a0-06120837a2ec" providerId="ADAL" clId="{364419F4-14D0-42EA-873B-5B905FBFB7B0}" dt="2024-10-28T14:49:39.579" v="60" actId="20577"/>
          <ac:spMkLst>
            <pc:docMk/>
            <pc:sldMk cId="2902793431" sldId="277"/>
            <ac:spMk id="7" creationId="{E28EE542-9951-C470-2AB5-EB32AD229188}"/>
          </ac:spMkLst>
        </pc:spChg>
        <pc:spChg chg="add mod">
          <ac:chgData name="Sara Werling Sørstrand" userId="f535b0a4-c0a2-44f7-97a0-06120837a2ec" providerId="ADAL" clId="{364419F4-14D0-42EA-873B-5B905FBFB7B0}" dt="2024-10-28T14:50:14.897" v="72" actId="14100"/>
          <ac:spMkLst>
            <pc:docMk/>
            <pc:sldMk cId="2902793431" sldId="277"/>
            <ac:spMk id="8" creationId="{AD94AFBC-9415-8F39-EBE4-8DED48A15F74}"/>
          </ac:spMkLst>
        </pc:spChg>
        <pc:spChg chg="add mod">
          <ac:chgData name="Sara Werling Sørstrand" userId="f535b0a4-c0a2-44f7-97a0-06120837a2ec" providerId="ADAL" clId="{364419F4-14D0-42EA-873B-5B905FBFB7B0}" dt="2024-10-28T14:50:48.335" v="81" actId="14100"/>
          <ac:spMkLst>
            <pc:docMk/>
            <pc:sldMk cId="2902793431" sldId="277"/>
            <ac:spMk id="9" creationId="{FAD27949-9AC4-233C-0D17-31DEE57D62AD}"/>
          </ac:spMkLst>
        </pc:spChg>
        <pc:spChg chg="add mod">
          <ac:chgData name="Sara Werling Sørstrand" userId="f535b0a4-c0a2-44f7-97a0-06120837a2ec" providerId="ADAL" clId="{364419F4-14D0-42EA-873B-5B905FBFB7B0}" dt="2024-10-28T14:51:26.882" v="93" actId="14100"/>
          <ac:spMkLst>
            <pc:docMk/>
            <pc:sldMk cId="2902793431" sldId="277"/>
            <ac:spMk id="10" creationId="{C6ECE545-44F1-DC1B-E2E8-F97CED3BF592}"/>
          </ac:spMkLst>
        </pc:spChg>
        <pc:spChg chg="add mod">
          <ac:chgData name="Sara Werling Sørstrand" userId="f535b0a4-c0a2-44f7-97a0-06120837a2ec" providerId="ADAL" clId="{364419F4-14D0-42EA-873B-5B905FBFB7B0}" dt="2024-10-28T14:52:07.704" v="109" actId="14100"/>
          <ac:spMkLst>
            <pc:docMk/>
            <pc:sldMk cId="2902793431" sldId="277"/>
            <ac:spMk id="11" creationId="{64DD5254-7758-F8A8-3A95-30E3CC666160}"/>
          </ac:spMkLst>
        </pc:spChg>
        <pc:spChg chg="add mod">
          <ac:chgData name="Sara Werling Sørstrand" userId="f535b0a4-c0a2-44f7-97a0-06120837a2ec" providerId="ADAL" clId="{364419F4-14D0-42EA-873B-5B905FBFB7B0}" dt="2024-10-28T14:52:18.975" v="117" actId="20577"/>
          <ac:spMkLst>
            <pc:docMk/>
            <pc:sldMk cId="2902793431" sldId="277"/>
            <ac:spMk id="12" creationId="{FD6A0F87-9CAA-030C-9A06-66DFC5D83683}"/>
          </ac:spMkLst>
        </pc:spChg>
        <pc:spChg chg="add mod">
          <ac:chgData name="Sara Werling Sørstrand" userId="f535b0a4-c0a2-44f7-97a0-06120837a2ec" providerId="ADAL" clId="{364419F4-14D0-42EA-873B-5B905FBFB7B0}" dt="2024-10-28T14:52:42.180" v="123" actId="20577"/>
          <ac:spMkLst>
            <pc:docMk/>
            <pc:sldMk cId="2902793431" sldId="277"/>
            <ac:spMk id="13" creationId="{F9922AC3-0A89-42E5-7945-47F72C98AD94}"/>
          </ac:spMkLst>
        </pc:spChg>
        <pc:spChg chg="add mod">
          <ac:chgData name="Sara Werling Sørstrand" userId="f535b0a4-c0a2-44f7-97a0-06120837a2ec" providerId="ADAL" clId="{364419F4-14D0-42EA-873B-5B905FBFB7B0}" dt="2024-10-28T14:53:01.667" v="132" actId="20577"/>
          <ac:spMkLst>
            <pc:docMk/>
            <pc:sldMk cId="2902793431" sldId="277"/>
            <ac:spMk id="14" creationId="{C27C71C8-EE0B-DFD6-34E5-C3138B6F9E90}"/>
          </ac:spMkLst>
        </pc:spChg>
        <pc:spChg chg="add mod">
          <ac:chgData name="Sara Werling Sørstrand" userId="f535b0a4-c0a2-44f7-97a0-06120837a2ec" providerId="ADAL" clId="{364419F4-14D0-42EA-873B-5B905FBFB7B0}" dt="2024-10-28T14:53:31.517" v="146" actId="14100"/>
          <ac:spMkLst>
            <pc:docMk/>
            <pc:sldMk cId="2902793431" sldId="277"/>
            <ac:spMk id="15" creationId="{4FA220F8-65B2-365A-0148-597A25FC8A1C}"/>
          </ac:spMkLst>
        </pc:spChg>
        <pc:spChg chg="add del">
          <ac:chgData name="Sara Werling Sørstrand" userId="f535b0a4-c0a2-44f7-97a0-06120837a2ec" providerId="ADAL" clId="{364419F4-14D0-42EA-873B-5B905FBFB7B0}" dt="2024-10-28T14:54:13.674" v="148" actId="22"/>
          <ac:spMkLst>
            <pc:docMk/>
            <pc:sldMk cId="2902793431" sldId="277"/>
            <ac:spMk id="17" creationId="{2C478BCF-0F22-4310-D617-6BF681F0E38A}"/>
          </ac:spMkLst>
        </pc:spChg>
        <pc:spChg chg="add mod">
          <ac:chgData name="Sara Werling Sørstrand" userId="f535b0a4-c0a2-44f7-97a0-06120837a2ec" providerId="ADAL" clId="{364419F4-14D0-42EA-873B-5B905FBFB7B0}" dt="2024-10-28T14:56:43.603" v="157" actId="255"/>
          <ac:spMkLst>
            <pc:docMk/>
            <pc:sldMk cId="2902793431" sldId="277"/>
            <ac:spMk id="19" creationId="{2F666FFF-5152-959A-BF52-0E609641D68F}"/>
          </ac:spMkLst>
        </pc:spChg>
      </pc:sldChg>
      <pc:sldChg chg="add del">
        <pc:chgData name="Sara Werling Sørstrand" userId="f535b0a4-c0a2-44f7-97a0-06120837a2ec" providerId="ADAL" clId="{364419F4-14D0-42EA-873B-5B905FBFB7B0}" dt="2024-10-17T08:57:16.269" v="2"/>
        <pc:sldMkLst>
          <pc:docMk/>
          <pc:sldMk cId="1607969434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33C646-81CA-A99E-B23B-B8724EE3E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033F031-1391-3F3E-F75F-E9DF46B79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A629B5-A2AA-843E-C8AC-C26FD90B4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21CC32-D9D4-8CC1-C5C8-65FB04AC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590BEF-6D40-84F5-2A2A-E282AAD3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288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42E04-A688-71DC-B53F-6FCE14D1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9DA243-1162-7919-F9F5-7B05394B1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7B4629-3B56-25F7-CB53-C9D2E6CD6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E959CE8-1C17-2EC9-045E-0E5405372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D00822-5F6F-7E5D-C5CB-4A96DB5D7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7501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2D6770-12F0-4D47-001A-647E98C6C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13AAF2A-D35D-CA3C-C39E-564E6F319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25593D-4D61-91C8-03DA-6302779A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0226DC-9CD7-C83B-260D-A0BAE96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9A680C-5CE9-AFDC-11DF-40B058F1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0078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2D2788-AB45-CDFF-F686-336087C14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E0C59B-3573-0C0D-792E-5331BDA34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ED0AB8C-9E32-3076-D708-AD1D49A57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C19BEB0-3617-1C5E-B87A-2C84CD9A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1D49FD9-D69B-0378-B222-24B96DE2A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18C5235-6D59-0BFF-29DC-7C316C04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741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09CCE8-A716-33D8-ADF0-768E3DB6C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E5CAB4-7001-4930-328A-A87A3E1A9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EC821F-61EB-350D-2095-8EB13381B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D369CF2-EEA5-8E84-DC95-52A8B886A6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492CE52-FFF2-98A8-66F0-8ED8959B4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30AA510-368F-30E3-E29E-F89F8497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5D19AB7-607A-3E9D-FF37-77CF2E1BC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47B67F3-F72F-A1B3-77C6-1F23ECF9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8055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F21F88-1E89-848C-7E46-B35A655B9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9AB886C-4A28-73B8-BB1A-D2AA21918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E547C8E-E60A-7CF1-4BB9-04C8E54A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57B6F54-33B1-3085-E743-DE84D913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9531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35DAC2F-2D81-F818-643D-1140005DF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90FFA25-E5C6-7E88-9846-E95C52E1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1203A6A-DF9A-E48A-675D-94613C23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2537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B64862-C4BD-3CF8-B830-A6D0869E8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17835F-7597-CD63-EE3B-CC8DE7644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24FB325-7EDC-2BD2-C7F2-6FC70BC270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5BF0B9-8699-7FED-2B31-B80F98AEC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7680B-A834-469B-5831-B12C2DBC2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9FA9296-11ED-E9A7-DEDC-E98598F2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0610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9A7B87-277E-6ACE-FBFD-EF2BCF51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EDFDD86-6A46-FDEA-66A0-C56351D67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7E3CC6-EC55-E165-7E67-6C4516238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D0A5B4A-B71E-A3DE-5D4C-5DBD125DF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7A5DC72-47CA-D57E-07C7-E59A08979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53270C5-EC5E-9656-9C64-E3FC49AB8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50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5B293A-C866-2855-5828-2ADA8A84C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6073B0F-1162-06B6-4CC2-D3A8B57B2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CA4982-94FE-4377-A3C7-D36356B85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3A45DCD-E741-810B-18A8-62F6393C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EEA09B-276F-2DE7-5F9C-92A7AA45F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38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DCF4DE9-D677-F6B3-6F81-BB5CA77E4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E7B152-FA17-0AAF-F346-771D7FAB9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740E8A9-9CAB-BEB9-8034-F48AF8095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641B0C-9FF8-7B5D-38BC-80C670C4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BA8F35-DFDC-75F2-2823-BEF0B7EAC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3625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38096F5-5CE4-BD4A-863B-A857C64BB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548366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5EACF22-3089-63F0-30D8-7DC13E535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4D0795D-CCEE-4E55-EEE0-16DA4A73E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0B9556-D8A5-093A-4162-B9B13D145D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5C15F-B7E4-47E5-9828-ED31145EEF56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98EBD6-76D1-9E4C-B609-9203D6FA3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13E5C9-FF3A-3196-D37A-C017D6D8B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2DF5C-92BB-4D07-90ED-9728AE8C0D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17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2FA8EA-0EE8-794A-8C19-B8CE64873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1599"/>
            <a:ext cx="9144000" cy="2138363"/>
          </a:xfrm>
        </p:spPr>
        <p:txBody>
          <a:bodyPr>
            <a:noAutofit/>
          </a:bodyPr>
          <a:lstStyle/>
          <a:p>
            <a:pPr algn="ctr"/>
            <a:br>
              <a:rPr lang="nb-NO" sz="8800" dirty="0"/>
            </a:br>
            <a:br>
              <a:rPr lang="nb-NO" sz="8800" dirty="0"/>
            </a:br>
            <a:br>
              <a:rPr lang="nb-NO" sz="8800" dirty="0"/>
            </a:br>
            <a:r>
              <a:rPr lang="nb-NO" sz="8800" dirty="0"/>
              <a:t>Workshop </a:t>
            </a:r>
            <a:br>
              <a:rPr lang="nb-NO" sz="8800" dirty="0"/>
            </a:br>
            <a:endParaRPr lang="nb-NO" sz="8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02062FD-84FF-4043-A6F9-9D590F7FC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56791"/>
            <a:ext cx="9144000" cy="3101009"/>
          </a:xfrm>
        </p:spPr>
        <p:txBody>
          <a:bodyPr>
            <a:normAutofit/>
          </a:bodyPr>
          <a:lstStyle/>
          <a:p>
            <a:pPr algn="ctr"/>
            <a:r>
              <a:rPr lang="nb-NO" sz="3600" i="1" dirty="0"/>
              <a:t>Få frem dine (skjulte) kompetanser og potensialer på 45 min</a:t>
            </a:r>
          </a:p>
          <a:p>
            <a:pPr algn="ctr"/>
            <a:endParaRPr lang="nb-NO" sz="3600" i="1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3C0EE1-EDA8-8B41-85E1-226262A217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1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4A28024-991C-63DF-31C1-68BE86445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9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Hvert</a:t>
            </a:r>
            <a:r>
              <a:rPr lang="en-US" sz="29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bord </a:t>
            </a:r>
            <a:r>
              <a:rPr lang="en-US" sz="2900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skal</a:t>
            </a:r>
            <a:r>
              <a:rPr lang="en-US" sz="29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2900" dirty="0" err="1"/>
              <a:t>uten</a:t>
            </a:r>
            <a:r>
              <a:rPr lang="en-US" sz="2900" dirty="0"/>
              <a:t> å </a:t>
            </a:r>
            <a:r>
              <a:rPr lang="en-US" sz="2900" dirty="0" err="1"/>
              <a:t>snakke</a:t>
            </a:r>
            <a:r>
              <a:rPr lang="en-US" sz="2900" dirty="0"/>
              <a:t>/</a:t>
            </a:r>
            <a:r>
              <a:rPr lang="en-US" sz="2900" dirty="0" err="1"/>
              <a:t>skrive</a:t>
            </a:r>
            <a:r>
              <a:rPr lang="en-US" sz="2900" dirty="0"/>
              <a:t> </a:t>
            </a:r>
            <a:r>
              <a:rPr lang="en-US" sz="2900" dirty="0" err="1"/>
              <a:t>sette</a:t>
            </a:r>
            <a:r>
              <a:rPr lang="en-US" sz="2900" dirty="0"/>
              <a:t> seg </a:t>
            </a:r>
            <a:r>
              <a:rPr lang="en-US" sz="2900" dirty="0" err="1"/>
              <a:t>i</a:t>
            </a:r>
            <a:r>
              <a:rPr lang="en-US" sz="2900" dirty="0"/>
              <a:t> </a:t>
            </a:r>
            <a:r>
              <a:rPr lang="en-US" sz="2900" dirty="0" err="1"/>
              <a:t>kronologisk</a:t>
            </a:r>
            <a:r>
              <a:rPr lang="en-US" sz="2900" dirty="0"/>
              <a:t> </a:t>
            </a:r>
            <a:r>
              <a:rPr lang="en-US" sz="2900" dirty="0" err="1"/>
              <a:t>rekkefølge</a:t>
            </a:r>
            <a:r>
              <a:rPr lang="en-US" sz="2900" dirty="0"/>
              <a:t> </a:t>
            </a:r>
            <a:r>
              <a:rPr lang="en-US" sz="2900" dirty="0" err="1"/>
              <a:t>etter</a:t>
            </a:r>
            <a:r>
              <a:rPr lang="en-US" sz="2900" dirty="0"/>
              <a:t> </a:t>
            </a:r>
            <a:r>
              <a:rPr lang="en-US" sz="2900" dirty="0" err="1"/>
              <a:t>fødselsdato</a:t>
            </a:r>
            <a:r>
              <a:rPr lang="en-US" sz="2900" dirty="0"/>
              <a:t>. </a:t>
            </a:r>
            <a:br>
              <a:rPr lang="en-US" sz="29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br>
              <a:rPr lang="en-US" sz="29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9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3 min</a:t>
            </a:r>
            <a:endParaRPr lang="en-US" sz="29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887211C-D2AA-9D3E-DE4C-B58C2B3FF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17" y="5949880"/>
            <a:ext cx="1747364" cy="72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93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26402CA6-9552-E535-C921-A37F749FE8E8}"/>
              </a:ext>
            </a:extLst>
          </p:cNvPr>
          <p:cNvSpPr txBox="1"/>
          <p:nvPr/>
        </p:nvSpPr>
        <p:spPr>
          <a:xfrm>
            <a:off x="1143000" y="685801"/>
            <a:ext cx="97801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Tenk på</a:t>
            </a:r>
            <a:r>
              <a:rPr lang="nb-NO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2-3 ting som har betydd noe for deg og som kan fortelle noe om hvem du er og hvilke valg du har gjort. </a:t>
            </a:r>
            <a:endParaRPr lang="nb-NO" sz="3200" dirty="0"/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54A116E7-EE0D-7292-43CE-A7C05246E373}"/>
              </a:ext>
            </a:extLst>
          </p:cNvPr>
          <p:cNvSpPr/>
          <p:nvPr/>
        </p:nvSpPr>
        <p:spPr>
          <a:xfrm>
            <a:off x="1958008" y="2514600"/>
            <a:ext cx="1590261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Livshendelser</a:t>
            </a:r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E28EE542-9951-C470-2AB5-EB32AD229188}"/>
              </a:ext>
            </a:extLst>
          </p:cNvPr>
          <p:cNvSpPr/>
          <p:nvPr/>
        </p:nvSpPr>
        <p:spPr>
          <a:xfrm>
            <a:off x="4084983" y="25146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Verv</a:t>
            </a:r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AD94AFBC-9415-8F39-EBE4-8DED48A15F74}"/>
              </a:ext>
            </a:extLst>
          </p:cNvPr>
          <p:cNvSpPr/>
          <p:nvPr/>
        </p:nvSpPr>
        <p:spPr>
          <a:xfrm>
            <a:off x="5377070" y="2514600"/>
            <a:ext cx="1033669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Studier</a:t>
            </a:r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FAD27949-9AC4-233C-0D17-31DEE57D62AD}"/>
              </a:ext>
            </a:extLst>
          </p:cNvPr>
          <p:cNvSpPr/>
          <p:nvPr/>
        </p:nvSpPr>
        <p:spPr>
          <a:xfrm>
            <a:off x="6867939" y="2514600"/>
            <a:ext cx="1033669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Venner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C6ECE545-44F1-DC1B-E2E8-F97CED3BF592}"/>
              </a:ext>
            </a:extLst>
          </p:cNvPr>
          <p:cNvSpPr/>
          <p:nvPr/>
        </p:nvSpPr>
        <p:spPr>
          <a:xfrm>
            <a:off x="8358808" y="2514600"/>
            <a:ext cx="1033669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Familie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64DD5254-7758-F8A8-3A95-30E3CC666160}"/>
              </a:ext>
            </a:extLst>
          </p:cNvPr>
          <p:cNvSpPr/>
          <p:nvPr/>
        </p:nvSpPr>
        <p:spPr>
          <a:xfrm>
            <a:off x="1958007" y="3876261"/>
            <a:ext cx="1590261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Prestasjoner</a:t>
            </a:r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FD6A0F87-9CAA-030C-9A06-66DFC5D83683}"/>
              </a:ext>
            </a:extLst>
          </p:cNvPr>
          <p:cNvSpPr/>
          <p:nvPr/>
        </p:nvSpPr>
        <p:spPr>
          <a:xfrm>
            <a:off x="4084983" y="3876261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Reiser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F9922AC3-0A89-42E5-7945-47F72C98AD94}"/>
              </a:ext>
            </a:extLst>
          </p:cNvPr>
          <p:cNvSpPr/>
          <p:nvPr/>
        </p:nvSpPr>
        <p:spPr>
          <a:xfrm>
            <a:off x="5377070" y="3846444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Verv</a:t>
            </a:r>
          </a:p>
        </p:txBody>
      </p:sp>
      <p:sp>
        <p:nvSpPr>
          <p:cNvPr id="14" name="Rektangel: avrundede hjørner 13">
            <a:extLst>
              <a:ext uri="{FF2B5EF4-FFF2-40B4-BE49-F238E27FC236}">
                <a16:creationId xmlns:a16="http://schemas.microsoft.com/office/drawing/2014/main" id="{C27C71C8-EE0B-DFD6-34E5-C3138B6F9E90}"/>
              </a:ext>
            </a:extLst>
          </p:cNvPr>
          <p:cNvSpPr/>
          <p:nvPr/>
        </p:nvSpPr>
        <p:spPr>
          <a:xfrm>
            <a:off x="6867939" y="3876261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Praksis</a:t>
            </a:r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4FA220F8-65B2-365A-0148-597A25FC8A1C}"/>
              </a:ext>
            </a:extLst>
          </p:cNvPr>
          <p:cNvSpPr/>
          <p:nvPr/>
        </p:nvSpPr>
        <p:spPr>
          <a:xfrm>
            <a:off x="8328988" y="3846444"/>
            <a:ext cx="1411359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Bosituasjon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F666FFF-5152-959A-BF52-0E609641D68F}"/>
              </a:ext>
            </a:extLst>
          </p:cNvPr>
          <p:cNvSpPr txBox="1"/>
          <p:nvPr/>
        </p:nvSpPr>
        <p:spPr>
          <a:xfrm>
            <a:off x="1289600" y="5293764"/>
            <a:ext cx="774506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</a:t>
            </a:r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gjorde jeg? </a:t>
            </a:r>
            <a:r>
              <a:rPr lang="nb-NO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HVORFOR</a:t>
            </a:r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gjorde jeg det? </a:t>
            </a:r>
            <a:r>
              <a:rPr lang="nb-NO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</a:t>
            </a:r>
            <a: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fik jeg ut av det?</a:t>
            </a:r>
            <a:b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nb-NO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b-NO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Tenk 5 min alene</a:t>
            </a:r>
            <a:r>
              <a:rPr lang="nb-NO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2793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3D9F5A-5EDA-2AED-D4B0-B4624E062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En beskriver og en lytter – 6 min. hver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8B1CF4-BEA9-3198-9C82-EB1B27AB38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Beskriver: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i="1" dirty="0"/>
              <a:t>Forsøk å beskriv de 2-3 situasjonene grundig for å gi den andre en god forståelse av: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 har gjort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HVORFOR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 </a:t>
            </a: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gjorde det 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 fikk ut av det</a:t>
            </a:r>
            <a:endParaRPr kumimoji="0" lang="nb-NO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E4531B9-AE6D-E667-29A5-7455DD7E6F1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b="1"/>
              <a:t>Lytter:</a:t>
            </a:r>
          </a:p>
          <a:p>
            <a:endParaRPr lang="nb-NO"/>
          </a:p>
          <a:p>
            <a:pPr marL="0" indent="0">
              <a:buNone/>
            </a:pPr>
            <a:r>
              <a:rPr lang="nb-NO" i="1"/>
              <a:t>Skriv ned så du husker hva som ble sagt – lytt og se etter potensialer i det som blir fortalt. </a:t>
            </a:r>
          </a:p>
          <a:p>
            <a:pPr marL="0" indent="0">
              <a:buNone/>
            </a:pPr>
            <a:endParaRPr lang="nb-NO" i="1"/>
          </a:p>
          <a:p>
            <a:pPr marL="0" indent="0">
              <a:buNone/>
            </a:pPr>
            <a:r>
              <a:rPr lang="nb-NO" i="1"/>
              <a:t>Spør gjerne utdypende spørsmål, som hva, hvorfor og hvordan. Eller «kan du si litt mer om det?»</a:t>
            </a:r>
            <a:endParaRPr lang="nb-NO" i="1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7E1EFE-D630-2F26-2F01-A7CF1F0B5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3" y="6197393"/>
            <a:ext cx="120967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326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C7F6FEA-AC16-B7C9-B064-14655E11C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941832"/>
            <a:ext cx="9144000" cy="402270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000" b="1" kern="1200" dirty="0">
                <a:solidFill>
                  <a:schemeClr val="tx1"/>
                </a:solidFill>
              </a:rPr>
            </a:br>
            <a:r>
              <a:rPr lang="en-US" sz="2000" b="1" kern="1200" dirty="0">
                <a:solidFill>
                  <a:schemeClr val="tx1"/>
                </a:solidFill>
              </a:rPr>
              <a:t>Presenter </a:t>
            </a:r>
            <a:r>
              <a:rPr lang="en-US" sz="2000" b="1" kern="1200" dirty="0" err="1">
                <a:solidFill>
                  <a:schemeClr val="tx1"/>
                </a:solidFill>
              </a:rPr>
              <a:t>hverandre</a:t>
            </a:r>
            <a:r>
              <a:rPr lang="en-US" sz="2000" b="1" kern="1200" dirty="0">
                <a:solidFill>
                  <a:schemeClr val="tx1"/>
                </a:solidFill>
              </a:rPr>
              <a:t> for </a:t>
            </a:r>
            <a:r>
              <a:rPr lang="en-US" sz="2000" b="1" kern="1200" dirty="0" err="1">
                <a:solidFill>
                  <a:schemeClr val="tx1"/>
                </a:solidFill>
              </a:rPr>
              <a:t>gruppen</a:t>
            </a:r>
            <a:r>
              <a:rPr lang="en-US" sz="2000" b="1" kern="1200" dirty="0">
                <a:solidFill>
                  <a:schemeClr val="tx1"/>
                </a:solidFill>
              </a:rPr>
              <a:t> – 3 min </a:t>
            </a:r>
            <a:r>
              <a:rPr lang="en-US" sz="2000" b="1" kern="1200" dirty="0" err="1">
                <a:solidFill>
                  <a:schemeClr val="tx1"/>
                </a:solidFill>
              </a:rPr>
              <a:t>hver</a:t>
            </a:r>
            <a:br>
              <a:rPr lang="en-US" sz="2000" kern="1200" dirty="0">
                <a:solidFill>
                  <a:schemeClr val="tx1"/>
                </a:solidFill>
              </a:rPr>
            </a:br>
            <a:br>
              <a:rPr lang="en-US" sz="2000" kern="1200" dirty="0">
                <a:solidFill>
                  <a:schemeClr val="tx1"/>
                </a:solidFill>
              </a:rPr>
            </a:br>
            <a:r>
              <a:rPr lang="en-US" sz="2000" kern="1200" dirty="0">
                <a:solidFill>
                  <a:schemeClr val="tx1"/>
                </a:solidFill>
              </a:rPr>
              <a:t>Se for deg at du er </a:t>
            </a:r>
            <a:r>
              <a:rPr lang="en-US" sz="2000" kern="1200" dirty="0" err="1">
                <a:solidFill>
                  <a:schemeClr val="tx1"/>
                </a:solidFill>
              </a:rPr>
              <a:t>i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en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intervjusituasjon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og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selg</a:t>
            </a:r>
            <a:r>
              <a:rPr lang="en-US" sz="2000" kern="1200" dirty="0">
                <a:solidFill>
                  <a:schemeClr val="tx1"/>
                </a:solidFill>
              </a:rPr>
              <a:t> din partner inn </a:t>
            </a:r>
            <a:r>
              <a:rPr lang="en-US" sz="2000" kern="1200" dirty="0" err="1">
                <a:solidFill>
                  <a:schemeClr val="tx1"/>
                </a:solidFill>
              </a:rPr>
              <a:t>så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godt</a:t>
            </a:r>
            <a:r>
              <a:rPr lang="en-US" sz="2000" kern="1200" dirty="0">
                <a:solidFill>
                  <a:schemeClr val="tx1"/>
                </a:solidFill>
              </a:rPr>
              <a:t> du </a:t>
            </a:r>
            <a:r>
              <a:rPr lang="en-US" sz="2000" kern="1200" dirty="0" err="1">
                <a:solidFill>
                  <a:schemeClr val="tx1"/>
                </a:solidFill>
              </a:rPr>
              <a:t>kan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til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dirty="0" err="1"/>
              <a:t>resten</a:t>
            </a:r>
            <a:r>
              <a:rPr lang="en-US" sz="2000" kern="1200" dirty="0">
                <a:solidFill>
                  <a:schemeClr val="tx1"/>
                </a:solidFill>
              </a:rPr>
              <a:t>, </a:t>
            </a:r>
            <a:r>
              <a:rPr lang="en-US" sz="2000" kern="1200" dirty="0" err="1">
                <a:solidFill>
                  <a:schemeClr val="tx1"/>
                </a:solidFill>
              </a:rPr>
              <a:t>som</a:t>
            </a:r>
            <a:r>
              <a:rPr lang="en-US" sz="2000" kern="1200" dirty="0">
                <a:solidFill>
                  <a:schemeClr val="tx1"/>
                </a:solidFill>
              </a:rPr>
              <a:t> om </a:t>
            </a:r>
            <a:r>
              <a:rPr lang="en-US" sz="2000" kern="1200" dirty="0" err="1">
                <a:solidFill>
                  <a:schemeClr val="tx1"/>
                </a:solidFill>
              </a:rPr>
              <a:t>gruppen</a:t>
            </a:r>
            <a:r>
              <a:rPr lang="en-US" sz="2000" kern="1200" dirty="0">
                <a:solidFill>
                  <a:schemeClr val="tx1"/>
                </a:solidFill>
              </a:rPr>
              <a:t> var </a:t>
            </a:r>
            <a:r>
              <a:rPr lang="en-US" sz="2000" kern="1200" dirty="0" err="1">
                <a:solidFill>
                  <a:schemeClr val="tx1"/>
                </a:solidFill>
              </a:rPr>
              <a:t>en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arbeidsgiver</a:t>
            </a:r>
            <a:r>
              <a:rPr lang="en-US" sz="2000" kern="1200" dirty="0">
                <a:solidFill>
                  <a:schemeClr val="tx1"/>
                </a:solidFill>
              </a:rPr>
              <a:t>.</a:t>
            </a:r>
            <a:br>
              <a:rPr lang="en-US" sz="2000" kern="1200" dirty="0">
                <a:solidFill>
                  <a:schemeClr val="tx1"/>
                </a:solidFill>
              </a:rPr>
            </a:br>
            <a:br>
              <a:rPr lang="en-US" sz="2000" kern="1200" dirty="0">
                <a:solidFill>
                  <a:schemeClr val="tx1"/>
                </a:solidFill>
              </a:rPr>
            </a:br>
            <a:r>
              <a:rPr lang="en-US" sz="2000" i="1" kern="1200" dirty="0">
                <a:solidFill>
                  <a:schemeClr val="tx1"/>
                </a:solidFill>
              </a:rPr>
              <a:t> - </a:t>
            </a:r>
            <a:r>
              <a:rPr lang="en-US" sz="2000" i="1" kern="1200" dirty="0" err="1">
                <a:solidFill>
                  <a:schemeClr val="tx1"/>
                </a:solidFill>
              </a:rPr>
              <a:t>Hvilke</a:t>
            </a:r>
            <a:r>
              <a:rPr lang="en-US" sz="2000" i="1" kern="1200" dirty="0">
                <a:solidFill>
                  <a:schemeClr val="tx1"/>
                </a:solidFill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</a:rPr>
              <a:t>kompetanser</a:t>
            </a:r>
            <a:r>
              <a:rPr lang="en-US" sz="2000" i="1" kern="1200" dirty="0">
                <a:solidFill>
                  <a:schemeClr val="tx1"/>
                </a:solidFill>
              </a:rPr>
              <a:t> og </a:t>
            </a:r>
            <a:r>
              <a:rPr lang="en-US" sz="2000" i="1" kern="1200" dirty="0" err="1">
                <a:solidFill>
                  <a:schemeClr val="tx1"/>
                </a:solidFill>
              </a:rPr>
              <a:t>potensialer</a:t>
            </a:r>
            <a:r>
              <a:rPr lang="en-US" sz="2000" i="1" kern="1200" dirty="0">
                <a:solidFill>
                  <a:schemeClr val="tx1"/>
                </a:solidFill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</a:rPr>
              <a:t>kom</a:t>
            </a:r>
            <a:r>
              <a:rPr lang="en-US" sz="2000" i="1" kern="1200" dirty="0">
                <a:solidFill>
                  <a:schemeClr val="tx1"/>
                </a:solidFill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</a:rPr>
              <a:t>frem</a:t>
            </a:r>
            <a:r>
              <a:rPr lang="en-US" sz="2000" i="1" kern="1200" dirty="0">
                <a:solidFill>
                  <a:schemeClr val="tx1"/>
                </a:solidFill>
              </a:rPr>
              <a:t> i det din partner </a:t>
            </a:r>
            <a:r>
              <a:rPr lang="en-US" sz="2000" i="1" kern="1200" dirty="0" err="1">
                <a:solidFill>
                  <a:schemeClr val="tx1"/>
                </a:solidFill>
              </a:rPr>
              <a:t>fortalte</a:t>
            </a:r>
            <a:r>
              <a:rPr lang="en-US" sz="2000" i="1" kern="1200" dirty="0">
                <a:solidFill>
                  <a:schemeClr val="tx1"/>
                </a:solidFill>
              </a:rPr>
              <a:t>?</a:t>
            </a:r>
            <a:br>
              <a:rPr lang="en-US" sz="2000" i="1" kern="1200" dirty="0">
                <a:solidFill>
                  <a:schemeClr val="tx1"/>
                </a:solidFill>
              </a:rPr>
            </a:br>
            <a:r>
              <a:rPr lang="en-US" sz="2000" i="1" kern="1200" dirty="0">
                <a:solidFill>
                  <a:schemeClr val="tx1"/>
                </a:solidFill>
              </a:rPr>
              <a:t> </a:t>
            </a:r>
            <a:br>
              <a:rPr lang="en-US" sz="2000" i="1" kern="1200" dirty="0">
                <a:solidFill>
                  <a:schemeClr val="tx1"/>
                </a:solidFill>
              </a:rPr>
            </a:br>
            <a:r>
              <a:rPr lang="en-US" sz="2000" i="1" kern="1200" dirty="0">
                <a:solidFill>
                  <a:schemeClr val="tx1"/>
                </a:solidFill>
              </a:rPr>
              <a:t>- </a:t>
            </a:r>
            <a:r>
              <a:rPr lang="en-US" sz="2000" i="1" kern="1200" dirty="0" err="1">
                <a:solidFill>
                  <a:schemeClr val="tx1"/>
                </a:solidFill>
              </a:rPr>
              <a:t>Hva</a:t>
            </a:r>
            <a:r>
              <a:rPr lang="en-US" sz="2000" i="1" kern="1200" dirty="0">
                <a:solidFill>
                  <a:schemeClr val="tx1"/>
                </a:solidFill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</a:rPr>
              <a:t>kan</a:t>
            </a:r>
            <a:r>
              <a:rPr lang="en-US" sz="2000" i="1" kern="1200" dirty="0">
                <a:solidFill>
                  <a:schemeClr val="tx1"/>
                </a:solidFill>
              </a:rPr>
              <a:t> din partner </a:t>
            </a:r>
            <a:r>
              <a:rPr lang="en-US" sz="2000" i="1" kern="1200" dirty="0" err="1">
                <a:solidFill>
                  <a:schemeClr val="tx1"/>
                </a:solidFill>
              </a:rPr>
              <a:t>bidra</a:t>
            </a:r>
            <a:r>
              <a:rPr lang="en-US" sz="2000" i="1" kern="1200" dirty="0">
                <a:solidFill>
                  <a:schemeClr val="tx1"/>
                </a:solidFill>
              </a:rPr>
              <a:t> med?</a:t>
            </a:r>
            <a:br>
              <a:rPr lang="en-US" sz="2000" kern="1200" dirty="0">
                <a:solidFill>
                  <a:schemeClr val="tx1"/>
                </a:solidFill>
              </a:rPr>
            </a:br>
            <a:r>
              <a:rPr lang="en-US" sz="2000" kern="1200" dirty="0">
                <a:solidFill>
                  <a:schemeClr val="tx1"/>
                </a:solidFill>
              </a:rPr>
              <a:t> </a:t>
            </a:r>
            <a:br>
              <a:rPr lang="en-US" sz="2000" kern="1200" dirty="0">
                <a:solidFill>
                  <a:schemeClr val="tx1"/>
                </a:solidFill>
              </a:rPr>
            </a:br>
            <a:br>
              <a:rPr lang="en-US" sz="2000" kern="1200" dirty="0">
                <a:solidFill>
                  <a:schemeClr val="tx1"/>
                </a:solidFill>
              </a:rPr>
            </a:br>
            <a:r>
              <a:rPr lang="en-US" sz="2000" kern="1200" dirty="0">
                <a:solidFill>
                  <a:schemeClr val="tx1"/>
                </a:solidFill>
              </a:rPr>
              <a:t>Den </a:t>
            </a:r>
            <a:r>
              <a:rPr lang="en-US" sz="2000" kern="1200" dirty="0" err="1">
                <a:solidFill>
                  <a:schemeClr val="tx1"/>
                </a:solidFill>
              </a:rPr>
              <a:t>som</a:t>
            </a:r>
            <a:r>
              <a:rPr lang="en-US" sz="2000" kern="1200" dirty="0">
                <a:solidFill>
                  <a:schemeClr val="tx1"/>
                </a:solidFill>
              </a:rPr>
              <a:t> sitter </a:t>
            </a:r>
            <a:r>
              <a:rPr lang="en-US" sz="2000" kern="1200" dirty="0" err="1">
                <a:solidFill>
                  <a:schemeClr val="tx1"/>
                </a:solidFill>
              </a:rPr>
              <a:t>på</a:t>
            </a:r>
            <a:r>
              <a:rPr lang="en-US" sz="2000" kern="1200" dirty="0">
                <a:solidFill>
                  <a:schemeClr val="tx1"/>
                </a:solidFill>
              </a:rPr>
              <a:t> din </a:t>
            </a:r>
            <a:r>
              <a:rPr lang="en-US" sz="2000" kern="1200" dirty="0" err="1">
                <a:solidFill>
                  <a:schemeClr val="tx1"/>
                </a:solidFill>
              </a:rPr>
              <a:t>andre</a:t>
            </a:r>
            <a:r>
              <a:rPr lang="en-US" sz="2000" kern="1200" dirty="0">
                <a:solidFill>
                  <a:schemeClr val="tx1"/>
                </a:solidFill>
              </a:rPr>
              <a:t> side </a:t>
            </a:r>
            <a:r>
              <a:rPr lang="en-US" sz="2000" kern="1200" dirty="0" err="1">
                <a:solidFill>
                  <a:schemeClr val="tx1"/>
                </a:solidFill>
              </a:rPr>
              <a:t>noterer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ned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hvorfor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akkurat</a:t>
            </a:r>
            <a:r>
              <a:rPr lang="en-US" sz="2000" kern="1200" dirty="0">
                <a:solidFill>
                  <a:schemeClr val="tx1"/>
                </a:solidFill>
              </a:rPr>
              <a:t> din partner </a:t>
            </a:r>
            <a:r>
              <a:rPr lang="en-US" sz="2000" kern="1200" dirty="0" err="1">
                <a:solidFill>
                  <a:schemeClr val="tx1"/>
                </a:solidFill>
              </a:rPr>
              <a:t>skal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ansettes</a:t>
            </a:r>
            <a:r>
              <a:rPr lang="en-US" sz="2000" kern="1200" dirty="0">
                <a:solidFill>
                  <a:schemeClr val="tx1"/>
                </a:solidFill>
              </a:rPr>
              <a:t>. Legg </a:t>
            </a:r>
            <a:r>
              <a:rPr lang="en-US" sz="2000" kern="1200" dirty="0" err="1">
                <a:solidFill>
                  <a:schemeClr val="tx1"/>
                </a:solidFill>
              </a:rPr>
              <a:t>vekt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på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gode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personlige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egenskaper</a:t>
            </a:r>
            <a:r>
              <a:rPr lang="en-US" sz="2000" kern="1200" dirty="0">
                <a:solidFill>
                  <a:schemeClr val="tx1"/>
                </a:solidFill>
              </a:rPr>
              <a:t>, </a:t>
            </a:r>
            <a:r>
              <a:rPr lang="en-US" sz="2000" kern="1200" dirty="0" err="1">
                <a:solidFill>
                  <a:schemeClr val="tx1"/>
                </a:solidFill>
              </a:rPr>
              <a:t>kompetanse</a:t>
            </a:r>
            <a:r>
              <a:rPr lang="en-US" sz="2000" kern="1200" dirty="0">
                <a:solidFill>
                  <a:schemeClr val="tx1"/>
                </a:solidFill>
              </a:rPr>
              <a:t>/</a:t>
            </a:r>
            <a:r>
              <a:rPr lang="en-US" sz="2000" kern="1200" dirty="0" err="1">
                <a:solidFill>
                  <a:schemeClr val="tx1"/>
                </a:solidFill>
              </a:rPr>
              <a:t>ferdigheter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og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få</a:t>
            </a:r>
            <a:r>
              <a:rPr lang="en-US" sz="2000" kern="1200" dirty="0">
                <a:solidFill>
                  <a:schemeClr val="tx1"/>
                </a:solidFill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</a:rPr>
              <a:t>frem</a:t>
            </a:r>
            <a:r>
              <a:rPr lang="en-US" sz="2000" kern="1200" dirty="0">
                <a:solidFill>
                  <a:schemeClr val="tx1"/>
                </a:solidFill>
              </a:rPr>
              <a:t> GULLET!</a:t>
            </a: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92F0CC4-4282-9F8E-233B-D41E05D06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0920" y="6162260"/>
            <a:ext cx="1376390" cy="57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6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2FA8EA-0EE8-794A-8C19-B8CE64873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1599"/>
            <a:ext cx="9144000" cy="2138363"/>
          </a:xfrm>
        </p:spPr>
        <p:txBody>
          <a:bodyPr>
            <a:noAutofit/>
          </a:bodyPr>
          <a:lstStyle/>
          <a:p>
            <a:pPr algn="ctr"/>
            <a:br>
              <a:rPr lang="nb-NO" sz="8800" dirty="0"/>
            </a:br>
            <a:br>
              <a:rPr lang="nb-NO" sz="8800" dirty="0"/>
            </a:br>
            <a:br>
              <a:rPr lang="nb-NO" sz="8800" dirty="0"/>
            </a:br>
            <a:r>
              <a:rPr lang="nb-NO" sz="8800" dirty="0"/>
              <a:t> </a:t>
            </a:r>
            <a:br>
              <a:rPr lang="nb-NO" sz="8800" dirty="0"/>
            </a:br>
            <a:endParaRPr lang="nb-NO" sz="8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02062FD-84FF-4043-A6F9-9D590F7FC8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3243" y="1789043"/>
            <a:ext cx="10250557" cy="3697358"/>
          </a:xfrm>
        </p:spPr>
        <p:txBody>
          <a:bodyPr>
            <a:normAutofit/>
          </a:bodyPr>
          <a:lstStyle/>
          <a:p>
            <a:pPr algn="ctr"/>
            <a:r>
              <a:rPr lang="nb-NO" sz="6000" b="1" dirty="0"/>
              <a:t>Bruk 3 min på å notere ned det du vil ta med deg fra denne workshopen.</a:t>
            </a:r>
            <a:endParaRPr lang="nb-NO" sz="36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3C0EE1-EDA8-8B41-85E1-226262A217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pPr/>
              <a:t>6</a:t>
            </a:fld>
            <a:endParaRPr lang="nb-NO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154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13226</TotalTime>
  <Words>312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Arial</vt:lpstr>
      <vt:lpstr>Calibri</vt:lpstr>
      <vt:lpstr>Calibri Light</vt:lpstr>
      <vt:lpstr>Helvetica</vt:lpstr>
      <vt:lpstr>Office-tema</vt:lpstr>
      <vt:lpstr>   Workshop  </vt:lpstr>
      <vt:lpstr>Hvert bord skal uten å snakke/skrive sette seg i kronologisk rekkefølge etter fødselsdato.    3 min</vt:lpstr>
      <vt:lpstr>PowerPoint-presentasjon</vt:lpstr>
      <vt:lpstr>En beskriver og en lytter – 6 min. hver</vt:lpstr>
      <vt:lpstr>   Presenter hverandre for gruppen – 3 min hver  Se for deg at du er i en intervjusituasjon og selg din partner inn så godt du kan til resten, som om gruppen var en arbeidsgiver.   - Hvilke kompetanser og potensialer kom frem i det din partner fortalte?   - Hva kan din partner bidra med?    Den som sitter på din andre side noterer ned hvorfor akkurat din partner skal ansettes. Legg vekt på gode personlige egenskaper, kompetanse/ferdigheter og få frem GULLET!</vt:lpstr>
      <vt:lpstr>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 Få frem dine skjulte kompetanser og potensialer</dc:title>
  <dc:creator>Tine Kloch Sørensen</dc:creator>
  <cp:lastModifiedBy>Sara Werling Sørstrand</cp:lastModifiedBy>
  <cp:revision>8</cp:revision>
  <dcterms:created xsi:type="dcterms:W3CDTF">2023-10-26T19:50:25Z</dcterms:created>
  <dcterms:modified xsi:type="dcterms:W3CDTF">2024-10-28T14:57:01Z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2023-10-26T20:15:17Z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07d2d006-1572-49d1-b6c6-5b6519a213c2</vt:lpwstr>
  </property>
  <property fmtid="{D5CDD505-2E9C-101B-9397-08002B2CF9AE}" pid="8" name="MSIP_Label_b4114459-e220-4ae9-b339-4ebe6008cdd4_ContentBits">
    <vt:lpwstr>0</vt:lpwstr>
  </property>
</Properties>
</file>