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</p:sldMasterIdLst>
  <p:notesMasterIdLst>
    <p:notesMasterId r:id="rId9"/>
  </p:notesMasterIdLst>
  <p:sldIdLst>
    <p:sldId id="2147375015" r:id="rId6"/>
    <p:sldId id="2147375186" r:id="rId7"/>
    <p:sldId id="2147375188" r:id="rId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5C6E64-A902-F06B-A86C-24B8FDE48BC4}" name="Geir Torstveit" initials="GT" userId="S::geirt@uia.no::69d3c803-bb94-498c-bee3-31da752d6f83" providerId="AD"/>
  <p188:author id="{65C47869-A318-C712-5BAE-C57C3B09CD6B}" name="Lene Marie Tønnesen" initials="LT" userId="S::lenemt@uia.no::f5d846c0-6b50-4186-93f7-507198f9c479" providerId="AD"/>
  <p188:author id="{3985E87B-C0AA-46DC-104B-D8DA369455B8}" name="Greta Hilding" initials="GH" userId="S::gretah@uia.no::e340b5e1-9405-46f9-a5f4-ac04561009e2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AR" userId="S::merethear@uia.no::1a0d79ba-99a9-4ffc-bb02-a2067f6f93d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øril Hannås" initials="GH" lastIdx="1" clrIdx="0">
    <p:extLst>
      <p:ext uri="{19B8F6BF-5375-455C-9EA6-DF929625EA0E}">
        <p15:presenceInfo xmlns:p15="http://schemas.microsoft.com/office/powerpoint/2012/main" userId="S::gorilh@uia.no::711422e1-acf5-434d-9c23-a776463849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C4"/>
    <a:srgbClr val="FFF2F5"/>
    <a:srgbClr val="FFE1E7"/>
    <a:srgbClr val="D2002B"/>
    <a:srgbClr val="04A652"/>
    <a:srgbClr val="86001D"/>
    <a:srgbClr val="E1E2E8"/>
    <a:srgbClr val="F2F3F6"/>
    <a:srgbClr val="141E28"/>
    <a:srgbClr val="011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0AFE6-4AFC-4EED-AFAB-C8B2A8DC986A}" v="170" dt="2025-05-22T07:44:39.470"/>
    <p1510:client id="{2765103E-FA85-4F0C-AB81-392C899035FE}" v="2" dt="2025-05-22T12:19:07.110"/>
    <p1510:client id="{75A6A93A-12DF-4EDF-B627-80ACDCA8B676}" v="204" dt="2025-05-22T07:36:02.315"/>
    <p1510:client id="{C764AE40-4BDE-4171-8059-C04EF10FFBF8}" v="1" dt="2025-05-20T20:08:02.501"/>
    <p1510:client id="{EF0F6938-44E6-456B-9844-7DADEB3899B7}" v="8" dt="2025-05-22T12:22:25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8" autoAdjust="0"/>
    <p:restoredTop sz="70045" autoAdjust="0"/>
  </p:normalViewPr>
  <p:slideViewPr>
    <p:cSldViewPr snapToGrid="0">
      <p:cViewPr varScale="1">
        <p:scale>
          <a:sx n="41" d="100"/>
          <a:sy n="41" d="100"/>
        </p:scale>
        <p:origin x="1460" y="36"/>
      </p:cViewPr>
      <p:guideLst/>
    </p:cSldViewPr>
  </p:slideViewPr>
  <p:notesTextViewPr>
    <p:cViewPr>
      <p:scale>
        <a:sx n="1" d="1"/>
        <a:sy n="1" d="1"/>
      </p:scale>
      <p:origin x="0" y="-417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S::merethear@uia.no::1a0d79ba-99a9-4ffc-bb02-a2067f6f93d6" providerId="AD" clId="Web-{2765103E-FA85-4F0C-AB81-392C899035FE}"/>
    <pc:docChg chg="addSld delSld">
      <pc:chgData name="Merethe Anette Ryen" userId="S::merethear@uia.no::1a0d79ba-99a9-4ffc-bb02-a2067f6f93d6" providerId="AD" clId="Web-{2765103E-FA85-4F0C-AB81-392C899035FE}" dt="2025-05-22T12:19:07.110" v="1"/>
      <pc:docMkLst>
        <pc:docMk/>
      </pc:docMkLst>
      <pc:sldChg chg="add del">
        <pc:chgData name="Merethe Anette Ryen" userId="S::merethear@uia.no::1a0d79ba-99a9-4ffc-bb02-a2067f6f93d6" providerId="AD" clId="Web-{2765103E-FA85-4F0C-AB81-392C899035FE}" dt="2025-05-22T12:19:07.110" v="1"/>
        <pc:sldMkLst>
          <pc:docMk/>
          <pc:sldMk cId="1607686511" sldId="2147375189"/>
        </pc:sldMkLst>
      </pc:sldChg>
    </pc:docChg>
  </pc:docChgLst>
  <pc:docChgLst>
    <pc:chgData name="Merethe Anette Ryen" userId="1a0d79ba-99a9-4ffc-bb02-a2067f6f93d6" providerId="ADAL" clId="{1061BA5F-9E21-4E70-986F-898D33C9A51C}"/>
    <pc:docChg chg="undo custSel addSld delSld modSld sldOrd">
      <pc:chgData name="Merethe Anette Ryen" userId="1a0d79ba-99a9-4ffc-bb02-a2067f6f93d6" providerId="ADAL" clId="{1061BA5F-9E21-4E70-986F-898D33C9A51C}" dt="2024-12-11T08:57:12.200" v="1328" actId="20577"/>
      <pc:docMkLst>
        <pc:docMk/>
      </pc:docMkLst>
      <pc:sldChg chg="modSp add del mod">
        <pc:chgData name="Merethe Anette Ryen" userId="1a0d79ba-99a9-4ffc-bb02-a2067f6f93d6" providerId="ADAL" clId="{1061BA5F-9E21-4E70-986F-898D33C9A51C}" dt="2024-12-11T08:57:06.370" v="1327" actId="2696"/>
        <pc:sldMkLst>
          <pc:docMk/>
          <pc:sldMk cId="396091329" sldId="2147374768"/>
        </pc:sldMkLst>
      </pc:sldChg>
      <pc:sldChg chg="modSp mod">
        <pc:chgData name="Merethe Anette Ryen" userId="1a0d79ba-99a9-4ffc-bb02-a2067f6f93d6" providerId="ADAL" clId="{1061BA5F-9E21-4E70-986F-898D33C9A51C}" dt="2024-11-26T21:35:07.593" v="456" actId="1038"/>
        <pc:sldMkLst>
          <pc:docMk/>
          <pc:sldMk cId="4066481527" sldId="2147374797"/>
        </pc:sldMkLst>
      </pc:sldChg>
      <pc:sldChg chg="addSp modSp mod">
        <pc:chgData name="Merethe Anette Ryen" userId="1a0d79ba-99a9-4ffc-bb02-a2067f6f93d6" providerId="ADAL" clId="{1061BA5F-9E21-4E70-986F-898D33C9A51C}" dt="2024-12-11T08:39:12.966" v="856" actId="14100"/>
        <pc:sldMkLst>
          <pc:docMk/>
          <pc:sldMk cId="1774101802" sldId="2147374805"/>
        </pc:sldMkLst>
      </pc:sldChg>
      <pc:sldChg chg="modSp add mod">
        <pc:chgData name="Merethe Anette Ryen" userId="1a0d79ba-99a9-4ffc-bb02-a2067f6f93d6" providerId="ADAL" clId="{1061BA5F-9E21-4E70-986F-898D33C9A51C}" dt="2024-11-26T21:36:55.600" v="460" actId="1076"/>
        <pc:sldMkLst>
          <pc:docMk/>
          <pc:sldMk cId="803540075" sldId="2147374853"/>
        </pc:sldMkLst>
      </pc:sldChg>
      <pc:sldChg chg="del mod or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4106717032" sldId="2147374904"/>
        </pc:sldMkLst>
      </pc:sldChg>
      <pc:sldChg chg="addSp modSp mod ord">
        <pc:chgData name="Merethe Anette Ryen" userId="1a0d79ba-99a9-4ffc-bb02-a2067f6f93d6" providerId="ADAL" clId="{1061BA5F-9E21-4E70-986F-898D33C9A51C}" dt="2024-11-26T21:34:02.942" v="420"/>
        <pc:sldMkLst>
          <pc:docMk/>
          <pc:sldMk cId="2863162504" sldId="2147374905"/>
        </pc:sldMkLst>
      </pc:sldChg>
      <pc:sldChg chg="del mo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3300692878" sldId="2147374907"/>
        </pc:sldMkLst>
      </pc:sldChg>
      <pc:sldChg chg="del mo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2209855431" sldId="2147374908"/>
        </pc:sldMkLst>
      </pc:sldChg>
      <pc:sldChg chg="modSp mod ord">
        <pc:chgData name="Merethe Anette Ryen" userId="1a0d79ba-99a9-4ffc-bb02-a2067f6f93d6" providerId="ADAL" clId="{1061BA5F-9E21-4E70-986F-898D33C9A51C}" dt="2024-11-26T21:49:47.160" v="656" actId="27636"/>
        <pc:sldMkLst>
          <pc:docMk/>
          <pc:sldMk cId="3213237405" sldId="2147374947"/>
        </pc:sldMkLst>
      </pc:sldChg>
      <pc:sldChg chg="addSp delSp modSp del mod modShow">
        <pc:chgData name="Merethe Anette Ryen" userId="1a0d79ba-99a9-4ffc-bb02-a2067f6f93d6" providerId="ADAL" clId="{1061BA5F-9E21-4E70-986F-898D33C9A51C}" dt="2024-12-11T08:39:24.251" v="857" actId="2696"/>
        <pc:sldMkLst>
          <pc:docMk/>
          <pc:sldMk cId="523852222" sldId="2147374964"/>
        </pc:sldMkLst>
      </pc:sldChg>
      <pc:sldChg chg="ord">
        <pc:chgData name="Merethe Anette Ryen" userId="1a0d79ba-99a9-4ffc-bb02-a2067f6f93d6" providerId="ADAL" clId="{1061BA5F-9E21-4E70-986F-898D33C9A51C}" dt="2024-11-26T21:05:41.433" v="1"/>
        <pc:sldMkLst>
          <pc:docMk/>
          <pc:sldMk cId="3750626931" sldId="2147374972"/>
        </pc:sldMkLst>
      </pc:sldChg>
      <pc:sldChg chg="add">
        <pc:chgData name="Merethe Anette Ryen" userId="1a0d79ba-99a9-4ffc-bb02-a2067f6f93d6" providerId="ADAL" clId="{1061BA5F-9E21-4E70-986F-898D33C9A51C}" dt="2024-11-26T21:39:32.935" v="507"/>
        <pc:sldMkLst>
          <pc:docMk/>
          <pc:sldMk cId="1454645994" sldId="2147375013"/>
        </pc:sldMkLst>
      </pc:sldChg>
      <pc:sldChg chg="modSp add mod">
        <pc:chgData name="Merethe Anette Ryen" userId="1a0d79ba-99a9-4ffc-bb02-a2067f6f93d6" providerId="ADAL" clId="{1061BA5F-9E21-4E70-986F-898D33C9A51C}" dt="2024-11-26T21:45:06.952" v="517" actId="1076"/>
        <pc:sldMkLst>
          <pc:docMk/>
          <pc:sldMk cId="1755328289" sldId="2147375027"/>
        </pc:sldMkLst>
      </pc:sldChg>
      <pc:sldChg chg="modSp add mod modNotesTx">
        <pc:chgData name="Merethe Anette Ryen" userId="1a0d79ba-99a9-4ffc-bb02-a2067f6f93d6" providerId="ADAL" clId="{1061BA5F-9E21-4E70-986F-898D33C9A51C}" dt="2024-12-03T13:41:51.620" v="780" actId="20577"/>
        <pc:sldMkLst>
          <pc:docMk/>
          <pc:sldMk cId="835834864" sldId="2147375048"/>
        </pc:sldMkLst>
      </pc:sldChg>
      <pc:sldChg chg="add modNotesTx">
        <pc:chgData name="Merethe Anette Ryen" userId="1a0d79ba-99a9-4ffc-bb02-a2067f6f93d6" providerId="ADAL" clId="{1061BA5F-9E21-4E70-986F-898D33C9A51C}" dt="2024-11-26T21:33:57.187" v="418" actId="20577"/>
        <pc:sldMkLst>
          <pc:docMk/>
          <pc:sldMk cId="3890017153" sldId="2147375049"/>
        </pc:sldMkLst>
      </pc:sldChg>
      <pc:sldChg chg="modSp add mod modShow">
        <pc:chgData name="Merethe Anette Ryen" userId="1a0d79ba-99a9-4ffc-bb02-a2067f6f93d6" providerId="ADAL" clId="{1061BA5F-9E21-4E70-986F-898D33C9A51C}" dt="2024-12-11T08:39:44.533" v="858" actId="729"/>
        <pc:sldMkLst>
          <pc:docMk/>
          <pc:sldMk cId="1774082670" sldId="2147375050"/>
        </pc:sldMkLst>
      </pc:sldChg>
      <pc:sldChg chg="delSp modSp add mod delAnim">
        <pc:chgData name="Merethe Anette Ryen" userId="1a0d79ba-99a9-4ffc-bb02-a2067f6f93d6" providerId="ADAL" clId="{1061BA5F-9E21-4E70-986F-898D33C9A51C}" dt="2024-11-28T10:33:26.224" v="753" actId="20577"/>
        <pc:sldMkLst>
          <pc:docMk/>
          <pc:sldMk cId="2712152327" sldId="2147375058"/>
        </pc:sldMkLst>
      </pc:sldChg>
      <pc:sldChg chg="modSp add mod ord modNotesTx">
        <pc:chgData name="Merethe Anette Ryen" userId="1a0d79ba-99a9-4ffc-bb02-a2067f6f93d6" providerId="ADAL" clId="{1061BA5F-9E21-4E70-986F-898D33C9A51C}" dt="2024-11-26T22:03:38.599" v="736"/>
        <pc:sldMkLst>
          <pc:docMk/>
          <pc:sldMk cId="3075958768" sldId="2147375070"/>
        </pc:sldMkLst>
      </pc:sldChg>
      <pc:sldChg chg="add del ord">
        <pc:chgData name="Merethe Anette Ryen" userId="1a0d79ba-99a9-4ffc-bb02-a2067f6f93d6" providerId="ADAL" clId="{1061BA5F-9E21-4E70-986F-898D33C9A51C}" dt="2024-11-26T21:39:42.026" v="508" actId="2696"/>
        <pc:sldMkLst>
          <pc:docMk/>
          <pc:sldMk cId="478559102" sldId="2147375091"/>
        </pc:sldMkLst>
      </pc:sldChg>
      <pc:sldChg chg="add">
        <pc:chgData name="Merethe Anette Ryen" userId="1a0d79ba-99a9-4ffc-bb02-a2067f6f93d6" providerId="ADAL" clId="{1061BA5F-9E21-4E70-986F-898D33C9A51C}" dt="2024-11-26T21:40:56.703" v="509"/>
        <pc:sldMkLst>
          <pc:docMk/>
          <pc:sldMk cId="2090237813" sldId="2147375091"/>
        </pc:sldMkLst>
      </pc:sldChg>
      <pc:sldChg chg="add mod modShow">
        <pc:chgData name="Merethe Anette Ryen" userId="1a0d79ba-99a9-4ffc-bb02-a2067f6f93d6" providerId="ADAL" clId="{1061BA5F-9E21-4E70-986F-898D33C9A51C}" dt="2024-12-11T08:39:44.533" v="858" actId="729"/>
        <pc:sldMkLst>
          <pc:docMk/>
          <pc:sldMk cId="478559102" sldId="2147375092"/>
        </pc:sldMkLst>
      </pc:sldChg>
      <pc:sldChg chg="addSp delSp modSp add mod ord">
        <pc:chgData name="Merethe Anette Ryen" userId="1a0d79ba-99a9-4ffc-bb02-a2067f6f93d6" providerId="ADAL" clId="{1061BA5F-9E21-4E70-986F-898D33C9A51C}" dt="2024-12-11T08:40:24.339" v="860"/>
        <pc:sldMkLst>
          <pc:docMk/>
          <pc:sldMk cId="2362802073" sldId="2147375093"/>
        </pc:sldMkLst>
      </pc:sldChg>
      <pc:sldChg chg="modSp mod">
        <pc:chgData name="Merethe Anette Ryen" userId="1a0d79ba-99a9-4ffc-bb02-a2067f6f93d6" providerId="ADAL" clId="{1061BA5F-9E21-4E70-986F-898D33C9A51C}" dt="2024-12-11T08:47:14.566" v="1000" actId="14100"/>
        <pc:sldMkLst>
          <pc:docMk/>
          <pc:sldMk cId="3788592572" sldId="2147375122"/>
        </pc:sldMkLst>
      </pc:sldChg>
      <pc:sldChg chg="modSp add">
        <pc:chgData name="Merethe Anette Ryen" userId="1a0d79ba-99a9-4ffc-bb02-a2067f6f93d6" providerId="ADAL" clId="{1061BA5F-9E21-4E70-986F-898D33C9A51C}" dt="2024-12-11T08:57:12.200" v="1328" actId="20577"/>
        <pc:sldMkLst>
          <pc:docMk/>
          <pc:sldMk cId="3409103397" sldId="2147375126"/>
        </pc:sldMkLst>
      </pc:sldChg>
      <pc:sldMasterChg chg="delSldLayout">
        <pc:chgData name="Merethe Anette Ryen" userId="1a0d79ba-99a9-4ffc-bb02-a2067f6f93d6" providerId="ADAL" clId="{1061BA5F-9E21-4E70-986F-898D33C9A51C}" dt="2024-12-11T08:39:24.251" v="857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1061BA5F-9E21-4E70-986F-898D33C9A51C}" dt="2024-11-26T21:39:42.026" v="508" actId="2696"/>
          <pc:sldLayoutMkLst>
            <pc:docMk/>
            <pc:sldMasterMk cId="1025947034" sldId="2147483648"/>
            <pc:sldLayoutMk cId="1876773288" sldId="2147483694"/>
          </pc:sldLayoutMkLst>
        </pc:sldLayoutChg>
        <pc:sldLayoutChg chg="del">
          <pc:chgData name="Merethe Anette Ryen" userId="1a0d79ba-99a9-4ffc-bb02-a2067f6f93d6" providerId="ADAL" clId="{1061BA5F-9E21-4E70-986F-898D33C9A51C}" dt="2024-12-11T08:39:24.251" v="857" actId="2696"/>
          <pc:sldLayoutMkLst>
            <pc:docMk/>
            <pc:sldMasterMk cId="1025947034" sldId="2147483648"/>
            <pc:sldLayoutMk cId="2885835776" sldId="2147483798"/>
          </pc:sldLayoutMkLst>
        </pc:sldLayoutChg>
      </pc:sldMasterChg>
    </pc:docChg>
  </pc:docChgLst>
  <pc:docChgLst>
    <pc:chgData name="Merethe Anette Ryen" userId="1a0d79ba-99a9-4ffc-bb02-a2067f6f93d6" providerId="ADAL" clId="{1BA31025-AA2E-4FEA-8AFA-A64AB3BB683A}"/>
    <pc:docChg chg="undo custSel addSld delSld modSld">
      <pc:chgData name="Merethe Anette Ryen" userId="1a0d79ba-99a9-4ffc-bb02-a2067f6f93d6" providerId="ADAL" clId="{1BA31025-AA2E-4FEA-8AFA-A64AB3BB683A}" dt="2024-08-22T10:01:21.513" v="2511" actId="20577"/>
      <pc:docMkLst>
        <pc:docMk/>
      </pc:docMkLst>
      <pc:sldChg chg="del">
        <pc:chgData name="Merethe Anette Ryen" userId="1a0d79ba-99a9-4ffc-bb02-a2067f6f93d6" providerId="ADAL" clId="{1BA31025-AA2E-4FEA-8AFA-A64AB3BB683A}" dt="2024-08-22T09:13:22.006" v="0" actId="2696"/>
        <pc:sldMkLst>
          <pc:docMk/>
          <pc:sldMk cId="437186577" sldId="461"/>
        </pc:sldMkLst>
      </pc:sldChg>
      <pc:sldChg chg="del">
        <pc:chgData name="Merethe Anette Ryen" userId="1a0d79ba-99a9-4ffc-bb02-a2067f6f93d6" providerId="ADAL" clId="{1BA31025-AA2E-4FEA-8AFA-A64AB3BB683A}" dt="2024-08-22T09:18:35.160" v="231" actId="2696"/>
        <pc:sldMkLst>
          <pc:docMk/>
          <pc:sldMk cId="3681664695" sldId="2147374895"/>
        </pc:sldMkLst>
      </pc:sldChg>
      <pc:sldChg chg="modNotesTx">
        <pc:chgData name="Merethe Anette Ryen" userId="1a0d79ba-99a9-4ffc-bb02-a2067f6f93d6" providerId="ADAL" clId="{1BA31025-AA2E-4FEA-8AFA-A64AB3BB683A}" dt="2024-08-22T09:32:39.163" v="681" actId="20577"/>
        <pc:sldMkLst>
          <pc:docMk/>
          <pc:sldMk cId="2863162504" sldId="2147374905"/>
        </pc:sldMkLst>
      </pc:sldChg>
      <pc:sldChg chg="del">
        <pc:chgData name="Merethe Anette Ryen" userId="1a0d79ba-99a9-4ffc-bb02-a2067f6f93d6" providerId="ADAL" clId="{1BA31025-AA2E-4FEA-8AFA-A64AB3BB683A}" dt="2024-08-22T09:13:25.528" v="1" actId="2696"/>
        <pc:sldMkLst>
          <pc:docMk/>
          <pc:sldMk cId="1734681543" sldId="2147374906"/>
        </pc:sldMkLst>
      </pc:sldChg>
      <pc:sldChg chg="modNotesTx">
        <pc:chgData name="Merethe Anette Ryen" userId="1a0d79ba-99a9-4ffc-bb02-a2067f6f93d6" providerId="ADAL" clId="{1BA31025-AA2E-4FEA-8AFA-A64AB3BB683A}" dt="2024-08-22T09:14:30.508" v="123" actId="20577"/>
        <pc:sldMkLst>
          <pc:docMk/>
          <pc:sldMk cId="2209855431" sldId="2147374908"/>
        </pc:sldMkLst>
      </pc:sldChg>
      <pc:sldChg chg="addSp delSp modSp add mod modNotesTx">
        <pc:chgData name="Merethe Anette Ryen" userId="1a0d79ba-99a9-4ffc-bb02-a2067f6f93d6" providerId="ADAL" clId="{1BA31025-AA2E-4FEA-8AFA-A64AB3BB683A}" dt="2024-08-22T10:01:21.513" v="2511" actId="20577"/>
        <pc:sldMkLst>
          <pc:docMk/>
          <pc:sldMk cId="3433406856" sldId="2147374961"/>
        </pc:sldMkLst>
      </pc:sldChg>
      <pc:sldChg chg="del">
        <pc:chgData name="Merethe Anette Ryen" userId="1a0d79ba-99a9-4ffc-bb02-a2067f6f93d6" providerId="ADAL" clId="{1BA31025-AA2E-4FEA-8AFA-A64AB3BB683A}" dt="2024-08-22T09:18:27.904" v="230" actId="2696"/>
        <pc:sldMkLst>
          <pc:docMk/>
          <pc:sldMk cId="2403951662" sldId="2147374971"/>
        </pc:sldMkLst>
      </pc:sldChg>
      <pc:sldChg chg="mod modShow">
        <pc:chgData name="Merethe Anette Ryen" userId="1a0d79ba-99a9-4ffc-bb02-a2067f6f93d6" providerId="ADAL" clId="{1BA31025-AA2E-4FEA-8AFA-A64AB3BB683A}" dt="2024-08-22T09:18:52.916" v="232" actId="729"/>
        <pc:sldMkLst>
          <pc:docMk/>
          <pc:sldMk cId="3750626931" sldId="2147374972"/>
        </pc:sldMkLst>
      </pc:sldChg>
      <pc:sldChg chg="del">
        <pc:chgData name="Merethe Anette Ryen" userId="1a0d79ba-99a9-4ffc-bb02-a2067f6f93d6" providerId="ADAL" clId="{1BA31025-AA2E-4FEA-8AFA-A64AB3BB683A}" dt="2024-08-22T09:49:31.210" v="1951" actId="2696"/>
        <pc:sldMkLst>
          <pc:docMk/>
          <pc:sldMk cId="1745693838" sldId="2147374973"/>
        </pc:sldMkLst>
      </pc:sldChg>
      <pc:sldChg chg="del">
        <pc:chgData name="Merethe Anette Ryen" userId="1a0d79ba-99a9-4ffc-bb02-a2067f6f93d6" providerId="ADAL" clId="{1BA31025-AA2E-4FEA-8AFA-A64AB3BB683A}" dt="2024-08-22T09:18:22.843" v="229" actId="2696"/>
        <pc:sldMkLst>
          <pc:docMk/>
          <pc:sldMk cId="788397027" sldId="2147374974"/>
        </pc:sldMkLst>
      </pc:sldChg>
      <pc:sldMasterChg chg="delSldLayout">
        <pc:chgData name="Merethe Anette Ryen" userId="1a0d79ba-99a9-4ffc-bb02-a2067f6f93d6" providerId="ADAL" clId="{1BA31025-AA2E-4FEA-8AFA-A64AB3BB683A}" dt="2024-08-22T09:13:25.528" v="1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1BA31025-AA2E-4FEA-8AFA-A64AB3BB683A}" dt="2024-08-22T09:13:25.528" v="1" actId="2696"/>
          <pc:sldLayoutMkLst>
            <pc:docMk/>
            <pc:sldMasterMk cId="1025947034" sldId="2147483648"/>
            <pc:sldLayoutMk cId="598159681" sldId="2147483691"/>
          </pc:sldLayoutMkLst>
        </pc:sldLayoutChg>
      </pc:sldMasterChg>
    </pc:docChg>
  </pc:docChgLst>
  <pc:docChgLst>
    <pc:chgData name="Merethe Anette Ryen" userId="S::merethear@uia.no::1a0d79ba-99a9-4ffc-bb02-a2067f6f93d6" providerId="AD" clId="Web-{B25C219C-9265-BCA2-3978-D99CEBE12CBC}"/>
    <pc:docChg chg="addSld delSld modSld">
      <pc:chgData name="Merethe Anette Ryen" userId="S::merethear@uia.no::1a0d79ba-99a9-4ffc-bb02-a2067f6f93d6" providerId="AD" clId="Web-{B25C219C-9265-BCA2-3978-D99CEBE12CBC}" dt="2024-12-11T08:37:27.805" v="3" actId="1076"/>
      <pc:docMkLst>
        <pc:docMk/>
      </pc:docMkLst>
      <pc:sldChg chg="modSp">
        <pc:chgData name="Merethe Anette Ryen" userId="S::merethear@uia.no::1a0d79ba-99a9-4ffc-bb02-a2067f6f93d6" providerId="AD" clId="Web-{B25C219C-9265-BCA2-3978-D99CEBE12CBC}" dt="2024-12-11T08:37:27.805" v="3" actId="1076"/>
        <pc:sldMkLst>
          <pc:docMk/>
          <pc:sldMk cId="1774101802" sldId="2147374805"/>
        </pc:sldMkLst>
      </pc:sldChg>
      <pc:sldChg chg="del">
        <pc:chgData name="Merethe Anette Ryen" userId="S::merethear@uia.no::1a0d79ba-99a9-4ffc-bb02-a2067f6f93d6" providerId="AD" clId="Web-{B25C219C-9265-BCA2-3978-D99CEBE12CBC}" dt="2024-12-11T08:36:04.318" v="0"/>
        <pc:sldMkLst>
          <pc:docMk/>
          <pc:sldMk cId="1912098064" sldId="2147375102"/>
        </pc:sldMkLst>
      </pc:sldChg>
      <pc:sldChg chg="add">
        <pc:chgData name="Merethe Anette Ryen" userId="S::merethear@uia.no::1a0d79ba-99a9-4ffc-bb02-a2067f6f93d6" providerId="AD" clId="Web-{B25C219C-9265-BCA2-3978-D99CEBE12CBC}" dt="2024-12-11T08:36:30.866" v="1"/>
        <pc:sldMkLst>
          <pc:docMk/>
          <pc:sldMk cId="2939038888" sldId="2147375116"/>
        </pc:sldMkLst>
      </pc:sldChg>
      <pc:sldChg chg="add">
        <pc:chgData name="Merethe Anette Ryen" userId="S::merethear@uia.no::1a0d79ba-99a9-4ffc-bb02-a2067f6f93d6" providerId="AD" clId="Web-{B25C219C-9265-BCA2-3978-D99CEBE12CBC}" dt="2024-12-11T08:36:59.320" v="2"/>
        <pc:sldMkLst>
          <pc:docMk/>
          <pc:sldMk cId="3189720960" sldId="2147375125"/>
        </pc:sldMkLst>
      </pc:sldChg>
    </pc:docChg>
  </pc:docChgLst>
  <pc:docChgLst>
    <pc:chgData name="Merethe Anette Ryen" userId="S::merethear@uia.no::1a0d79ba-99a9-4ffc-bb02-a2067f6f93d6" providerId="AD" clId="Web-{C764AE40-4BDE-4171-8059-C04EF10FFBF8}"/>
    <pc:docChg chg="modSld">
      <pc:chgData name="Merethe Anette Ryen" userId="S::merethear@uia.no::1a0d79ba-99a9-4ffc-bb02-a2067f6f93d6" providerId="AD" clId="Web-{C764AE40-4BDE-4171-8059-C04EF10FFBF8}" dt="2025-05-20T20:08:02.501" v="0" actId="1076"/>
      <pc:docMkLst>
        <pc:docMk/>
      </pc:docMkLst>
      <pc:sldChg chg="modSp">
        <pc:chgData name="Merethe Anette Ryen" userId="S::merethear@uia.no::1a0d79ba-99a9-4ffc-bb02-a2067f6f93d6" providerId="AD" clId="Web-{C764AE40-4BDE-4171-8059-C04EF10FFBF8}" dt="2025-05-20T20:08:02.501" v="0" actId="1076"/>
        <pc:sldMkLst>
          <pc:docMk/>
          <pc:sldMk cId="1774082670" sldId="2147375050"/>
        </pc:sldMkLst>
        <pc:cxnChg chg="mod">
          <ac:chgData name="Merethe Anette Ryen" userId="S::merethear@uia.no::1a0d79ba-99a9-4ffc-bb02-a2067f6f93d6" providerId="AD" clId="Web-{C764AE40-4BDE-4171-8059-C04EF10FFBF8}" dt="2025-05-20T20:08:02.501" v="0" actId="1076"/>
          <ac:cxnSpMkLst>
            <pc:docMk/>
            <pc:sldMk cId="1774082670" sldId="2147375050"/>
            <ac:cxnSpMk id="33" creationId="{05B70408-B2F3-C789-8670-31C260E346A1}"/>
          </ac:cxnSpMkLst>
        </pc:cxnChg>
      </pc:sldChg>
    </pc:docChg>
  </pc:docChgLst>
  <pc:docChgLst>
    <pc:chgData name="Merethe Anette Ryen" userId="S::merethear@uia.no::1a0d79ba-99a9-4ffc-bb02-a2067f6f93d6" providerId="AD" clId="Web-{8C0018B5-5DD6-40E5-B5B4-46D479CCC4DD}"/>
    <pc:docChg chg="addSld">
      <pc:chgData name="Merethe Anette Ryen" userId="S::merethear@uia.no::1a0d79ba-99a9-4ffc-bb02-a2067f6f93d6" providerId="AD" clId="Web-{8C0018B5-5DD6-40E5-B5B4-46D479CCC4DD}" dt="2025-02-21T11:52:25.449" v="0"/>
      <pc:docMkLst>
        <pc:docMk/>
      </pc:docMkLst>
      <pc:sldChg chg="new">
        <pc:chgData name="Merethe Anette Ryen" userId="S::merethear@uia.no::1a0d79ba-99a9-4ffc-bb02-a2067f6f93d6" providerId="AD" clId="Web-{8C0018B5-5DD6-40E5-B5B4-46D479CCC4DD}" dt="2025-02-21T11:52:25.449" v="0"/>
        <pc:sldMkLst>
          <pc:docMk/>
          <pc:sldMk cId="2385629702" sldId="2147375168"/>
        </pc:sldMkLst>
      </pc:sldChg>
    </pc:docChg>
  </pc:docChgLst>
  <pc:docChgLst>
    <pc:chgData name="Merethe Anette Ryen" userId="1a0d79ba-99a9-4ffc-bb02-a2067f6f93d6" providerId="ADAL" clId="{4246FAFD-E1D0-4B77-A4B9-AA771965A515}"/>
    <pc:docChg chg="undo custSel addSld delSld modSld sldOrd">
      <pc:chgData name="Merethe Anette Ryen" userId="1a0d79ba-99a9-4ffc-bb02-a2067f6f93d6" providerId="ADAL" clId="{4246FAFD-E1D0-4B77-A4B9-AA771965A515}" dt="2025-02-04T10:17:37.458" v="1707" actId="1036"/>
      <pc:docMkLst>
        <pc:docMk/>
      </pc:docMkLst>
      <pc:sldChg chg="modSp mod">
        <pc:chgData name="Merethe Anette Ryen" userId="1a0d79ba-99a9-4ffc-bb02-a2067f6f93d6" providerId="ADAL" clId="{4246FAFD-E1D0-4B77-A4B9-AA771965A515}" dt="2025-01-10T08:37:00.671" v="15" actId="1076"/>
        <pc:sldMkLst>
          <pc:docMk/>
          <pc:sldMk cId="1681271319" sldId="2147374655"/>
        </pc:sldMkLst>
        <pc:spChg chg="mod">
          <ac:chgData name="Merethe Anette Ryen" userId="1a0d79ba-99a9-4ffc-bb02-a2067f6f93d6" providerId="ADAL" clId="{4246FAFD-E1D0-4B77-A4B9-AA771965A515}" dt="2025-01-10T08:37:00.671" v="15" actId="1076"/>
          <ac:spMkLst>
            <pc:docMk/>
            <pc:sldMk cId="1681271319" sldId="2147374655"/>
            <ac:spMk id="3" creationId="{11120230-D3BF-1DAE-1AD9-AED1FD8D4618}"/>
          </ac:spMkLst>
        </pc:spChg>
      </pc:sldChg>
      <pc:sldChg chg="del">
        <pc:chgData name="Merethe Anette Ryen" userId="1a0d79ba-99a9-4ffc-bb02-a2067f6f93d6" providerId="ADAL" clId="{4246FAFD-E1D0-4B77-A4B9-AA771965A515}" dt="2025-01-10T08:40:09.120" v="18" actId="2696"/>
        <pc:sldMkLst>
          <pc:docMk/>
          <pc:sldMk cId="4066481527" sldId="2147374797"/>
        </pc:sldMkLst>
      </pc:sldChg>
      <pc:sldChg chg="modSp del mod">
        <pc:chgData name="Merethe Anette Ryen" userId="1a0d79ba-99a9-4ffc-bb02-a2067f6f93d6" providerId="ADAL" clId="{4246FAFD-E1D0-4B77-A4B9-AA771965A515}" dt="2025-01-10T08:57:48.335" v="373" actId="2696"/>
        <pc:sldMkLst>
          <pc:docMk/>
          <pc:sldMk cId="1774101802" sldId="2147374805"/>
        </pc:sldMkLst>
      </pc:sldChg>
      <pc:sldChg chg="modSp mod">
        <pc:chgData name="Merethe Anette Ryen" userId="1a0d79ba-99a9-4ffc-bb02-a2067f6f93d6" providerId="ADAL" clId="{4246FAFD-E1D0-4B77-A4B9-AA771965A515}" dt="2025-01-10T08:44:24.787" v="24" actId="20577"/>
        <pc:sldMkLst>
          <pc:docMk/>
          <pc:sldMk cId="835834864" sldId="2147375048"/>
        </pc:sldMkLst>
      </pc:sldChg>
      <pc:sldChg chg="del">
        <pc:chgData name="Merethe Anette Ryen" userId="1a0d79ba-99a9-4ffc-bb02-a2067f6f93d6" providerId="ADAL" clId="{4246FAFD-E1D0-4B77-A4B9-AA771965A515}" dt="2025-01-10T08:56:25.587" v="330" actId="2696"/>
        <pc:sldMkLst>
          <pc:docMk/>
          <pc:sldMk cId="2712152327" sldId="2147375058"/>
        </pc:sldMkLst>
      </pc:sldChg>
      <pc:sldChg chg="ord">
        <pc:chgData name="Merethe Anette Ryen" userId="1a0d79ba-99a9-4ffc-bb02-a2067f6f93d6" providerId="ADAL" clId="{4246FAFD-E1D0-4B77-A4B9-AA771965A515}" dt="2025-01-10T09:07:58.866" v="424"/>
        <pc:sldMkLst>
          <pc:docMk/>
          <pc:sldMk cId="3075958768" sldId="2147375070"/>
        </pc:sldMkLst>
      </pc:sldChg>
      <pc:sldChg chg="modSp add mod modShow">
        <pc:chgData name="Merethe Anette Ryen" userId="1a0d79ba-99a9-4ffc-bb02-a2067f6f93d6" providerId="ADAL" clId="{4246FAFD-E1D0-4B77-A4B9-AA771965A515}" dt="2025-01-10T09:18:10.494" v="795" actId="729"/>
        <pc:sldMkLst>
          <pc:docMk/>
          <pc:sldMk cId="3034621226" sldId="2147375087"/>
        </pc:sldMkLst>
      </pc:sldChg>
      <pc:sldChg chg="del">
        <pc:chgData name="Merethe Anette Ryen" userId="1a0d79ba-99a9-4ffc-bb02-a2067f6f93d6" providerId="ADAL" clId="{4246FAFD-E1D0-4B77-A4B9-AA771965A515}" dt="2025-01-10T08:57:53.064" v="374" actId="2696"/>
        <pc:sldMkLst>
          <pc:docMk/>
          <pc:sldMk cId="2090237813" sldId="2147375091"/>
        </pc:sldMkLst>
      </pc:sldChg>
      <pc:sldChg chg="addSp delSp modSp mod ord">
        <pc:chgData name="Merethe Anette Ryen" userId="1a0d79ba-99a9-4ffc-bb02-a2067f6f93d6" providerId="ADAL" clId="{4246FAFD-E1D0-4B77-A4B9-AA771965A515}" dt="2025-01-10T08:56:21.780" v="329"/>
        <pc:sldMkLst>
          <pc:docMk/>
          <pc:sldMk cId="478559102" sldId="2147375092"/>
        </pc:sldMkLst>
      </pc:sldChg>
      <pc:sldChg chg="add">
        <pc:chgData name="Merethe Anette Ryen" userId="1a0d79ba-99a9-4ffc-bb02-a2067f6f93d6" providerId="ADAL" clId="{4246FAFD-E1D0-4B77-A4B9-AA771965A515}" dt="2025-01-28T12:20:18.658" v="1661"/>
        <pc:sldMkLst>
          <pc:docMk/>
          <pc:sldMk cId="1689284088" sldId="2147375093"/>
        </pc:sldMkLst>
      </pc:sldChg>
      <pc:sldChg chg="del">
        <pc:chgData name="Merethe Anette Ryen" userId="1a0d79ba-99a9-4ffc-bb02-a2067f6f93d6" providerId="ADAL" clId="{4246FAFD-E1D0-4B77-A4B9-AA771965A515}" dt="2025-01-10T08:57:42.469" v="372" actId="2696"/>
        <pc:sldMkLst>
          <pc:docMk/>
          <pc:sldMk cId="2362802073" sldId="2147375093"/>
        </pc:sldMkLst>
      </pc:sldChg>
      <pc:sldChg chg="add">
        <pc:chgData name="Merethe Anette Ryen" userId="1a0d79ba-99a9-4ffc-bb02-a2067f6f93d6" providerId="ADAL" clId="{4246FAFD-E1D0-4B77-A4B9-AA771965A515}" dt="2025-01-10T08:43:09.394" v="22"/>
        <pc:sldMkLst>
          <pc:docMk/>
          <pc:sldMk cId="1523191371" sldId="2147375097"/>
        </pc:sldMkLst>
      </pc:sldChg>
      <pc:sldChg chg="del">
        <pc:chgData name="Merethe Anette Ryen" userId="1a0d79ba-99a9-4ffc-bb02-a2067f6f93d6" providerId="ADAL" clId="{4246FAFD-E1D0-4B77-A4B9-AA771965A515}" dt="2025-01-10T08:58:08.387" v="375" actId="2696"/>
        <pc:sldMkLst>
          <pc:docMk/>
          <pc:sldMk cId="2939038888" sldId="2147375116"/>
        </pc:sldMkLst>
      </pc:sldChg>
      <pc:sldChg chg="modSp mod">
        <pc:chgData name="Merethe Anette Ryen" userId="1a0d79ba-99a9-4ffc-bb02-a2067f6f93d6" providerId="ADAL" clId="{4246FAFD-E1D0-4B77-A4B9-AA771965A515}" dt="2025-01-10T09:03:14.302" v="403" actId="20577"/>
        <pc:sldMkLst>
          <pc:docMk/>
          <pc:sldMk cId="3523054266" sldId="2147375121"/>
        </pc:sldMkLst>
      </pc:sldChg>
      <pc:sldChg chg="del">
        <pc:chgData name="Merethe Anette Ryen" userId="1a0d79ba-99a9-4ffc-bb02-a2067f6f93d6" providerId="ADAL" clId="{4246FAFD-E1D0-4B77-A4B9-AA771965A515}" dt="2025-01-10T09:06:08.049" v="407" actId="2696"/>
        <pc:sldMkLst>
          <pc:docMk/>
          <pc:sldMk cId="3189720960" sldId="2147375125"/>
        </pc:sldMkLst>
      </pc:sldChg>
      <pc:sldChg chg="addSp modSp mod ord">
        <pc:chgData name="Merethe Anette Ryen" userId="1a0d79ba-99a9-4ffc-bb02-a2067f6f93d6" providerId="ADAL" clId="{4246FAFD-E1D0-4B77-A4B9-AA771965A515}" dt="2025-02-04T10:17:09.445" v="1686" actId="20577"/>
        <pc:sldMkLst>
          <pc:docMk/>
          <pc:sldMk cId="3409103397" sldId="2147375126"/>
        </pc:sldMkLst>
      </pc:sldChg>
      <pc:sldChg chg="add">
        <pc:chgData name="Merethe Anette Ryen" userId="1a0d79ba-99a9-4ffc-bb02-a2067f6f93d6" providerId="ADAL" clId="{4246FAFD-E1D0-4B77-A4B9-AA771965A515}" dt="2025-01-10T09:15:16.571" v="479"/>
        <pc:sldMkLst>
          <pc:docMk/>
          <pc:sldMk cId="3207113980" sldId="2147375129"/>
        </pc:sldMkLst>
      </pc:sldChg>
      <pc:sldChg chg="modSp add mod">
        <pc:chgData name="Merethe Anette Ryen" userId="1a0d79ba-99a9-4ffc-bb02-a2067f6f93d6" providerId="ADAL" clId="{4246FAFD-E1D0-4B77-A4B9-AA771965A515}" dt="2025-01-15T12:01:34.178" v="1592" actId="20577"/>
        <pc:sldMkLst>
          <pc:docMk/>
          <pc:sldMk cId="2270509108" sldId="2147375130"/>
        </pc:sldMkLst>
      </pc:sldChg>
      <pc:sldChg chg="add mod modShow modNotesTx">
        <pc:chgData name="Merethe Anette Ryen" userId="1a0d79ba-99a9-4ffc-bb02-a2067f6f93d6" providerId="ADAL" clId="{4246FAFD-E1D0-4B77-A4B9-AA771965A515}" dt="2025-01-10T08:40:29.502" v="21" actId="729"/>
        <pc:sldMkLst>
          <pc:docMk/>
          <pc:sldMk cId="1927674037" sldId="2147375133"/>
        </pc:sldMkLst>
      </pc:sldChg>
      <pc:sldChg chg="add">
        <pc:chgData name="Merethe Anette Ryen" userId="1a0d79ba-99a9-4ffc-bb02-a2067f6f93d6" providerId="ADAL" clId="{4246FAFD-E1D0-4B77-A4B9-AA771965A515}" dt="2025-01-10T09:10:22.052" v="474"/>
        <pc:sldMkLst>
          <pc:docMk/>
          <pc:sldMk cId="3034412104" sldId="2147375139"/>
        </pc:sldMkLst>
      </pc:sldChg>
      <pc:sldChg chg="add">
        <pc:chgData name="Merethe Anette Ryen" userId="1a0d79ba-99a9-4ffc-bb02-a2067f6f93d6" providerId="ADAL" clId="{4246FAFD-E1D0-4B77-A4B9-AA771965A515}" dt="2025-01-10T09:14:31.691" v="477"/>
        <pc:sldMkLst>
          <pc:docMk/>
          <pc:sldMk cId="381269129" sldId="2147375144"/>
        </pc:sldMkLst>
      </pc:sldChg>
      <pc:sldChg chg="add">
        <pc:chgData name="Merethe Anette Ryen" userId="1a0d79ba-99a9-4ffc-bb02-a2067f6f93d6" providerId="ADAL" clId="{4246FAFD-E1D0-4B77-A4B9-AA771965A515}" dt="2025-01-10T09:12:50.473" v="475"/>
        <pc:sldMkLst>
          <pc:docMk/>
          <pc:sldMk cId="4267653180" sldId="2147375146"/>
        </pc:sldMkLst>
      </pc:sldChg>
      <pc:sldChg chg="addSp modSp add mod">
        <pc:chgData name="Merethe Anette Ryen" userId="1a0d79ba-99a9-4ffc-bb02-a2067f6f93d6" providerId="ADAL" clId="{4246FAFD-E1D0-4B77-A4B9-AA771965A515}" dt="2025-01-10T08:36:47.301" v="14" actId="1038"/>
        <pc:sldMkLst>
          <pc:docMk/>
          <pc:sldMk cId="4016271313" sldId="2147375148"/>
        </pc:sldMkLst>
      </pc:sldChg>
      <pc:sldChg chg="modSp add del mod">
        <pc:chgData name="Merethe Anette Ryen" userId="1a0d79ba-99a9-4ffc-bb02-a2067f6f93d6" providerId="ADAL" clId="{4246FAFD-E1D0-4B77-A4B9-AA771965A515}" dt="2025-01-28T12:20:28.602" v="1662" actId="2696"/>
        <pc:sldMkLst>
          <pc:docMk/>
          <pc:sldMk cId="3454460616" sldId="2147375149"/>
        </pc:sldMkLst>
      </pc:sldChg>
      <pc:sldChg chg="addSp modSp new mod">
        <pc:chgData name="Merethe Anette Ryen" userId="1a0d79ba-99a9-4ffc-bb02-a2067f6f93d6" providerId="ADAL" clId="{4246FAFD-E1D0-4B77-A4B9-AA771965A515}" dt="2025-01-10T09:02:14.397" v="401" actId="1076"/>
        <pc:sldMkLst>
          <pc:docMk/>
          <pc:sldMk cId="953953484" sldId="2147375150"/>
        </pc:sldMkLst>
      </pc:sldChg>
      <pc:sldChg chg="addSp new mod">
        <pc:chgData name="Merethe Anette Ryen" userId="1a0d79ba-99a9-4ffc-bb02-a2067f6f93d6" providerId="ADAL" clId="{4246FAFD-E1D0-4B77-A4B9-AA771965A515}" dt="2025-01-10T09:05:37.730" v="405" actId="22"/>
        <pc:sldMkLst>
          <pc:docMk/>
          <pc:sldMk cId="2963899322" sldId="2147375151"/>
        </pc:sldMkLst>
      </pc:sldChg>
      <pc:sldChg chg="addSp delSp modSp new mod">
        <pc:chgData name="Merethe Anette Ryen" userId="1a0d79ba-99a9-4ffc-bb02-a2067f6f93d6" providerId="ADAL" clId="{4246FAFD-E1D0-4B77-A4B9-AA771965A515}" dt="2025-01-10T09:07:15.747" v="420" actId="1076"/>
        <pc:sldMkLst>
          <pc:docMk/>
          <pc:sldMk cId="2971801537" sldId="2147375152"/>
        </pc:sldMkLst>
      </pc:sldChg>
      <pc:sldChg chg="addSp delSp modSp new mod">
        <pc:chgData name="Merethe Anette Ryen" userId="1a0d79ba-99a9-4ffc-bb02-a2067f6f93d6" providerId="ADAL" clId="{4246FAFD-E1D0-4B77-A4B9-AA771965A515}" dt="2025-01-10T09:18:44.383" v="806" actId="20577"/>
        <pc:sldMkLst>
          <pc:docMk/>
          <pc:sldMk cId="2804905959" sldId="2147375153"/>
        </pc:sldMkLst>
      </pc:sldChg>
      <pc:sldChg chg="add">
        <pc:chgData name="Merethe Anette Ryen" userId="1a0d79ba-99a9-4ffc-bb02-a2067f6f93d6" providerId="ADAL" clId="{4246FAFD-E1D0-4B77-A4B9-AA771965A515}" dt="2025-01-10T09:14:31.691" v="477"/>
        <pc:sldMkLst>
          <pc:docMk/>
          <pc:sldMk cId="1260433499" sldId="2147375154"/>
        </pc:sldMkLst>
      </pc:sldChg>
      <pc:sldChg chg="add">
        <pc:chgData name="Merethe Anette Ryen" userId="1a0d79ba-99a9-4ffc-bb02-a2067f6f93d6" providerId="ADAL" clId="{4246FAFD-E1D0-4B77-A4B9-AA771965A515}" dt="2025-01-10T09:15:05.256" v="478"/>
        <pc:sldMkLst>
          <pc:docMk/>
          <pc:sldMk cId="2624057439" sldId="2147375155"/>
        </pc:sldMkLst>
      </pc:sldChg>
      <pc:sldChg chg="add">
        <pc:chgData name="Merethe Anette Ryen" userId="1a0d79ba-99a9-4ffc-bb02-a2067f6f93d6" providerId="ADAL" clId="{4246FAFD-E1D0-4B77-A4B9-AA771965A515}" dt="2025-01-10T09:15:28.177" v="480"/>
        <pc:sldMkLst>
          <pc:docMk/>
          <pc:sldMk cId="3805971300" sldId="2147375156"/>
        </pc:sldMkLst>
      </pc:sldChg>
      <pc:sldChg chg="addSp delSp modSp new mod">
        <pc:chgData name="Merethe Anette Ryen" userId="1a0d79ba-99a9-4ffc-bb02-a2067f6f93d6" providerId="ADAL" clId="{4246FAFD-E1D0-4B77-A4B9-AA771965A515}" dt="2025-01-10T09:21:00.793" v="909" actId="1076"/>
        <pc:sldMkLst>
          <pc:docMk/>
          <pc:sldMk cId="3958561077" sldId="2147375157"/>
        </pc:sldMkLst>
      </pc:sldChg>
      <pc:sldChg chg="modSp add mod">
        <pc:chgData name="Merethe Anette Ryen" userId="1a0d79ba-99a9-4ffc-bb02-a2067f6f93d6" providerId="ADAL" clId="{4246FAFD-E1D0-4B77-A4B9-AA771965A515}" dt="2025-01-17T14:12:45.231" v="1638" actId="20577"/>
        <pc:sldMkLst>
          <pc:docMk/>
          <pc:sldMk cId="305765445" sldId="2147375158"/>
        </pc:sldMkLst>
      </pc:sldChg>
      <pc:sldChg chg="addSp delSp modSp add mod">
        <pc:chgData name="Merethe Anette Ryen" userId="1a0d79ba-99a9-4ffc-bb02-a2067f6f93d6" providerId="ADAL" clId="{4246FAFD-E1D0-4B77-A4B9-AA771965A515}" dt="2025-02-04T10:17:37.458" v="1707" actId="1036"/>
        <pc:sldMkLst>
          <pc:docMk/>
          <pc:sldMk cId="1275035330" sldId="2147375159"/>
        </pc:sldMkLst>
      </pc:sldChg>
      <pc:sldChg chg="new del">
        <pc:chgData name="Merethe Anette Ryen" userId="1a0d79ba-99a9-4ffc-bb02-a2067f6f93d6" providerId="ADAL" clId="{4246FAFD-E1D0-4B77-A4B9-AA771965A515}" dt="2025-02-04T10:16:30.854" v="1665" actId="680"/>
        <pc:sldMkLst>
          <pc:docMk/>
          <pc:sldMk cId="1676966665" sldId="2147375160"/>
        </pc:sldMkLst>
      </pc:sldChg>
    </pc:docChg>
  </pc:docChgLst>
  <pc:docChgLst>
    <pc:chgData name="Merethe Anette Ryen" userId="S::merethear@uia.no::1a0d79ba-99a9-4ffc-bb02-a2067f6f93d6" providerId="AD" clId="Web-{329EF42C-327D-4991-94C7-5BEAF9150169}"/>
    <pc:docChg chg="addSld modSld sldOrd">
      <pc:chgData name="Merethe Anette Ryen" userId="S::merethear@uia.no::1a0d79ba-99a9-4ffc-bb02-a2067f6f93d6" providerId="AD" clId="Web-{329EF42C-327D-4991-94C7-5BEAF9150169}" dt="2025-02-26T13:07:49.383" v="38"/>
      <pc:docMkLst>
        <pc:docMk/>
      </pc:docMkLst>
      <pc:sldChg chg="add">
        <pc:chgData name="Merethe Anette Ryen" userId="S::merethear@uia.no::1a0d79ba-99a9-4ffc-bb02-a2067f6f93d6" providerId="AD" clId="Web-{329EF42C-327D-4991-94C7-5BEAF9150169}" dt="2025-02-26T13:06:56.867" v="2"/>
        <pc:sldMkLst>
          <pc:docMk/>
          <pc:sldMk cId="2049957321" sldId="2147374838"/>
        </pc:sldMkLst>
      </pc:sldChg>
      <pc:sldChg chg="modSp add ord">
        <pc:chgData name="Merethe Anette Ryen" userId="S::merethear@uia.no::1a0d79ba-99a9-4ffc-bb02-a2067f6f93d6" providerId="AD" clId="Web-{329EF42C-327D-4991-94C7-5BEAF9150169}" dt="2025-02-26T13:07:49.383" v="38"/>
        <pc:sldMkLst>
          <pc:docMk/>
          <pc:sldMk cId="756642279" sldId="2147375015"/>
        </pc:sldMkLst>
        <pc:spChg chg="mod">
          <ac:chgData name="Merethe Anette Ryen" userId="S::merethear@uia.no::1a0d79ba-99a9-4ffc-bb02-a2067f6f93d6" providerId="AD" clId="Web-{329EF42C-327D-4991-94C7-5BEAF9150169}" dt="2025-02-26T13:07:43.523" v="37" actId="20577"/>
          <ac:spMkLst>
            <pc:docMk/>
            <pc:sldMk cId="756642279" sldId="2147375015"/>
            <ac:spMk id="5" creationId="{04B12910-A1E0-55D1-3DA9-A3582ABFC164}"/>
          </ac:spMkLst>
        </pc:spChg>
      </pc:sldChg>
      <pc:sldChg chg="add">
        <pc:chgData name="Merethe Anette Ryen" userId="S::merethear@uia.no::1a0d79ba-99a9-4ffc-bb02-a2067f6f93d6" providerId="AD" clId="Web-{329EF42C-327D-4991-94C7-5BEAF9150169}" dt="2025-02-26T13:06:56.836" v="1"/>
        <pc:sldMkLst>
          <pc:docMk/>
          <pc:sldMk cId="2043421533" sldId="2147375155"/>
        </pc:sldMkLst>
      </pc:sldChg>
    </pc:docChg>
  </pc:docChgLst>
  <pc:docChgLst>
    <pc:chgData name="Merethe Anette Ryen" userId="S::merethear@uia.no::1a0d79ba-99a9-4ffc-bb02-a2067f6f93d6" providerId="AD" clId="Web-{430BC989-7878-4B73-837E-8E5B7E18DBE7}"/>
    <pc:docChg chg="delSld">
      <pc:chgData name="Merethe Anette Ryen" userId="S::merethear@uia.no::1a0d79ba-99a9-4ffc-bb02-a2067f6f93d6" providerId="AD" clId="Web-{430BC989-7878-4B73-837E-8E5B7E18DBE7}" dt="2025-02-05T08:57:07.543" v="0"/>
      <pc:docMkLst>
        <pc:docMk/>
      </pc:docMkLst>
      <pc:sldChg chg="del">
        <pc:chgData name="Merethe Anette Ryen" userId="S::merethear@uia.no::1a0d79ba-99a9-4ffc-bb02-a2067f6f93d6" providerId="AD" clId="Web-{430BC989-7878-4B73-837E-8E5B7E18DBE7}" dt="2025-02-05T08:57:07.543" v="0"/>
        <pc:sldMkLst>
          <pc:docMk/>
          <pc:sldMk cId="2939103068" sldId="2147375161"/>
        </pc:sldMkLst>
      </pc:sldChg>
    </pc:docChg>
  </pc:docChgLst>
  <pc:docChgLst>
    <pc:chgData name="Merethe Anette Ryen" userId="S::merethear@uia.no::1a0d79ba-99a9-4ffc-bb02-a2067f6f93d6" providerId="AD" clId="Web-{B7EE6DFE-6763-4F26-8B8E-7C6464B4B6E9}"/>
    <pc:docChg chg="addSld delSld modSld">
      <pc:chgData name="Merethe Anette Ryen" userId="S::merethear@uia.no::1a0d79ba-99a9-4ffc-bb02-a2067f6f93d6" providerId="AD" clId="Web-{B7EE6DFE-6763-4F26-8B8E-7C6464B4B6E9}" dt="2025-02-24T12:15:48.505" v="40" actId="20577"/>
      <pc:docMkLst>
        <pc:docMk/>
      </pc:docMkLst>
      <pc:sldChg chg="new del">
        <pc:chgData name="Merethe Anette Ryen" userId="S::merethear@uia.no::1a0d79ba-99a9-4ffc-bb02-a2067f6f93d6" providerId="AD" clId="Web-{B7EE6DFE-6763-4F26-8B8E-7C6464B4B6E9}" dt="2025-02-24T12:14:36.364" v="1"/>
        <pc:sldMkLst>
          <pc:docMk/>
          <pc:sldMk cId="75697543" sldId="2147375169"/>
        </pc:sldMkLst>
      </pc:sldChg>
      <pc:sldChg chg="delSp modSp add replId">
        <pc:chgData name="Merethe Anette Ryen" userId="S::merethear@uia.no::1a0d79ba-99a9-4ffc-bb02-a2067f6f93d6" providerId="AD" clId="Web-{B7EE6DFE-6763-4F26-8B8E-7C6464B4B6E9}" dt="2025-02-24T12:15:48.505" v="40" actId="20577"/>
        <pc:sldMkLst>
          <pc:docMk/>
          <pc:sldMk cId="4110841245" sldId="2147375169"/>
        </pc:sldMkLst>
      </pc:sldChg>
    </pc:docChg>
  </pc:docChgLst>
  <pc:docChgLst>
    <pc:chgData name="Merethe Anette Ryen" userId="S::merethear@uia.no::1a0d79ba-99a9-4ffc-bb02-a2067f6f93d6" providerId="AD" clId="Web-{68B45657-8B68-4B0F-B9FB-8BFFA837A81C}"/>
    <pc:docChg chg="modSld">
      <pc:chgData name="Merethe Anette Ryen" userId="S::merethear@uia.no::1a0d79ba-99a9-4ffc-bb02-a2067f6f93d6" providerId="AD" clId="Web-{68B45657-8B68-4B0F-B9FB-8BFFA837A81C}" dt="2024-12-11T08:45:05.911" v="1"/>
      <pc:docMkLst>
        <pc:docMk/>
      </pc:docMkLst>
      <pc:sldChg chg="mod modShow">
        <pc:chgData name="Merethe Anette Ryen" userId="S::merethear@uia.no::1a0d79ba-99a9-4ffc-bb02-a2067f6f93d6" providerId="AD" clId="Web-{68B45657-8B68-4B0F-B9FB-8BFFA837A81C}" dt="2024-12-11T08:45:05.911" v="1"/>
        <pc:sldMkLst>
          <pc:docMk/>
          <pc:sldMk cId="1774082670" sldId="2147375050"/>
        </pc:sldMkLst>
      </pc:sldChg>
      <pc:sldChg chg="mod modShow">
        <pc:chgData name="Merethe Anette Ryen" userId="S::merethear@uia.no::1a0d79ba-99a9-4ffc-bb02-a2067f6f93d6" providerId="AD" clId="Web-{68B45657-8B68-4B0F-B9FB-8BFFA837A81C}" dt="2024-12-11T08:45:02.974" v="0"/>
        <pc:sldMkLst>
          <pc:docMk/>
          <pc:sldMk cId="478559102" sldId="2147375092"/>
        </pc:sldMkLst>
      </pc:sldChg>
    </pc:docChg>
  </pc:docChgLst>
  <pc:docChgLst>
    <pc:chgData name="Merethe Anette Ryen" userId="S::merethear@uia.no::1a0d79ba-99a9-4ffc-bb02-a2067f6f93d6" providerId="AD" clId="Web-{F9E696CD-DEE2-4690-8945-10B6F8665B7F}"/>
    <pc:docChg chg="addSld modSld sldOrd">
      <pc:chgData name="Merethe Anette Ryen" userId="S::merethear@uia.no::1a0d79ba-99a9-4ffc-bb02-a2067f6f93d6" providerId="AD" clId="Web-{F9E696CD-DEE2-4690-8945-10B6F8665B7F}" dt="2025-02-09T20:46:24.260" v="36" actId="20577"/>
      <pc:docMkLst>
        <pc:docMk/>
      </pc:docMkLst>
      <pc:sldChg chg="ord">
        <pc:chgData name="Merethe Anette Ryen" userId="S::merethear@uia.no::1a0d79ba-99a9-4ffc-bb02-a2067f6f93d6" providerId="AD" clId="Web-{F9E696CD-DEE2-4690-8945-10B6F8665B7F}" dt="2025-02-09T20:45:09.675" v="24"/>
        <pc:sldMkLst>
          <pc:docMk/>
          <pc:sldMk cId="867145122" sldId="2147374929"/>
        </pc:sldMkLst>
      </pc:sldChg>
      <pc:sldChg chg="add">
        <pc:chgData name="Merethe Anette Ryen" userId="S::merethear@uia.no::1a0d79ba-99a9-4ffc-bb02-a2067f6f93d6" providerId="AD" clId="Web-{F9E696CD-DEE2-4690-8945-10B6F8665B7F}" dt="2025-02-09T20:44:46.487" v="23"/>
        <pc:sldMkLst>
          <pc:docMk/>
          <pc:sldMk cId="1755328289" sldId="2147375027"/>
        </pc:sldMkLst>
      </pc:sldChg>
      <pc:sldChg chg="add mod modShow">
        <pc:chgData name="Merethe Anette Ryen" userId="S::merethear@uia.no::1a0d79ba-99a9-4ffc-bb02-a2067f6f93d6" providerId="AD" clId="Web-{F9E696CD-DEE2-4690-8945-10B6F8665B7F}" dt="2025-02-09T20:41:18.703" v="22"/>
        <pc:sldMkLst>
          <pc:docMk/>
          <pc:sldMk cId="835834864" sldId="2147375048"/>
        </pc:sldMkLst>
      </pc:sldChg>
      <pc:sldChg chg="add mod modShow">
        <pc:chgData name="Merethe Anette Ryen" userId="S::merethear@uia.no::1a0d79ba-99a9-4ffc-bb02-a2067f6f93d6" providerId="AD" clId="Web-{F9E696CD-DEE2-4690-8945-10B6F8665B7F}" dt="2025-02-09T20:41:18.656" v="21"/>
        <pc:sldMkLst>
          <pc:docMk/>
          <pc:sldMk cId="3890017153" sldId="2147375049"/>
        </pc:sldMkLst>
      </pc:sldChg>
      <pc:sldChg chg="modSp">
        <pc:chgData name="Merethe Anette Ryen" userId="S::merethear@uia.no::1a0d79ba-99a9-4ffc-bb02-a2067f6f93d6" providerId="AD" clId="Web-{F9E696CD-DEE2-4690-8945-10B6F8665B7F}" dt="2025-02-09T20:46:24.260" v="36" actId="20577"/>
        <pc:sldMkLst>
          <pc:docMk/>
          <pc:sldMk cId="3942245644" sldId="2147375163"/>
        </pc:sldMkLst>
      </pc:sldChg>
    </pc:docChg>
  </pc:docChgLst>
  <pc:docChgLst>
    <pc:chgData name="Merethe Anette Ryen" userId="1a0d79ba-99a9-4ffc-bb02-a2067f6f93d6" providerId="ADAL" clId="{865A7EA6-F471-40A3-A353-4DE89A2B2C06}"/>
    <pc:docChg chg="undo custSel addSld delSld modSld">
      <pc:chgData name="Merethe Anette Ryen" userId="1a0d79ba-99a9-4ffc-bb02-a2067f6f93d6" providerId="ADAL" clId="{865A7EA6-F471-40A3-A353-4DE89A2B2C06}" dt="2025-03-13T11:27:45.489" v="11894" actId="20577"/>
      <pc:docMkLst>
        <pc:docMk/>
      </pc:docMkLst>
      <pc:sldChg chg="del modNotesTx">
        <pc:chgData name="Merethe Anette Ryen" userId="1a0d79ba-99a9-4ffc-bb02-a2067f6f93d6" providerId="ADAL" clId="{865A7EA6-F471-40A3-A353-4DE89A2B2C06}" dt="2025-03-13T09:54:20.939" v="3059" actId="2696"/>
        <pc:sldMkLst>
          <pc:docMk/>
          <pc:sldMk cId="2049957321" sldId="2147374838"/>
        </pc:sldMkLst>
      </pc:sldChg>
      <pc:sldChg chg="modSp add mod modNotesTx">
        <pc:chgData name="Merethe Anette Ryen" userId="1a0d79ba-99a9-4ffc-bb02-a2067f6f93d6" providerId="ADAL" clId="{865A7EA6-F471-40A3-A353-4DE89A2B2C06}" dt="2025-03-13T11:27:45.489" v="11894" actId="20577"/>
        <pc:sldMkLst>
          <pc:docMk/>
          <pc:sldMk cId="3189353901" sldId="2147374956"/>
        </pc:sldMkLst>
        <pc:spChg chg="mod">
          <ac:chgData name="Merethe Anette Ryen" userId="1a0d79ba-99a9-4ffc-bb02-a2067f6f93d6" providerId="ADAL" clId="{865A7EA6-F471-40A3-A353-4DE89A2B2C06}" dt="2025-03-13T10:16:52.683" v="4692" actId="20577"/>
          <ac:spMkLst>
            <pc:docMk/>
            <pc:sldMk cId="3189353901" sldId="2147374956"/>
            <ac:spMk id="4" creationId="{7C79EE06-717F-1CD2-3194-0C441672281A}"/>
          </ac:spMkLst>
        </pc:spChg>
        <pc:spChg chg="mod">
          <ac:chgData name="Merethe Anette Ryen" userId="1a0d79ba-99a9-4ffc-bb02-a2067f6f93d6" providerId="ADAL" clId="{865A7EA6-F471-40A3-A353-4DE89A2B2C06}" dt="2025-03-13T08:57:32.216" v="573" actId="20577"/>
          <ac:spMkLst>
            <pc:docMk/>
            <pc:sldMk cId="3189353901" sldId="2147374956"/>
            <ac:spMk id="11" creationId="{16D90E59-4B92-1657-4B38-574DADDD2B93}"/>
          </ac:spMkLst>
        </pc:spChg>
        <pc:spChg chg="mod">
          <ac:chgData name="Merethe Anette Ryen" userId="1a0d79ba-99a9-4ffc-bb02-a2067f6f93d6" providerId="ADAL" clId="{865A7EA6-F471-40A3-A353-4DE89A2B2C06}" dt="2025-03-13T10:09:07.805" v="3645" actId="20577"/>
          <ac:spMkLst>
            <pc:docMk/>
            <pc:sldMk cId="3189353901" sldId="2147374956"/>
            <ac:spMk id="13" creationId="{82F622AD-3E56-A1C0-FC7D-1F1E1C0C9A28}"/>
          </ac:spMkLst>
        </pc:spChg>
        <pc:spChg chg="mod">
          <ac:chgData name="Merethe Anette Ryen" userId="1a0d79ba-99a9-4ffc-bb02-a2067f6f93d6" providerId="ADAL" clId="{865A7EA6-F471-40A3-A353-4DE89A2B2C06}" dt="2025-03-13T08:51:31.539" v="369" actId="1076"/>
          <ac:spMkLst>
            <pc:docMk/>
            <pc:sldMk cId="3189353901" sldId="2147374956"/>
            <ac:spMk id="18" creationId="{00C5585A-CA16-4E78-E7C4-05DA6DFB1F84}"/>
          </ac:spMkLst>
        </pc:spChg>
        <pc:spChg chg="mod">
          <ac:chgData name="Merethe Anette Ryen" userId="1a0d79ba-99a9-4ffc-bb02-a2067f6f93d6" providerId="ADAL" clId="{865A7EA6-F471-40A3-A353-4DE89A2B2C06}" dt="2025-03-13T08:51:27.978" v="368" actId="1076"/>
          <ac:spMkLst>
            <pc:docMk/>
            <pc:sldMk cId="3189353901" sldId="2147374956"/>
            <ac:spMk id="21" creationId="{4424A817-21BF-EE27-4E8A-3CBCDFC6A89B}"/>
          </ac:spMkLst>
        </pc:spChg>
      </pc:sldChg>
      <pc:sldChg chg="addSp modSp mod">
        <pc:chgData name="Merethe Anette Ryen" userId="1a0d79ba-99a9-4ffc-bb02-a2067f6f93d6" providerId="ADAL" clId="{865A7EA6-F471-40A3-A353-4DE89A2B2C06}" dt="2025-03-11T15:58:33.935" v="196" actId="1076"/>
        <pc:sldMkLst>
          <pc:docMk/>
          <pc:sldMk cId="2043421533" sldId="2147375155"/>
        </pc:sldMkLst>
        <pc:spChg chg="add mod">
          <ac:chgData name="Merethe Anette Ryen" userId="1a0d79ba-99a9-4ffc-bb02-a2067f6f93d6" providerId="ADAL" clId="{865A7EA6-F471-40A3-A353-4DE89A2B2C06}" dt="2025-03-11T15:57:45.871" v="185" actId="20577"/>
          <ac:spMkLst>
            <pc:docMk/>
            <pc:sldMk cId="2043421533" sldId="2147375155"/>
            <ac:spMk id="12" creationId="{7C894364-36D9-CCBA-B74E-BB611A7ECD54}"/>
          </ac:spMkLst>
        </pc:spChg>
        <pc:spChg chg="mod">
          <ac:chgData name="Merethe Anette Ryen" userId="1a0d79ba-99a9-4ffc-bb02-a2067f6f93d6" providerId="ADAL" clId="{865A7EA6-F471-40A3-A353-4DE89A2B2C06}" dt="2025-03-10T14:11:06.909" v="11" actId="1076"/>
          <ac:spMkLst>
            <pc:docMk/>
            <pc:sldMk cId="2043421533" sldId="2147375155"/>
            <ac:spMk id="42" creationId="{A405ED21-5967-C4D4-10F9-5B91D4B347EE}"/>
          </ac:spMkLst>
        </pc:spChg>
        <pc:spChg chg="mod">
          <ac:chgData name="Merethe Anette Ryen" userId="1a0d79ba-99a9-4ffc-bb02-a2067f6f93d6" providerId="ADAL" clId="{865A7EA6-F471-40A3-A353-4DE89A2B2C06}" dt="2025-03-10T14:11:15.865" v="13" actId="1076"/>
          <ac:spMkLst>
            <pc:docMk/>
            <pc:sldMk cId="2043421533" sldId="2147375155"/>
            <ac:spMk id="43" creationId="{01E45C46-EF6B-C053-FBD6-3E47870B05F4}"/>
          </ac:spMkLst>
        </pc:spChg>
        <pc:spChg chg="mod">
          <ac:chgData name="Merethe Anette Ryen" userId="1a0d79ba-99a9-4ffc-bb02-a2067f6f93d6" providerId="ADAL" clId="{865A7EA6-F471-40A3-A353-4DE89A2B2C06}" dt="2025-03-10T14:10:49.411" v="8" actId="1076"/>
          <ac:spMkLst>
            <pc:docMk/>
            <pc:sldMk cId="2043421533" sldId="2147375155"/>
            <ac:spMk id="45" creationId="{2758E2F8-8A4B-559D-6023-A39C9C0115DB}"/>
          </ac:spMkLst>
        </pc:spChg>
        <pc:spChg chg="mod">
          <ac:chgData name="Merethe Anette Ryen" userId="1a0d79ba-99a9-4ffc-bb02-a2067f6f93d6" providerId="ADAL" clId="{865A7EA6-F471-40A3-A353-4DE89A2B2C06}" dt="2025-03-11T15:58:33.935" v="196" actId="1076"/>
          <ac:spMkLst>
            <pc:docMk/>
            <pc:sldMk cId="2043421533" sldId="2147375155"/>
            <ac:spMk id="50" creationId="{9D060243-2818-3BC4-E4EF-3A5B530A5320}"/>
          </ac:spMkLst>
        </pc:spChg>
        <pc:picChg chg="add mod">
          <ac:chgData name="Merethe Anette Ryen" userId="1a0d79ba-99a9-4ffc-bb02-a2067f6f93d6" providerId="ADAL" clId="{865A7EA6-F471-40A3-A353-4DE89A2B2C06}" dt="2025-03-10T14:11:45.336" v="15" actId="1076"/>
          <ac:picMkLst>
            <pc:docMk/>
            <pc:sldMk cId="2043421533" sldId="2147375155"/>
            <ac:picMk id="9" creationId="{E0ECC15A-FBC6-FD09-5C41-D2C9D920110B}"/>
          </ac:picMkLst>
        </pc:picChg>
        <pc:picChg chg="mod">
          <ac:chgData name="Merethe Anette Ryen" userId="1a0d79ba-99a9-4ffc-bb02-a2067f6f93d6" providerId="ADAL" clId="{865A7EA6-F471-40A3-A353-4DE89A2B2C06}" dt="2025-03-10T14:11:10.638" v="12" actId="1076"/>
          <ac:picMkLst>
            <pc:docMk/>
            <pc:sldMk cId="2043421533" sldId="2147375155"/>
            <ac:picMk id="10" creationId="{4CAD4239-20A9-B294-DDF6-F33A8F14414E}"/>
          </ac:picMkLst>
        </pc:picChg>
        <pc:picChg chg="mod">
          <ac:chgData name="Merethe Anette Ryen" userId="1a0d79ba-99a9-4ffc-bb02-a2067f6f93d6" providerId="ADAL" clId="{865A7EA6-F471-40A3-A353-4DE89A2B2C06}" dt="2025-03-10T14:11:02.093" v="10" actId="1076"/>
          <ac:picMkLst>
            <pc:docMk/>
            <pc:sldMk cId="2043421533" sldId="2147375155"/>
            <ac:picMk id="11" creationId="{E5786744-DFA1-735E-439A-9636391E990B}"/>
          </ac:picMkLst>
        </pc:picChg>
        <pc:picChg chg="mod">
          <ac:chgData name="Merethe Anette Ryen" userId="1a0d79ba-99a9-4ffc-bb02-a2067f6f93d6" providerId="ADAL" clId="{865A7EA6-F471-40A3-A353-4DE89A2B2C06}" dt="2025-03-10T14:10:17.683" v="3" actId="1036"/>
          <ac:picMkLst>
            <pc:docMk/>
            <pc:sldMk cId="2043421533" sldId="2147375155"/>
            <ac:picMk id="16" creationId="{48934AD9-988A-79C9-F65C-3CC5362453EC}"/>
          </ac:picMkLst>
        </pc:picChg>
        <pc:picChg chg="mod">
          <ac:chgData name="Merethe Anette Ryen" userId="1a0d79ba-99a9-4ffc-bb02-a2067f6f93d6" providerId="ADAL" clId="{865A7EA6-F471-40A3-A353-4DE89A2B2C06}" dt="2025-03-10T14:10:54.246" v="9" actId="1076"/>
          <ac:picMkLst>
            <pc:docMk/>
            <pc:sldMk cId="2043421533" sldId="2147375155"/>
            <ac:picMk id="35" creationId="{B05B18DF-ABE9-6782-6CD8-940A2F4576D1}"/>
          </ac:picMkLst>
        </pc:picChg>
      </pc:sldChg>
      <pc:sldChg chg="addSp delSp modSp add mod modNotesTx">
        <pc:chgData name="Merethe Anette Ryen" userId="1a0d79ba-99a9-4ffc-bb02-a2067f6f93d6" providerId="ADAL" clId="{865A7EA6-F471-40A3-A353-4DE89A2B2C06}" dt="2025-03-13T11:24:40.753" v="11480" actId="20577"/>
        <pc:sldMkLst>
          <pc:docMk/>
          <pc:sldMk cId="815281044" sldId="2147375190"/>
        </pc:sldMkLst>
        <pc:spChg chg="mod">
          <ac:chgData name="Merethe Anette Ryen" userId="1a0d79ba-99a9-4ffc-bb02-a2067f6f93d6" providerId="ADAL" clId="{865A7EA6-F471-40A3-A353-4DE89A2B2C06}" dt="2025-03-13T09:01:36.021" v="811" actId="1076"/>
          <ac:spMkLst>
            <pc:docMk/>
            <pc:sldMk cId="815281044" sldId="2147375190"/>
            <ac:spMk id="3" creationId="{5D77C627-6417-FFBF-3E80-D6219F664697}"/>
          </ac:spMkLst>
        </pc:spChg>
        <pc:spChg chg="mod">
          <ac:chgData name="Merethe Anette Ryen" userId="1a0d79ba-99a9-4ffc-bb02-a2067f6f93d6" providerId="ADAL" clId="{865A7EA6-F471-40A3-A353-4DE89A2B2C06}" dt="2025-03-13T08:43:40.702" v="352" actId="20577"/>
          <ac:spMkLst>
            <pc:docMk/>
            <pc:sldMk cId="815281044" sldId="2147375190"/>
            <ac:spMk id="4" creationId="{7BC944E9-9961-5805-600E-7C30349BFFD6}"/>
          </ac:spMkLst>
        </pc:spChg>
        <pc:spChg chg="mod">
          <ac:chgData name="Merethe Anette Ryen" userId="1a0d79ba-99a9-4ffc-bb02-a2067f6f93d6" providerId="ADAL" clId="{865A7EA6-F471-40A3-A353-4DE89A2B2C06}" dt="2025-03-13T10:31:18.709" v="5638" actId="20577"/>
          <ac:spMkLst>
            <pc:docMk/>
            <pc:sldMk cId="815281044" sldId="2147375190"/>
            <ac:spMk id="9" creationId="{36359BB8-8E0B-2BFD-3C66-8A9C85A101D7}"/>
          </ac:spMkLst>
        </pc:spChg>
        <pc:spChg chg="mod">
          <ac:chgData name="Merethe Anette Ryen" userId="1a0d79ba-99a9-4ffc-bb02-a2067f6f93d6" providerId="ADAL" clId="{865A7EA6-F471-40A3-A353-4DE89A2B2C06}" dt="2025-03-13T08:44:04.154" v="355" actId="20577"/>
          <ac:spMkLst>
            <pc:docMk/>
            <pc:sldMk cId="815281044" sldId="2147375190"/>
            <ac:spMk id="11" creationId="{89CE465A-DD91-B214-7E7D-C95CF3269666}"/>
          </ac:spMkLst>
        </pc:spChg>
        <pc:spChg chg="mod">
          <ac:chgData name="Merethe Anette Ryen" userId="1a0d79ba-99a9-4ffc-bb02-a2067f6f93d6" providerId="ADAL" clId="{865A7EA6-F471-40A3-A353-4DE89A2B2C06}" dt="2025-03-13T10:36:25.217" v="6084" actId="14100"/>
          <ac:spMkLst>
            <pc:docMk/>
            <pc:sldMk cId="815281044" sldId="2147375190"/>
            <ac:spMk id="13" creationId="{FE065EAA-3103-5A27-AAAC-C8E1D2AEA5B4}"/>
          </ac:spMkLst>
        </pc:spChg>
        <pc:spChg chg="mod">
          <ac:chgData name="Merethe Anette Ryen" userId="1a0d79ba-99a9-4ffc-bb02-a2067f6f93d6" providerId="ADAL" clId="{865A7EA6-F471-40A3-A353-4DE89A2B2C06}" dt="2025-03-13T10:40:13.508" v="6439" actId="14100"/>
          <ac:spMkLst>
            <pc:docMk/>
            <pc:sldMk cId="815281044" sldId="2147375190"/>
            <ac:spMk id="15" creationId="{6DF6037F-1205-2E22-6457-882C02C6D888}"/>
          </ac:spMkLst>
        </pc:spChg>
        <pc:spChg chg="mod">
          <ac:chgData name="Merethe Anette Ryen" userId="1a0d79ba-99a9-4ffc-bb02-a2067f6f93d6" providerId="ADAL" clId="{865A7EA6-F471-40A3-A353-4DE89A2B2C06}" dt="2025-03-13T10:52:30.447" v="7510" actId="20577"/>
          <ac:spMkLst>
            <pc:docMk/>
            <pc:sldMk cId="815281044" sldId="2147375190"/>
            <ac:spMk id="18" creationId="{618DB6D9-8B5E-07EF-D286-3D48465E9AAF}"/>
          </ac:spMkLst>
        </pc:spChg>
        <pc:spChg chg="mod">
          <ac:chgData name="Merethe Anette Ryen" userId="1a0d79ba-99a9-4ffc-bb02-a2067f6f93d6" providerId="ADAL" clId="{865A7EA6-F471-40A3-A353-4DE89A2B2C06}" dt="2025-03-13T10:38:47.591" v="6208" actId="1076"/>
          <ac:spMkLst>
            <pc:docMk/>
            <pc:sldMk cId="815281044" sldId="2147375190"/>
            <ac:spMk id="20" creationId="{F0631157-1F59-A00C-5F20-D006718CDFFE}"/>
          </ac:spMkLst>
        </pc:spChg>
        <pc:spChg chg="mod">
          <ac:chgData name="Merethe Anette Ryen" userId="1a0d79ba-99a9-4ffc-bb02-a2067f6f93d6" providerId="ADAL" clId="{865A7EA6-F471-40A3-A353-4DE89A2B2C06}" dt="2025-03-13T10:38:46.265" v="6207" actId="1035"/>
          <ac:spMkLst>
            <pc:docMk/>
            <pc:sldMk cId="815281044" sldId="2147375190"/>
            <ac:spMk id="21" creationId="{DCBAAEFA-5838-73B4-5315-3CAEE44BBE4F}"/>
          </ac:spMkLst>
        </pc:spChg>
        <pc:spChg chg="mod">
          <ac:chgData name="Merethe Anette Ryen" userId="1a0d79ba-99a9-4ffc-bb02-a2067f6f93d6" providerId="ADAL" clId="{865A7EA6-F471-40A3-A353-4DE89A2B2C06}" dt="2025-03-13T11:05:31.575" v="9353" actId="20577"/>
          <ac:spMkLst>
            <pc:docMk/>
            <pc:sldMk cId="815281044" sldId="2147375190"/>
            <ac:spMk id="25" creationId="{B4530721-79EE-0446-B707-FA833CC1ACC4}"/>
          </ac:spMkLst>
        </pc:spChg>
        <pc:spChg chg="mod">
          <ac:chgData name="Merethe Anette Ryen" userId="1a0d79ba-99a9-4ffc-bb02-a2067f6f93d6" providerId="ADAL" clId="{865A7EA6-F471-40A3-A353-4DE89A2B2C06}" dt="2025-03-13T09:18:30.063" v="1611" actId="1076"/>
          <ac:spMkLst>
            <pc:docMk/>
            <pc:sldMk cId="815281044" sldId="2147375190"/>
            <ac:spMk id="26" creationId="{CF3F335D-C07D-0933-7502-00B9B6DCA503}"/>
          </ac:spMkLst>
        </pc:spChg>
        <pc:spChg chg="mod">
          <ac:chgData name="Merethe Anette Ryen" userId="1a0d79ba-99a9-4ffc-bb02-a2067f6f93d6" providerId="ADAL" clId="{865A7EA6-F471-40A3-A353-4DE89A2B2C06}" dt="2025-03-13T09:31:54.576" v="2165" actId="20577"/>
          <ac:spMkLst>
            <pc:docMk/>
            <pc:sldMk cId="815281044" sldId="2147375190"/>
            <ac:spMk id="31" creationId="{37F5EDE9-27E6-2CD2-55FB-92D060D40C3C}"/>
          </ac:spMkLst>
        </pc:spChg>
        <pc:spChg chg="mod">
          <ac:chgData name="Merethe Anette Ryen" userId="1a0d79ba-99a9-4ffc-bb02-a2067f6f93d6" providerId="ADAL" clId="{865A7EA6-F471-40A3-A353-4DE89A2B2C06}" dt="2025-03-13T09:32:14.549" v="2169" actId="20577"/>
          <ac:spMkLst>
            <pc:docMk/>
            <pc:sldMk cId="815281044" sldId="2147375190"/>
            <ac:spMk id="32" creationId="{95472ECF-7A8B-8431-64E9-B2BB9FDB6A84}"/>
          </ac:spMkLst>
        </pc:spChg>
        <pc:spChg chg="add mod">
          <ac:chgData name="Merethe Anette Ryen" userId="1a0d79ba-99a9-4ffc-bb02-a2067f6f93d6" providerId="ADAL" clId="{865A7EA6-F471-40A3-A353-4DE89A2B2C06}" dt="2025-03-13T09:33:01.508" v="2211" actId="1076"/>
          <ac:spMkLst>
            <pc:docMk/>
            <pc:sldMk cId="815281044" sldId="2147375190"/>
            <ac:spMk id="43" creationId="{9FC6EE7C-80D6-C994-C3F4-526A8F184DA2}"/>
          </ac:spMkLst>
        </pc:spChg>
        <pc:spChg chg="mod">
          <ac:chgData name="Merethe Anette Ryen" userId="1a0d79ba-99a9-4ffc-bb02-a2067f6f93d6" providerId="ADAL" clId="{865A7EA6-F471-40A3-A353-4DE89A2B2C06}" dt="2025-03-13T10:55:47.268" v="7987" actId="20577"/>
          <ac:spMkLst>
            <pc:docMk/>
            <pc:sldMk cId="815281044" sldId="2147375190"/>
            <ac:spMk id="44" creationId="{1B6DB1FE-6409-1FBE-4868-52AE8C2FF20F}"/>
          </ac:spMkLst>
        </pc:spChg>
        <pc:picChg chg="del mod">
          <ac:chgData name="Merethe Anette Ryen" userId="1a0d79ba-99a9-4ffc-bb02-a2067f6f93d6" providerId="ADAL" clId="{865A7EA6-F471-40A3-A353-4DE89A2B2C06}" dt="2025-03-13T09:11:28.822" v="1206" actId="21"/>
          <ac:picMkLst>
            <pc:docMk/>
            <pc:sldMk cId="815281044" sldId="2147375190"/>
            <ac:picMk id="6" creationId="{CCAC93BA-48AE-FB32-990D-31114AB44DA7}"/>
          </ac:picMkLst>
        </pc:picChg>
        <pc:picChg chg="del">
          <ac:chgData name="Merethe Anette Ryen" userId="1a0d79ba-99a9-4ffc-bb02-a2067f6f93d6" providerId="ADAL" clId="{865A7EA6-F471-40A3-A353-4DE89A2B2C06}" dt="2025-03-13T09:22:39.369" v="1717" actId="21"/>
          <ac:picMkLst>
            <pc:docMk/>
            <pc:sldMk cId="815281044" sldId="2147375190"/>
            <ac:picMk id="8" creationId="{4A267CAC-8CC1-1743-81E7-4B3B4FE39BFD}"/>
          </ac:picMkLst>
        </pc:picChg>
        <pc:picChg chg="mod">
          <ac:chgData name="Merethe Anette Ryen" userId="1a0d79ba-99a9-4ffc-bb02-a2067f6f93d6" providerId="ADAL" clId="{865A7EA6-F471-40A3-A353-4DE89A2B2C06}" dt="2025-03-13T09:31:48.939" v="2162" actId="1076"/>
          <ac:picMkLst>
            <pc:docMk/>
            <pc:sldMk cId="815281044" sldId="2147375190"/>
            <ac:picMk id="19" creationId="{493FDB38-F94F-68B0-AE90-66B3A812F6A9}"/>
          </ac:picMkLst>
        </pc:picChg>
        <pc:picChg chg="del">
          <ac:chgData name="Merethe Anette Ryen" userId="1a0d79ba-99a9-4ffc-bb02-a2067f6f93d6" providerId="ADAL" clId="{865A7EA6-F471-40A3-A353-4DE89A2B2C06}" dt="2025-03-13T09:05:32.009" v="1035" actId="21"/>
          <ac:picMkLst>
            <pc:docMk/>
            <pc:sldMk cId="815281044" sldId="2147375190"/>
            <ac:picMk id="22" creationId="{3154FED7-B880-896E-B8AF-9E8188696EB6}"/>
          </ac:picMkLst>
        </pc:picChg>
        <pc:picChg chg="add mod">
          <ac:chgData name="Merethe Anette Ryen" userId="1a0d79ba-99a9-4ffc-bb02-a2067f6f93d6" providerId="ADAL" clId="{865A7EA6-F471-40A3-A353-4DE89A2B2C06}" dt="2025-03-13T09:33:53.488" v="2224" actId="1076"/>
          <ac:picMkLst>
            <pc:docMk/>
            <pc:sldMk cId="815281044" sldId="2147375190"/>
            <ac:picMk id="23" creationId="{9DEE55FC-F011-AC1B-DCA2-09C83EB67CE1}"/>
          </ac:picMkLst>
        </pc:picChg>
        <pc:picChg chg="del">
          <ac:chgData name="Merethe Anette Ryen" userId="1a0d79ba-99a9-4ffc-bb02-a2067f6f93d6" providerId="ADAL" clId="{865A7EA6-F471-40A3-A353-4DE89A2B2C06}" dt="2025-03-13T09:05:34.332" v="1036" actId="21"/>
          <ac:picMkLst>
            <pc:docMk/>
            <pc:sldMk cId="815281044" sldId="2147375190"/>
            <ac:picMk id="24" creationId="{75D6F618-844D-A87F-2E98-58A5D8F11CF2}"/>
          </ac:picMkLst>
        </pc:picChg>
        <pc:picChg chg="add mod">
          <ac:chgData name="Merethe Anette Ryen" userId="1a0d79ba-99a9-4ffc-bb02-a2067f6f93d6" providerId="ADAL" clId="{865A7EA6-F471-40A3-A353-4DE89A2B2C06}" dt="2025-03-13T09:27:26.437" v="1876" actId="1076"/>
          <ac:picMkLst>
            <pc:docMk/>
            <pc:sldMk cId="815281044" sldId="2147375190"/>
            <ac:picMk id="27" creationId="{BB4D5037-F95B-F906-F43D-C953AF4645C4}"/>
          </ac:picMkLst>
        </pc:picChg>
        <pc:picChg chg="mod">
          <ac:chgData name="Merethe Anette Ryen" userId="1a0d79ba-99a9-4ffc-bb02-a2067f6f93d6" providerId="ADAL" clId="{865A7EA6-F471-40A3-A353-4DE89A2B2C06}" dt="2025-03-13T09:32:11.980" v="2167" actId="1076"/>
          <ac:picMkLst>
            <pc:docMk/>
            <pc:sldMk cId="815281044" sldId="2147375190"/>
            <ac:picMk id="29" creationId="{583BD556-85C4-F0B2-E1C1-29FC40831F60}"/>
          </ac:picMkLst>
        </pc:picChg>
        <pc:picChg chg="add del mod">
          <ac:chgData name="Merethe Anette Ryen" userId="1a0d79ba-99a9-4ffc-bb02-a2067f6f93d6" providerId="ADAL" clId="{865A7EA6-F471-40A3-A353-4DE89A2B2C06}" dt="2025-03-13T09:11:31.915" v="1207" actId="1076"/>
          <ac:picMkLst>
            <pc:docMk/>
            <pc:sldMk cId="815281044" sldId="2147375190"/>
            <ac:picMk id="30" creationId="{0D083443-753C-4492-F855-785877CB83CB}"/>
          </ac:picMkLst>
        </pc:picChg>
        <pc:picChg chg="add mod">
          <ac:chgData name="Merethe Anette Ryen" userId="1a0d79ba-99a9-4ffc-bb02-a2067f6f93d6" providerId="ADAL" clId="{865A7EA6-F471-40A3-A353-4DE89A2B2C06}" dt="2025-03-13T09:34:14.555" v="2229" actId="1076"/>
          <ac:picMkLst>
            <pc:docMk/>
            <pc:sldMk cId="815281044" sldId="2147375190"/>
            <ac:picMk id="33" creationId="{421EA857-C2E7-F7FB-BAE6-D3F62E821718}"/>
          </ac:picMkLst>
        </pc:picChg>
        <pc:picChg chg="add mod">
          <ac:chgData name="Merethe Anette Ryen" userId="1a0d79ba-99a9-4ffc-bb02-a2067f6f93d6" providerId="ADAL" clId="{865A7EA6-F471-40A3-A353-4DE89A2B2C06}" dt="2025-03-13T09:33:21.348" v="2215" actId="1076"/>
          <ac:picMkLst>
            <pc:docMk/>
            <pc:sldMk cId="815281044" sldId="2147375190"/>
            <ac:picMk id="34" creationId="{A0DF3B7C-03C8-A855-CDB7-2AA9F3CA18B8}"/>
          </ac:picMkLst>
        </pc:picChg>
        <pc:picChg chg="add mod">
          <ac:chgData name="Merethe Anette Ryen" userId="1a0d79ba-99a9-4ffc-bb02-a2067f6f93d6" providerId="ADAL" clId="{865A7EA6-F471-40A3-A353-4DE89A2B2C06}" dt="2025-03-13T09:33:57.514" v="2225" actId="1076"/>
          <ac:picMkLst>
            <pc:docMk/>
            <pc:sldMk cId="815281044" sldId="2147375190"/>
            <ac:picMk id="36" creationId="{10179A4C-CAA2-C755-7410-35732B2689A9}"/>
          </ac:picMkLst>
        </pc:picChg>
        <pc:picChg chg="del mod">
          <ac:chgData name="Merethe Anette Ryen" userId="1a0d79ba-99a9-4ffc-bb02-a2067f6f93d6" providerId="ADAL" clId="{865A7EA6-F471-40A3-A353-4DE89A2B2C06}" dt="2025-03-13T09:28:52.614" v="1976" actId="21"/>
          <ac:picMkLst>
            <pc:docMk/>
            <pc:sldMk cId="815281044" sldId="2147375190"/>
            <ac:picMk id="37" creationId="{66D1C359-2C31-67A4-B0F7-6A523A39FFCF}"/>
          </ac:picMkLst>
        </pc:picChg>
        <pc:picChg chg="add mod">
          <ac:chgData name="Merethe Anette Ryen" userId="1a0d79ba-99a9-4ffc-bb02-a2067f6f93d6" providerId="ADAL" clId="{865A7EA6-F471-40A3-A353-4DE89A2B2C06}" dt="2025-03-13T09:34:33.674" v="2236" actId="14100"/>
          <ac:picMkLst>
            <pc:docMk/>
            <pc:sldMk cId="815281044" sldId="2147375190"/>
            <ac:picMk id="39" creationId="{7288FCD6-D4CB-1F83-E9BF-E6E0AB33AE43}"/>
          </ac:picMkLst>
        </pc:picChg>
        <pc:picChg chg="del mod">
          <ac:chgData name="Merethe Anette Ryen" userId="1a0d79ba-99a9-4ffc-bb02-a2067f6f93d6" providerId="ADAL" clId="{865A7EA6-F471-40A3-A353-4DE89A2B2C06}" dt="2025-03-13T09:29:09.882" v="1978" actId="21"/>
          <ac:picMkLst>
            <pc:docMk/>
            <pc:sldMk cId="815281044" sldId="2147375190"/>
            <ac:picMk id="41" creationId="{A29FC61E-1A02-212B-A4F6-1259D57C6BCC}"/>
          </ac:picMkLst>
        </pc:picChg>
        <pc:picChg chg="add mod">
          <ac:chgData name="Merethe Anette Ryen" userId="1a0d79ba-99a9-4ffc-bb02-a2067f6f93d6" providerId="ADAL" clId="{865A7EA6-F471-40A3-A353-4DE89A2B2C06}" dt="2025-03-13T09:33:03.973" v="2212" actId="1076"/>
          <ac:picMkLst>
            <pc:docMk/>
            <pc:sldMk cId="815281044" sldId="2147375190"/>
            <ac:picMk id="42" creationId="{5F17787A-8D13-A7D0-4591-B67419F0AA8F}"/>
          </ac:picMkLst>
        </pc:picChg>
        <pc:picChg chg="del mod">
          <ac:chgData name="Merethe Anette Ryen" userId="1a0d79ba-99a9-4ffc-bb02-a2067f6f93d6" providerId="ADAL" clId="{865A7EA6-F471-40A3-A353-4DE89A2B2C06}" dt="2025-03-13T09:28:50.363" v="1975" actId="21"/>
          <ac:picMkLst>
            <pc:docMk/>
            <pc:sldMk cId="815281044" sldId="2147375190"/>
            <ac:picMk id="66" creationId="{D23F7F74-B3B5-4847-3258-325C9AF6467E}"/>
          </ac:picMkLst>
        </pc:picChg>
      </pc:sldChg>
    </pc:docChg>
  </pc:docChgLst>
  <pc:docChgLst>
    <pc:chgData name="Merethe Anette Ryen" userId="1a0d79ba-99a9-4ffc-bb02-a2067f6f93d6" providerId="ADAL" clId="{D7F7CBB2-BE9C-44FD-9A99-2F252A214EC7}"/>
    <pc:docChg chg="undo custSel addSld delSld modSld">
      <pc:chgData name="Merethe Anette Ryen" userId="1a0d79ba-99a9-4ffc-bb02-a2067f6f93d6" providerId="ADAL" clId="{D7F7CBB2-BE9C-44FD-9A99-2F252A214EC7}" dt="2025-02-05T08:54:27.478" v="3445" actId="207"/>
      <pc:docMkLst>
        <pc:docMk/>
      </pc:docMkLst>
      <pc:sldChg chg="delSp modSp add del mod">
        <pc:chgData name="Merethe Anette Ryen" userId="1a0d79ba-99a9-4ffc-bb02-a2067f6f93d6" providerId="ADAL" clId="{D7F7CBB2-BE9C-44FD-9A99-2F252A214EC7}" dt="2025-02-04T21:25:56.738" v="2105" actId="2696"/>
        <pc:sldMkLst>
          <pc:docMk/>
          <pc:sldMk cId="3339813252" sldId="8498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803540075" sldId="2147374853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2863162504" sldId="2147374905"/>
        </pc:sldMkLst>
      </pc:sldChg>
      <pc:sldChg chg="add modNotesTx">
        <pc:chgData name="Merethe Anette Ryen" userId="1a0d79ba-99a9-4ffc-bb02-a2067f6f93d6" providerId="ADAL" clId="{D7F7CBB2-BE9C-44FD-9A99-2F252A214EC7}" dt="2025-02-05T08:38:41.466" v="3183" actId="20577"/>
        <pc:sldMkLst>
          <pc:docMk/>
          <pc:sldMk cId="867145122" sldId="2147374929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3213237405" sldId="2147374947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750626931" sldId="2147374972"/>
        </pc:sldMkLst>
      </pc:sldChg>
      <pc:sldChg chg="del">
        <pc:chgData name="Merethe Anette Ryen" userId="1a0d79ba-99a9-4ffc-bb02-a2067f6f93d6" providerId="ADAL" clId="{D7F7CBB2-BE9C-44FD-9A99-2F252A214EC7}" dt="2025-02-04T21:28:02.047" v="2111" actId="2696"/>
        <pc:sldMkLst>
          <pc:docMk/>
          <pc:sldMk cId="1755328289" sldId="2147375027"/>
        </pc:sldMkLst>
      </pc:sldChg>
      <pc:sldChg chg="mod modShow">
        <pc:chgData name="Merethe Anette Ryen" userId="1a0d79ba-99a9-4ffc-bb02-a2067f6f93d6" providerId="ADAL" clId="{D7F7CBB2-BE9C-44FD-9A99-2F252A214EC7}" dt="2025-02-05T08:01:27.837" v="3145" actId="729"/>
        <pc:sldMkLst>
          <pc:docMk/>
          <pc:sldMk cId="835834864" sldId="2147375048"/>
        </pc:sldMkLst>
      </pc:sldChg>
      <pc:sldChg chg="mod modShow">
        <pc:chgData name="Merethe Anette Ryen" userId="1a0d79ba-99a9-4ffc-bb02-a2067f6f93d6" providerId="ADAL" clId="{D7F7CBB2-BE9C-44FD-9A99-2F252A214EC7}" dt="2025-02-05T08:01:31.579" v="3146" actId="729"/>
        <pc:sldMkLst>
          <pc:docMk/>
          <pc:sldMk cId="3890017153" sldId="2147375049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1774082670" sldId="2147375050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3075958768" sldId="2147375070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3034621226" sldId="2147375087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478559102" sldId="2147375092"/>
        </pc:sldMkLst>
      </pc:sldChg>
      <pc:sldChg chg="del">
        <pc:chgData name="Merethe Anette Ryen" userId="1a0d79ba-99a9-4ffc-bb02-a2067f6f93d6" providerId="ADAL" clId="{D7F7CBB2-BE9C-44FD-9A99-2F252A214EC7}" dt="2025-02-04T21:26:04.466" v="2107" actId="2696"/>
        <pc:sldMkLst>
          <pc:docMk/>
          <pc:sldMk cId="1689284088" sldId="2147375093"/>
        </pc:sldMkLst>
      </pc:sldChg>
      <pc:sldChg chg="del">
        <pc:chgData name="Merethe Anette Ryen" userId="1a0d79ba-99a9-4ffc-bb02-a2067f6f93d6" providerId="ADAL" clId="{D7F7CBB2-BE9C-44FD-9A99-2F252A214EC7}" dt="2025-02-04T21:27:47.052" v="2110" actId="2696"/>
        <pc:sldMkLst>
          <pc:docMk/>
          <pc:sldMk cId="1523191371" sldId="2147375097"/>
        </pc:sldMkLst>
      </pc:sldChg>
      <pc:sldChg chg="modSp add mod">
        <pc:chgData name="Merethe Anette Ryen" userId="1a0d79ba-99a9-4ffc-bb02-a2067f6f93d6" providerId="ADAL" clId="{D7F7CBB2-BE9C-44FD-9A99-2F252A214EC7}" dt="2025-02-05T08:54:27.478" v="3445" actId="207"/>
        <pc:sldMkLst>
          <pc:docMk/>
          <pc:sldMk cId="4160144738" sldId="2147375117"/>
        </pc:sldMkLst>
      </pc:sldChg>
      <pc:sldChg chg="addSp delSp modSp mod modCm">
        <pc:chgData name="Merethe Anette Ryen" userId="1a0d79ba-99a9-4ffc-bb02-a2067f6f93d6" providerId="ADAL" clId="{D7F7CBB2-BE9C-44FD-9A99-2F252A214EC7}" dt="2025-02-04T21:40:02.111" v="3144" actId="20577"/>
        <pc:sldMkLst>
          <pc:docMk/>
          <pc:sldMk cId="3523054266" sldId="214737512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erethe Anette Ryen" userId="1a0d79ba-99a9-4ffc-bb02-a2067f6f93d6" providerId="ADAL" clId="{D7F7CBB2-BE9C-44FD-9A99-2F252A214EC7}" dt="2025-02-04T21:24:02.179" v="2097" actId="20577"/>
              <pc2:cmMkLst xmlns:pc2="http://schemas.microsoft.com/office/powerpoint/2019/9/main/command">
                <pc:docMk/>
                <pc:sldMk cId="3523054266" sldId="2147375121"/>
                <pc2:cmMk id="{A38816B6-2E55-4E84-95E4-6914109F0016}"/>
              </pc2:cmMkLst>
            </pc226:cmChg>
          </p:ext>
        </pc:extLst>
      </pc:sldChg>
      <pc:sldChg chg="del">
        <pc:chgData name="Merethe Anette Ryen" userId="1a0d79ba-99a9-4ffc-bb02-a2067f6f93d6" providerId="ADAL" clId="{D7F7CBB2-BE9C-44FD-9A99-2F252A214EC7}" dt="2025-02-04T21:25:46.901" v="2104" actId="2696"/>
        <pc:sldMkLst>
          <pc:docMk/>
          <pc:sldMk cId="3788592572" sldId="2147375122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3409103397" sldId="2147375126"/>
        </pc:sldMkLst>
      </pc:sldChg>
      <pc:sldChg chg="add del">
        <pc:chgData name="Merethe Anette Ryen" userId="1a0d79ba-99a9-4ffc-bb02-a2067f6f93d6" providerId="ADAL" clId="{D7F7CBB2-BE9C-44FD-9A99-2F252A214EC7}" dt="2025-02-04T21:27:10.365" v="2108" actId="2696"/>
        <pc:sldMkLst>
          <pc:docMk/>
          <pc:sldMk cId="2530105111" sldId="2147375127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207113980" sldId="2147375129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2270509108" sldId="2147375130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1927674037" sldId="2147375133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3034412104" sldId="2147375139"/>
        </pc:sldMkLst>
      </pc:sldChg>
      <pc:sldChg chg="del">
        <pc:chgData name="Merethe Anette Ryen" userId="1a0d79ba-99a9-4ffc-bb02-a2067f6f93d6" providerId="ADAL" clId="{D7F7CBB2-BE9C-44FD-9A99-2F252A214EC7}" dt="2025-02-04T21:24:51.500" v="2099" actId="2696"/>
        <pc:sldMkLst>
          <pc:docMk/>
          <pc:sldMk cId="381269129" sldId="2147375144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4267653180" sldId="2147375146"/>
        </pc:sldMkLst>
      </pc:sldChg>
      <pc:sldChg chg="del">
        <pc:chgData name="Merethe Anette Ryen" userId="1a0d79ba-99a9-4ffc-bb02-a2067f6f93d6" providerId="ADAL" clId="{D7F7CBB2-BE9C-44FD-9A99-2F252A214EC7}" dt="2025-02-04T21:25:59.768" v="2106" actId="2696"/>
        <pc:sldMkLst>
          <pc:docMk/>
          <pc:sldMk cId="4016271313" sldId="2147375148"/>
        </pc:sldMkLst>
      </pc:sldChg>
      <pc:sldChg chg="del">
        <pc:chgData name="Merethe Anette Ryen" userId="1a0d79ba-99a9-4ffc-bb02-a2067f6f93d6" providerId="ADAL" clId="{D7F7CBB2-BE9C-44FD-9A99-2F252A214EC7}" dt="2025-02-04T21:28:06.715" v="2112" actId="2696"/>
        <pc:sldMkLst>
          <pc:docMk/>
          <pc:sldMk cId="953953484" sldId="2147375150"/>
        </pc:sldMkLst>
      </pc:sldChg>
      <pc:sldChg chg="del">
        <pc:chgData name="Merethe Anette Ryen" userId="1a0d79ba-99a9-4ffc-bb02-a2067f6f93d6" providerId="ADAL" clId="{D7F7CBB2-BE9C-44FD-9A99-2F252A214EC7}" dt="2025-02-04T21:25:42.946" v="2103" actId="2696"/>
        <pc:sldMkLst>
          <pc:docMk/>
          <pc:sldMk cId="2971801537" sldId="2147375152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2804905959" sldId="2147375153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1260433499" sldId="2147375154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2624057439" sldId="2147375155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805971300" sldId="2147375156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958561077" sldId="2147375157"/>
        </pc:sldMkLst>
      </pc:sldChg>
      <pc:sldChg chg="del">
        <pc:chgData name="Merethe Anette Ryen" userId="1a0d79ba-99a9-4ffc-bb02-a2067f6f93d6" providerId="ADAL" clId="{D7F7CBB2-BE9C-44FD-9A99-2F252A214EC7}" dt="2025-02-04T21:24:13.120" v="2098" actId="2696"/>
        <pc:sldMkLst>
          <pc:docMk/>
          <pc:sldMk cId="305765445" sldId="2147375158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1275035330" sldId="2147375159"/>
        </pc:sldMkLst>
      </pc:sldChg>
      <pc:sldChg chg="addSp delSp modSp add mod">
        <pc:chgData name="Merethe Anette Ryen" userId="1a0d79ba-99a9-4ffc-bb02-a2067f6f93d6" providerId="ADAL" clId="{D7F7CBB2-BE9C-44FD-9A99-2F252A214EC7}" dt="2025-02-04T20:37:56.003" v="163" actId="1076"/>
        <pc:sldMkLst>
          <pc:docMk/>
          <pc:sldMk cId="2939103068" sldId="2147375161"/>
        </pc:sldMkLst>
      </pc:sldChg>
      <pc:sldChg chg="addSp delSp modSp new del mod">
        <pc:chgData name="Merethe Anette Ryen" userId="1a0d79ba-99a9-4ffc-bb02-a2067f6f93d6" providerId="ADAL" clId="{D7F7CBB2-BE9C-44FD-9A99-2F252A214EC7}" dt="2025-02-04T20:41:09.764" v="216" actId="2696"/>
        <pc:sldMkLst>
          <pc:docMk/>
          <pc:sldMk cId="1674896242" sldId="2147375162"/>
        </pc:sldMkLst>
      </pc:sldChg>
      <pc:sldChg chg="modSp add mod modShow">
        <pc:chgData name="Merethe Anette Ryen" userId="1a0d79ba-99a9-4ffc-bb02-a2067f6f93d6" providerId="ADAL" clId="{D7F7CBB2-BE9C-44FD-9A99-2F252A214EC7}" dt="2025-02-05T08:51:26.067" v="3191" actId="20577"/>
        <pc:sldMkLst>
          <pc:docMk/>
          <pc:sldMk cId="2291400217" sldId="2147375162"/>
        </pc:sldMkLst>
      </pc:sldChg>
      <pc:sldChg chg="addSp delSp modSp new mod modNotesTx">
        <pc:chgData name="Merethe Anette Ryen" userId="1a0d79ba-99a9-4ffc-bb02-a2067f6f93d6" providerId="ADAL" clId="{D7F7CBB2-BE9C-44FD-9A99-2F252A214EC7}" dt="2025-02-04T21:12:57.235" v="1835" actId="20577"/>
        <pc:sldMkLst>
          <pc:docMk/>
          <pc:sldMk cId="3942245644" sldId="2147375163"/>
        </pc:sldMkLst>
      </pc:sldChg>
      <pc:sldMasterChg chg="delSldLayout">
        <pc:chgData name="Merethe Anette Ryen" userId="1a0d79ba-99a9-4ffc-bb02-a2067f6f93d6" providerId="ADAL" clId="{D7F7CBB2-BE9C-44FD-9A99-2F252A214EC7}" dt="2025-02-04T21:26:04.466" v="2107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D7F7CBB2-BE9C-44FD-9A99-2F252A214EC7}" dt="2025-02-04T21:25:31.710" v="2102" actId="2696"/>
          <pc:sldLayoutMkLst>
            <pc:docMk/>
            <pc:sldMasterMk cId="1025947034" sldId="2147483648"/>
            <pc:sldLayoutMk cId="4118869379" sldId="2147483799"/>
          </pc:sldLayoutMkLst>
        </pc:sldLayoutChg>
        <pc:sldLayoutChg chg="del">
          <pc:chgData name="Merethe Anette Ryen" userId="1a0d79ba-99a9-4ffc-bb02-a2067f6f93d6" providerId="ADAL" clId="{D7F7CBB2-BE9C-44FD-9A99-2F252A214EC7}" dt="2025-02-04T21:26:04.466" v="2107" actId="2696"/>
          <pc:sldLayoutMkLst>
            <pc:docMk/>
            <pc:sldMasterMk cId="1025947034" sldId="2147483648"/>
            <pc:sldLayoutMk cId="2007730702" sldId="2147483800"/>
          </pc:sldLayoutMkLst>
        </pc:sldLayoutChg>
        <pc:sldLayoutChg chg="del">
          <pc:chgData name="Merethe Anette Ryen" userId="1a0d79ba-99a9-4ffc-bb02-a2067f6f93d6" providerId="ADAL" clId="{D7F7CBB2-BE9C-44FD-9A99-2F252A214EC7}" dt="2025-02-04T21:25:14.932" v="2101" actId="2696"/>
          <pc:sldLayoutMkLst>
            <pc:docMk/>
            <pc:sldMasterMk cId="1025947034" sldId="2147483648"/>
            <pc:sldLayoutMk cId="71684723" sldId="2147483801"/>
          </pc:sldLayoutMkLst>
        </pc:sldLayoutChg>
        <pc:sldLayoutChg chg="del">
          <pc:chgData name="Merethe Anette Ryen" userId="1a0d79ba-99a9-4ffc-bb02-a2067f6f93d6" providerId="ADAL" clId="{D7F7CBB2-BE9C-44FD-9A99-2F252A214EC7}" dt="2025-02-04T21:25:56.738" v="2105" actId="2696"/>
          <pc:sldLayoutMkLst>
            <pc:docMk/>
            <pc:sldMasterMk cId="1025947034" sldId="2147483648"/>
            <pc:sldLayoutMk cId="4172482164" sldId="2147483802"/>
          </pc:sldLayoutMkLst>
        </pc:sldLayoutChg>
      </pc:sldMasterChg>
    </pc:docChg>
  </pc:docChgLst>
  <pc:docChgLst>
    <pc:chgData name="Merethe Anette Ryen" userId="1a0d79ba-99a9-4ffc-bb02-a2067f6f93d6" providerId="ADAL" clId="{38F22C4D-C74C-4941-99A1-13DE67F325F6}"/>
    <pc:docChg chg="undo custSel addSld delSld modSld sldOrd">
      <pc:chgData name="Merethe Anette Ryen" userId="1a0d79ba-99a9-4ffc-bb02-a2067f6f93d6" providerId="ADAL" clId="{38F22C4D-C74C-4941-99A1-13DE67F325F6}" dt="2025-02-26T12:05:58.628" v="20544" actId="20577"/>
      <pc:docMkLst>
        <pc:docMk/>
      </pc:docMkLst>
      <pc:sldChg chg="modSp mod">
        <pc:chgData name="Merethe Anette Ryen" userId="1a0d79ba-99a9-4ffc-bb02-a2067f6f93d6" providerId="ADAL" clId="{38F22C4D-C74C-4941-99A1-13DE67F325F6}" dt="2025-02-24T12:23:03.496" v="2541" actId="1076"/>
        <pc:sldMkLst>
          <pc:docMk/>
          <pc:sldMk cId="1681271319" sldId="2147374655"/>
        </pc:sldMkLst>
        <pc:picChg chg="mod">
          <ac:chgData name="Merethe Anette Ryen" userId="1a0d79ba-99a9-4ffc-bb02-a2067f6f93d6" providerId="ADAL" clId="{38F22C4D-C74C-4941-99A1-13DE67F325F6}" dt="2025-02-24T12:23:03.496" v="2541" actId="1076"/>
          <ac:picMkLst>
            <pc:docMk/>
            <pc:sldMk cId="1681271319" sldId="2147374655"/>
            <ac:picMk id="5" creationId="{E65BC8C9-5319-6141-8C1E-90F2738EDF10}"/>
          </ac:picMkLst>
        </pc:picChg>
      </pc:sldChg>
      <pc:sldChg chg="addSp delSp modSp mod">
        <pc:chgData name="Merethe Anette Ryen" userId="1a0d79ba-99a9-4ffc-bb02-a2067f6f93d6" providerId="ADAL" clId="{38F22C4D-C74C-4941-99A1-13DE67F325F6}" dt="2025-02-21T12:07:48.989" v="2040" actId="21"/>
        <pc:sldMkLst>
          <pc:docMk/>
          <pc:sldMk cId="1803012668" sldId="2147374656"/>
        </pc:sldMkLst>
      </pc:sldChg>
      <pc:sldChg chg="ord">
        <pc:chgData name="Merethe Anette Ryen" userId="1a0d79ba-99a9-4ffc-bb02-a2067f6f93d6" providerId="ADAL" clId="{38F22C4D-C74C-4941-99A1-13DE67F325F6}" dt="2025-02-24T12:37:40.642" v="3512"/>
        <pc:sldMkLst>
          <pc:docMk/>
          <pc:sldMk cId="867145122" sldId="2147374929"/>
        </pc:sldMkLst>
      </pc:sldChg>
      <pc:sldChg chg="mod modShow">
        <pc:chgData name="Merethe Anette Ryen" userId="1a0d79ba-99a9-4ffc-bb02-a2067f6f93d6" providerId="ADAL" clId="{38F22C4D-C74C-4941-99A1-13DE67F325F6}" dt="2025-02-24T12:37:17.809" v="3504" actId="729"/>
        <pc:sldMkLst>
          <pc:docMk/>
          <pc:sldMk cId="1755328289" sldId="2147375027"/>
        </pc:sldMkLst>
      </pc:sldChg>
      <pc:sldChg chg="addSp modSp mod">
        <pc:chgData name="Merethe Anette Ryen" userId="1a0d79ba-99a9-4ffc-bb02-a2067f6f93d6" providerId="ADAL" clId="{38F22C4D-C74C-4941-99A1-13DE67F325F6}" dt="2025-02-24T12:39:16.611" v="3518" actId="14100"/>
        <pc:sldMkLst>
          <pc:docMk/>
          <pc:sldMk cId="835834864" sldId="2147375048"/>
        </pc:sldMkLst>
      </pc:sldChg>
      <pc:sldChg chg="addSp delSp modSp add mod ord modShow modNotesTx">
        <pc:chgData name="Merethe Anette Ryen" userId="1a0d79ba-99a9-4ffc-bb02-a2067f6f93d6" providerId="ADAL" clId="{38F22C4D-C74C-4941-99A1-13DE67F325F6}" dt="2025-02-26T11:18:38.905" v="20439" actId="1076"/>
        <pc:sldMkLst>
          <pc:docMk/>
          <pc:sldMk cId="1774082670" sldId="2147375050"/>
        </pc:sldMkLst>
        <pc:spChg chg="mod">
          <ac:chgData name="Merethe Anette Ryen" userId="1a0d79ba-99a9-4ffc-bb02-a2067f6f93d6" providerId="ADAL" clId="{38F22C4D-C74C-4941-99A1-13DE67F325F6}" dt="2025-02-25T14:28:19.931" v="16191" actId="20577"/>
          <ac:spMkLst>
            <pc:docMk/>
            <pc:sldMk cId="1774082670" sldId="2147375050"/>
            <ac:spMk id="5" creationId="{9ABDB412-DE45-8769-014E-8CB89FF1EC83}"/>
          </ac:spMkLst>
        </pc:spChg>
        <pc:spChg chg="mod">
          <ac:chgData name="Merethe Anette Ryen" userId="1a0d79ba-99a9-4ffc-bb02-a2067f6f93d6" providerId="ADAL" clId="{38F22C4D-C74C-4941-99A1-13DE67F325F6}" dt="2025-02-25T14:29:35.215" v="16194" actId="20577"/>
          <ac:spMkLst>
            <pc:docMk/>
            <pc:sldMk cId="1774082670" sldId="2147375050"/>
            <ac:spMk id="11" creationId="{984701AB-4A4C-F67F-A362-C9F70369AB67}"/>
          </ac:spMkLst>
        </pc:spChg>
        <pc:spChg chg="mod">
          <ac:chgData name="Merethe Anette Ryen" userId="1a0d79ba-99a9-4ffc-bb02-a2067f6f93d6" providerId="ADAL" clId="{38F22C4D-C74C-4941-99A1-13DE67F325F6}" dt="2025-02-25T14:32:38.333" v="16292" actId="20577"/>
          <ac:spMkLst>
            <pc:docMk/>
            <pc:sldMk cId="1774082670" sldId="2147375050"/>
            <ac:spMk id="14" creationId="{62DA5F89-3ADE-B250-9E47-190DD194510D}"/>
          </ac:spMkLst>
        </pc:spChg>
        <pc:spChg chg="mod">
          <ac:chgData name="Merethe Anette Ryen" userId="1a0d79ba-99a9-4ffc-bb02-a2067f6f93d6" providerId="ADAL" clId="{38F22C4D-C74C-4941-99A1-13DE67F325F6}" dt="2025-02-25T14:28:09.084" v="16190" actId="20577"/>
          <ac:spMkLst>
            <pc:docMk/>
            <pc:sldMk cId="1774082670" sldId="2147375050"/>
            <ac:spMk id="18" creationId="{6EBFD37B-E36A-759D-064D-C8A6F93ED8A2}"/>
          </ac:spMkLst>
        </pc:spChg>
        <pc:spChg chg="mod">
          <ac:chgData name="Merethe Anette Ryen" userId="1a0d79ba-99a9-4ffc-bb02-a2067f6f93d6" providerId="ADAL" clId="{38F22C4D-C74C-4941-99A1-13DE67F325F6}" dt="2025-02-25T14:28:31.370" v="16193" actId="20577"/>
          <ac:spMkLst>
            <pc:docMk/>
            <pc:sldMk cId="1774082670" sldId="2147375050"/>
            <ac:spMk id="19" creationId="{AB3EB716-2954-2CEC-67F6-3D2F15758769}"/>
          </ac:spMkLst>
        </pc:spChg>
        <pc:spChg chg="mod">
          <ac:chgData name="Merethe Anette Ryen" userId="1a0d79ba-99a9-4ffc-bb02-a2067f6f93d6" providerId="ADAL" clId="{38F22C4D-C74C-4941-99A1-13DE67F325F6}" dt="2025-02-26T11:17:25.725" v="20395" actId="1076"/>
          <ac:spMkLst>
            <pc:docMk/>
            <pc:sldMk cId="1774082670" sldId="2147375050"/>
            <ac:spMk id="20" creationId="{F4CAE39C-ADCB-D3C0-CBD5-CDC6C10A03EF}"/>
          </ac:spMkLst>
        </pc:spChg>
        <pc:spChg chg="add mod">
          <ac:chgData name="Merethe Anette Ryen" userId="1a0d79ba-99a9-4ffc-bb02-a2067f6f93d6" providerId="ADAL" clId="{38F22C4D-C74C-4941-99A1-13DE67F325F6}" dt="2025-02-26T11:18:38.905" v="20439" actId="1076"/>
          <ac:spMkLst>
            <pc:docMk/>
            <pc:sldMk cId="1774082670" sldId="2147375050"/>
            <ac:spMk id="23" creationId="{F7B3BFD9-8CC1-5289-FE94-373ADBBD9A93}"/>
          </ac:spMkLst>
        </pc:spChg>
        <pc:spChg chg="mod">
          <ac:chgData name="Merethe Anette Ryen" userId="1a0d79ba-99a9-4ffc-bb02-a2067f6f93d6" providerId="ADAL" clId="{38F22C4D-C74C-4941-99A1-13DE67F325F6}" dt="2025-02-25T14:31:55.693" v="16275" actId="1076"/>
          <ac:spMkLst>
            <pc:docMk/>
            <pc:sldMk cId="1774082670" sldId="2147375050"/>
            <ac:spMk id="25" creationId="{EE33D97B-C85E-8BD2-F3F0-BBB2175FC15D}"/>
          </ac:spMkLst>
        </pc:spChg>
        <pc:spChg chg="mod">
          <ac:chgData name="Merethe Anette Ryen" userId="1a0d79ba-99a9-4ffc-bb02-a2067f6f93d6" providerId="ADAL" clId="{38F22C4D-C74C-4941-99A1-13DE67F325F6}" dt="2025-02-25T14:21:48.509" v="16038" actId="1037"/>
          <ac:spMkLst>
            <pc:docMk/>
            <pc:sldMk cId="1774082670" sldId="2147375050"/>
            <ac:spMk id="32" creationId="{C6457819-1FA1-9DE4-DF4C-A4A55444966B}"/>
          </ac:spMkLst>
        </pc:spChg>
        <pc:graphicFrameChg chg="mod">
          <ac:chgData name="Merethe Anette Ryen" userId="1a0d79ba-99a9-4ffc-bb02-a2067f6f93d6" providerId="ADAL" clId="{38F22C4D-C74C-4941-99A1-13DE67F325F6}" dt="2025-02-26T11:18:12.571" v="20420"/>
          <ac:graphicFrameMkLst>
            <pc:docMk/>
            <pc:sldMk cId="1774082670" sldId="2147375050"/>
            <ac:graphicFrameMk id="2" creationId="{ECDBFD87-7665-8CE5-7DDE-DAEF075FAB16}"/>
          </ac:graphicFrameMkLst>
        </pc:graphicFrameChg>
        <pc:cxnChg chg="mod">
          <ac:chgData name="Merethe Anette Ryen" userId="1a0d79ba-99a9-4ffc-bb02-a2067f6f93d6" providerId="ADAL" clId="{38F22C4D-C74C-4941-99A1-13DE67F325F6}" dt="2025-02-26T09:00:03.723" v="16715" actId="1076"/>
          <ac:cxnSpMkLst>
            <pc:docMk/>
            <pc:sldMk cId="1774082670" sldId="2147375050"/>
            <ac:cxnSpMk id="33" creationId="{05B70408-B2F3-C789-8670-31C260E346A1}"/>
          </ac:cxnSpMkLst>
        </pc:cxnChg>
      </pc:sldChg>
      <pc:sldChg chg="modSp">
        <pc:chgData name="Merethe Anette Ryen" userId="1a0d79ba-99a9-4ffc-bb02-a2067f6f93d6" providerId="ADAL" clId="{38F22C4D-C74C-4941-99A1-13DE67F325F6}" dt="2025-02-24T12:38:16.098" v="3513" actId="113"/>
        <pc:sldMkLst>
          <pc:docMk/>
          <pc:sldMk cId="4160144738" sldId="2147375117"/>
        </pc:sldMkLst>
      </pc:sldChg>
      <pc:sldChg chg="addSp delSp modSp add mod">
        <pc:chgData name="Merethe Anette Ryen" userId="1a0d79ba-99a9-4ffc-bb02-a2067f6f93d6" providerId="ADAL" clId="{38F22C4D-C74C-4941-99A1-13DE67F325F6}" dt="2025-02-25T13:12:17.102" v="12532" actId="20577"/>
        <pc:sldMkLst>
          <pc:docMk/>
          <pc:sldMk cId="93699897" sldId="2147375140"/>
        </pc:sldMkLst>
        <pc:spChg chg="mod">
          <ac:chgData name="Merethe Anette Ryen" userId="1a0d79ba-99a9-4ffc-bb02-a2067f6f93d6" providerId="ADAL" clId="{38F22C4D-C74C-4941-99A1-13DE67F325F6}" dt="2025-02-24T13:46:51.974" v="5494" actId="1076"/>
          <ac:spMkLst>
            <pc:docMk/>
            <pc:sldMk cId="93699897" sldId="2147375140"/>
            <ac:spMk id="3" creationId="{3AA6D30F-51DE-DB1C-2BE5-E88AB77F2640}"/>
          </ac:spMkLst>
        </pc:spChg>
        <pc:spChg chg="mod">
          <ac:chgData name="Merethe Anette Ryen" userId="1a0d79ba-99a9-4ffc-bb02-a2067f6f93d6" providerId="ADAL" clId="{38F22C4D-C74C-4941-99A1-13DE67F325F6}" dt="2025-02-24T13:47:11.091" v="5507" actId="20577"/>
          <ac:spMkLst>
            <pc:docMk/>
            <pc:sldMk cId="93699897" sldId="2147375140"/>
            <ac:spMk id="5" creationId="{1A738DB3-EE65-79B5-3A2A-D581B9079916}"/>
          </ac:spMkLst>
        </pc:spChg>
        <pc:spChg chg="add mod">
          <ac:chgData name="Merethe Anette Ryen" userId="1a0d79ba-99a9-4ffc-bb02-a2067f6f93d6" providerId="ADAL" clId="{38F22C4D-C74C-4941-99A1-13DE67F325F6}" dt="2025-02-24T13:47:23.240" v="5518" actId="20577"/>
          <ac:spMkLst>
            <pc:docMk/>
            <pc:sldMk cId="93699897" sldId="2147375140"/>
            <ac:spMk id="8" creationId="{97B94B96-93A2-9DDE-4FF8-C3A1A8F02B0D}"/>
          </ac:spMkLst>
        </pc:spChg>
        <pc:spChg chg="add mod">
          <ac:chgData name="Merethe Anette Ryen" userId="1a0d79ba-99a9-4ffc-bb02-a2067f6f93d6" providerId="ADAL" clId="{38F22C4D-C74C-4941-99A1-13DE67F325F6}" dt="2025-02-24T14:41:11.285" v="9164" actId="1076"/>
          <ac:spMkLst>
            <pc:docMk/>
            <pc:sldMk cId="93699897" sldId="2147375140"/>
            <ac:spMk id="9" creationId="{19C2C711-3415-59A9-4D97-21F4E8FC0218}"/>
          </ac:spMkLst>
        </pc:spChg>
        <pc:spChg chg="add mod">
          <ac:chgData name="Merethe Anette Ryen" userId="1a0d79ba-99a9-4ffc-bb02-a2067f6f93d6" providerId="ADAL" clId="{38F22C4D-C74C-4941-99A1-13DE67F325F6}" dt="2025-02-24T14:44:46.639" v="9454" actId="20577"/>
          <ac:spMkLst>
            <pc:docMk/>
            <pc:sldMk cId="93699897" sldId="2147375140"/>
            <ac:spMk id="11" creationId="{8C90CF4A-67BB-BD5C-8136-31F93A078923}"/>
          </ac:spMkLst>
        </pc:spChg>
        <pc:spChg chg="add mod">
          <ac:chgData name="Merethe Anette Ryen" userId="1a0d79ba-99a9-4ffc-bb02-a2067f6f93d6" providerId="ADAL" clId="{38F22C4D-C74C-4941-99A1-13DE67F325F6}" dt="2025-02-24T14:43:44.803" v="9302" actId="20577"/>
          <ac:spMkLst>
            <pc:docMk/>
            <pc:sldMk cId="93699897" sldId="2147375140"/>
            <ac:spMk id="12" creationId="{64F70C8D-240A-E698-53F8-C8E96A654A16}"/>
          </ac:spMkLst>
        </pc:spChg>
        <pc:spChg chg="add mod">
          <ac:chgData name="Merethe Anette Ryen" userId="1a0d79ba-99a9-4ffc-bb02-a2067f6f93d6" providerId="ADAL" clId="{38F22C4D-C74C-4941-99A1-13DE67F325F6}" dt="2025-02-24T15:03:33.285" v="10486" actId="20577"/>
          <ac:spMkLst>
            <pc:docMk/>
            <pc:sldMk cId="93699897" sldId="2147375140"/>
            <ac:spMk id="13" creationId="{656830AA-518E-7A14-B03B-582FE3F9E318}"/>
          </ac:spMkLst>
        </pc:spChg>
        <pc:spChg chg="mod">
          <ac:chgData name="Merethe Anette Ryen" userId="1a0d79ba-99a9-4ffc-bb02-a2067f6f93d6" providerId="ADAL" clId="{38F22C4D-C74C-4941-99A1-13DE67F325F6}" dt="2025-02-24T13:46:42.361" v="5481" actId="1076"/>
          <ac:spMkLst>
            <pc:docMk/>
            <pc:sldMk cId="93699897" sldId="2147375140"/>
            <ac:spMk id="18" creationId="{C4954D0C-5414-BB3D-DAD4-E3464CA852A3}"/>
          </ac:spMkLst>
        </pc:spChg>
        <pc:graphicFrameChg chg="mod">
          <ac:chgData name="Merethe Anette Ryen" userId="1a0d79ba-99a9-4ffc-bb02-a2067f6f93d6" providerId="ADAL" clId="{38F22C4D-C74C-4941-99A1-13DE67F325F6}" dt="2025-02-25T13:12:17.102" v="12532" actId="20577"/>
          <ac:graphicFrameMkLst>
            <pc:docMk/>
            <pc:sldMk cId="93699897" sldId="2147375140"/>
            <ac:graphicFrameMk id="2" creationId="{E07E0CB4-C812-90FA-764D-1E9D358CC092}"/>
          </ac:graphicFrameMkLst>
        </pc:graphicFrameChg>
        <pc:picChg chg="add mod">
          <ac:chgData name="Merethe Anette Ryen" userId="1a0d79ba-99a9-4ffc-bb02-a2067f6f93d6" providerId="ADAL" clId="{38F22C4D-C74C-4941-99A1-13DE67F325F6}" dt="2025-02-25T13:06:59.963" v="12428" actId="1076"/>
          <ac:picMkLst>
            <pc:docMk/>
            <pc:sldMk cId="93699897" sldId="2147375140"/>
            <ac:picMk id="7" creationId="{C195163F-6C86-6D84-6649-7FF7DE11611B}"/>
          </ac:picMkLst>
        </pc:picChg>
      </pc:sldChg>
      <pc:sldChg chg="add">
        <pc:chgData name="Merethe Anette Ryen" userId="1a0d79ba-99a9-4ffc-bb02-a2067f6f93d6" providerId="ADAL" clId="{38F22C4D-C74C-4941-99A1-13DE67F325F6}" dt="2025-02-24T13:33:01.617" v="5301"/>
        <pc:sldMkLst>
          <pc:docMk/>
          <pc:sldMk cId="2043421533" sldId="2147375155"/>
        </pc:sldMkLst>
      </pc:sldChg>
      <pc:sldChg chg="mod modShow">
        <pc:chgData name="Merethe Anette Ryen" userId="1a0d79ba-99a9-4ffc-bb02-a2067f6f93d6" providerId="ADAL" clId="{38F22C4D-C74C-4941-99A1-13DE67F325F6}" dt="2025-02-24T12:37:15.603" v="3503" actId="729"/>
        <pc:sldMkLst>
          <pc:docMk/>
          <pc:sldMk cId="2156529490" sldId="2147375160"/>
        </pc:sldMkLst>
      </pc:sldChg>
      <pc:sldChg chg="addSp modSp add mod ord modShow">
        <pc:chgData name="Merethe Anette Ryen" userId="1a0d79ba-99a9-4ffc-bb02-a2067f6f93d6" providerId="ADAL" clId="{38F22C4D-C74C-4941-99A1-13DE67F325F6}" dt="2025-02-25T13:12:57.073" v="12533" actId="729"/>
        <pc:sldMkLst>
          <pc:docMk/>
          <pc:sldMk cId="1275035330" sldId="2147375162"/>
        </pc:sldMkLst>
        <pc:spChg chg="add mod">
          <ac:chgData name="Merethe Anette Ryen" userId="1a0d79ba-99a9-4ffc-bb02-a2067f6f93d6" providerId="ADAL" clId="{38F22C4D-C74C-4941-99A1-13DE67F325F6}" dt="2025-02-24T13:35:45.866" v="5385"/>
          <ac:spMkLst>
            <pc:docMk/>
            <pc:sldMk cId="1275035330" sldId="2147375162"/>
            <ac:spMk id="2" creationId="{1DDAA950-090E-E97D-B7E2-B658540C721B}"/>
          </ac:spMkLst>
        </pc:spChg>
        <pc:spChg chg="add mod">
          <ac:chgData name="Merethe Anette Ryen" userId="1a0d79ba-99a9-4ffc-bb02-a2067f6f93d6" providerId="ADAL" clId="{38F22C4D-C74C-4941-99A1-13DE67F325F6}" dt="2025-02-24T13:35:51.759" v="5386"/>
          <ac:spMkLst>
            <pc:docMk/>
            <pc:sldMk cId="1275035330" sldId="2147375162"/>
            <ac:spMk id="3" creationId="{CD9B7C52-B680-2991-E094-86BA802D42EC}"/>
          </ac:spMkLst>
        </pc:spChg>
        <pc:spChg chg="add mod">
          <ac:chgData name="Merethe Anette Ryen" userId="1a0d79ba-99a9-4ffc-bb02-a2067f6f93d6" providerId="ADAL" clId="{38F22C4D-C74C-4941-99A1-13DE67F325F6}" dt="2025-02-24T13:36:00.493" v="5387"/>
          <ac:spMkLst>
            <pc:docMk/>
            <pc:sldMk cId="1275035330" sldId="2147375162"/>
            <ac:spMk id="5" creationId="{42E4762C-E897-5975-B9B3-5B454AE9FB1C}"/>
          </ac:spMkLst>
        </pc:spChg>
        <pc:spChg chg="add mod">
          <ac:chgData name="Merethe Anette Ryen" userId="1a0d79ba-99a9-4ffc-bb02-a2067f6f93d6" providerId="ADAL" clId="{38F22C4D-C74C-4941-99A1-13DE67F325F6}" dt="2025-02-24T13:36:29.709" v="5391" actId="1076"/>
          <ac:spMkLst>
            <pc:docMk/>
            <pc:sldMk cId="1275035330" sldId="2147375162"/>
            <ac:spMk id="6" creationId="{59EE6C7D-0E54-D344-3EA5-0F060EF66A9A}"/>
          </ac:spMkLst>
        </pc:spChg>
        <pc:spChg chg="add mod">
          <ac:chgData name="Merethe Anette Ryen" userId="1a0d79ba-99a9-4ffc-bb02-a2067f6f93d6" providerId="ADAL" clId="{38F22C4D-C74C-4941-99A1-13DE67F325F6}" dt="2025-02-24T13:36:27.597" v="5390" actId="1076"/>
          <ac:spMkLst>
            <pc:docMk/>
            <pc:sldMk cId="1275035330" sldId="2147375162"/>
            <ac:spMk id="7" creationId="{4D9E44A4-4FAB-E99E-FD1A-CCE351BEB469}"/>
          </ac:spMkLst>
        </pc:spChg>
        <pc:spChg chg="add mod">
          <ac:chgData name="Merethe Anette Ryen" userId="1a0d79ba-99a9-4ffc-bb02-a2067f6f93d6" providerId="ADAL" clId="{38F22C4D-C74C-4941-99A1-13DE67F325F6}" dt="2025-02-24T13:36:46.970" v="5393" actId="1076"/>
          <ac:spMkLst>
            <pc:docMk/>
            <pc:sldMk cId="1275035330" sldId="2147375162"/>
            <ac:spMk id="8" creationId="{801CCE67-03B7-E776-5EFF-764E7E32ABBB}"/>
          </ac:spMkLst>
        </pc:spChg>
        <pc:spChg chg="mod">
          <ac:chgData name="Merethe Anette Ryen" userId="1a0d79ba-99a9-4ffc-bb02-a2067f6f93d6" providerId="ADAL" clId="{38F22C4D-C74C-4941-99A1-13DE67F325F6}" dt="2025-02-24T13:58:53.672" v="5712" actId="20577"/>
          <ac:spMkLst>
            <pc:docMk/>
            <pc:sldMk cId="1275035330" sldId="2147375162"/>
            <ac:spMk id="10" creationId="{DC264547-B191-0DAC-7F9B-EECBA86395F0}"/>
          </ac:spMkLst>
        </pc:spChg>
        <pc:spChg chg="mod">
          <ac:chgData name="Merethe Anette Ryen" userId="1a0d79ba-99a9-4ffc-bb02-a2067f6f93d6" providerId="ADAL" clId="{38F22C4D-C74C-4941-99A1-13DE67F325F6}" dt="2025-02-24T14:44:01.411" v="9303" actId="20577"/>
          <ac:spMkLst>
            <pc:docMk/>
            <pc:sldMk cId="1275035330" sldId="2147375162"/>
            <ac:spMk id="13" creationId="{EEDCD679-0FA5-26A2-A382-BE83D4BDA0CB}"/>
          </ac:spMkLst>
        </pc:spChg>
        <pc:spChg chg="add mod">
          <ac:chgData name="Merethe Anette Ryen" userId="1a0d79ba-99a9-4ffc-bb02-a2067f6f93d6" providerId="ADAL" clId="{38F22C4D-C74C-4941-99A1-13DE67F325F6}" dt="2025-02-24T13:36:59.357" v="5397" actId="1037"/>
          <ac:spMkLst>
            <pc:docMk/>
            <pc:sldMk cId="1275035330" sldId="2147375162"/>
            <ac:spMk id="14" creationId="{DC83D306-C688-A6E6-3E06-88D8460052AB}"/>
          </ac:spMkLst>
        </pc:spChg>
        <pc:spChg chg="add mod">
          <ac:chgData name="Merethe Anette Ryen" userId="1a0d79ba-99a9-4ffc-bb02-a2067f6f93d6" providerId="ADAL" clId="{38F22C4D-C74C-4941-99A1-13DE67F325F6}" dt="2025-02-24T13:37:13.232" v="5398"/>
          <ac:spMkLst>
            <pc:docMk/>
            <pc:sldMk cId="1275035330" sldId="2147375162"/>
            <ac:spMk id="19" creationId="{B8654CF8-A52F-75AD-EC10-66CB2B761A29}"/>
          </ac:spMkLst>
        </pc:spChg>
        <pc:spChg chg="add mod">
          <ac:chgData name="Merethe Anette Ryen" userId="1a0d79ba-99a9-4ffc-bb02-a2067f6f93d6" providerId="ADAL" clId="{38F22C4D-C74C-4941-99A1-13DE67F325F6}" dt="2025-02-24T13:58:11.081" v="5691" actId="14100"/>
          <ac:spMkLst>
            <pc:docMk/>
            <pc:sldMk cId="1275035330" sldId="2147375162"/>
            <ac:spMk id="20" creationId="{3A894B24-C40D-50B3-E28E-E2ED21E702BA}"/>
          </ac:spMkLst>
        </pc:spChg>
        <pc:spChg chg="add mod">
          <ac:chgData name="Merethe Anette Ryen" userId="1a0d79ba-99a9-4ffc-bb02-a2067f6f93d6" providerId="ADAL" clId="{38F22C4D-C74C-4941-99A1-13DE67F325F6}" dt="2025-02-24T13:37:37.322" v="5400"/>
          <ac:spMkLst>
            <pc:docMk/>
            <pc:sldMk cId="1275035330" sldId="2147375162"/>
            <ac:spMk id="21" creationId="{FA865494-26E0-36BC-DA22-5A7057EA9BCC}"/>
          </ac:spMkLst>
        </pc:spChg>
        <pc:picChg chg="mod">
          <ac:chgData name="Merethe Anette Ryen" userId="1a0d79ba-99a9-4ffc-bb02-a2067f6f93d6" providerId="ADAL" clId="{38F22C4D-C74C-4941-99A1-13DE67F325F6}" dt="2025-02-24T13:31:50.191" v="5300" actId="14100"/>
          <ac:picMkLst>
            <pc:docMk/>
            <pc:sldMk cId="1275035330" sldId="2147375162"/>
            <ac:picMk id="9" creationId="{0F2A5D63-0B5E-078C-BE54-0F7AD99384E5}"/>
          </ac:picMkLst>
        </pc:picChg>
      </pc:sldChg>
      <pc:sldChg chg="modSp mod">
        <pc:chgData name="Merethe Anette Ryen" userId="1a0d79ba-99a9-4ffc-bb02-a2067f6f93d6" providerId="ADAL" clId="{38F22C4D-C74C-4941-99A1-13DE67F325F6}" dt="2025-02-26T08:54:04.153" v="16714" actId="20577"/>
        <pc:sldMkLst>
          <pc:docMk/>
          <pc:sldMk cId="3942245644" sldId="2147375163"/>
        </pc:sldMkLst>
      </pc:sldChg>
      <pc:sldChg chg="del">
        <pc:chgData name="Merethe Anette Ryen" userId="1a0d79ba-99a9-4ffc-bb02-a2067f6f93d6" providerId="ADAL" clId="{38F22C4D-C74C-4941-99A1-13DE67F325F6}" dt="2025-02-24T12:39:50.127" v="3519" actId="2696"/>
        <pc:sldMkLst>
          <pc:docMk/>
          <pc:sldMk cId="3725487723" sldId="2147375164"/>
        </pc:sldMkLst>
      </pc:sldChg>
      <pc:sldChg chg="modSp mod">
        <pc:chgData name="Merethe Anette Ryen" userId="1a0d79ba-99a9-4ffc-bb02-a2067f6f93d6" providerId="ADAL" clId="{38F22C4D-C74C-4941-99A1-13DE67F325F6}" dt="2025-02-25T13:33:34.420" v="14456" actId="20577"/>
        <pc:sldMkLst>
          <pc:docMk/>
          <pc:sldMk cId="1849183115" sldId="2147375165"/>
        </pc:sldMkLst>
      </pc:sldChg>
      <pc:sldChg chg="modSp add mod">
        <pc:chgData name="Merethe Anette Ryen" userId="1a0d79ba-99a9-4ffc-bb02-a2067f6f93d6" providerId="ADAL" clId="{38F22C4D-C74C-4941-99A1-13DE67F325F6}" dt="2025-02-24T13:17:35.933" v="4760" actId="20577"/>
        <pc:sldMkLst>
          <pc:docMk/>
          <pc:sldMk cId="1800051757" sldId="2147375166"/>
        </pc:sldMkLst>
      </pc:sldChg>
      <pc:sldChg chg="addSp modSp add mod">
        <pc:chgData name="Merethe Anette Ryen" userId="1a0d79ba-99a9-4ffc-bb02-a2067f6f93d6" providerId="ADAL" clId="{38F22C4D-C74C-4941-99A1-13DE67F325F6}" dt="2025-02-24T12:51:07.058" v="3687" actId="27636"/>
        <pc:sldMkLst>
          <pc:docMk/>
          <pc:sldMk cId="300229297" sldId="2147375167"/>
        </pc:sldMkLst>
      </pc:sldChg>
      <pc:sldChg chg="addSp delSp modSp add del mod ord">
        <pc:chgData name="Merethe Anette Ryen" userId="1a0d79ba-99a9-4ffc-bb02-a2067f6f93d6" providerId="ADAL" clId="{38F22C4D-C74C-4941-99A1-13DE67F325F6}" dt="2025-02-25T13:56:18.718" v="15736" actId="2696"/>
        <pc:sldMkLst>
          <pc:docMk/>
          <pc:sldMk cId="2385629702" sldId="2147375168"/>
        </pc:sldMkLst>
      </pc:sldChg>
      <pc:sldChg chg="addSp modSp mod">
        <pc:chgData name="Merethe Anette Ryen" userId="1a0d79ba-99a9-4ffc-bb02-a2067f6f93d6" providerId="ADAL" clId="{38F22C4D-C74C-4941-99A1-13DE67F325F6}" dt="2025-02-25T14:18:54.750" v="16029" actId="20577"/>
        <pc:sldMkLst>
          <pc:docMk/>
          <pc:sldMk cId="4110841245" sldId="2147375169"/>
        </pc:sldMkLst>
      </pc:sldChg>
      <pc:sldChg chg="addSp delSp modSp new mod">
        <pc:chgData name="Merethe Anette Ryen" userId="1a0d79ba-99a9-4ffc-bb02-a2067f6f93d6" providerId="ADAL" clId="{38F22C4D-C74C-4941-99A1-13DE67F325F6}" dt="2025-02-26T10:32:57.165" v="16829" actId="20577"/>
        <pc:sldMkLst>
          <pc:docMk/>
          <pc:sldMk cId="60016293" sldId="2147375170"/>
        </pc:sldMkLst>
      </pc:sldChg>
      <pc:sldChg chg="addSp modSp new mod modShow">
        <pc:chgData name="Merethe Anette Ryen" userId="1a0d79ba-99a9-4ffc-bb02-a2067f6f93d6" providerId="ADAL" clId="{38F22C4D-C74C-4941-99A1-13DE67F325F6}" dt="2025-02-25T13:05:39.169" v="12311" actId="14100"/>
        <pc:sldMkLst>
          <pc:docMk/>
          <pc:sldMk cId="2290437818" sldId="2147375171"/>
        </pc:sldMkLst>
      </pc:sldChg>
      <pc:sldChg chg="addSp modSp new mod modShow">
        <pc:chgData name="Merethe Anette Ryen" userId="1a0d79ba-99a9-4ffc-bb02-a2067f6f93d6" providerId="ADAL" clId="{38F22C4D-C74C-4941-99A1-13DE67F325F6}" dt="2025-02-24T13:05:11.174" v="3834" actId="729"/>
        <pc:sldMkLst>
          <pc:docMk/>
          <pc:sldMk cId="910411937" sldId="2147375172"/>
        </pc:sldMkLst>
      </pc:sldChg>
      <pc:sldChg chg="addSp modSp new mod modShow">
        <pc:chgData name="Merethe Anette Ryen" userId="1a0d79ba-99a9-4ffc-bb02-a2067f6f93d6" providerId="ADAL" clId="{38F22C4D-C74C-4941-99A1-13DE67F325F6}" dt="2025-02-24T13:08:26.912" v="3899" actId="729"/>
        <pc:sldMkLst>
          <pc:docMk/>
          <pc:sldMk cId="2103097450" sldId="2147375173"/>
        </pc:sldMkLst>
      </pc:sldChg>
      <pc:sldChg chg="modSp add mod">
        <pc:chgData name="Merethe Anette Ryen" userId="1a0d79ba-99a9-4ffc-bb02-a2067f6f93d6" providerId="ADAL" clId="{38F22C4D-C74C-4941-99A1-13DE67F325F6}" dt="2025-02-25T13:33:18.748" v="14453" actId="13926"/>
        <pc:sldMkLst>
          <pc:docMk/>
          <pc:sldMk cId="3006530260" sldId="2147375174"/>
        </pc:sldMkLst>
      </pc:sldChg>
      <pc:sldChg chg="new del">
        <pc:chgData name="Merethe Anette Ryen" userId="1a0d79ba-99a9-4ffc-bb02-a2067f6f93d6" providerId="ADAL" clId="{38F22C4D-C74C-4941-99A1-13DE67F325F6}" dt="2025-02-24T13:13:54.205" v="4386" actId="2696"/>
        <pc:sldMkLst>
          <pc:docMk/>
          <pc:sldMk cId="602713735" sldId="2147375175"/>
        </pc:sldMkLst>
      </pc:sldChg>
      <pc:sldChg chg="modSp add mod">
        <pc:chgData name="Merethe Anette Ryen" userId="1a0d79ba-99a9-4ffc-bb02-a2067f6f93d6" providerId="ADAL" clId="{38F22C4D-C74C-4941-99A1-13DE67F325F6}" dt="2025-02-25T13:33:13.208" v="14452" actId="13926"/>
        <pc:sldMkLst>
          <pc:docMk/>
          <pc:sldMk cId="1664120834" sldId="2147375176"/>
        </pc:sldMkLst>
      </pc:sldChg>
      <pc:sldChg chg="modSp add mod modShow modNotesTx">
        <pc:chgData name="Merethe Anette Ryen" userId="1a0d79ba-99a9-4ffc-bb02-a2067f6f93d6" providerId="ADAL" clId="{38F22C4D-C74C-4941-99A1-13DE67F325F6}" dt="2025-02-26T12:05:58.628" v="20544" actId="20577"/>
        <pc:sldMkLst>
          <pc:docMk/>
          <pc:sldMk cId="721586311" sldId="2147375177"/>
        </pc:sldMkLst>
        <pc:spChg chg="mod">
          <ac:chgData name="Merethe Anette Ryen" userId="1a0d79ba-99a9-4ffc-bb02-a2067f6f93d6" providerId="ADAL" clId="{38F22C4D-C74C-4941-99A1-13DE67F325F6}" dt="2025-02-26T12:05:58.628" v="20544" actId="20577"/>
          <ac:spMkLst>
            <pc:docMk/>
            <pc:sldMk cId="721586311" sldId="2147375177"/>
            <ac:spMk id="4" creationId="{05216258-4418-F480-CC49-0B3E605B83EE}"/>
          </ac:spMkLst>
        </pc:spChg>
        <pc:spChg chg="mod">
          <ac:chgData name="Merethe Anette Ryen" userId="1a0d79ba-99a9-4ffc-bb02-a2067f6f93d6" providerId="ADAL" clId="{38F22C4D-C74C-4941-99A1-13DE67F325F6}" dt="2025-02-25T13:35:41.727" v="14604" actId="20577"/>
          <ac:spMkLst>
            <pc:docMk/>
            <pc:sldMk cId="721586311" sldId="2147375177"/>
            <ac:spMk id="5" creationId="{270B75A7-0824-6310-65CD-07BDE8F4EA9F}"/>
          </ac:spMkLst>
        </pc:spChg>
      </pc:sldChg>
      <pc:sldChg chg="modSp add mod">
        <pc:chgData name="Merethe Anette Ryen" userId="1a0d79ba-99a9-4ffc-bb02-a2067f6f93d6" providerId="ADAL" clId="{38F22C4D-C74C-4941-99A1-13DE67F325F6}" dt="2025-02-25T13:04:32.368" v="12306" actId="20577"/>
        <pc:sldMkLst>
          <pc:docMk/>
          <pc:sldMk cId="2101454351" sldId="2147375178"/>
        </pc:sldMkLst>
        <pc:spChg chg="mod">
          <ac:chgData name="Merethe Anette Ryen" userId="1a0d79ba-99a9-4ffc-bb02-a2067f6f93d6" providerId="ADAL" clId="{38F22C4D-C74C-4941-99A1-13DE67F325F6}" dt="2025-02-25T13:04:32.368" v="12306" actId="20577"/>
          <ac:spMkLst>
            <pc:docMk/>
            <pc:sldMk cId="2101454351" sldId="2147375178"/>
            <ac:spMk id="3" creationId="{746E4BF5-69A8-4F4E-E354-882FD611E4B6}"/>
          </ac:spMkLst>
        </pc:spChg>
        <pc:picChg chg="mod">
          <ac:chgData name="Merethe Anette Ryen" userId="1a0d79ba-99a9-4ffc-bb02-a2067f6f93d6" providerId="ADAL" clId="{38F22C4D-C74C-4941-99A1-13DE67F325F6}" dt="2025-02-24T13:28:45.357" v="5208" actId="1076"/>
          <ac:picMkLst>
            <pc:docMk/>
            <pc:sldMk cId="2101454351" sldId="2147375178"/>
            <ac:picMk id="5" creationId="{5F1DEBAE-75E3-6908-D0EE-B617EF343F18}"/>
          </ac:picMkLst>
        </pc:picChg>
      </pc:sldChg>
      <pc:sldChg chg="add del">
        <pc:chgData name="Merethe Anette Ryen" userId="1a0d79ba-99a9-4ffc-bb02-a2067f6f93d6" providerId="ADAL" clId="{38F22C4D-C74C-4941-99A1-13DE67F325F6}" dt="2025-02-24T13:27:21.099" v="5178"/>
        <pc:sldMkLst>
          <pc:docMk/>
          <pc:sldMk cId="3864407545" sldId="2147375178"/>
        </pc:sldMkLst>
      </pc:sldChg>
      <pc:sldChg chg="addSp delSp modSp add del mod">
        <pc:chgData name="Merethe Anette Ryen" userId="1a0d79ba-99a9-4ffc-bb02-a2067f6f93d6" providerId="ADAL" clId="{38F22C4D-C74C-4941-99A1-13DE67F325F6}" dt="2025-02-24T13:56:44.050" v="5687" actId="2696"/>
        <pc:sldMkLst>
          <pc:docMk/>
          <pc:sldMk cId="180438658" sldId="2147375179"/>
        </pc:sldMkLst>
      </pc:sldChg>
      <pc:sldChg chg="addSp delSp modSp add mod modShow">
        <pc:chgData name="Merethe Anette Ryen" userId="1a0d79ba-99a9-4ffc-bb02-a2067f6f93d6" providerId="ADAL" clId="{38F22C4D-C74C-4941-99A1-13DE67F325F6}" dt="2025-02-25T13:49:12.569" v="15679" actId="20577"/>
        <pc:sldMkLst>
          <pc:docMk/>
          <pc:sldMk cId="962034206" sldId="2147375180"/>
        </pc:sldMkLst>
        <pc:spChg chg="mod">
          <ac:chgData name="Merethe Anette Ryen" userId="1a0d79ba-99a9-4ffc-bb02-a2067f6f93d6" providerId="ADAL" clId="{38F22C4D-C74C-4941-99A1-13DE67F325F6}" dt="2025-02-24T14:07:38.878" v="6391" actId="1076"/>
          <ac:spMkLst>
            <pc:docMk/>
            <pc:sldMk cId="962034206" sldId="2147375180"/>
            <ac:spMk id="3" creationId="{F14393D7-BC69-1FB9-07AF-51A893BEAA83}"/>
          </ac:spMkLst>
        </pc:spChg>
        <pc:spChg chg="mod">
          <ac:chgData name="Merethe Anette Ryen" userId="1a0d79ba-99a9-4ffc-bb02-a2067f6f93d6" providerId="ADAL" clId="{38F22C4D-C74C-4941-99A1-13DE67F325F6}" dt="2025-02-24T14:08:44.894" v="6399" actId="1076"/>
          <ac:spMkLst>
            <pc:docMk/>
            <pc:sldMk cId="962034206" sldId="2147375180"/>
            <ac:spMk id="5" creationId="{827FDB47-5B44-2EB4-B0DD-4E3441133F2F}"/>
          </ac:spMkLst>
        </pc:spChg>
        <pc:spChg chg="mod">
          <ac:chgData name="Merethe Anette Ryen" userId="1a0d79ba-99a9-4ffc-bb02-a2067f6f93d6" providerId="ADAL" clId="{38F22C4D-C74C-4941-99A1-13DE67F325F6}" dt="2025-02-25T13:42:28.908" v="15277" actId="1076"/>
          <ac:spMkLst>
            <pc:docMk/>
            <pc:sldMk cId="962034206" sldId="2147375180"/>
            <ac:spMk id="8" creationId="{8854BDA9-02A9-3D78-1701-37FEB9EC2ACE}"/>
          </ac:spMkLst>
        </pc:spChg>
        <pc:spChg chg="add mod">
          <ac:chgData name="Merethe Anette Ryen" userId="1a0d79ba-99a9-4ffc-bb02-a2067f6f93d6" providerId="ADAL" clId="{38F22C4D-C74C-4941-99A1-13DE67F325F6}" dt="2025-02-25T13:08:57.237" v="12480" actId="1076"/>
          <ac:spMkLst>
            <pc:docMk/>
            <pc:sldMk cId="962034206" sldId="2147375180"/>
            <ac:spMk id="12" creationId="{7A808022-BFE6-A6FB-9E50-3CC3E146BCF3}"/>
          </ac:spMkLst>
        </pc:spChg>
        <pc:spChg chg="add mod">
          <ac:chgData name="Merethe Anette Ryen" userId="1a0d79ba-99a9-4ffc-bb02-a2067f6f93d6" providerId="ADAL" clId="{38F22C4D-C74C-4941-99A1-13DE67F325F6}" dt="2025-02-25T13:08:53.334" v="12479" actId="1076"/>
          <ac:spMkLst>
            <pc:docMk/>
            <pc:sldMk cId="962034206" sldId="2147375180"/>
            <ac:spMk id="13" creationId="{95468B83-A158-EF43-6737-290B922EF20C}"/>
          </ac:spMkLst>
        </pc:spChg>
        <pc:spChg chg="add mod">
          <ac:chgData name="Merethe Anette Ryen" userId="1a0d79ba-99a9-4ffc-bb02-a2067f6f93d6" providerId="ADAL" clId="{38F22C4D-C74C-4941-99A1-13DE67F325F6}" dt="2025-02-24T13:55:14.138" v="5622" actId="1076"/>
          <ac:spMkLst>
            <pc:docMk/>
            <pc:sldMk cId="962034206" sldId="2147375180"/>
            <ac:spMk id="14" creationId="{3E5E3563-343D-E0EE-CB09-FC1903871E7E}"/>
          </ac:spMkLst>
        </pc:spChg>
        <pc:spChg chg="add mod">
          <ac:chgData name="Merethe Anette Ryen" userId="1a0d79ba-99a9-4ffc-bb02-a2067f6f93d6" providerId="ADAL" clId="{38F22C4D-C74C-4941-99A1-13DE67F325F6}" dt="2025-02-24T13:55:31.287" v="5625" actId="1076"/>
          <ac:spMkLst>
            <pc:docMk/>
            <pc:sldMk cId="962034206" sldId="2147375180"/>
            <ac:spMk id="15" creationId="{BA436DB2-E0F3-E47D-A400-3316002CFE6D}"/>
          </ac:spMkLst>
        </pc:spChg>
        <pc:spChg chg="add mod">
          <ac:chgData name="Merethe Anette Ryen" userId="1a0d79ba-99a9-4ffc-bb02-a2067f6f93d6" providerId="ADAL" clId="{38F22C4D-C74C-4941-99A1-13DE67F325F6}" dt="2025-02-24T13:55:40.210" v="5628" actId="1076"/>
          <ac:spMkLst>
            <pc:docMk/>
            <pc:sldMk cId="962034206" sldId="2147375180"/>
            <ac:spMk id="16" creationId="{2E71B73D-BDC1-0344-378E-3368FFB25DE5}"/>
          </ac:spMkLst>
        </pc:spChg>
        <pc:spChg chg="add mod">
          <ac:chgData name="Merethe Anette Ryen" userId="1a0d79ba-99a9-4ffc-bb02-a2067f6f93d6" providerId="ADAL" clId="{38F22C4D-C74C-4941-99A1-13DE67F325F6}" dt="2025-02-24T13:55:57.230" v="5632" actId="1076"/>
          <ac:spMkLst>
            <pc:docMk/>
            <pc:sldMk cId="962034206" sldId="2147375180"/>
            <ac:spMk id="17" creationId="{33C7E884-685D-329A-07F4-F8F1BEB34C1D}"/>
          </ac:spMkLst>
        </pc:spChg>
        <pc:spChg chg="mod">
          <ac:chgData name="Merethe Anette Ryen" userId="1a0d79ba-99a9-4ffc-bb02-a2067f6f93d6" providerId="ADAL" clId="{38F22C4D-C74C-4941-99A1-13DE67F325F6}" dt="2025-02-24T14:05:49.155" v="6371" actId="1076"/>
          <ac:spMkLst>
            <pc:docMk/>
            <pc:sldMk cId="962034206" sldId="2147375180"/>
            <ac:spMk id="18" creationId="{4F79D409-E1A7-523B-F0E8-8BFC1AC17808}"/>
          </ac:spMkLst>
        </pc:spChg>
        <pc:spChg chg="add mod">
          <ac:chgData name="Merethe Anette Ryen" userId="1a0d79ba-99a9-4ffc-bb02-a2067f6f93d6" providerId="ADAL" clId="{38F22C4D-C74C-4941-99A1-13DE67F325F6}" dt="2025-02-25T13:45:46.259" v="15674" actId="20577"/>
          <ac:spMkLst>
            <pc:docMk/>
            <pc:sldMk cId="962034206" sldId="2147375180"/>
            <ac:spMk id="20" creationId="{5A931001-858A-9F0A-94F7-D8450E733B83}"/>
          </ac:spMkLst>
        </pc:spChg>
        <pc:spChg chg="add mod">
          <ac:chgData name="Merethe Anette Ryen" userId="1a0d79ba-99a9-4ffc-bb02-a2067f6f93d6" providerId="ADAL" clId="{38F22C4D-C74C-4941-99A1-13DE67F325F6}" dt="2025-02-25T13:42:17.201" v="15276" actId="20577"/>
          <ac:spMkLst>
            <pc:docMk/>
            <pc:sldMk cId="962034206" sldId="2147375180"/>
            <ac:spMk id="21" creationId="{B8DE0721-76A9-82AD-99EB-119FE2555EF2}"/>
          </ac:spMkLst>
        </pc:spChg>
        <pc:spChg chg="add mod">
          <ac:chgData name="Merethe Anette Ryen" userId="1a0d79ba-99a9-4ffc-bb02-a2067f6f93d6" providerId="ADAL" clId="{38F22C4D-C74C-4941-99A1-13DE67F325F6}" dt="2025-02-25T13:30:04.301" v="14366" actId="20577"/>
          <ac:spMkLst>
            <pc:docMk/>
            <pc:sldMk cId="962034206" sldId="2147375180"/>
            <ac:spMk id="22" creationId="{6EED6C51-8754-DF3C-D70F-FD23768993D4}"/>
          </ac:spMkLst>
        </pc:spChg>
        <pc:spChg chg="add mod">
          <ac:chgData name="Merethe Anette Ryen" userId="1a0d79ba-99a9-4ffc-bb02-a2067f6f93d6" providerId="ADAL" clId="{38F22C4D-C74C-4941-99A1-13DE67F325F6}" dt="2025-02-25T13:49:12.569" v="15679" actId="20577"/>
          <ac:spMkLst>
            <pc:docMk/>
            <pc:sldMk cId="962034206" sldId="2147375180"/>
            <ac:spMk id="23" creationId="{BE978AA6-7B9E-7F2B-93DD-5F72D3F8316A}"/>
          </ac:spMkLst>
        </pc:spChg>
        <pc:graphicFrameChg chg="mod">
          <ac:chgData name="Merethe Anette Ryen" userId="1a0d79ba-99a9-4ffc-bb02-a2067f6f93d6" providerId="ADAL" clId="{38F22C4D-C74C-4941-99A1-13DE67F325F6}" dt="2025-02-25T13:08:38.157" v="12477" actId="20577"/>
          <ac:graphicFrameMkLst>
            <pc:docMk/>
            <pc:sldMk cId="962034206" sldId="2147375180"/>
            <ac:graphicFrameMk id="2" creationId="{AB9AADCE-A472-5B61-C0FF-8D52E4BA9683}"/>
          </ac:graphicFrameMkLst>
        </pc:graphicFrameChg>
        <pc:picChg chg="add mod">
          <ac:chgData name="Merethe Anette Ryen" userId="1a0d79ba-99a9-4ffc-bb02-a2067f6f93d6" providerId="ADAL" clId="{38F22C4D-C74C-4941-99A1-13DE67F325F6}" dt="2025-02-25T13:08:48.352" v="12478" actId="1076"/>
          <ac:picMkLst>
            <pc:docMk/>
            <pc:sldMk cId="962034206" sldId="2147375180"/>
            <ac:picMk id="11" creationId="{89E634AE-79D5-ADDD-82C3-BD0283B1F69A}"/>
          </ac:picMkLst>
        </pc:picChg>
      </pc:sldChg>
      <pc:sldChg chg="modSp add mod">
        <pc:chgData name="Merethe Anette Ryen" userId="1a0d79ba-99a9-4ffc-bb02-a2067f6f93d6" providerId="ADAL" clId="{38F22C4D-C74C-4941-99A1-13DE67F325F6}" dt="2025-02-25T11:35:00.011" v="12072" actId="1076"/>
        <pc:sldMkLst>
          <pc:docMk/>
          <pc:sldMk cId="2689895995" sldId="2147375181"/>
        </pc:sldMkLst>
        <pc:spChg chg="mod">
          <ac:chgData name="Merethe Anette Ryen" userId="1a0d79ba-99a9-4ffc-bb02-a2067f6f93d6" providerId="ADAL" clId="{38F22C4D-C74C-4941-99A1-13DE67F325F6}" dt="2025-02-25T11:35:00.011" v="12072" actId="1076"/>
          <ac:spMkLst>
            <pc:docMk/>
            <pc:sldMk cId="2689895995" sldId="2147375181"/>
            <ac:spMk id="3" creationId="{4EDACC28-C3D5-1ED5-978C-978512F6906A}"/>
          </ac:spMkLst>
        </pc:spChg>
        <pc:spChg chg="mod">
          <ac:chgData name="Merethe Anette Ryen" userId="1a0d79ba-99a9-4ffc-bb02-a2067f6f93d6" providerId="ADAL" clId="{38F22C4D-C74C-4941-99A1-13DE67F325F6}" dt="2025-02-25T11:34:00.964" v="12029" actId="1076"/>
          <ac:spMkLst>
            <pc:docMk/>
            <pc:sldMk cId="2689895995" sldId="2147375181"/>
            <ac:spMk id="5" creationId="{4E67267F-C396-805E-ADAB-C2306A31A435}"/>
          </ac:spMkLst>
        </pc:spChg>
        <pc:spChg chg="mod">
          <ac:chgData name="Merethe Anette Ryen" userId="1a0d79ba-99a9-4ffc-bb02-a2067f6f93d6" providerId="ADAL" clId="{38F22C4D-C74C-4941-99A1-13DE67F325F6}" dt="2025-02-25T11:34:08.303" v="12030" actId="1076"/>
          <ac:spMkLst>
            <pc:docMk/>
            <pc:sldMk cId="2689895995" sldId="2147375181"/>
            <ac:spMk id="8" creationId="{DDEA968D-E1BA-91F9-38F6-5F2EB5C3B2ED}"/>
          </ac:spMkLst>
        </pc:spChg>
        <pc:spChg chg="mod">
          <ac:chgData name="Merethe Anette Ryen" userId="1a0d79ba-99a9-4ffc-bb02-a2067f6f93d6" providerId="ADAL" clId="{38F22C4D-C74C-4941-99A1-13DE67F325F6}" dt="2025-02-25T11:27:18.215" v="10772" actId="20577"/>
          <ac:spMkLst>
            <pc:docMk/>
            <pc:sldMk cId="2689895995" sldId="2147375181"/>
            <ac:spMk id="9" creationId="{ED3BCD79-EA5C-9B33-F8DB-8F42BB5D4049}"/>
          </ac:spMkLst>
        </pc:spChg>
        <pc:spChg chg="mod">
          <ac:chgData name="Merethe Anette Ryen" userId="1a0d79ba-99a9-4ffc-bb02-a2067f6f93d6" providerId="ADAL" clId="{38F22C4D-C74C-4941-99A1-13DE67F325F6}" dt="2025-02-25T11:34:41.561" v="12071" actId="20577"/>
          <ac:spMkLst>
            <pc:docMk/>
            <pc:sldMk cId="2689895995" sldId="2147375181"/>
            <ac:spMk id="11" creationId="{56DD2422-4C9F-4C90-305F-1C58C4C8DE0B}"/>
          </ac:spMkLst>
        </pc:spChg>
        <pc:spChg chg="mod">
          <ac:chgData name="Merethe Anette Ryen" userId="1a0d79ba-99a9-4ffc-bb02-a2067f6f93d6" providerId="ADAL" clId="{38F22C4D-C74C-4941-99A1-13DE67F325F6}" dt="2025-02-25T11:30:29.576" v="11550" actId="20577"/>
          <ac:spMkLst>
            <pc:docMk/>
            <pc:sldMk cId="2689895995" sldId="2147375181"/>
            <ac:spMk id="12" creationId="{8958BCDA-0584-B0EF-8C8E-A18D9A0AF04C}"/>
          </ac:spMkLst>
        </pc:spChg>
        <pc:spChg chg="mod">
          <ac:chgData name="Merethe Anette Ryen" userId="1a0d79ba-99a9-4ffc-bb02-a2067f6f93d6" providerId="ADAL" clId="{38F22C4D-C74C-4941-99A1-13DE67F325F6}" dt="2025-02-25T11:33:41.255" v="12028" actId="20577"/>
          <ac:spMkLst>
            <pc:docMk/>
            <pc:sldMk cId="2689895995" sldId="2147375181"/>
            <ac:spMk id="13" creationId="{424D2FDC-1E6E-9ACC-8BBE-B383BD2FEC77}"/>
          </ac:spMkLst>
        </pc:spChg>
        <pc:graphicFrameChg chg="mod">
          <ac:chgData name="Merethe Anette Ryen" userId="1a0d79ba-99a9-4ffc-bb02-a2067f6f93d6" providerId="ADAL" clId="{38F22C4D-C74C-4941-99A1-13DE67F325F6}" dt="2025-02-25T11:25:45.486" v="10672" actId="20577"/>
          <ac:graphicFrameMkLst>
            <pc:docMk/>
            <pc:sldMk cId="2689895995" sldId="2147375181"/>
            <ac:graphicFrameMk id="2" creationId="{7309FA81-CD32-208A-A7ED-119690B56E22}"/>
          </ac:graphicFrameMkLst>
        </pc:graphicFrameChg>
      </pc:sldChg>
      <pc:sldChg chg="addSp modSp add mod modShow">
        <pc:chgData name="Merethe Anette Ryen" userId="1a0d79ba-99a9-4ffc-bb02-a2067f6f93d6" providerId="ADAL" clId="{38F22C4D-C74C-4941-99A1-13DE67F325F6}" dt="2025-02-25T13:59:01.209" v="15972" actId="1076"/>
        <pc:sldMkLst>
          <pc:docMk/>
          <pc:sldMk cId="2383325742" sldId="2147375182"/>
        </pc:sldMkLst>
        <pc:spChg chg="add mod">
          <ac:chgData name="Merethe Anette Ryen" userId="1a0d79ba-99a9-4ffc-bb02-a2067f6f93d6" providerId="ADAL" clId="{38F22C4D-C74C-4941-99A1-13DE67F325F6}" dt="2025-02-25T13:59:01.209" v="15972" actId="1076"/>
          <ac:spMkLst>
            <pc:docMk/>
            <pc:sldMk cId="2383325742" sldId="2147375182"/>
            <ac:spMk id="3" creationId="{24752692-48F9-2F72-028C-0BEDB5354541}"/>
          </ac:spMkLst>
        </pc:spChg>
        <pc:picChg chg="mod modCrop">
          <ac:chgData name="Merethe Anette Ryen" userId="1a0d79ba-99a9-4ffc-bb02-a2067f6f93d6" providerId="ADAL" clId="{38F22C4D-C74C-4941-99A1-13DE67F325F6}" dt="2025-02-25T13:57:41.117" v="15741" actId="1076"/>
          <ac:picMkLst>
            <pc:docMk/>
            <pc:sldMk cId="2383325742" sldId="2147375182"/>
            <ac:picMk id="4" creationId="{295F88D5-3FF7-13EE-0AEE-8BE262BBAB4F}"/>
          </ac:picMkLst>
        </pc:picChg>
      </pc:sldChg>
      <pc:sldChg chg="modSp add mod">
        <pc:chgData name="Merethe Anette Ryen" userId="1a0d79ba-99a9-4ffc-bb02-a2067f6f93d6" providerId="ADAL" clId="{38F22C4D-C74C-4941-99A1-13DE67F325F6}" dt="2025-02-25T13:46:32.336" v="15675" actId="20577"/>
        <pc:sldMkLst>
          <pc:docMk/>
          <pc:sldMk cId="286699483" sldId="2147375183"/>
        </pc:sldMkLst>
        <pc:spChg chg="mod">
          <ac:chgData name="Merethe Anette Ryen" userId="1a0d79ba-99a9-4ffc-bb02-a2067f6f93d6" providerId="ADAL" clId="{38F22C4D-C74C-4941-99A1-13DE67F325F6}" dt="2025-02-25T13:31:07.235" v="14373" actId="1076"/>
          <ac:spMkLst>
            <pc:docMk/>
            <pc:sldMk cId="286699483" sldId="2147375183"/>
            <ac:spMk id="18" creationId="{787D54E8-06DA-F8A4-0376-00DF0AB6CBF8}"/>
          </ac:spMkLst>
        </pc:spChg>
        <pc:spChg chg="mod">
          <ac:chgData name="Merethe Anette Ryen" userId="1a0d79ba-99a9-4ffc-bb02-a2067f6f93d6" providerId="ADAL" clId="{38F22C4D-C74C-4941-99A1-13DE67F325F6}" dt="2025-02-25T13:46:32.336" v="15675" actId="20577"/>
          <ac:spMkLst>
            <pc:docMk/>
            <pc:sldMk cId="286699483" sldId="2147375183"/>
            <ac:spMk id="20" creationId="{29813EC1-BFF2-0CF1-705B-4777CE315FC8}"/>
          </ac:spMkLst>
        </pc:spChg>
      </pc:sldChg>
      <pc:sldChg chg="add del">
        <pc:chgData name="Merethe Anette Ryen" userId="1a0d79ba-99a9-4ffc-bb02-a2067f6f93d6" providerId="ADAL" clId="{38F22C4D-C74C-4941-99A1-13DE67F325F6}" dt="2025-02-25T13:07:43.155" v="12430" actId="2696"/>
        <pc:sldMkLst>
          <pc:docMk/>
          <pc:sldMk cId="2589357137" sldId="2147375183"/>
        </pc:sldMkLst>
      </pc:sldChg>
      <pc:sldChg chg="addSp delSp modSp add mod modShow">
        <pc:chgData name="Merethe Anette Ryen" userId="1a0d79ba-99a9-4ffc-bb02-a2067f6f93d6" providerId="ADAL" clId="{38F22C4D-C74C-4941-99A1-13DE67F325F6}" dt="2025-02-26T11:00:28.337" v="18584" actId="1076"/>
        <pc:sldMkLst>
          <pc:docMk/>
          <pc:sldMk cId="822264204" sldId="2147375184"/>
        </pc:sldMkLst>
        <pc:spChg chg="add mod">
          <ac:chgData name="Merethe Anette Ryen" userId="1a0d79ba-99a9-4ffc-bb02-a2067f6f93d6" providerId="ADAL" clId="{38F22C4D-C74C-4941-99A1-13DE67F325F6}" dt="2025-02-26T10:59:44.485" v="18560" actId="20577"/>
          <ac:spMkLst>
            <pc:docMk/>
            <pc:sldMk cId="822264204" sldId="2147375184"/>
            <ac:spMk id="2" creationId="{9A73D600-19EC-57F8-F55F-0240812EF4BD}"/>
          </ac:spMkLst>
        </pc:spChg>
        <pc:spChg chg="mod">
          <ac:chgData name="Merethe Anette Ryen" userId="1a0d79ba-99a9-4ffc-bb02-a2067f6f93d6" providerId="ADAL" clId="{38F22C4D-C74C-4941-99A1-13DE67F325F6}" dt="2025-02-25T14:34:15.571" v="16331" actId="14100"/>
          <ac:spMkLst>
            <pc:docMk/>
            <pc:sldMk cId="822264204" sldId="2147375184"/>
            <ac:spMk id="4" creationId="{F2B996C9-1E65-8E33-398C-15ED16ADED95}"/>
          </ac:spMkLst>
        </pc:spChg>
        <pc:spChg chg="add mod">
          <ac:chgData name="Merethe Anette Ryen" userId="1a0d79ba-99a9-4ffc-bb02-a2067f6f93d6" providerId="ADAL" clId="{38F22C4D-C74C-4941-99A1-13DE67F325F6}" dt="2025-02-26T11:00:28.337" v="18584" actId="1076"/>
          <ac:spMkLst>
            <pc:docMk/>
            <pc:sldMk cId="822264204" sldId="2147375184"/>
            <ac:spMk id="5" creationId="{FFC3BE88-3C65-1391-2DC2-73AC5012B6FA}"/>
          </ac:spMkLst>
        </pc:spChg>
      </pc:sldChg>
      <pc:sldChg chg="addSp delSp modSp add mod">
        <pc:chgData name="Merethe Anette Ryen" userId="1a0d79ba-99a9-4ffc-bb02-a2067f6f93d6" providerId="ADAL" clId="{38F22C4D-C74C-4941-99A1-13DE67F325F6}" dt="2025-02-26T11:10:51.523" v="20141" actId="27636"/>
        <pc:sldMkLst>
          <pc:docMk/>
          <pc:sldMk cId="1075172111" sldId="2147375185"/>
        </pc:sldMkLst>
        <pc:spChg chg="add mod">
          <ac:chgData name="Merethe Anette Ryen" userId="1a0d79ba-99a9-4ffc-bb02-a2067f6f93d6" providerId="ADAL" clId="{38F22C4D-C74C-4941-99A1-13DE67F325F6}" dt="2025-02-26T11:10:51.523" v="20141" actId="27636"/>
          <ac:spMkLst>
            <pc:docMk/>
            <pc:sldMk cId="1075172111" sldId="2147375185"/>
            <ac:spMk id="2" creationId="{35AFD7E8-D55F-BB25-D2E9-8104DC6190CC}"/>
          </ac:spMkLst>
        </pc:spChg>
        <pc:spChg chg="mod">
          <ac:chgData name="Merethe Anette Ryen" userId="1a0d79ba-99a9-4ffc-bb02-a2067f6f93d6" providerId="ADAL" clId="{38F22C4D-C74C-4941-99A1-13DE67F325F6}" dt="2025-02-25T14:35:02.462" v="16338" actId="14100"/>
          <ac:spMkLst>
            <pc:docMk/>
            <pc:sldMk cId="1075172111" sldId="2147375185"/>
            <ac:spMk id="8" creationId="{BAEE5078-10BF-D7AB-9F8A-44C0C16DDCA1}"/>
          </ac:spMkLst>
        </pc:spChg>
        <pc:spChg chg="mod">
          <ac:chgData name="Merethe Anette Ryen" userId="1a0d79ba-99a9-4ffc-bb02-a2067f6f93d6" providerId="ADAL" clId="{38F22C4D-C74C-4941-99A1-13DE67F325F6}" dt="2025-02-26T11:00:44.400" v="18605" actId="14100"/>
          <ac:spMkLst>
            <pc:docMk/>
            <pc:sldMk cId="1075172111" sldId="2147375185"/>
            <ac:spMk id="9" creationId="{54F104B9-1278-1559-7245-E3CA32ECC2BA}"/>
          </ac:spMkLst>
        </pc:spChg>
      </pc:sldChg>
      <pc:sldChg chg="addSp delSp modSp add mod">
        <pc:chgData name="Merethe Anette Ryen" userId="1a0d79ba-99a9-4ffc-bb02-a2067f6f93d6" providerId="ADAL" clId="{38F22C4D-C74C-4941-99A1-13DE67F325F6}" dt="2025-02-26T11:13:23.530" v="20338"/>
        <pc:sldMkLst>
          <pc:docMk/>
          <pc:sldMk cId="2011327520" sldId="2147375186"/>
        </pc:sldMkLst>
        <pc:spChg chg="mod">
          <ac:chgData name="Merethe Anette Ryen" userId="1a0d79ba-99a9-4ffc-bb02-a2067f6f93d6" providerId="ADAL" clId="{38F22C4D-C74C-4941-99A1-13DE67F325F6}" dt="2025-02-26T11:13:00.135" v="20325" actId="20577"/>
          <ac:spMkLst>
            <pc:docMk/>
            <pc:sldMk cId="2011327520" sldId="2147375186"/>
            <ac:spMk id="9" creationId="{E5EBAB2C-2008-34B1-7E36-DF4EE0B9E712}"/>
          </ac:spMkLst>
        </pc:spChg>
        <pc:spChg chg="mod">
          <ac:chgData name="Merethe Anette Ryen" userId="1a0d79ba-99a9-4ffc-bb02-a2067f6f93d6" providerId="ADAL" clId="{38F22C4D-C74C-4941-99A1-13DE67F325F6}" dt="2025-02-26T11:13:15.741" v="20336" actId="1036"/>
          <ac:spMkLst>
            <pc:docMk/>
            <pc:sldMk cId="2011327520" sldId="2147375186"/>
            <ac:spMk id="11" creationId="{6995D511-6E77-00AA-670D-9D7D17E930E6}"/>
          </ac:spMkLst>
        </pc:spChg>
        <pc:spChg chg="mod">
          <ac:chgData name="Merethe Anette Ryen" userId="1a0d79ba-99a9-4ffc-bb02-a2067f6f93d6" providerId="ADAL" clId="{38F22C4D-C74C-4941-99A1-13DE67F325F6}" dt="2025-02-26T11:13:19.511" v="20337"/>
          <ac:spMkLst>
            <pc:docMk/>
            <pc:sldMk cId="2011327520" sldId="2147375186"/>
            <ac:spMk id="12" creationId="{BF9C953F-6F6A-FF5F-B6DB-608EB00791DF}"/>
          </ac:spMkLst>
        </pc:spChg>
        <pc:spChg chg="mod">
          <ac:chgData name="Merethe Anette Ryen" userId="1a0d79ba-99a9-4ffc-bb02-a2067f6f93d6" providerId="ADAL" clId="{38F22C4D-C74C-4941-99A1-13DE67F325F6}" dt="2025-02-26T11:13:23.530" v="20338"/>
          <ac:spMkLst>
            <pc:docMk/>
            <pc:sldMk cId="2011327520" sldId="2147375186"/>
            <ac:spMk id="13" creationId="{57C729A6-3204-3248-C04B-85CB3CC3AE72}"/>
          </ac:spMkLst>
        </pc:spChg>
        <pc:spChg chg="mod">
          <ac:chgData name="Merethe Anette Ryen" userId="1a0d79ba-99a9-4ffc-bb02-a2067f6f93d6" providerId="ADAL" clId="{38F22C4D-C74C-4941-99A1-13DE67F325F6}" dt="2025-02-25T13:16:42.784" v="12640" actId="1076"/>
          <ac:spMkLst>
            <pc:docMk/>
            <pc:sldMk cId="2011327520" sldId="2147375186"/>
            <ac:spMk id="18" creationId="{CAB051B9-4301-4843-B511-56336761EA2C}"/>
          </ac:spMkLst>
        </pc:spChg>
        <pc:graphicFrameChg chg="mod">
          <ac:chgData name="Merethe Anette Ryen" userId="1a0d79ba-99a9-4ffc-bb02-a2067f6f93d6" providerId="ADAL" clId="{38F22C4D-C74C-4941-99A1-13DE67F325F6}" dt="2025-02-25T13:17:01.550" v="12647"/>
          <ac:graphicFrameMkLst>
            <pc:docMk/>
            <pc:sldMk cId="2011327520" sldId="2147375186"/>
            <ac:graphicFrameMk id="2" creationId="{B0B80844-889F-5761-B03A-9C471583391C}"/>
          </ac:graphicFrameMkLst>
        </pc:graphicFrameChg>
        <pc:picChg chg="add mod">
          <ac:chgData name="Merethe Anette Ryen" userId="1a0d79ba-99a9-4ffc-bb02-a2067f6f93d6" providerId="ADAL" clId="{38F22C4D-C74C-4941-99A1-13DE67F325F6}" dt="2025-02-25T13:16:07.617" v="12627" actId="1076"/>
          <ac:picMkLst>
            <pc:docMk/>
            <pc:sldMk cId="2011327520" sldId="2147375186"/>
            <ac:picMk id="10" creationId="{BD7C717A-18D8-3566-F83C-8F0117BEE049}"/>
          </ac:picMkLst>
        </pc:picChg>
      </pc:sldChg>
      <pc:sldChg chg="modSp add mod">
        <pc:chgData name="Merethe Anette Ryen" userId="1a0d79ba-99a9-4ffc-bb02-a2067f6f93d6" providerId="ADAL" clId="{38F22C4D-C74C-4941-99A1-13DE67F325F6}" dt="2025-02-25T13:34:51.987" v="14602" actId="20577"/>
        <pc:sldMkLst>
          <pc:docMk/>
          <pc:sldMk cId="1960188381" sldId="2147375187"/>
        </pc:sldMkLst>
      </pc:sldChg>
      <pc:sldChg chg="addSp modSp add mod">
        <pc:chgData name="Merethe Anette Ryen" userId="1a0d79ba-99a9-4ffc-bb02-a2067f6f93d6" providerId="ADAL" clId="{38F22C4D-C74C-4941-99A1-13DE67F325F6}" dt="2025-02-26T11:16:38.523" v="20369" actId="1076"/>
        <pc:sldMkLst>
          <pc:docMk/>
          <pc:sldMk cId="2839225290" sldId="2147375188"/>
        </pc:sldMkLst>
        <pc:spChg chg="mod">
          <ac:chgData name="Merethe Anette Ryen" userId="1a0d79ba-99a9-4ffc-bb02-a2067f6f93d6" providerId="ADAL" clId="{38F22C4D-C74C-4941-99A1-13DE67F325F6}" dt="2025-02-26T11:13:42.141" v="20341" actId="20577"/>
          <ac:spMkLst>
            <pc:docMk/>
            <pc:sldMk cId="2839225290" sldId="2147375188"/>
            <ac:spMk id="9" creationId="{C3A4D544-085B-F06D-EA0C-CAACCC03013C}"/>
          </ac:spMkLst>
        </pc:spChg>
        <pc:spChg chg="mod">
          <ac:chgData name="Merethe Anette Ryen" userId="1a0d79ba-99a9-4ffc-bb02-a2067f6f93d6" providerId="ADAL" clId="{38F22C4D-C74C-4941-99A1-13DE67F325F6}" dt="2025-02-26T11:14:35.541" v="20351" actId="20577"/>
          <ac:spMkLst>
            <pc:docMk/>
            <pc:sldMk cId="2839225290" sldId="2147375188"/>
            <ac:spMk id="11" creationId="{CF62751D-CC2F-73B4-6FE3-3D47AD070276}"/>
          </ac:spMkLst>
        </pc:spChg>
        <pc:spChg chg="mod">
          <ac:chgData name="Merethe Anette Ryen" userId="1a0d79ba-99a9-4ffc-bb02-a2067f6f93d6" providerId="ADAL" clId="{38F22C4D-C74C-4941-99A1-13DE67F325F6}" dt="2025-02-26T11:14:41.156" v="20352" actId="20577"/>
          <ac:spMkLst>
            <pc:docMk/>
            <pc:sldMk cId="2839225290" sldId="2147375188"/>
            <ac:spMk id="12" creationId="{B386000A-CAFF-368F-4629-B270BC686049}"/>
          </ac:spMkLst>
        </pc:spChg>
        <pc:spChg chg="mod">
          <ac:chgData name="Merethe Anette Ryen" userId="1a0d79ba-99a9-4ffc-bb02-a2067f6f93d6" providerId="ADAL" clId="{38F22C4D-C74C-4941-99A1-13DE67F325F6}" dt="2025-02-26T11:14:45.371" v="20353" actId="20577"/>
          <ac:spMkLst>
            <pc:docMk/>
            <pc:sldMk cId="2839225290" sldId="2147375188"/>
            <ac:spMk id="13" creationId="{0BAAECF7-AD58-238B-52CA-CDE3A1C659BC}"/>
          </ac:spMkLst>
        </pc:spChg>
        <pc:graphicFrameChg chg="mod">
          <ac:chgData name="Merethe Anette Ryen" userId="1a0d79ba-99a9-4ffc-bb02-a2067f6f93d6" providerId="ADAL" clId="{38F22C4D-C74C-4941-99A1-13DE67F325F6}" dt="2025-02-26T11:16:31.291" v="20367"/>
          <ac:graphicFrameMkLst>
            <pc:docMk/>
            <pc:sldMk cId="2839225290" sldId="2147375188"/>
            <ac:graphicFrameMk id="2" creationId="{F2D07AA7-2C49-7BC0-197B-A1EE5E062CF0}"/>
          </ac:graphicFrameMkLst>
        </pc:graphicFrameChg>
        <pc:picChg chg="add mod">
          <ac:chgData name="Merethe Anette Ryen" userId="1a0d79ba-99a9-4ffc-bb02-a2067f6f93d6" providerId="ADAL" clId="{38F22C4D-C74C-4941-99A1-13DE67F325F6}" dt="2025-02-26T11:14:56.767" v="20355" actId="1076"/>
          <ac:picMkLst>
            <pc:docMk/>
            <pc:sldMk cId="2839225290" sldId="2147375188"/>
            <ac:picMk id="7" creationId="{1AFA7D0E-4CDB-2A77-36E6-DF863F3E00BD}"/>
          </ac:picMkLst>
        </pc:picChg>
        <pc:picChg chg="add mod">
          <ac:chgData name="Merethe Anette Ryen" userId="1a0d79ba-99a9-4ffc-bb02-a2067f6f93d6" providerId="ADAL" clId="{38F22C4D-C74C-4941-99A1-13DE67F325F6}" dt="2025-02-26T11:15:33.821" v="20360" actId="1076"/>
          <ac:picMkLst>
            <pc:docMk/>
            <pc:sldMk cId="2839225290" sldId="2147375188"/>
            <ac:picMk id="14" creationId="{5D5360AB-DF02-83C4-9B3F-B593719D1BCC}"/>
          </ac:picMkLst>
        </pc:picChg>
        <pc:picChg chg="add mod">
          <ac:chgData name="Merethe Anette Ryen" userId="1a0d79ba-99a9-4ffc-bb02-a2067f6f93d6" providerId="ADAL" clId="{38F22C4D-C74C-4941-99A1-13DE67F325F6}" dt="2025-02-26T11:16:10.127" v="20364" actId="1076"/>
          <ac:picMkLst>
            <pc:docMk/>
            <pc:sldMk cId="2839225290" sldId="2147375188"/>
            <ac:picMk id="15" creationId="{004C261D-F343-A637-2399-F19F3DE7AC86}"/>
          </ac:picMkLst>
        </pc:picChg>
        <pc:picChg chg="add mod">
          <ac:chgData name="Merethe Anette Ryen" userId="1a0d79ba-99a9-4ffc-bb02-a2067f6f93d6" providerId="ADAL" clId="{38F22C4D-C74C-4941-99A1-13DE67F325F6}" dt="2025-02-26T11:16:38.523" v="20369" actId="1076"/>
          <ac:picMkLst>
            <pc:docMk/>
            <pc:sldMk cId="2839225290" sldId="2147375188"/>
            <ac:picMk id="16" creationId="{B9E1DFE8-FBD4-22FB-2D8B-3A8E48A84F58}"/>
          </ac:picMkLst>
        </pc:picChg>
      </pc:sldChg>
      <pc:sldChg chg="modSp add mod modShow">
        <pc:chgData name="Merethe Anette Ryen" userId="1a0d79ba-99a9-4ffc-bb02-a2067f6f93d6" providerId="ADAL" clId="{38F22C4D-C74C-4941-99A1-13DE67F325F6}" dt="2025-02-26T12:05:19.768" v="20543" actId="20577"/>
        <pc:sldMkLst>
          <pc:docMk/>
          <pc:sldMk cId="897738225" sldId="2147375189"/>
        </pc:sldMkLst>
        <pc:spChg chg="mod">
          <ac:chgData name="Merethe Anette Ryen" userId="1a0d79ba-99a9-4ffc-bb02-a2067f6f93d6" providerId="ADAL" clId="{38F22C4D-C74C-4941-99A1-13DE67F325F6}" dt="2025-02-26T12:05:19.768" v="20543" actId="20577"/>
          <ac:spMkLst>
            <pc:docMk/>
            <pc:sldMk cId="897738225" sldId="2147375189"/>
            <ac:spMk id="3" creationId="{FAA94BD7-F887-170F-9A13-772B2167026D}"/>
          </ac:spMkLst>
        </pc:spChg>
      </pc:sldChg>
    </pc:docChg>
  </pc:docChgLst>
  <pc:docChgLst>
    <pc:chgData name="Merethe Anette Ryen" userId="S::merethear@uia.no::1a0d79ba-99a9-4ffc-bb02-a2067f6f93d6" providerId="AD" clId="Web-{2C6DEC2D-AEC8-4508-A6C3-D3C711CC5DDC}"/>
    <pc:docChg chg="modSld">
      <pc:chgData name="Merethe Anette Ryen" userId="S::merethear@uia.no::1a0d79ba-99a9-4ffc-bb02-a2067f6f93d6" providerId="AD" clId="Web-{2C6DEC2D-AEC8-4508-A6C3-D3C711CC5DDC}" dt="2025-02-20T09:51:07.045" v="20" actId="20577"/>
      <pc:docMkLst>
        <pc:docMk/>
      </pc:docMkLst>
      <pc:sldChg chg="modSp">
        <pc:chgData name="Merethe Anette Ryen" userId="S::merethear@uia.no::1a0d79ba-99a9-4ffc-bb02-a2067f6f93d6" providerId="AD" clId="Web-{2C6DEC2D-AEC8-4508-A6C3-D3C711CC5DDC}" dt="2025-02-20T09:46:51.071" v="7" actId="20577"/>
        <pc:sldMkLst>
          <pc:docMk/>
          <pc:sldMk cId="3942245644" sldId="2147375163"/>
        </pc:sldMkLst>
      </pc:sldChg>
      <pc:sldChg chg="modSp">
        <pc:chgData name="Merethe Anette Ryen" userId="S::merethear@uia.no::1a0d79ba-99a9-4ffc-bb02-a2067f6f93d6" providerId="AD" clId="Web-{2C6DEC2D-AEC8-4508-A6C3-D3C711CC5DDC}" dt="2025-02-20T09:50:52.794" v="18" actId="20577"/>
        <pc:sldMkLst>
          <pc:docMk/>
          <pc:sldMk cId="1849183115" sldId="2147375165"/>
        </pc:sldMkLst>
      </pc:sldChg>
      <pc:sldChg chg="modSp">
        <pc:chgData name="Merethe Anette Ryen" userId="S::merethear@uia.no::1a0d79ba-99a9-4ffc-bb02-a2067f6f93d6" providerId="AD" clId="Web-{2C6DEC2D-AEC8-4508-A6C3-D3C711CC5DDC}" dt="2025-02-20T09:51:07.045" v="20" actId="20577"/>
        <pc:sldMkLst>
          <pc:docMk/>
          <pc:sldMk cId="1800051757" sldId="2147375166"/>
        </pc:sldMkLst>
      </pc:sldChg>
    </pc:docChg>
  </pc:docChgLst>
  <pc:docChgLst>
    <pc:chgData name="Merethe Anette Ryen" userId="S::merethear@uia.no::1a0d79ba-99a9-4ffc-bb02-a2067f6f93d6" providerId="AD" clId="Web-{52C6DF8C-E4C7-497C-9F12-74EB5EFD363F}"/>
    <pc:docChg chg="modSld">
      <pc:chgData name="Merethe Anette Ryen" userId="S::merethear@uia.no::1a0d79ba-99a9-4ffc-bb02-a2067f6f93d6" providerId="AD" clId="Web-{52C6DF8C-E4C7-497C-9F12-74EB5EFD363F}" dt="2025-02-20T11:30:45.190" v="47" actId="20577"/>
      <pc:docMkLst>
        <pc:docMk/>
      </pc:docMkLst>
      <pc:sldChg chg="modSp">
        <pc:chgData name="Merethe Anette Ryen" userId="S::merethear@uia.no::1a0d79ba-99a9-4ffc-bb02-a2067f6f93d6" providerId="AD" clId="Web-{52C6DF8C-E4C7-497C-9F12-74EB5EFD363F}" dt="2025-02-20T11:30:45.190" v="47" actId="20577"/>
        <pc:sldMkLst>
          <pc:docMk/>
          <pc:sldMk cId="1800051757" sldId="2147375166"/>
        </pc:sldMkLst>
      </pc:sldChg>
    </pc:docChg>
  </pc:docChgLst>
  <pc:docChgLst>
    <pc:chgData name="Merethe Anette Ryen" userId="S::merethear@uia.no::1a0d79ba-99a9-4ffc-bb02-a2067f6f93d6" providerId="AD" clId="Web-{85D28340-1A31-4566-ACA6-F8056AF11798}"/>
    <pc:docChg chg="modSld">
      <pc:chgData name="Merethe Anette Ryen" userId="S::merethear@uia.no::1a0d79ba-99a9-4ffc-bb02-a2067f6f93d6" providerId="AD" clId="Web-{85D28340-1A31-4566-ACA6-F8056AF11798}" dt="2024-10-03T10:10:53.943" v="1" actId="20577"/>
      <pc:docMkLst>
        <pc:docMk/>
      </pc:docMkLst>
      <pc:sldChg chg="modSp">
        <pc:chgData name="Merethe Anette Ryen" userId="S::merethear@uia.no::1a0d79ba-99a9-4ffc-bb02-a2067f6f93d6" providerId="AD" clId="Web-{85D28340-1A31-4566-ACA6-F8056AF11798}" dt="2024-10-03T10:10:53.943" v="1" actId="20577"/>
        <pc:sldMkLst>
          <pc:docMk/>
          <pc:sldMk cId="4106717032" sldId="2147374904"/>
        </pc:sldMkLst>
      </pc:sldChg>
    </pc:docChg>
  </pc:docChgLst>
  <pc:docChgLst>
    <pc:chgData name="Merethe Anette Ryen" userId="S::merethear@uia.no::1a0d79ba-99a9-4ffc-bb02-a2067f6f93d6" providerId="AD" clId="Web-{A7B6C057-B14B-459D-B634-DF8CFCDD463B}"/>
    <pc:docChg chg="modSld">
      <pc:chgData name="Merethe Anette Ryen" userId="S::merethear@uia.no::1a0d79ba-99a9-4ffc-bb02-a2067f6f93d6" providerId="AD" clId="Web-{A7B6C057-B14B-459D-B634-DF8CFCDD463B}" dt="2025-03-10T14:09:44.237" v="1" actId="1076"/>
      <pc:docMkLst>
        <pc:docMk/>
      </pc:docMkLst>
      <pc:sldChg chg="modSp">
        <pc:chgData name="Merethe Anette Ryen" userId="S::merethear@uia.no::1a0d79ba-99a9-4ffc-bb02-a2067f6f93d6" providerId="AD" clId="Web-{A7B6C057-B14B-459D-B634-DF8CFCDD463B}" dt="2025-03-10T14:09:44.237" v="1" actId="1076"/>
        <pc:sldMkLst>
          <pc:docMk/>
          <pc:sldMk cId="2043421533" sldId="2147375155"/>
        </pc:sldMkLst>
        <pc:picChg chg="mod">
          <ac:chgData name="Merethe Anette Ryen" userId="S::merethear@uia.no::1a0d79ba-99a9-4ffc-bb02-a2067f6f93d6" providerId="AD" clId="Web-{A7B6C057-B14B-459D-B634-DF8CFCDD463B}" dt="2025-03-10T14:09:44.237" v="1" actId="1076"/>
          <ac:picMkLst>
            <pc:docMk/>
            <pc:sldMk cId="2043421533" sldId="2147375155"/>
            <ac:picMk id="16" creationId="{48934AD9-988A-79C9-F65C-3CC5362453EC}"/>
          </ac:picMkLst>
        </pc:picChg>
      </pc:sldChg>
    </pc:docChg>
  </pc:docChgLst>
  <pc:docChgLst>
    <pc:chgData name="Merethe Anette Ryen" userId="S::merethear@uia.no::1a0d79ba-99a9-4ffc-bb02-a2067f6f93d6" providerId="AD" clId="Web-{AE20930F-3C98-4786-89FA-BF31EEF08656}"/>
    <pc:docChg chg="addSld">
      <pc:chgData name="Merethe Anette Ryen" userId="S::merethear@uia.no::1a0d79ba-99a9-4ffc-bb02-a2067f6f93d6" providerId="AD" clId="Web-{AE20930F-3C98-4786-89FA-BF31EEF08656}" dt="2025-02-26T13:03:53.938" v="1"/>
      <pc:docMkLst>
        <pc:docMk/>
      </pc:docMkLst>
      <pc:sldChg chg="add">
        <pc:chgData name="Merethe Anette Ryen" userId="S::merethear@uia.no::1a0d79ba-99a9-4ffc-bb02-a2067f6f93d6" providerId="AD" clId="Web-{AE20930F-3C98-4786-89FA-BF31EEF08656}" dt="2025-02-26T13:03:53.938" v="1"/>
        <pc:sldMkLst>
          <pc:docMk/>
          <pc:sldMk cId="478559102" sldId="2147375092"/>
        </pc:sldMkLst>
      </pc:sldChg>
      <pc:sldChg chg="add">
        <pc:chgData name="Merethe Anette Ryen" userId="S::merethear@uia.no::1a0d79ba-99a9-4ffc-bb02-a2067f6f93d6" providerId="AD" clId="Web-{AE20930F-3C98-4786-89FA-BF31EEF08656}" dt="2025-02-26T13:03:53.860" v="0"/>
        <pc:sldMkLst>
          <pc:docMk/>
          <pc:sldMk cId="2990464761" sldId="2147375161"/>
        </pc:sldMkLst>
      </pc:sldChg>
      <pc:sldMasterChg chg="addSldLayout">
        <pc:chgData name="Merethe Anette Ryen" userId="S::merethear@uia.no::1a0d79ba-99a9-4ffc-bb02-a2067f6f93d6" providerId="AD" clId="Web-{AE20930F-3C98-4786-89FA-BF31EEF08656}" dt="2025-02-26T13:03:53.938" v="1"/>
        <pc:sldMasterMkLst>
          <pc:docMk/>
          <pc:sldMasterMk cId="1025947034" sldId="2147483648"/>
        </pc:sldMasterMkLst>
        <pc:sldLayoutChg chg="add replId">
          <pc:chgData name="Merethe Anette Ryen" userId="S::merethear@uia.no::1a0d79ba-99a9-4ffc-bb02-a2067f6f93d6" providerId="AD" clId="Web-{AE20930F-3C98-4786-89FA-BF31EEF08656}" dt="2025-02-26T13:03:53.938" v="1"/>
          <pc:sldLayoutMkLst>
            <pc:docMk/>
            <pc:sldMasterMk cId="1025947034" sldId="2147483648"/>
            <pc:sldLayoutMk cId="3648129971" sldId="2147483798"/>
          </pc:sldLayoutMkLst>
        </pc:sldLayoutChg>
      </pc:sldMasterChg>
    </pc:docChg>
  </pc:docChgLst>
  <pc:docChgLst>
    <pc:chgData name="Merethe Anette Ryen" userId="S::merethear@uia.no::1a0d79ba-99a9-4ffc-bb02-a2067f6f93d6" providerId="AD" clId="Web-{6E6DE3DB-F2DF-8E51-8A92-C8F47CACA913}"/>
    <pc:docChg chg="modSld">
      <pc:chgData name="Merethe Anette Ryen" userId="S::merethear@uia.no::1a0d79ba-99a9-4ffc-bb02-a2067f6f93d6" providerId="AD" clId="Web-{6E6DE3DB-F2DF-8E51-8A92-C8F47CACA913}" dt="2025-02-12T11:28:09.721" v="11" actId="20577"/>
      <pc:docMkLst>
        <pc:docMk/>
      </pc:docMkLst>
      <pc:sldChg chg="modSp">
        <pc:chgData name="Merethe Anette Ryen" userId="S::merethear@uia.no::1a0d79ba-99a9-4ffc-bb02-a2067f6f93d6" providerId="AD" clId="Web-{6E6DE3DB-F2DF-8E51-8A92-C8F47CACA913}" dt="2025-02-12T11:28:09.721" v="11" actId="20577"/>
        <pc:sldMkLst>
          <pc:docMk/>
          <pc:sldMk cId="3942245644" sldId="2147375163"/>
        </pc:sldMkLst>
      </pc:sldChg>
    </pc:docChg>
  </pc:docChgLst>
  <pc:docChgLst>
    <pc:chgData name="Merethe Anette Ryen" userId="S::merethear@uia.no::1a0d79ba-99a9-4ffc-bb02-a2067f6f93d6" providerId="AD" clId="Web-{12915E1D-1261-D70B-35DA-653A121A3BB4}"/>
    <pc:docChg chg="modSld">
      <pc:chgData name="Merethe Anette Ryen" userId="S::merethear@uia.no::1a0d79ba-99a9-4ffc-bb02-a2067f6f93d6" providerId="AD" clId="Web-{12915E1D-1261-D70B-35DA-653A121A3BB4}" dt="2024-12-16T12:54:08.347" v="78" actId="20577"/>
      <pc:docMkLst>
        <pc:docMk/>
      </pc:docMkLst>
      <pc:sldChg chg="modSp">
        <pc:chgData name="Merethe Anette Ryen" userId="S::merethear@uia.no::1a0d79ba-99a9-4ffc-bb02-a2067f6f93d6" providerId="AD" clId="Web-{12915E1D-1261-D70B-35DA-653A121A3BB4}" dt="2024-12-16T12:54:08.347" v="78" actId="20577"/>
        <pc:sldMkLst>
          <pc:docMk/>
          <pc:sldMk cId="3409103397" sldId="2147375126"/>
        </pc:sldMkLst>
      </pc:sldChg>
    </pc:docChg>
  </pc:docChgLst>
  <pc:docChgLst>
    <pc:chgData name="Merethe Anette Ryen" userId="S::merethear@uia.no::1a0d79ba-99a9-4ffc-bb02-a2067f6f93d6" providerId="AD" clId="Web-{5DEC55FD-9028-43B9-B282-9C7C0710C529}"/>
    <pc:docChg chg="modSld">
      <pc:chgData name="Merethe Anette Ryen" userId="S::merethear@uia.no::1a0d79ba-99a9-4ffc-bb02-a2067f6f93d6" providerId="AD" clId="Web-{5DEC55FD-9028-43B9-B282-9C7C0710C529}" dt="2025-02-13T13:06:11.788" v="5" actId="20577"/>
      <pc:docMkLst>
        <pc:docMk/>
      </pc:docMkLst>
      <pc:sldChg chg="modSp">
        <pc:chgData name="Merethe Anette Ryen" userId="S::merethear@uia.no::1a0d79ba-99a9-4ffc-bb02-a2067f6f93d6" providerId="AD" clId="Web-{5DEC55FD-9028-43B9-B282-9C7C0710C529}" dt="2025-02-13T13:06:11.788" v="5" actId="20577"/>
        <pc:sldMkLst>
          <pc:docMk/>
          <pc:sldMk cId="3942245644" sldId="2147375163"/>
        </pc:sldMkLst>
      </pc:sldChg>
    </pc:docChg>
  </pc:docChgLst>
  <pc:docChgLst>
    <pc:chgData name="Merethe Anette Ryen" userId="S::merethear@uia.no::1a0d79ba-99a9-4ffc-bb02-a2067f6f93d6" providerId="AD" clId="Web-{11B4FE67-43B5-40E0-9B9C-A0AD8F4020BA}"/>
    <pc:docChg chg="modSld">
      <pc:chgData name="Merethe Anette Ryen" userId="S::merethear@uia.no::1a0d79ba-99a9-4ffc-bb02-a2067f6f93d6" providerId="AD" clId="Web-{11B4FE67-43B5-40E0-9B9C-A0AD8F4020BA}" dt="2025-03-13T08:50:50.360" v="4" actId="1076"/>
      <pc:docMkLst>
        <pc:docMk/>
      </pc:docMkLst>
      <pc:sldChg chg="modSp">
        <pc:chgData name="Merethe Anette Ryen" userId="S::merethear@uia.no::1a0d79ba-99a9-4ffc-bb02-a2067f6f93d6" providerId="AD" clId="Web-{11B4FE67-43B5-40E0-9B9C-A0AD8F4020BA}" dt="2025-03-13T08:50:50.360" v="4" actId="1076"/>
        <pc:sldMkLst>
          <pc:docMk/>
          <pc:sldMk cId="3189353901" sldId="2147374956"/>
        </pc:sldMkLst>
        <pc:spChg chg="mod">
          <ac:chgData name="Merethe Anette Ryen" userId="S::merethear@uia.no::1a0d79ba-99a9-4ffc-bb02-a2067f6f93d6" providerId="AD" clId="Web-{11B4FE67-43B5-40E0-9B9C-A0AD8F4020BA}" dt="2025-03-13T08:50:44.782" v="2" actId="1076"/>
          <ac:spMkLst>
            <pc:docMk/>
            <pc:sldMk cId="3189353901" sldId="2147374956"/>
            <ac:spMk id="3" creationId="{888ACDF7-2E93-0301-FF5B-511E4693CC65}"/>
          </ac:spMkLst>
        </pc:spChg>
        <pc:picChg chg="mod">
          <ac:chgData name="Merethe Anette Ryen" userId="S::merethear@uia.no::1a0d79ba-99a9-4ffc-bb02-a2067f6f93d6" providerId="AD" clId="Web-{11B4FE67-43B5-40E0-9B9C-A0AD8F4020BA}" dt="2025-03-13T08:50:32.313" v="0" actId="14100"/>
          <ac:picMkLst>
            <pc:docMk/>
            <pc:sldMk cId="3189353901" sldId="2147374956"/>
            <ac:picMk id="22" creationId="{55353121-FF7F-A95C-03A2-8DA3D33E5423}"/>
          </ac:picMkLst>
        </pc:picChg>
        <pc:picChg chg="mod">
          <ac:chgData name="Merethe Anette Ryen" userId="S::merethear@uia.no::1a0d79ba-99a9-4ffc-bb02-a2067f6f93d6" providerId="AD" clId="Web-{11B4FE67-43B5-40E0-9B9C-A0AD8F4020BA}" dt="2025-03-13T08:50:50.360" v="4" actId="1076"/>
          <ac:picMkLst>
            <pc:docMk/>
            <pc:sldMk cId="3189353901" sldId="2147374956"/>
            <ac:picMk id="66" creationId="{4FE3994E-91BB-D885-0855-8BC52F51CF89}"/>
          </ac:picMkLst>
        </pc:picChg>
      </pc:sldChg>
    </pc:docChg>
  </pc:docChgLst>
  <pc:docChgLst>
    <pc:chgData name="Merethe Anette Ryen" userId="S::merethear@uia.no::1a0d79ba-99a9-4ffc-bb02-a2067f6f93d6" providerId="AD" clId="Web-{75A6A93A-12DF-4EDF-B627-80ACDCA8B676}"/>
    <pc:docChg chg="delSld modSld">
      <pc:chgData name="Merethe Anette Ryen" userId="S::merethear@uia.no::1a0d79ba-99a9-4ffc-bb02-a2067f6f93d6" providerId="AD" clId="Web-{75A6A93A-12DF-4EDF-B627-80ACDCA8B676}" dt="2025-05-22T07:36:02.315" v="126" actId="20577"/>
      <pc:docMkLst>
        <pc:docMk/>
      </pc:docMkLst>
      <pc:sldChg chg="modSp">
        <pc:chgData name="Merethe Anette Ryen" userId="S::merethear@uia.no::1a0d79ba-99a9-4ffc-bb02-a2067f6f93d6" providerId="AD" clId="Web-{75A6A93A-12DF-4EDF-B627-80ACDCA8B676}" dt="2025-05-22T07:24:30.933" v="102" actId="1076"/>
        <pc:sldMkLst>
          <pc:docMk/>
          <pc:sldMk cId="3189353901" sldId="2147374956"/>
        </pc:sldMkLst>
        <pc:spChg chg="mod">
          <ac:chgData name="Merethe Anette Ryen" userId="S::merethear@uia.no::1a0d79ba-99a9-4ffc-bb02-a2067f6f93d6" providerId="AD" clId="Web-{75A6A93A-12DF-4EDF-B627-80ACDCA8B676}" dt="2025-05-22T07:23:22.588" v="101" actId="1076"/>
          <ac:spMkLst>
            <pc:docMk/>
            <pc:sldMk cId="3189353901" sldId="2147374956"/>
            <ac:spMk id="18" creationId="{00C5585A-CA16-4E78-E7C4-05DA6DFB1F84}"/>
          </ac:spMkLst>
        </pc:spChg>
        <pc:spChg chg="mod">
          <ac:chgData name="Merethe Anette Ryen" userId="S::merethear@uia.no::1a0d79ba-99a9-4ffc-bb02-a2067f6f93d6" providerId="AD" clId="Web-{75A6A93A-12DF-4EDF-B627-80ACDCA8B676}" dt="2025-05-22T07:24:30.933" v="102" actId="1076"/>
          <ac:spMkLst>
            <pc:docMk/>
            <pc:sldMk cId="3189353901" sldId="2147374956"/>
            <ac:spMk id="21" creationId="{4424A817-21BF-EE27-4E8A-3CBCDFC6A89B}"/>
          </ac:spMkLst>
        </pc:spChg>
        <pc:spChg chg="mod">
          <ac:chgData name="Merethe Anette Ryen" userId="S::merethear@uia.no::1a0d79ba-99a9-4ffc-bb02-a2067f6f93d6" providerId="AD" clId="Web-{75A6A93A-12DF-4EDF-B627-80ACDCA8B676}" dt="2025-05-22T07:22:38.431" v="95" actId="20577"/>
          <ac:spMkLst>
            <pc:docMk/>
            <pc:sldMk cId="3189353901" sldId="2147374956"/>
            <ac:spMk id="25" creationId="{EC3341D1-65E1-DAF0-AC77-01E6E62013F7}"/>
          </ac:spMkLst>
        </pc:spChg>
      </pc:sldChg>
      <pc:sldChg chg="del">
        <pc:chgData name="Merethe Anette Ryen" userId="S::merethear@uia.no::1a0d79ba-99a9-4ffc-bb02-a2067f6f93d6" providerId="AD" clId="Web-{75A6A93A-12DF-4EDF-B627-80ACDCA8B676}" dt="2025-05-22T07:34:49.970" v="103"/>
        <pc:sldMkLst>
          <pc:docMk/>
          <pc:sldMk cId="2043421533" sldId="2147375155"/>
        </pc:sldMkLst>
      </pc:sldChg>
      <pc:sldChg chg="modSp">
        <pc:chgData name="Merethe Anette Ryen" userId="S::merethear@uia.no::1a0d79ba-99a9-4ffc-bb02-a2067f6f93d6" providerId="AD" clId="Web-{75A6A93A-12DF-4EDF-B627-80ACDCA8B676}" dt="2025-05-22T07:10:32.268" v="16" actId="14100"/>
        <pc:sldMkLst>
          <pc:docMk/>
          <pc:sldMk cId="1275035330" sldId="2147375162"/>
        </pc:sldMkLst>
        <pc:spChg chg="mod">
          <ac:chgData name="Merethe Anette Ryen" userId="S::merethear@uia.no::1a0d79ba-99a9-4ffc-bb02-a2067f6f93d6" providerId="AD" clId="Web-{75A6A93A-12DF-4EDF-B627-80ACDCA8B676}" dt="2025-05-22T07:10:32.268" v="16" actId="14100"/>
          <ac:spMkLst>
            <pc:docMk/>
            <pc:sldMk cId="1275035330" sldId="2147375162"/>
            <ac:spMk id="19" creationId="{B8654CF8-A52F-75AD-EC10-66CB2B761A29}"/>
          </ac:spMkLst>
        </pc:spChg>
      </pc:sldChg>
      <pc:sldChg chg="modSp">
        <pc:chgData name="Merethe Anette Ryen" userId="S::merethear@uia.no::1a0d79ba-99a9-4ffc-bb02-a2067f6f93d6" providerId="AD" clId="Web-{75A6A93A-12DF-4EDF-B627-80ACDCA8B676}" dt="2025-05-22T07:19:26.554" v="44" actId="20577"/>
        <pc:sldMkLst>
          <pc:docMk/>
          <pc:sldMk cId="2689895995" sldId="2147375181"/>
        </pc:sldMkLst>
        <pc:spChg chg="mod">
          <ac:chgData name="Merethe Anette Ryen" userId="S::merethear@uia.no::1a0d79ba-99a9-4ffc-bb02-a2067f6f93d6" providerId="AD" clId="Web-{75A6A93A-12DF-4EDF-B627-80ACDCA8B676}" dt="2025-05-22T07:11:56.909" v="30" actId="20577"/>
          <ac:spMkLst>
            <pc:docMk/>
            <pc:sldMk cId="2689895995" sldId="2147375181"/>
            <ac:spMk id="9" creationId="{ED3BCD79-EA5C-9B33-F8DB-8F42BB5D4049}"/>
          </ac:spMkLst>
        </pc:spChg>
        <pc:spChg chg="mod">
          <ac:chgData name="Merethe Anette Ryen" userId="S::merethear@uia.no::1a0d79ba-99a9-4ffc-bb02-a2067f6f93d6" providerId="AD" clId="Web-{75A6A93A-12DF-4EDF-B627-80ACDCA8B676}" dt="2025-05-22T07:19:26.554" v="44" actId="20577"/>
          <ac:spMkLst>
            <pc:docMk/>
            <pc:sldMk cId="2689895995" sldId="2147375181"/>
            <ac:spMk id="13" creationId="{424D2FDC-1E6E-9ACC-8BBE-B383BD2FEC77}"/>
          </ac:spMkLst>
        </pc:spChg>
        <pc:graphicFrameChg chg="modGraphic">
          <ac:chgData name="Merethe Anette Ryen" userId="S::merethear@uia.no::1a0d79ba-99a9-4ffc-bb02-a2067f6f93d6" providerId="AD" clId="Web-{75A6A93A-12DF-4EDF-B627-80ACDCA8B676}" dt="2025-05-22T07:12:16.737" v="42" actId="20577"/>
          <ac:graphicFrameMkLst>
            <pc:docMk/>
            <pc:sldMk cId="2689895995" sldId="2147375181"/>
            <ac:graphicFrameMk id="2" creationId="{7309FA81-CD32-208A-A7ED-119690B56E22}"/>
          </ac:graphicFrameMkLst>
        </pc:graphicFrameChg>
      </pc:sldChg>
      <pc:sldChg chg="modSp">
        <pc:chgData name="Merethe Anette Ryen" userId="S::merethear@uia.no::1a0d79ba-99a9-4ffc-bb02-a2067f6f93d6" providerId="AD" clId="Web-{75A6A93A-12DF-4EDF-B627-80ACDCA8B676}" dt="2025-05-22T07:36:02.315" v="126" actId="20577"/>
        <pc:sldMkLst>
          <pc:docMk/>
          <pc:sldMk cId="2839225290" sldId="2147375188"/>
        </pc:sldMkLst>
        <pc:spChg chg="mod">
          <ac:chgData name="Merethe Anette Ryen" userId="S::merethear@uia.no::1a0d79ba-99a9-4ffc-bb02-a2067f6f93d6" providerId="AD" clId="Web-{75A6A93A-12DF-4EDF-B627-80ACDCA8B676}" dt="2025-05-22T07:35:40.315" v="113" actId="20577"/>
          <ac:spMkLst>
            <pc:docMk/>
            <pc:sldMk cId="2839225290" sldId="2147375188"/>
            <ac:spMk id="9" creationId="{C3A4D544-085B-F06D-EA0C-CAACCC03013C}"/>
          </ac:spMkLst>
        </pc:spChg>
        <pc:spChg chg="mod">
          <ac:chgData name="Merethe Anette Ryen" userId="S::merethear@uia.no::1a0d79ba-99a9-4ffc-bb02-a2067f6f93d6" providerId="AD" clId="Web-{75A6A93A-12DF-4EDF-B627-80ACDCA8B676}" dt="2025-05-22T07:35:51.018" v="121" actId="20577"/>
          <ac:spMkLst>
            <pc:docMk/>
            <pc:sldMk cId="2839225290" sldId="2147375188"/>
            <ac:spMk id="11" creationId="{CF62751D-CC2F-73B4-6FE3-3D47AD070276}"/>
          </ac:spMkLst>
        </pc:spChg>
        <pc:spChg chg="mod">
          <ac:chgData name="Merethe Anette Ryen" userId="S::merethear@uia.no::1a0d79ba-99a9-4ffc-bb02-a2067f6f93d6" providerId="AD" clId="Web-{75A6A93A-12DF-4EDF-B627-80ACDCA8B676}" dt="2025-05-22T07:35:52.487" v="123" actId="20577"/>
          <ac:spMkLst>
            <pc:docMk/>
            <pc:sldMk cId="2839225290" sldId="2147375188"/>
            <ac:spMk id="12" creationId="{B386000A-CAFF-368F-4629-B270BC686049}"/>
          </ac:spMkLst>
        </pc:spChg>
        <pc:spChg chg="mod">
          <ac:chgData name="Merethe Anette Ryen" userId="S::merethear@uia.no::1a0d79ba-99a9-4ffc-bb02-a2067f6f93d6" providerId="AD" clId="Web-{75A6A93A-12DF-4EDF-B627-80ACDCA8B676}" dt="2025-05-22T07:36:02.315" v="126" actId="20577"/>
          <ac:spMkLst>
            <pc:docMk/>
            <pc:sldMk cId="2839225290" sldId="2147375188"/>
            <ac:spMk id="13" creationId="{0BAAECF7-AD58-238B-52CA-CDE3A1C659BC}"/>
          </ac:spMkLst>
        </pc:spChg>
      </pc:sldChg>
      <pc:sldChg chg="modSp">
        <pc:chgData name="Merethe Anette Ryen" userId="S::merethear@uia.no::1a0d79ba-99a9-4ffc-bb02-a2067f6f93d6" providerId="AD" clId="Web-{75A6A93A-12DF-4EDF-B627-80ACDCA8B676}" dt="2025-05-22T07:21:02.352" v="66" actId="20577"/>
        <pc:sldMkLst>
          <pc:docMk/>
          <pc:sldMk cId="815281044" sldId="2147375190"/>
        </pc:sldMkLst>
        <pc:spChg chg="mod">
          <ac:chgData name="Merethe Anette Ryen" userId="S::merethear@uia.no::1a0d79ba-99a9-4ffc-bb02-a2067f6f93d6" providerId="AD" clId="Web-{75A6A93A-12DF-4EDF-B627-80ACDCA8B676}" dt="2025-05-22T07:21:02.352" v="66" actId="20577"/>
          <ac:spMkLst>
            <pc:docMk/>
            <pc:sldMk cId="815281044" sldId="2147375190"/>
            <ac:spMk id="25" creationId="{B4530721-79EE-0446-B707-FA833CC1ACC4}"/>
          </ac:spMkLst>
        </pc:spChg>
      </pc:sldChg>
    </pc:docChg>
  </pc:docChgLst>
  <pc:docChgLst>
    <pc:chgData name="Merethe Anette Ryen" userId="S::merethear@uia.no::1a0d79ba-99a9-4ffc-bb02-a2067f6f93d6" providerId="AD" clId="Web-{665669FC-3E5D-40FA-99ED-6FCEDD4C9D71}"/>
    <pc:docChg chg="addSld delSld modSld">
      <pc:chgData name="Merethe Anette Ryen" userId="S::merethear@uia.no::1a0d79ba-99a9-4ffc-bb02-a2067f6f93d6" providerId="AD" clId="Web-{665669FC-3E5D-40FA-99ED-6FCEDD4C9D71}" dt="2024-08-23T12:29:42.944" v="1492" actId="1076"/>
      <pc:docMkLst>
        <pc:docMk/>
      </pc:docMkLst>
      <pc:sldChg chg="modNotes">
        <pc:chgData name="Merethe Anette Ryen" userId="S::merethear@uia.no::1a0d79ba-99a9-4ffc-bb02-a2067f6f93d6" providerId="AD" clId="Web-{665669FC-3E5D-40FA-99ED-6FCEDD4C9D71}" dt="2024-08-23T12:01:00.917" v="82"/>
        <pc:sldMkLst>
          <pc:docMk/>
          <pc:sldMk cId="3213237405" sldId="2147374947"/>
        </pc:sldMkLst>
      </pc:sldChg>
      <pc:sldChg chg="mod modShow modNotes">
        <pc:chgData name="Merethe Anette Ryen" userId="S::merethear@uia.no::1a0d79ba-99a9-4ffc-bb02-a2067f6f93d6" providerId="AD" clId="Web-{665669FC-3E5D-40FA-99ED-6FCEDD4C9D71}" dt="2024-08-23T12:02:21.480" v="85"/>
        <pc:sldMkLst>
          <pc:docMk/>
          <pc:sldMk cId="3433406856" sldId="2147374961"/>
        </pc:sldMkLst>
      </pc:sldChg>
      <pc:sldChg chg="addSp delSp modSp add del modNotes">
        <pc:chgData name="Merethe Anette Ryen" userId="S::merethear@uia.no::1a0d79ba-99a9-4ffc-bb02-a2067f6f93d6" providerId="AD" clId="Web-{665669FC-3E5D-40FA-99ED-6FCEDD4C9D71}" dt="2024-08-23T12:29:42.944" v="1492" actId="1076"/>
        <pc:sldMkLst>
          <pc:docMk/>
          <pc:sldMk cId="727897564" sldId="2147374974"/>
        </pc:sldMkLst>
      </pc:sldChg>
    </pc:docChg>
  </pc:docChgLst>
  <pc:docChgLst>
    <pc:chgData name="Merethe Anette Ryen" userId="S::merethear@uia.no::1a0d79ba-99a9-4ffc-bb02-a2067f6f93d6" providerId="AD" clId="Web-{82883FBE-D633-4B75-9FC6-DE0220F0D506}"/>
    <pc:docChg chg="modSld">
      <pc:chgData name="Merethe Anette Ryen" userId="S::merethear@uia.no::1a0d79ba-99a9-4ffc-bb02-a2067f6f93d6" providerId="AD" clId="Web-{82883FBE-D633-4B75-9FC6-DE0220F0D506}" dt="2025-03-12T11:43:01.094" v="45" actId="20577"/>
      <pc:docMkLst>
        <pc:docMk/>
      </pc:docMkLst>
      <pc:sldChg chg="modSp">
        <pc:chgData name="Merethe Anette Ryen" userId="S::merethear@uia.no::1a0d79ba-99a9-4ffc-bb02-a2067f6f93d6" providerId="AD" clId="Web-{82883FBE-D633-4B75-9FC6-DE0220F0D506}" dt="2025-03-12T11:43:01.094" v="45" actId="20577"/>
        <pc:sldMkLst>
          <pc:docMk/>
          <pc:sldMk cId="286699483" sldId="2147375183"/>
        </pc:sldMkLst>
        <pc:spChg chg="mod">
          <ac:chgData name="Merethe Anette Ryen" userId="S::merethear@uia.no::1a0d79ba-99a9-4ffc-bb02-a2067f6f93d6" providerId="AD" clId="Web-{82883FBE-D633-4B75-9FC6-DE0220F0D506}" dt="2025-03-12T11:43:01.094" v="45" actId="20577"/>
          <ac:spMkLst>
            <pc:docMk/>
            <pc:sldMk cId="286699483" sldId="2147375183"/>
            <ac:spMk id="20" creationId="{29813EC1-BFF2-0CF1-705B-4777CE315FC8}"/>
          </ac:spMkLst>
        </pc:spChg>
        <pc:spChg chg="mod">
          <ac:chgData name="Merethe Anette Ryen" userId="S::merethear@uia.no::1a0d79ba-99a9-4ffc-bb02-a2067f6f93d6" providerId="AD" clId="Web-{82883FBE-D633-4B75-9FC6-DE0220F0D506}" dt="2025-03-12T11:42:32.734" v="43" actId="20577"/>
          <ac:spMkLst>
            <pc:docMk/>
            <pc:sldMk cId="286699483" sldId="2147375183"/>
            <ac:spMk id="22" creationId="{8646AD5E-E1B4-7CD1-CBA4-B8445CD2DF24}"/>
          </ac:spMkLst>
        </pc:spChg>
      </pc:sldChg>
    </pc:docChg>
  </pc:docChgLst>
  <pc:docChgLst>
    <pc:chgData name="Merethe Anette Ryen" userId="S::merethear@uia.no::1a0d79ba-99a9-4ffc-bb02-a2067f6f93d6" providerId="AD" clId="Web-{307ADF05-090E-4538-8494-DC123F2F3B7B}"/>
    <pc:docChg chg="addSld modSld">
      <pc:chgData name="Merethe Anette Ryen" userId="S::merethear@uia.no::1a0d79ba-99a9-4ffc-bb02-a2067f6f93d6" providerId="AD" clId="Web-{307ADF05-090E-4538-8494-DC123F2F3B7B}" dt="2025-02-19T12:52:09.046" v="589" actId="20577"/>
      <pc:docMkLst>
        <pc:docMk/>
      </pc:docMkLst>
      <pc:sldChg chg="modSp">
        <pc:chgData name="Merethe Anette Ryen" userId="S::merethear@uia.no::1a0d79ba-99a9-4ffc-bb02-a2067f6f93d6" providerId="AD" clId="Web-{307ADF05-090E-4538-8494-DC123F2F3B7B}" dt="2025-02-19T12:03:56.945" v="3" actId="20577"/>
        <pc:sldMkLst>
          <pc:docMk/>
          <pc:sldMk cId="4160144738" sldId="2147375117"/>
        </pc:sldMkLst>
      </pc:sldChg>
      <pc:sldChg chg="modSp">
        <pc:chgData name="Merethe Anette Ryen" userId="S::merethear@uia.no::1a0d79ba-99a9-4ffc-bb02-a2067f6f93d6" providerId="AD" clId="Web-{307ADF05-090E-4538-8494-DC123F2F3B7B}" dt="2025-02-19T12:03:23.944" v="1" actId="20577"/>
        <pc:sldMkLst>
          <pc:docMk/>
          <pc:sldMk cId="3942245644" sldId="2147375163"/>
        </pc:sldMkLst>
      </pc:sldChg>
      <pc:sldChg chg="add replId">
        <pc:chgData name="Merethe Anette Ryen" userId="S::merethear@uia.no::1a0d79ba-99a9-4ffc-bb02-a2067f6f93d6" providerId="AD" clId="Web-{307ADF05-090E-4538-8494-DC123F2F3B7B}" dt="2025-02-19T12:04:06.304" v="4"/>
        <pc:sldMkLst>
          <pc:docMk/>
          <pc:sldMk cId="3725487723" sldId="2147375164"/>
        </pc:sldMkLst>
      </pc:sldChg>
      <pc:sldChg chg="addSp delSp modSp add replId">
        <pc:chgData name="Merethe Anette Ryen" userId="S::merethear@uia.no::1a0d79ba-99a9-4ffc-bb02-a2067f6f93d6" providerId="AD" clId="Web-{307ADF05-090E-4538-8494-DC123F2F3B7B}" dt="2025-02-19T12:52:09.046" v="589" actId="20577"/>
        <pc:sldMkLst>
          <pc:docMk/>
          <pc:sldMk cId="1849183115" sldId="2147375165"/>
        </pc:sldMkLst>
      </pc:sldChg>
    </pc:docChg>
  </pc:docChgLst>
  <pc:docChgLst>
    <pc:chgData name="Merethe Anette Ryen" userId="S::merethear@uia.no::1a0d79ba-99a9-4ffc-bb02-a2067f6f93d6" providerId="AD" clId="Web-{4C535298-DE3B-4D36-9F7B-4A9AACBA0B96}"/>
    <pc:docChg chg="delSld modSld sldOrd">
      <pc:chgData name="Merethe Anette Ryen" userId="S::merethear@uia.no::1a0d79ba-99a9-4ffc-bb02-a2067f6f93d6" providerId="AD" clId="Web-{4C535298-DE3B-4D36-9F7B-4A9AACBA0B96}" dt="2025-02-26T13:02:10.409" v="81"/>
      <pc:docMkLst>
        <pc:docMk/>
      </pc:docMkLst>
      <pc:sldChg chg="ord">
        <pc:chgData name="Merethe Anette Ryen" userId="S::merethear@uia.no::1a0d79ba-99a9-4ffc-bb02-a2067f6f93d6" providerId="AD" clId="Web-{4C535298-DE3B-4D36-9F7B-4A9AACBA0B96}" dt="2025-02-26T13:02:10.409" v="81"/>
        <pc:sldMkLst>
          <pc:docMk/>
          <pc:sldMk cId="867145122" sldId="2147374929"/>
        </pc:sldMkLst>
      </pc:sldChg>
      <pc:sldChg chg="del">
        <pc:chgData name="Merethe Anette Ryen" userId="S::merethear@uia.no::1a0d79ba-99a9-4ffc-bb02-a2067f6f93d6" providerId="AD" clId="Web-{4C535298-DE3B-4D36-9F7B-4A9AACBA0B96}" dt="2025-02-26T13:01:33.455" v="66"/>
        <pc:sldMkLst>
          <pc:docMk/>
          <pc:sldMk cId="1755328289" sldId="2147375027"/>
        </pc:sldMkLst>
      </pc:sldChg>
      <pc:sldChg chg="del">
        <pc:chgData name="Merethe Anette Ryen" userId="S::merethear@uia.no::1a0d79ba-99a9-4ffc-bb02-a2067f6f93d6" providerId="AD" clId="Web-{4C535298-DE3B-4D36-9F7B-4A9AACBA0B96}" dt="2025-02-26T13:01:41.315" v="69"/>
        <pc:sldMkLst>
          <pc:docMk/>
          <pc:sldMk cId="835834864" sldId="2147375048"/>
        </pc:sldMkLst>
      </pc:sldChg>
      <pc:sldChg chg="del">
        <pc:chgData name="Merethe Anette Ryen" userId="S::merethear@uia.no::1a0d79ba-99a9-4ffc-bb02-a2067f6f93d6" providerId="AD" clId="Web-{4C535298-DE3B-4D36-9F7B-4A9AACBA0B96}" dt="2025-02-26T13:01:43.424" v="70"/>
        <pc:sldMkLst>
          <pc:docMk/>
          <pc:sldMk cId="3890017153" sldId="2147375049"/>
        </pc:sldMkLst>
      </pc:sldChg>
      <pc:sldChg chg="del">
        <pc:chgData name="Merethe Anette Ryen" userId="S::merethear@uia.no::1a0d79ba-99a9-4ffc-bb02-a2067f6f93d6" providerId="AD" clId="Web-{4C535298-DE3B-4D36-9F7B-4A9AACBA0B96}" dt="2025-02-26T13:01:38.424" v="68"/>
        <pc:sldMkLst>
          <pc:docMk/>
          <pc:sldMk cId="4160144738" sldId="2147375117"/>
        </pc:sldMkLst>
      </pc:sldChg>
      <pc:sldChg chg="del">
        <pc:chgData name="Merethe Anette Ryen" userId="S::merethear@uia.no::1a0d79ba-99a9-4ffc-bb02-a2067f6f93d6" providerId="AD" clId="Web-{4C535298-DE3B-4D36-9F7B-4A9AACBA0B96}" dt="2025-02-26T13:01:47.612" v="72"/>
        <pc:sldMkLst>
          <pc:docMk/>
          <pc:sldMk cId="2043421533" sldId="2147375155"/>
        </pc:sldMkLst>
      </pc:sldChg>
      <pc:sldChg chg="mod modShow">
        <pc:chgData name="Merethe Anette Ryen" userId="S::merethear@uia.no::1a0d79ba-99a9-4ffc-bb02-a2067f6f93d6" providerId="AD" clId="Web-{4C535298-DE3B-4D36-9F7B-4A9AACBA0B96}" dt="2025-02-26T13:01:28.815" v="65"/>
        <pc:sldMkLst>
          <pc:docMk/>
          <pc:sldMk cId="2156529490" sldId="2147375160"/>
        </pc:sldMkLst>
      </pc:sldChg>
      <pc:sldChg chg="del">
        <pc:chgData name="Merethe Anette Ryen" userId="S::merethear@uia.no::1a0d79ba-99a9-4ffc-bb02-a2067f6f93d6" providerId="AD" clId="Web-{4C535298-DE3B-4D36-9F7B-4A9AACBA0B96}" dt="2025-02-26T13:01:36.080" v="67"/>
        <pc:sldMkLst>
          <pc:docMk/>
          <pc:sldMk cId="3942245644" sldId="2147375163"/>
        </pc:sldMkLst>
      </pc:sldChg>
      <pc:sldChg chg="del">
        <pc:chgData name="Merethe Anette Ryen" userId="S::merethear@uia.no::1a0d79ba-99a9-4ffc-bb02-a2067f6f93d6" providerId="AD" clId="Web-{4C535298-DE3B-4D36-9F7B-4A9AACBA0B96}" dt="2025-02-26T13:01:56.127" v="76"/>
        <pc:sldMkLst>
          <pc:docMk/>
          <pc:sldMk cId="1849183115" sldId="2147375165"/>
        </pc:sldMkLst>
      </pc:sldChg>
      <pc:sldChg chg="del">
        <pc:chgData name="Merethe Anette Ryen" userId="S::merethear@uia.no::1a0d79ba-99a9-4ffc-bb02-a2067f6f93d6" providerId="AD" clId="Web-{4C535298-DE3B-4D36-9F7B-4A9AACBA0B96}" dt="2025-02-26T13:01:59.331" v="77"/>
        <pc:sldMkLst>
          <pc:docMk/>
          <pc:sldMk cId="1800051757" sldId="2147375166"/>
        </pc:sldMkLst>
      </pc:sldChg>
      <pc:sldChg chg="del">
        <pc:chgData name="Merethe Anette Ryen" userId="S::merethear@uia.no::1a0d79ba-99a9-4ffc-bb02-a2067f6f93d6" providerId="AD" clId="Web-{4C535298-DE3B-4D36-9F7B-4A9AACBA0B96}" dt="2025-02-26T13:01:45.362" v="71"/>
        <pc:sldMkLst>
          <pc:docMk/>
          <pc:sldMk cId="300229297" sldId="2147375167"/>
        </pc:sldMkLst>
      </pc:sldChg>
      <pc:sldChg chg="del">
        <pc:chgData name="Merethe Anette Ryen" userId="S::merethear@uia.no::1a0d79ba-99a9-4ffc-bb02-a2067f6f93d6" providerId="AD" clId="Web-{4C535298-DE3B-4D36-9F7B-4A9AACBA0B96}" dt="2025-02-26T13:01:24.690" v="64"/>
        <pc:sldMkLst>
          <pc:docMk/>
          <pc:sldMk cId="4110841245" sldId="2147375169"/>
        </pc:sldMkLst>
      </pc:sldChg>
      <pc:sldChg chg="del">
        <pc:chgData name="Merethe Anette Ryen" userId="S::merethear@uia.no::1a0d79ba-99a9-4ffc-bb02-a2067f6f93d6" providerId="AD" clId="Web-{4C535298-DE3B-4D36-9F7B-4A9AACBA0B96}" dt="2025-02-26T13:01:20.986" v="63"/>
        <pc:sldMkLst>
          <pc:docMk/>
          <pc:sldMk cId="60016293" sldId="2147375170"/>
        </pc:sldMkLst>
      </pc:sldChg>
      <pc:sldChg chg="del">
        <pc:chgData name="Merethe Anette Ryen" userId="S::merethear@uia.no::1a0d79ba-99a9-4ffc-bb02-a2067f6f93d6" providerId="AD" clId="Web-{4C535298-DE3B-4D36-9F7B-4A9AACBA0B96}" dt="2025-02-26T13:01:50.143" v="73"/>
        <pc:sldMkLst>
          <pc:docMk/>
          <pc:sldMk cId="2290437818" sldId="2147375171"/>
        </pc:sldMkLst>
      </pc:sldChg>
      <pc:sldChg chg="del">
        <pc:chgData name="Merethe Anette Ryen" userId="S::merethear@uia.no::1a0d79ba-99a9-4ffc-bb02-a2067f6f93d6" providerId="AD" clId="Web-{4C535298-DE3B-4D36-9F7B-4A9AACBA0B96}" dt="2025-02-26T13:01:51.909" v="74"/>
        <pc:sldMkLst>
          <pc:docMk/>
          <pc:sldMk cId="910411937" sldId="2147375172"/>
        </pc:sldMkLst>
      </pc:sldChg>
      <pc:sldChg chg="del">
        <pc:chgData name="Merethe Anette Ryen" userId="S::merethear@uia.no::1a0d79ba-99a9-4ffc-bb02-a2067f6f93d6" providerId="AD" clId="Web-{4C535298-DE3B-4D36-9F7B-4A9AACBA0B96}" dt="2025-02-26T13:01:53.924" v="75"/>
        <pc:sldMkLst>
          <pc:docMk/>
          <pc:sldMk cId="2103097450" sldId="2147375173"/>
        </pc:sldMkLst>
      </pc:sldChg>
      <pc:sldChg chg="del">
        <pc:chgData name="Merethe Anette Ryen" userId="S::merethear@uia.no::1a0d79ba-99a9-4ffc-bb02-a2067f6f93d6" providerId="AD" clId="Web-{4C535298-DE3B-4D36-9F7B-4A9AACBA0B96}" dt="2025-02-26T13:02:04.018" v="79"/>
        <pc:sldMkLst>
          <pc:docMk/>
          <pc:sldMk cId="3006530260" sldId="2147375174"/>
        </pc:sldMkLst>
      </pc:sldChg>
      <pc:sldChg chg="del">
        <pc:chgData name="Merethe Anette Ryen" userId="S::merethear@uia.no::1a0d79ba-99a9-4ffc-bb02-a2067f6f93d6" providerId="AD" clId="Web-{4C535298-DE3B-4D36-9F7B-4A9AACBA0B96}" dt="2025-02-26T13:02:06.596" v="80"/>
        <pc:sldMkLst>
          <pc:docMk/>
          <pc:sldMk cId="1664120834" sldId="2147375176"/>
        </pc:sldMkLst>
      </pc:sldChg>
      <pc:sldChg chg="modSp mod modShow">
        <pc:chgData name="Merethe Anette Ryen" userId="S::merethear@uia.no::1a0d79ba-99a9-4ffc-bb02-a2067f6f93d6" providerId="AD" clId="Web-{4C535298-DE3B-4D36-9F7B-4A9AACBA0B96}" dt="2025-02-26T13:01:03.064" v="62" actId="20577"/>
        <pc:sldMkLst>
          <pc:docMk/>
          <pc:sldMk cId="2101454351" sldId="2147375178"/>
        </pc:sldMkLst>
        <pc:spChg chg="mod">
          <ac:chgData name="Merethe Anette Ryen" userId="S::merethear@uia.no::1a0d79ba-99a9-4ffc-bb02-a2067f6f93d6" providerId="AD" clId="Web-{4C535298-DE3B-4D36-9F7B-4A9AACBA0B96}" dt="2025-02-26T13:01:03.064" v="62" actId="20577"/>
          <ac:spMkLst>
            <pc:docMk/>
            <pc:sldMk cId="2101454351" sldId="2147375178"/>
            <ac:spMk id="3" creationId="{746E4BF5-69A8-4F4E-E354-882FD611E4B6}"/>
          </ac:spMkLst>
        </pc:spChg>
      </pc:sldChg>
      <pc:sldChg chg="modSp mod modShow">
        <pc:chgData name="Merethe Anette Ryen" userId="S::merethear@uia.no::1a0d79ba-99a9-4ffc-bb02-a2067f6f93d6" providerId="AD" clId="Web-{4C535298-DE3B-4D36-9F7B-4A9AACBA0B96}" dt="2025-02-26T13:00:21.985" v="33" actId="20577"/>
        <pc:sldMkLst>
          <pc:docMk/>
          <pc:sldMk cId="2383325742" sldId="2147375182"/>
        </pc:sldMkLst>
        <pc:spChg chg="mod">
          <ac:chgData name="Merethe Anette Ryen" userId="S::merethear@uia.no::1a0d79ba-99a9-4ffc-bb02-a2067f6f93d6" providerId="AD" clId="Web-{4C535298-DE3B-4D36-9F7B-4A9AACBA0B96}" dt="2025-02-26T13:00:21.985" v="33" actId="20577"/>
          <ac:spMkLst>
            <pc:docMk/>
            <pc:sldMk cId="2383325742" sldId="2147375182"/>
            <ac:spMk id="3" creationId="{24752692-48F9-2F72-028C-0BEDB5354541}"/>
          </ac:spMkLst>
        </pc:spChg>
      </pc:sldChg>
      <pc:sldChg chg="mod modShow">
        <pc:chgData name="Merethe Anette Ryen" userId="S::merethear@uia.no::1a0d79ba-99a9-4ffc-bb02-a2067f6f93d6" providerId="AD" clId="Web-{4C535298-DE3B-4D36-9F7B-4A9AACBA0B96}" dt="2025-02-26T12:59:46.501" v="0"/>
        <pc:sldMkLst>
          <pc:docMk/>
          <pc:sldMk cId="1075172111" sldId="2147375185"/>
        </pc:sldMkLst>
      </pc:sldChg>
      <pc:sldChg chg="del">
        <pc:chgData name="Merethe Anette Ryen" userId="S::merethear@uia.no::1a0d79ba-99a9-4ffc-bb02-a2067f6f93d6" providerId="AD" clId="Web-{4C535298-DE3B-4D36-9F7B-4A9AACBA0B96}" dt="2025-02-26T13:02:01.596" v="78"/>
        <pc:sldMkLst>
          <pc:docMk/>
          <pc:sldMk cId="1960188381" sldId="2147375187"/>
        </pc:sldMkLst>
      </pc:sldChg>
    </pc:docChg>
  </pc:docChgLst>
  <pc:docChgLst>
    <pc:chgData name="Merethe Anette Ryen" userId="S::merethear@uia.no::1a0d79ba-99a9-4ffc-bb02-a2067f6f93d6" providerId="AD" clId="Web-{EF0F6938-44E6-456B-9844-7DADEB3899B7}"/>
    <pc:docChg chg="addSld modSld">
      <pc:chgData name="Merethe Anette Ryen" userId="S::merethear@uia.no::1a0d79ba-99a9-4ffc-bb02-a2067f6f93d6" providerId="AD" clId="Web-{EF0F6938-44E6-456B-9844-7DADEB3899B7}" dt="2025-05-22T12:22:18.156" v="43" actId="20577"/>
      <pc:docMkLst>
        <pc:docMk/>
      </pc:docMkLst>
      <pc:sldChg chg="modSp add">
        <pc:chgData name="Merethe Anette Ryen" userId="S::merethear@uia.no::1a0d79ba-99a9-4ffc-bb02-a2067f6f93d6" providerId="AD" clId="Web-{EF0F6938-44E6-456B-9844-7DADEB3899B7}" dt="2025-05-22T12:22:18.156" v="43" actId="20577"/>
        <pc:sldMkLst>
          <pc:docMk/>
          <pc:sldMk cId="2011327520" sldId="2147375186"/>
        </pc:sldMkLst>
        <pc:spChg chg="mod">
          <ac:chgData name="Merethe Anette Ryen" userId="S::merethear@uia.no::1a0d79ba-99a9-4ffc-bb02-a2067f6f93d6" providerId="AD" clId="Web-{EF0F6938-44E6-456B-9844-7DADEB3899B7}" dt="2025-05-22T12:22:18.156" v="43" actId="20577"/>
          <ac:spMkLst>
            <pc:docMk/>
            <pc:sldMk cId="2011327520" sldId="2147375186"/>
            <ac:spMk id="9" creationId="{E5EBAB2C-2008-34B1-7E36-DF4EE0B9E712}"/>
          </ac:spMkLst>
        </pc:spChg>
        <pc:graphicFrameChg chg="modGraphic">
          <ac:chgData name="Merethe Anette Ryen" userId="S::merethear@uia.no::1a0d79ba-99a9-4ffc-bb02-a2067f6f93d6" providerId="AD" clId="Web-{EF0F6938-44E6-456B-9844-7DADEB3899B7}" dt="2025-05-22T12:21:48.671" v="39" actId="20577"/>
          <ac:graphicFrameMkLst>
            <pc:docMk/>
            <pc:sldMk cId="2011327520" sldId="2147375186"/>
            <ac:graphicFrameMk id="2" creationId="{B0B80844-889F-5761-B03A-9C471583391C}"/>
          </ac:graphicFrameMkLst>
        </pc:graphicFrameChg>
      </pc:sldChg>
    </pc:docChg>
  </pc:docChgLst>
  <pc:docChgLst>
    <pc:chgData name="Merethe Anette Ryen" userId="S::merethear@uia.no::1a0d79ba-99a9-4ffc-bb02-a2067f6f93d6" providerId="AD" clId="Web-{B669EBA6-8C49-4A7B-82E5-7A06A4DE8E6F}"/>
    <pc:docChg chg="modSld">
      <pc:chgData name="Merethe Anette Ryen" userId="S::merethear@uia.no::1a0d79ba-99a9-4ffc-bb02-a2067f6f93d6" providerId="AD" clId="Web-{B669EBA6-8C49-4A7B-82E5-7A06A4DE8E6F}" dt="2024-08-22T11:00:33.102" v="8"/>
      <pc:docMkLst>
        <pc:docMk/>
      </pc:docMkLst>
      <pc:sldChg chg="modNotes">
        <pc:chgData name="Merethe Anette Ryen" userId="S::merethear@uia.no::1a0d79ba-99a9-4ffc-bb02-a2067f6f93d6" providerId="AD" clId="Web-{B669EBA6-8C49-4A7B-82E5-7A06A4DE8E6F}" dt="2024-08-22T11:00:33.102" v="8"/>
        <pc:sldMkLst>
          <pc:docMk/>
          <pc:sldMk cId="3433406856" sldId="2147374961"/>
        </pc:sldMkLst>
      </pc:sldChg>
    </pc:docChg>
  </pc:docChgLst>
  <pc:docChgLst>
    <pc:chgData name="Merethe Anette Ryen" userId="S::merethear@uia.no::1a0d79ba-99a9-4ffc-bb02-a2067f6f93d6" providerId="AD" clId="Web-{C042207D-D6A9-4DEA-85F7-0270EB8BF100}"/>
    <pc:docChg chg="modSld">
      <pc:chgData name="Merethe Anette Ryen" userId="S::merethear@uia.no::1a0d79ba-99a9-4ffc-bb02-a2067f6f93d6" providerId="AD" clId="Web-{C042207D-D6A9-4DEA-85F7-0270EB8BF100}" dt="2025-04-15T09:21:20.343" v="19" actId="20577"/>
      <pc:docMkLst>
        <pc:docMk/>
      </pc:docMkLst>
      <pc:sldChg chg="modSp">
        <pc:chgData name="Merethe Anette Ryen" userId="S::merethear@uia.no::1a0d79ba-99a9-4ffc-bb02-a2067f6f93d6" providerId="AD" clId="Web-{C042207D-D6A9-4DEA-85F7-0270EB8BF100}" dt="2025-04-15T09:21:20.343" v="19" actId="20577"/>
        <pc:sldMkLst>
          <pc:docMk/>
          <pc:sldMk cId="3189353901" sldId="2147374956"/>
        </pc:sldMkLst>
        <pc:spChg chg="mod">
          <ac:chgData name="Merethe Anette Ryen" userId="S::merethear@uia.no::1a0d79ba-99a9-4ffc-bb02-a2067f6f93d6" providerId="AD" clId="Web-{C042207D-D6A9-4DEA-85F7-0270EB8BF100}" dt="2025-04-15T09:21:20.343" v="19" actId="20577"/>
          <ac:spMkLst>
            <pc:docMk/>
            <pc:sldMk cId="3189353901" sldId="2147374956"/>
            <ac:spMk id="18" creationId="{00C5585A-CA16-4E78-E7C4-05DA6DFB1F84}"/>
          </ac:spMkLst>
        </pc:spChg>
      </pc:sldChg>
    </pc:docChg>
  </pc:docChgLst>
  <pc:docChgLst>
    <pc:chgData name="Merethe Anette Ryen" userId="S::merethear@uia.no::1a0d79ba-99a9-4ffc-bb02-a2067f6f93d6" providerId="AD" clId="Web-{C59DF042-025D-0527-7979-262A5CCD0DC2}"/>
    <pc:docChg chg="addSld delSld">
      <pc:chgData name="Merethe Anette Ryen" userId="S::merethear@uia.no::1a0d79ba-99a9-4ffc-bb02-a2067f6f93d6" providerId="AD" clId="Web-{C59DF042-025D-0527-7979-262A5CCD0DC2}" dt="2024-12-11T08:30:56.126" v="3"/>
      <pc:docMkLst>
        <pc:docMk/>
      </pc:docMkLst>
      <pc:sldChg chg="del">
        <pc:chgData name="Merethe Anette Ryen" userId="S::merethear@uia.no::1a0d79ba-99a9-4ffc-bb02-a2067f6f93d6" providerId="AD" clId="Web-{C59DF042-025D-0527-7979-262A5CCD0DC2}" dt="2024-12-11T08:29:23.701" v="0"/>
        <pc:sldMkLst>
          <pc:docMk/>
          <pc:sldMk cId="1454645994" sldId="2147375013"/>
        </pc:sldMkLst>
      </pc:sldChg>
      <pc:sldChg chg="add">
        <pc:chgData name="Merethe Anette Ryen" userId="S::merethear@uia.no::1a0d79ba-99a9-4ffc-bb02-a2067f6f93d6" providerId="AD" clId="Web-{C59DF042-025D-0527-7979-262A5CCD0DC2}" dt="2024-12-11T08:30:36.563" v="1"/>
        <pc:sldMkLst>
          <pc:docMk/>
          <pc:sldMk cId="1912098064" sldId="2147375102"/>
        </pc:sldMkLst>
      </pc:sldChg>
      <pc:sldChg chg="add">
        <pc:chgData name="Merethe Anette Ryen" userId="S::merethear@uia.no::1a0d79ba-99a9-4ffc-bb02-a2067f6f93d6" providerId="AD" clId="Web-{C59DF042-025D-0527-7979-262A5CCD0DC2}" dt="2024-12-11T08:30:56.095" v="2"/>
        <pc:sldMkLst>
          <pc:docMk/>
          <pc:sldMk cId="3523054266" sldId="2147375121"/>
        </pc:sldMkLst>
      </pc:sldChg>
      <pc:sldChg chg="add">
        <pc:chgData name="Merethe Anette Ryen" userId="S::merethear@uia.no::1a0d79ba-99a9-4ffc-bb02-a2067f6f93d6" providerId="AD" clId="Web-{C59DF042-025D-0527-7979-262A5CCD0DC2}" dt="2024-12-11T08:30:56.126" v="3"/>
        <pc:sldMkLst>
          <pc:docMk/>
          <pc:sldMk cId="3788592572" sldId="2147375122"/>
        </pc:sldMkLst>
      </pc:sldChg>
    </pc:docChg>
  </pc:docChgLst>
  <pc:docChgLst>
    <pc:chgData name="Merethe Anette Ryen" userId="S::merethear@uia.no::1a0d79ba-99a9-4ffc-bb02-a2067f6f93d6" providerId="AD" clId="Web-{1356AF78-8D98-41D4-9C67-0747EB291090}"/>
    <pc:docChg chg="delSld sldOrd">
      <pc:chgData name="Merethe Anette Ryen" userId="S::merethear@uia.no::1a0d79ba-99a9-4ffc-bb02-a2067f6f93d6" providerId="AD" clId="Web-{1356AF78-8D98-41D4-9C67-0747EB291090}" dt="2024-11-26T21:05:08.612" v="5"/>
      <pc:docMkLst>
        <pc:docMk/>
      </pc:docMkLst>
      <pc:sldChg chg="ord">
        <pc:chgData name="Merethe Anette Ryen" userId="S::merethear@uia.no::1a0d79ba-99a9-4ffc-bb02-a2067f6f93d6" providerId="AD" clId="Web-{1356AF78-8D98-41D4-9C67-0747EB291090}" dt="2024-11-26T21:04:14.642" v="1"/>
        <pc:sldMkLst>
          <pc:docMk/>
          <pc:sldMk cId="4066481527" sldId="2147374797"/>
        </pc:sldMkLst>
      </pc:sldChg>
      <pc:sldChg chg="ord">
        <pc:chgData name="Merethe Anette Ryen" userId="S::merethear@uia.no::1a0d79ba-99a9-4ffc-bb02-a2067f6f93d6" providerId="AD" clId="Web-{1356AF78-8D98-41D4-9C67-0747EB291090}" dt="2024-11-26T21:05:08.612" v="4"/>
        <pc:sldMkLst>
          <pc:docMk/>
          <pc:sldMk cId="1774101802" sldId="2147374805"/>
        </pc:sldMkLst>
      </pc:sldChg>
      <pc:sldChg chg="del">
        <pc:chgData name="Merethe Anette Ryen" userId="S::merethear@uia.no::1a0d79ba-99a9-4ffc-bb02-a2067f6f93d6" providerId="AD" clId="Web-{1356AF78-8D98-41D4-9C67-0747EB291090}" dt="2024-11-26T21:04:10.376" v="0"/>
        <pc:sldMkLst>
          <pc:docMk/>
          <pc:sldMk cId="69644256" sldId="2147374809"/>
        </pc:sldMkLst>
      </pc:sldChg>
      <pc:sldChg chg="del">
        <pc:chgData name="Merethe Anette Ryen" userId="S::merethear@uia.no::1a0d79ba-99a9-4ffc-bb02-a2067f6f93d6" providerId="AD" clId="Web-{1356AF78-8D98-41D4-9C67-0747EB291090}" dt="2024-11-26T21:04:53.674" v="3"/>
        <pc:sldMkLst>
          <pc:docMk/>
          <pc:sldMk cId="3433406856" sldId="2147374961"/>
        </pc:sldMkLst>
      </pc:sldChg>
      <pc:sldChg chg="ord">
        <pc:chgData name="Merethe Anette Ryen" userId="S::merethear@uia.no::1a0d79ba-99a9-4ffc-bb02-a2067f6f93d6" providerId="AD" clId="Web-{1356AF78-8D98-41D4-9C67-0747EB291090}" dt="2024-11-26T21:05:08.612" v="5"/>
        <pc:sldMkLst>
          <pc:docMk/>
          <pc:sldMk cId="523852222" sldId="2147374964"/>
        </pc:sldMkLst>
      </pc:sldChg>
      <pc:sldChg chg="del">
        <pc:chgData name="Merethe Anette Ryen" userId="S::merethear@uia.no::1a0d79ba-99a9-4ffc-bb02-a2067f6f93d6" providerId="AD" clId="Web-{1356AF78-8D98-41D4-9C67-0747EB291090}" dt="2024-11-26T21:04:51.158" v="2"/>
        <pc:sldMkLst>
          <pc:docMk/>
          <pc:sldMk cId="727897564" sldId="2147374974"/>
        </pc:sldMkLst>
      </pc:sldChg>
    </pc:docChg>
  </pc:docChgLst>
  <pc:docChgLst>
    <pc:chgData name="Merethe Anette Ryen" userId="S::merethear@uia.no::1a0d79ba-99a9-4ffc-bb02-a2067f6f93d6" providerId="AD" clId="Web-{4AE029DA-CE86-4D89-AA58-EE236502F0CD}"/>
    <pc:docChg chg="modSld">
      <pc:chgData name="Merethe Anette Ryen" userId="S::merethear@uia.no::1a0d79ba-99a9-4ffc-bb02-a2067f6f93d6" providerId="AD" clId="Web-{4AE029DA-CE86-4D89-AA58-EE236502F0CD}" dt="2024-12-11T10:26:03.764" v="0" actId="1076"/>
      <pc:docMkLst>
        <pc:docMk/>
      </pc:docMkLst>
      <pc:sldChg chg="modSp">
        <pc:chgData name="Merethe Anette Ryen" userId="S::merethear@uia.no::1a0d79ba-99a9-4ffc-bb02-a2067f6f93d6" providerId="AD" clId="Web-{4AE029DA-CE86-4D89-AA58-EE236502F0CD}" dt="2024-12-11T10:26:03.764" v="0" actId="1076"/>
        <pc:sldMkLst>
          <pc:docMk/>
          <pc:sldMk cId="3409103397" sldId="2147375126"/>
        </pc:sldMkLst>
      </pc:sldChg>
    </pc:docChg>
  </pc:docChgLst>
  <pc:docChgLst>
    <pc:chgData name="Merethe Anette Ryen" userId="S::merethear@uia.no::1a0d79ba-99a9-4ffc-bb02-a2067f6f93d6" providerId="AD" clId="Web-{CDB2DFEA-02D8-4E6F-85D0-F79842AF040B}"/>
    <pc:docChg chg="modSld">
      <pc:chgData name="Merethe Anette Ryen" userId="S::merethear@uia.no::1a0d79ba-99a9-4ffc-bb02-a2067f6f93d6" providerId="AD" clId="Web-{CDB2DFEA-02D8-4E6F-85D0-F79842AF040B}" dt="2025-03-31T06:30:33.501" v="101" actId="20577"/>
      <pc:docMkLst>
        <pc:docMk/>
      </pc:docMkLst>
      <pc:sldChg chg="modSp">
        <pc:chgData name="Merethe Anette Ryen" userId="S::merethear@uia.no::1a0d79ba-99a9-4ffc-bb02-a2067f6f93d6" providerId="AD" clId="Web-{CDB2DFEA-02D8-4E6F-85D0-F79842AF040B}" dt="2025-03-31T06:30:33.501" v="101" actId="20577"/>
        <pc:sldMkLst>
          <pc:docMk/>
          <pc:sldMk cId="2011327520" sldId="2147375186"/>
        </pc:sldMkLst>
        <pc:spChg chg="mod">
          <ac:chgData name="Merethe Anette Ryen" userId="S::merethear@uia.no::1a0d79ba-99a9-4ffc-bb02-a2067f6f93d6" providerId="AD" clId="Web-{CDB2DFEA-02D8-4E6F-85D0-F79842AF040B}" dt="2025-03-31T06:30:33.501" v="101" actId="20577"/>
          <ac:spMkLst>
            <pc:docMk/>
            <pc:sldMk cId="2011327520" sldId="2147375186"/>
            <ac:spMk id="9" creationId="{E5EBAB2C-2008-34B1-7E36-DF4EE0B9E712}"/>
          </ac:spMkLst>
        </pc:spChg>
      </pc:sldChg>
    </pc:docChg>
  </pc:docChgLst>
  <pc:docChgLst>
    <pc:chgData name="Merethe Anette Ryen" userId="S::merethear@uia.no::1a0d79ba-99a9-4ffc-bb02-a2067f6f93d6" providerId="AD" clId="Web-{8065D01A-1312-4633-9717-05976A2057E8}"/>
    <pc:docChg chg="modSld">
      <pc:chgData name="Merethe Anette Ryen" userId="S::merethear@uia.no::1a0d79ba-99a9-4ffc-bb02-a2067f6f93d6" providerId="AD" clId="Web-{8065D01A-1312-4633-9717-05976A2057E8}" dt="2024-10-14T08:41:10.280" v="1"/>
      <pc:docMkLst>
        <pc:docMk/>
      </pc:docMkLst>
      <pc:sldChg chg="mod modShow">
        <pc:chgData name="Merethe Anette Ryen" userId="S::merethear@uia.no::1a0d79ba-99a9-4ffc-bb02-a2067f6f93d6" providerId="AD" clId="Web-{8065D01A-1312-4633-9717-05976A2057E8}" dt="2024-10-14T08:41:10.280" v="1"/>
        <pc:sldMkLst>
          <pc:docMk/>
          <pc:sldMk cId="1774101802" sldId="2147374805"/>
        </pc:sldMkLst>
      </pc:sldChg>
      <pc:sldChg chg="mod modShow">
        <pc:chgData name="Merethe Anette Ryen" userId="S::merethear@uia.no::1a0d79ba-99a9-4ffc-bb02-a2067f6f93d6" providerId="AD" clId="Web-{8065D01A-1312-4633-9717-05976A2057E8}" dt="2024-10-14T08:39:49.496" v="0"/>
        <pc:sldMkLst>
          <pc:docMk/>
          <pc:sldMk cId="523852222" sldId="2147374964"/>
        </pc:sldMkLst>
      </pc:sldChg>
    </pc:docChg>
  </pc:docChgLst>
  <pc:docChgLst>
    <pc:chgData name="Merethe Anette Ryen" userId="S::merethear@uia.no::1a0d79ba-99a9-4ffc-bb02-a2067f6f93d6" providerId="AD" clId="Web-{BD32CC78-FD79-4D8F-983E-2EC22837D5F2}"/>
    <pc:docChg chg="modSld">
      <pc:chgData name="Merethe Anette Ryen" userId="S::merethear@uia.no::1a0d79ba-99a9-4ffc-bb02-a2067f6f93d6" providerId="AD" clId="Web-{BD32CC78-FD79-4D8F-983E-2EC22837D5F2}" dt="2024-08-22T10:48:26.064" v="17"/>
      <pc:docMkLst>
        <pc:docMk/>
      </pc:docMkLst>
      <pc:sldChg chg="modNotes">
        <pc:chgData name="Merethe Anette Ryen" userId="S::merethear@uia.no::1a0d79ba-99a9-4ffc-bb02-a2067f6f93d6" providerId="AD" clId="Web-{BD32CC78-FD79-4D8F-983E-2EC22837D5F2}" dt="2024-08-22T10:46:34.014" v="1"/>
        <pc:sldMkLst>
          <pc:docMk/>
          <pc:sldMk cId="4106717032" sldId="2147374904"/>
        </pc:sldMkLst>
      </pc:sldChg>
      <pc:sldChg chg="modNotes">
        <pc:chgData name="Merethe Anette Ryen" userId="S::merethear@uia.no::1a0d79ba-99a9-4ffc-bb02-a2067f6f93d6" providerId="AD" clId="Web-{BD32CC78-FD79-4D8F-983E-2EC22837D5F2}" dt="2024-08-22T10:48:26.064" v="17"/>
        <pc:sldMkLst>
          <pc:docMk/>
          <pc:sldMk cId="3433406856" sldId="2147374961"/>
        </pc:sldMkLst>
      </pc:sldChg>
    </pc:docChg>
  </pc:docChgLst>
  <pc:docChgLst>
    <pc:chgData name="Merethe Anette Ryen" userId="1a0d79ba-99a9-4ffc-bb02-a2067f6f93d6" providerId="ADAL" clId="{F341BFE3-A3E2-441C-B8AE-22465F355185}"/>
    <pc:docChg chg="undo custSel addSld delSld modSld sldOrd">
      <pc:chgData name="Merethe Anette Ryen" userId="1a0d79ba-99a9-4ffc-bb02-a2067f6f93d6" providerId="ADAL" clId="{F341BFE3-A3E2-441C-B8AE-22465F355185}" dt="2025-02-05T09:17:32.780" v="472" actId="20577"/>
      <pc:docMkLst>
        <pc:docMk/>
      </pc:docMkLst>
      <pc:sldChg chg="mod modShow">
        <pc:chgData name="Merethe Anette Ryen" userId="1a0d79ba-99a9-4ffc-bb02-a2067f6f93d6" providerId="ADAL" clId="{F341BFE3-A3E2-441C-B8AE-22465F355185}" dt="2025-02-05T09:14:49.264" v="356" actId="729"/>
        <pc:sldMkLst>
          <pc:docMk/>
          <pc:sldMk cId="1681271319" sldId="2147374655"/>
        </pc:sldMkLst>
      </pc:sldChg>
      <pc:sldChg chg="modSp mod">
        <pc:chgData name="Merethe Anette Ryen" userId="1a0d79ba-99a9-4ffc-bb02-a2067f6f93d6" providerId="ADAL" clId="{F341BFE3-A3E2-441C-B8AE-22465F355185}" dt="2025-02-05T09:08:21.226" v="285" actId="1038"/>
        <pc:sldMkLst>
          <pc:docMk/>
          <pc:sldMk cId="867145122" sldId="2147374929"/>
        </pc:sldMkLst>
        <pc:spChg chg="mod">
          <ac:chgData name="Merethe Anette Ryen" userId="1a0d79ba-99a9-4ffc-bb02-a2067f6f93d6" providerId="ADAL" clId="{F341BFE3-A3E2-441C-B8AE-22465F355185}" dt="2025-02-05T09:08:21.226" v="285" actId="1038"/>
          <ac:spMkLst>
            <pc:docMk/>
            <pc:sldMk cId="867145122" sldId="2147374929"/>
            <ac:spMk id="10" creationId="{49D7AAA8-286F-44D2-95BD-4F094BBD861F}"/>
          </ac:spMkLst>
        </pc:spChg>
      </pc:sldChg>
      <pc:sldChg chg="del">
        <pc:chgData name="Merethe Anette Ryen" userId="1a0d79ba-99a9-4ffc-bb02-a2067f6f93d6" providerId="ADAL" clId="{F341BFE3-A3E2-441C-B8AE-22465F355185}" dt="2025-02-05T09:02:39.749" v="0" actId="2696"/>
        <pc:sldMkLst>
          <pc:docMk/>
          <pc:sldMk cId="835834864" sldId="2147375048"/>
        </pc:sldMkLst>
      </pc:sldChg>
      <pc:sldChg chg="del">
        <pc:chgData name="Merethe Anette Ryen" userId="1a0d79ba-99a9-4ffc-bb02-a2067f6f93d6" providerId="ADAL" clId="{F341BFE3-A3E2-441C-B8AE-22465F355185}" dt="2025-02-05T09:02:42.321" v="1" actId="2696"/>
        <pc:sldMkLst>
          <pc:docMk/>
          <pc:sldMk cId="3890017153" sldId="2147375049"/>
        </pc:sldMkLst>
      </pc:sldChg>
      <pc:sldChg chg="modSp mod">
        <pc:chgData name="Merethe Anette Ryen" userId="1a0d79ba-99a9-4ffc-bb02-a2067f6f93d6" providerId="ADAL" clId="{F341BFE3-A3E2-441C-B8AE-22465F355185}" dt="2025-02-05T09:16:57.593" v="455" actId="20577"/>
        <pc:sldMkLst>
          <pc:docMk/>
          <pc:sldMk cId="4160144738" sldId="2147375117"/>
        </pc:sldMkLst>
      </pc:sldChg>
      <pc:sldChg chg="modSp del mod">
        <pc:chgData name="Merethe Anette Ryen" userId="1a0d79ba-99a9-4ffc-bb02-a2067f6f93d6" providerId="ADAL" clId="{F341BFE3-A3E2-441C-B8AE-22465F355185}" dt="2025-02-05T09:14:38.207" v="355" actId="2696"/>
        <pc:sldMkLst>
          <pc:docMk/>
          <pc:sldMk cId="3523054266" sldId="2147375121"/>
        </pc:sldMkLst>
      </pc:sldChg>
      <pc:sldChg chg="add del">
        <pc:chgData name="Merethe Anette Ryen" userId="1a0d79ba-99a9-4ffc-bb02-a2067f6f93d6" providerId="ADAL" clId="{F341BFE3-A3E2-441C-B8AE-22465F355185}" dt="2025-02-05T09:14:29.387" v="354" actId="2696"/>
        <pc:sldMkLst>
          <pc:docMk/>
          <pc:sldMk cId="2963899322" sldId="2147375151"/>
        </pc:sldMkLst>
      </pc:sldChg>
      <pc:sldChg chg="del">
        <pc:chgData name="Merethe Anette Ryen" userId="1a0d79ba-99a9-4ffc-bb02-a2067f6f93d6" providerId="ADAL" clId="{F341BFE3-A3E2-441C-B8AE-22465F355185}" dt="2025-02-05T09:02:52.781" v="2" actId="2696"/>
        <pc:sldMkLst>
          <pc:docMk/>
          <pc:sldMk cId="2291400217" sldId="2147375162"/>
        </pc:sldMkLst>
      </pc:sldChg>
      <pc:sldChg chg="modSp mod ord modNotesTx">
        <pc:chgData name="Merethe Anette Ryen" userId="1a0d79ba-99a9-4ffc-bb02-a2067f6f93d6" providerId="ADAL" clId="{F341BFE3-A3E2-441C-B8AE-22465F355185}" dt="2025-02-05T09:17:32.780" v="472" actId="20577"/>
        <pc:sldMkLst>
          <pc:docMk/>
          <pc:sldMk cId="3942245644" sldId="2147375163"/>
        </pc:sldMkLst>
      </pc:sldChg>
    </pc:docChg>
  </pc:docChgLst>
  <pc:docChgLst>
    <pc:chgData name="Merethe Anette Ryen" userId="S::merethear@uia.no::1a0d79ba-99a9-4ffc-bb02-a2067f6f93d6" providerId="AD" clId="Web-{853E4288-99D8-4B08-B517-BE7E656E9E0A}"/>
    <pc:docChg chg="modSld">
      <pc:chgData name="Merethe Anette Ryen" userId="S::merethear@uia.no::1a0d79ba-99a9-4ffc-bb02-a2067f6f93d6" providerId="AD" clId="Web-{853E4288-99D8-4B08-B517-BE7E656E9E0A}" dt="2024-10-23T20:13:40.656" v="1" actId="20577"/>
      <pc:docMkLst>
        <pc:docMk/>
      </pc:docMkLst>
      <pc:sldChg chg="modSp">
        <pc:chgData name="Merethe Anette Ryen" userId="S::merethear@uia.no::1a0d79ba-99a9-4ffc-bb02-a2067f6f93d6" providerId="AD" clId="Web-{853E4288-99D8-4B08-B517-BE7E656E9E0A}" dt="2024-10-23T20:13:40.656" v="1" actId="20577"/>
        <pc:sldMkLst>
          <pc:docMk/>
          <pc:sldMk cId="2863162504" sldId="2147374905"/>
        </pc:sldMkLst>
      </pc:sldChg>
    </pc:docChg>
  </pc:docChgLst>
  <pc:docChgLst>
    <pc:chgData name="Merethe Anette Ryen" userId="S::merethear@uia.no::1a0d79ba-99a9-4ffc-bb02-a2067f6f93d6" providerId="AD" clId="Web-{D33B1FA5-C81C-478D-9B99-EDE9EE9C77B1}"/>
    <pc:docChg chg="addSld sldOrd">
      <pc:chgData name="Merethe Anette Ryen" userId="S::merethear@uia.no::1a0d79ba-99a9-4ffc-bb02-a2067f6f93d6" providerId="AD" clId="Web-{D33B1FA5-C81C-478D-9B99-EDE9EE9C77B1}" dt="2025-02-04T20:25:23.477" v="2"/>
      <pc:docMkLst>
        <pc:docMk/>
      </pc:docMkLst>
      <pc:sldChg chg="ord">
        <pc:chgData name="Merethe Anette Ryen" userId="S::merethear@uia.no::1a0d79ba-99a9-4ffc-bb02-a2067f6f93d6" providerId="AD" clId="Web-{D33B1FA5-C81C-478D-9B99-EDE9EE9C77B1}" dt="2025-02-04T20:25:17.039" v="1"/>
        <pc:sldMkLst>
          <pc:docMk/>
          <pc:sldMk cId="835834864" sldId="2147375048"/>
        </pc:sldMkLst>
      </pc:sldChg>
      <pc:sldChg chg="ord">
        <pc:chgData name="Merethe Anette Ryen" userId="S::merethear@uia.no::1a0d79ba-99a9-4ffc-bb02-a2067f6f93d6" providerId="AD" clId="Web-{D33B1FA5-C81C-478D-9B99-EDE9EE9C77B1}" dt="2025-02-04T20:25:23.477" v="2"/>
        <pc:sldMkLst>
          <pc:docMk/>
          <pc:sldMk cId="3890017153" sldId="2147375049"/>
        </pc:sldMkLst>
      </pc:sldChg>
      <pc:sldChg chg="add">
        <pc:chgData name="Merethe Anette Ryen" userId="S::merethear@uia.no::1a0d79ba-99a9-4ffc-bb02-a2067f6f93d6" providerId="AD" clId="Web-{D33B1FA5-C81C-478D-9B99-EDE9EE9C77B1}" dt="2025-02-04T20:24:27.163" v="0"/>
        <pc:sldMkLst>
          <pc:docMk/>
          <pc:sldMk cId="2156529490" sldId="2147375160"/>
        </pc:sldMkLst>
      </pc:sldChg>
    </pc:docChg>
  </pc:docChgLst>
  <pc:docChgLst>
    <pc:chgData name="Merethe Anette Ryen" userId="S::merethear@uia.no::1a0d79ba-99a9-4ffc-bb02-a2067f6f93d6" providerId="AD" clId="Web-{E0728EA3-E463-4585-8633-96E11926AC71}"/>
    <pc:docChg chg="modSld">
      <pc:chgData name="Merethe Anette Ryen" userId="S::merethear@uia.no::1a0d79ba-99a9-4ffc-bb02-a2067f6f93d6" providerId="AD" clId="Web-{E0728EA3-E463-4585-8633-96E11926AC71}" dt="2025-03-13T11:39:09.333" v="15" actId="20577"/>
      <pc:docMkLst>
        <pc:docMk/>
      </pc:docMkLst>
      <pc:sldChg chg="modSp">
        <pc:chgData name="Merethe Anette Ryen" userId="S::merethear@uia.no::1a0d79ba-99a9-4ffc-bb02-a2067f6f93d6" providerId="AD" clId="Web-{E0728EA3-E463-4585-8633-96E11926AC71}" dt="2025-03-13T11:39:09.333" v="15" actId="20577"/>
        <pc:sldMkLst>
          <pc:docMk/>
          <pc:sldMk cId="822264204" sldId="2147375184"/>
        </pc:sldMkLst>
        <pc:spChg chg="mod">
          <ac:chgData name="Merethe Anette Ryen" userId="S::merethear@uia.no::1a0d79ba-99a9-4ffc-bb02-a2067f6f93d6" providerId="AD" clId="Web-{E0728EA3-E463-4585-8633-96E11926AC71}" dt="2025-03-13T11:39:09.333" v="15" actId="20577"/>
          <ac:spMkLst>
            <pc:docMk/>
            <pc:sldMk cId="822264204" sldId="2147375184"/>
            <ac:spMk id="2" creationId="{9A73D600-19EC-57F8-F55F-0240812EF4BD}"/>
          </ac:spMkLst>
        </pc:spChg>
      </pc:sldChg>
    </pc:docChg>
  </pc:docChgLst>
  <pc:docChgLst>
    <pc:chgData name="Merethe Anette Ryen" userId="S::merethear@uia.no::1a0d79ba-99a9-4ffc-bb02-a2067f6f93d6" providerId="AD" clId="Web-{1530AFE6-4AFC-4EED-AFAB-C8B2A8DC986A}"/>
    <pc:docChg chg="addSld delSld modSld">
      <pc:chgData name="Merethe Anette Ryen" userId="S::merethear@uia.no::1a0d79ba-99a9-4ffc-bb02-a2067f6f93d6" providerId="AD" clId="Web-{1530AFE6-4AFC-4EED-AFAB-C8B2A8DC986A}" dt="2025-05-22T07:44:39.470" v="155" actId="20577"/>
      <pc:docMkLst>
        <pc:docMk/>
      </pc:docMkLst>
      <pc:sldChg chg="del">
        <pc:chgData name="Merethe Anette Ryen" userId="S::merethear@uia.no::1a0d79ba-99a9-4ffc-bb02-a2067f6f93d6" providerId="AD" clId="Web-{1530AFE6-4AFC-4EED-AFAB-C8B2A8DC986A}" dt="2025-05-22T07:38:45.247" v="14"/>
        <pc:sldMkLst>
          <pc:docMk/>
          <pc:sldMk cId="1681271319" sldId="2147374655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53" v="34"/>
        <pc:sldMkLst>
          <pc:docMk/>
          <pc:sldMk cId="1803012668" sldId="2147374656"/>
        </pc:sldMkLst>
      </pc:sldChg>
      <pc:sldChg chg="del">
        <pc:chgData name="Merethe Anette Ryen" userId="S::merethear@uia.no::1a0d79ba-99a9-4ffc-bb02-a2067f6f93d6" providerId="AD" clId="Web-{1530AFE6-4AFC-4EED-AFAB-C8B2A8DC986A}" dt="2025-05-22T07:38:45.075" v="0"/>
        <pc:sldMkLst>
          <pc:docMk/>
          <pc:sldMk cId="867145122" sldId="2147374929"/>
        </pc:sldMkLst>
      </pc:sldChg>
      <pc:sldChg chg="del">
        <pc:chgData name="Merethe Anette Ryen" userId="S::merethear@uia.no::1a0d79ba-99a9-4ffc-bb02-a2067f6f93d6" providerId="AD" clId="Web-{1530AFE6-4AFC-4EED-AFAB-C8B2A8DC986A}" dt="2025-05-22T07:38:45.122" v="1"/>
        <pc:sldMkLst>
          <pc:docMk/>
          <pc:sldMk cId="3189353901" sldId="2147374956"/>
        </pc:sldMkLst>
      </pc:sldChg>
      <pc:sldChg chg="addSp delSp modSp">
        <pc:chgData name="Merethe Anette Ryen" userId="S::merethear@uia.no::1a0d79ba-99a9-4ffc-bb02-a2067f6f93d6" providerId="AD" clId="Web-{1530AFE6-4AFC-4EED-AFAB-C8B2A8DC986A}" dt="2025-05-22T07:44:39.470" v="155" actId="20577"/>
        <pc:sldMkLst>
          <pc:docMk/>
          <pc:sldMk cId="756642279" sldId="2147375015"/>
        </pc:sldMkLst>
        <pc:spChg chg="add del mod">
          <ac:chgData name="Merethe Anette Ryen" userId="S::merethear@uia.no::1a0d79ba-99a9-4ffc-bb02-a2067f6f93d6" providerId="AD" clId="Web-{1530AFE6-4AFC-4EED-AFAB-C8B2A8DC986A}" dt="2025-05-22T07:40:18.389" v="68"/>
          <ac:spMkLst>
            <pc:docMk/>
            <pc:sldMk cId="756642279" sldId="2147375015"/>
            <ac:spMk id="4" creationId="{76F8588F-4FCC-B035-C709-151B2EF16D61}"/>
          </ac:spMkLst>
        </pc:spChg>
        <pc:spChg chg="mod">
          <ac:chgData name="Merethe Anette Ryen" userId="S::merethear@uia.no::1a0d79ba-99a9-4ffc-bb02-a2067f6f93d6" providerId="AD" clId="Web-{1530AFE6-4AFC-4EED-AFAB-C8B2A8DC986A}" dt="2025-05-22T07:44:39.470" v="155" actId="20577"/>
          <ac:spMkLst>
            <pc:docMk/>
            <pc:sldMk cId="756642279" sldId="2147375015"/>
            <ac:spMk id="5" creationId="{04B12910-A1E0-55D1-3DA9-A3582ABFC164}"/>
          </ac:spMkLst>
        </pc:spChg>
        <pc:spChg chg="del">
          <ac:chgData name="Merethe Anette Ryen" userId="S::merethear@uia.no::1a0d79ba-99a9-4ffc-bb02-a2067f6f93d6" providerId="AD" clId="Web-{1530AFE6-4AFC-4EED-AFAB-C8B2A8DC986A}" dt="2025-05-22T07:40:07.404" v="67"/>
          <ac:spMkLst>
            <pc:docMk/>
            <pc:sldMk cId="756642279" sldId="2147375015"/>
            <ac:spMk id="12" creationId="{9771BFAF-3BBA-D39C-876F-5DD71CF7AD8F}"/>
          </ac:spMkLst>
        </pc:spChg>
        <pc:picChg chg="mod">
          <ac:chgData name="Merethe Anette Ryen" userId="S::merethear@uia.no::1a0d79ba-99a9-4ffc-bb02-a2067f6f93d6" providerId="AD" clId="Web-{1530AFE6-4AFC-4EED-AFAB-C8B2A8DC986A}" dt="2025-05-22T07:41:54.562" v="98" actId="1076"/>
          <ac:picMkLst>
            <pc:docMk/>
            <pc:sldMk cId="756642279" sldId="2147375015"/>
            <ac:picMk id="2" creationId="{FD8437DC-C7F1-C429-F87E-970AAA64400B}"/>
          </ac:picMkLst>
        </pc:picChg>
      </pc:sldChg>
      <pc:sldChg chg="del">
        <pc:chgData name="Merethe Anette Ryen" userId="S::merethear@uia.no::1a0d79ba-99a9-4ffc-bb02-a2067f6f93d6" providerId="AD" clId="Web-{1530AFE6-4AFC-4EED-AFAB-C8B2A8DC986A}" dt="2025-05-22T07:38:45.215" v="8"/>
        <pc:sldMkLst>
          <pc:docMk/>
          <pc:sldMk cId="1774082670" sldId="2147375050"/>
        </pc:sldMkLst>
      </pc:sldChg>
      <pc:sldChg chg="del">
        <pc:chgData name="Merethe Anette Ryen" userId="S::merethear@uia.no::1a0d79ba-99a9-4ffc-bb02-a2067f6f93d6" providerId="AD" clId="Web-{1530AFE6-4AFC-4EED-AFAB-C8B2A8DC986A}" dt="2025-05-22T07:38:45.231" v="9"/>
        <pc:sldMkLst>
          <pc:docMk/>
          <pc:sldMk cId="478559102" sldId="2147375092"/>
        </pc:sldMkLst>
      </pc:sldChg>
      <pc:sldChg chg="del">
        <pc:chgData name="Merethe Anette Ryen" userId="S::merethear@uia.no::1a0d79ba-99a9-4ffc-bb02-a2067f6f93d6" providerId="AD" clId="Web-{1530AFE6-4AFC-4EED-AFAB-C8B2A8DC986A}" dt="2025-05-22T07:38:45.184" v="5"/>
        <pc:sldMkLst>
          <pc:docMk/>
          <pc:sldMk cId="93699897" sldId="2147375140"/>
        </pc:sldMkLst>
      </pc:sldChg>
      <pc:sldChg chg="del">
        <pc:chgData name="Merethe Anette Ryen" userId="S::merethear@uia.no::1a0d79ba-99a9-4ffc-bb02-a2067f6f93d6" providerId="AD" clId="Web-{1530AFE6-4AFC-4EED-AFAB-C8B2A8DC986A}" dt="2025-05-22T07:38:45.247" v="13"/>
        <pc:sldMkLst>
          <pc:docMk/>
          <pc:sldMk cId="2156529490" sldId="2147375160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53" v="33"/>
        <pc:sldMkLst>
          <pc:docMk/>
          <pc:sldMk cId="2990464761" sldId="2147375161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38" v="31"/>
        <pc:sldMkLst>
          <pc:docMk/>
          <pc:sldMk cId="1275035330" sldId="2147375162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38" v="32"/>
        <pc:sldMkLst>
          <pc:docMk/>
          <pc:sldMk cId="721586311" sldId="2147375177"/>
        </pc:sldMkLst>
      </pc:sldChg>
      <pc:sldChg chg="del">
        <pc:chgData name="Merethe Anette Ryen" userId="S::merethear@uia.no::1a0d79ba-99a9-4ffc-bb02-a2067f6f93d6" providerId="AD" clId="Web-{1530AFE6-4AFC-4EED-AFAB-C8B2A8DC986A}" dt="2025-05-22T07:38:45.231" v="12"/>
        <pc:sldMkLst>
          <pc:docMk/>
          <pc:sldMk cId="2101454351" sldId="2147375178"/>
        </pc:sldMkLst>
      </pc:sldChg>
      <pc:sldChg chg="del">
        <pc:chgData name="Merethe Anette Ryen" userId="S::merethear@uia.no::1a0d79ba-99a9-4ffc-bb02-a2067f6f93d6" providerId="AD" clId="Web-{1530AFE6-4AFC-4EED-AFAB-C8B2A8DC986A}" dt="2025-05-22T07:38:45.200" v="7"/>
        <pc:sldMkLst>
          <pc:docMk/>
          <pc:sldMk cId="962034206" sldId="2147375180"/>
        </pc:sldMkLst>
      </pc:sldChg>
      <pc:sldChg chg="del">
        <pc:chgData name="Merethe Anette Ryen" userId="S::merethear@uia.no::1a0d79ba-99a9-4ffc-bb02-a2067f6f93d6" providerId="AD" clId="Web-{1530AFE6-4AFC-4EED-AFAB-C8B2A8DC986A}" dt="2025-05-22T07:38:45.184" v="4"/>
        <pc:sldMkLst>
          <pc:docMk/>
          <pc:sldMk cId="2689895995" sldId="2147375181"/>
        </pc:sldMkLst>
      </pc:sldChg>
      <pc:sldChg chg="del">
        <pc:chgData name="Merethe Anette Ryen" userId="S::merethear@uia.no::1a0d79ba-99a9-4ffc-bb02-a2067f6f93d6" providerId="AD" clId="Web-{1530AFE6-4AFC-4EED-AFAB-C8B2A8DC986A}" dt="2025-05-22T07:38:45.231" v="11"/>
        <pc:sldMkLst>
          <pc:docMk/>
          <pc:sldMk cId="2383325742" sldId="2147375182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38" v="29"/>
        <pc:sldMkLst>
          <pc:docMk/>
          <pc:sldMk cId="286699483" sldId="2147375183"/>
        </pc:sldMkLst>
      </pc:sldChg>
      <pc:sldChg chg="add del">
        <pc:chgData name="Merethe Anette Ryen" userId="S::merethear@uia.no::1a0d79ba-99a9-4ffc-bb02-a2067f6f93d6" providerId="AD" clId="Web-{1530AFE6-4AFC-4EED-AFAB-C8B2A8DC986A}" dt="2025-05-22T07:39:06.138" v="30"/>
        <pc:sldMkLst>
          <pc:docMk/>
          <pc:sldMk cId="822264204" sldId="2147375184"/>
        </pc:sldMkLst>
      </pc:sldChg>
      <pc:sldChg chg="del">
        <pc:chgData name="Merethe Anette Ryen" userId="S::merethear@uia.no::1a0d79ba-99a9-4ffc-bb02-a2067f6f93d6" providerId="AD" clId="Web-{1530AFE6-4AFC-4EED-AFAB-C8B2A8DC986A}" dt="2025-05-22T07:38:45.200" v="6"/>
        <pc:sldMkLst>
          <pc:docMk/>
          <pc:sldMk cId="1075172111" sldId="2147375185"/>
        </pc:sldMkLst>
      </pc:sldChg>
      <pc:sldChg chg="del">
        <pc:chgData name="Merethe Anette Ryen" userId="S::merethear@uia.no::1a0d79ba-99a9-4ffc-bb02-a2067f6f93d6" providerId="AD" clId="Web-{1530AFE6-4AFC-4EED-AFAB-C8B2A8DC986A}" dt="2025-05-22T07:38:45.168" v="3"/>
        <pc:sldMkLst>
          <pc:docMk/>
          <pc:sldMk cId="2011327520" sldId="2147375186"/>
        </pc:sldMkLst>
      </pc:sldChg>
      <pc:sldChg chg="add del">
        <pc:chgData name="Merethe Anette Ryen" userId="S::merethear@uia.no::1a0d79ba-99a9-4ffc-bb02-a2067f6f93d6" providerId="AD" clId="Web-{1530AFE6-4AFC-4EED-AFAB-C8B2A8DC986A}" dt="2025-05-22T07:38:58.434" v="28"/>
        <pc:sldMkLst>
          <pc:docMk/>
          <pc:sldMk cId="2839225290" sldId="2147375188"/>
        </pc:sldMkLst>
      </pc:sldChg>
      <pc:sldChg chg="del">
        <pc:chgData name="Merethe Anette Ryen" userId="S::merethear@uia.no::1a0d79ba-99a9-4ffc-bb02-a2067f6f93d6" providerId="AD" clId="Web-{1530AFE6-4AFC-4EED-AFAB-C8B2A8DC986A}" dt="2025-05-22T07:38:45.231" v="10"/>
        <pc:sldMkLst>
          <pc:docMk/>
          <pc:sldMk cId="897738225" sldId="2147375189"/>
        </pc:sldMkLst>
      </pc:sldChg>
      <pc:sldChg chg="del">
        <pc:chgData name="Merethe Anette Ryen" userId="S::merethear@uia.no::1a0d79ba-99a9-4ffc-bb02-a2067f6f93d6" providerId="AD" clId="Web-{1530AFE6-4AFC-4EED-AFAB-C8B2A8DC986A}" dt="2025-05-22T07:38:45.168" v="2"/>
        <pc:sldMkLst>
          <pc:docMk/>
          <pc:sldMk cId="815281044" sldId="2147375190"/>
        </pc:sldMkLst>
      </pc:sldChg>
    </pc:docChg>
  </pc:docChgLst>
  <pc:docChgLst>
    <pc:chgData name="Merethe Anette Ryen" userId="S::merethear@uia.no::1a0d79ba-99a9-4ffc-bb02-a2067f6f93d6" providerId="AD" clId="Web-{4EFCC75E-2E6E-4382-AABD-CFAFDD185A88}"/>
    <pc:docChg chg="modSld">
      <pc:chgData name="Merethe Anette Ryen" userId="S::merethear@uia.no::1a0d79ba-99a9-4ffc-bb02-a2067f6f93d6" providerId="AD" clId="Web-{4EFCC75E-2E6E-4382-AABD-CFAFDD185A88}" dt="2025-02-25T11:20:34.865" v="1" actId="20577"/>
      <pc:docMkLst>
        <pc:docMk/>
      </pc:docMkLst>
      <pc:sldChg chg="modSp">
        <pc:chgData name="Merethe Anette Ryen" userId="S::merethear@uia.no::1a0d79ba-99a9-4ffc-bb02-a2067f6f93d6" providerId="AD" clId="Web-{4EFCC75E-2E6E-4382-AABD-CFAFDD185A88}" dt="2025-02-25T11:20:34.865" v="1" actId="20577"/>
        <pc:sldMkLst>
          <pc:docMk/>
          <pc:sldMk cId="93699897" sldId="2147375140"/>
        </pc:sldMkLst>
        <pc:spChg chg="mod">
          <ac:chgData name="Merethe Anette Ryen" userId="S::merethear@uia.no::1a0d79ba-99a9-4ffc-bb02-a2067f6f93d6" providerId="AD" clId="Web-{4EFCC75E-2E6E-4382-AABD-CFAFDD185A88}" dt="2025-02-25T11:20:34.865" v="1" actId="20577"/>
          <ac:spMkLst>
            <pc:docMk/>
            <pc:sldMk cId="93699897" sldId="2147375140"/>
            <ac:spMk id="9" creationId="{19C2C711-3415-59A9-4D97-21F4E8FC021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EC095-8D47-4CB2-A7F3-017C1878BE8E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215EE9C2-7C94-426E-8125-EBDC05AA75D0}">
      <dgm:prSet phldrT="[Tekst]" phldr="0"/>
      <dgm:spPr>
        <a:solidFill>
          <a:srgbClr val="C00000"/>
        </a:solidFill>
      </dgm:spPr>
      <dgm:t>
        <a:bodyPr/>
        <a:lstStyle/>
        <a:p>
          <a:pPr rtl="0"/>
          <a:r>
            <a:rPr lang="nb-NO" dirty="0">
              <a:latin typeface="Calibri Light" panose="020F0302020204030204"/>
            </a:rPr>
            <a:t>Veiledning til oppgave/</a:t>
          </a:r>
          <a:br>
            <a:rPr lang="nb-NO" dirty="0">
              <a:latin typeface="Calibri Light" panose="020F0302020204030204"/>
            </a:rPr>
          </a:br>
          <a:r>
            <a:rPr lang="nb-NO" dirty="0">
              <a:latin typeface="Calibri Light" panose="020F0302020204030204"/>
            </a:rPr>
            <a:t>tom mal på neste slide:</a:t>
          </a:r>
        </a:p>
      </dgm:t>
    </dgm:pt>
    <dgm:pt modelId="{1C3DFB0B-539D-47AB-8D63-97628119F4CD}" type="parTrans" cxnId="{D41E71DE-B85B-4948-904C-F5E6C5A42134}">
      <dgm:prSet/>
      <dgm:spPr/>
      <dgm:t>
        <a:bodyPr/>
        <a:lstStyle/>
        <a:p>
          <a:endParaRPr lang="nb-NO"/>
        </a:p>
      </dgm:t>
    </dgm:pt>
    <dgm:pt modelId="{8F006543-165F-43CE-AFD9-1F530FFE073D}" type="sibTrans" cxnId="{D41E71DE-B85B-4948-904C-F5E6C5A42134}">
      <dgm:prSet/>
      <dgm:spPr/>
      <dgm:t>
        <a:bodyPr/>
        <a:lstStyle/>
        <a:p>
          <a:endParaRPr lang="nb-NO"/>
        </a:p>
      </dgm:t>
    </dgm:pt>
    <dgm:pt modelId="{853CF58F-3D96-43F8-B2A4-B2A283BBF053}">
      <dgm:prSet phldrT="[Tekst]" custT="1"/>
      <dgm:spPr/>
      <dgm:t>
        <a:bodyPr/>
        <a:lstStyle/>
        <a:p>
          <a:pPr rtl="0">
            <a:lnSpc>
              <a:spcPct val="90000"/>
            </a:lnSpc>
          </a:pPr>
          <a:endParaRPr lang="nb-NO" sz="2700" kern="1200" dirty="0"/>
        </a:p>
        <a:p>
          <a:endParaRPr lang="nb-NO" dirty="0"/>
        </a:p>
        <a:p>
          <a:pPr>
            <a:lnSpc>
              <a:spcPct val="90000"/>
            </a:lnSpc>
          </a:pPr>
          <a:endParaRPr lang="nb-NO" sz="2700" kern="1200" dirty="0"/>
        </a:p>
      </dgm:t>
    </dgm:pt>
    <dgm:pt modelId="{278E3C75-EF35-493A-8C03-96DFB5D49564}" type="parTrans" cxnId="{8198A36D-7C59-4138-A328-C0AA9E757DBA}">
      <dgm:prSet/>
      <dgm:spPr/>
      <dgm:t>
        <a:bodyPr/>
        <a:lstStyle/>
        <a:p>
          <a:endParaRPr lang="nb-NO"/>
        </a:p>
      </dgm:t>
    </dgm:pt>
    <dgm:pt modelId="{89E0192B-CC1C-4318-A0DD-AFBE17207BA3}" type="sibTrans" cxnId="{8198A36D-7C59-4138-A328-C0AA9E757DBA}">
      <dgm:prSet/>
      <dgm:spPr/>
      <dgm:t>
        <a:bodyPr/>
        <a:lstStyle/>
        <a:p>
          <a:endParaRPr lang="nb-NO"/>
        </a:p>
      </dgm:t>
    </dgm:pt>
    <dgm:pt modelId="{9D52A396-AB18-489D-B042-2C0E7A2B731F}">
      <dgm:prSet phldrT="[Tekst]" custT="1"/>
      <dgm:spPr/>
      <dgm:t>
        <a:bodyPr/>
        <a:lstStyle/>
        <a:p>
          <a:endParaRPr lang="nb-NO" sz="2700" dirty="0"/>
        </a:p>
      </dgm:t>
    </dgm:pt>
    <dgm:pt modelId="{A742D69E-7157-4825-BCF3-CCC523D5328D}" type="parTrans" cxnId="{CFA0E21F-309D-4E78-89AA-56FBAD5292EC}">
      <dgm:prSet/>
      <dgm:spPr/>
      <dgm:t>
        <a:bodyPr/>
        <a:lstStyle/>
        <a:p>
          <a:endParaRPr lang="nb-NO"/>
        </a:p>
      </dgm:t>
    </dgm:pt>
    <dgm:pt modelId="{38C64557-47FE-4CC8-90EA-D177D55AE5A2}" type="sibTrans" cxnId="{CFA0E21F-309D-4E78-89AA-56FBAD5292EC}">
      <dgm:prSet/>
      <dgm:spPr/>
      <dgm:t>
        <a:bodyPr/>
        <a:lstStyle/>
        <a:p>
          <a:endParaRPr lang="nb-NO"/>
        </a:p>
      </dgm:t>
    </dgm:pt>
    <dgm:pt modelId="{649D31ED-20FD-4E17-B760-395F95E9763D}">
      <dgm:prSet phldrT="[Tekst]" custT="1"/>
      <dgm:spPr/>
      <dgm:t>
        <a:bodyPr/>
        <a:lstStyle/>
        <a:p>
          <a:endParaRPr lang="nb-NO" sz="2700" dirty="0">
            <a:latin typeface="Calibri Light" panose="020F0302020204030204"/>
          </a:endParaRPr>
        </a:p>
      </dgm:t>
    </dgm:pt>
    <dgm:pt modelId="{89937C65-DAA2-4EC6-98AE-8C2C3FC4C1C5}" type="parTrans" cxnId="{E2E15819-7D96-4777-8EDD-690C84735E54}">
      <dgm:prSet/>
      <dgm:spPr/>
      <dgm:t>
        <a:bodyPr/>
        <a:lstStyle/>
        <a:p>
          <a:endParaRPr lang="nb-NO"/>
        </a:p>
      </dgm:t>
    </dgm:pt>
    <dgm:pt modelId="{90C0CB4D-B9F0-437E-AE16-C8423BD6EA48}" type="sibTrans" cxnId="{E2E15819-7D96-4777-8EDD-690C84735E54}">
      <dgm:prSet/>
      <dgm:spPr/>
      <dgm:t>
        <a:bodyPr/>
        <a:lstStyle/>
        <a:p>
          <a:endParaRPr lang="nb-NO"/>
        </a:p>
      </dgm:t>
    </dgm:pt>
    <dgm:pt modelId="{58DF4D0E-A8C6-41F7-A160-598B5B635D35}">
      <dgm:prSet phldrT="[Tekst]"/>
      <dgm:spPr/>
      <dgm:t>
        <a:bodyPr/>
        <a:lstStyle/>
        <a:p>
          <a:endParaRPr lang="nb-NO"/>
        </a:p>
      </dgm:t>
    </dgm:pt>
    <dgm:pt modelId="{E8A9C0AB-09AD-48D6-915E-42F3AB147CD8}" type="parTrans" cxnId="{8052CCE5-E71E-4F9A-B4E6-39D252495D6B}">
      <dgm:prSet/>
      <dgm:spPr/>
      <dgm:t>
        <a:bodyPr/>
        <a:lstStyle/>
        <a:p>
          <a:endParaRPr lang="nb-NO"/>
        </a:p>
      </dgm:t>
    </dgm:pt>
    <dgm:pt modelId="{B4CB27DB-225E-4F08-AF0B-B40835A37071}" type="sibTrans" cxnId="{8052CCE5-E71E-4F9A-B4E6-39D252495D6B}">
      <dgm:prSet/>
      <dgm:spPr/>
      <dgm:t>
        <a:bodyPr/>
        <a:lstStyle/>
        <a:p>
          <a:endParaRPr lang="nb-NO"/>
        </a:p>
      </dgm:t>
    </dgm:pt>
    <dgm:pt modelId="{4F288E9C-96A9-4CCB-A1E1-93EF997CB8C3}">
      <dgm:prSet custT="1"/>
      <dgm:spPr/>
      <dgm:t>
        <a:bodyPr/>
        <a:lstStyle/>
        <a:p>
          <a:endParaRPr lang="nb-NO" sz="1200" baseline="0" dirty="0"/>
        </a:p>
      </dgm:t>
    </dgm:pt>
    <dgm:pt modelId="{C1426FBA-366E-4710-9055-3A7071D1E489}" type="parTrans" cxnId="{76D28C6B-85FA-4DF6-A7F2-C8F62A2A815C}">
      <dgm:prSet/>
      <dgm:spPr/>
      <dgm:t>
        <a:bodyPr/>
        <a:lstStyle/>
        <a:p>
          <a:endParaRPr lang="nb-NO"/>
        </a:p>
      </dgm:t>
    </dgm:pt>
    <dgm:pt modelId="{65BF3863-BDBC-43DB-883A-4FE7A2FDA9B2}" type="sibTrans" cxnId="{76D28C6B-85FA-4DF6-A7F2-C8F62A2A815C}">
      <dgm:prSet/>
      <dgm:spPr/>
      <dgm:t>
        <a:bodyPr/>
        <a:lstStyle/>
        <a:p>
          <a:endParaRPr lang="nb-NO"/>
        </a:p>
      </dgm:t>
    </dgm:pt>
    <dgm:pt modelId="{8941D92E-02E5-4E71-A73E-1294441DAC99}" type="pres">
      <dgm:prSet presAssocID="{148EC095-8D47-4CB2-A7F3-017C1878BE8E}" presName="composite" presStyleCnt="0">
        <dgm:presLayoutVars>
          <dgm:chMax val="1"/>
          <dgm:dir/>
          <dgm:resizeHandles val="exact"/>
        </dgm:presLayoutVars>
      </dgm:prSet>
      <dgm:spPr/>
    </dgm:pt>
    <dgm:pt modelId="{3FD8EE23-086C-4D61-82C9-F157C4BA020F}" type="pres">
      <dgm:prSet presAssocID="{215EE9C2-7C94-426E-8125-EBDC05AA75D0}" presName="roof" presStyleLbl="dkBgShp" presStyleIdx="0" presStyleCnt="2" custLinFactNeighborX="-5" custLinFactNeighborY="-1255"/>
      <dgm:spPr/>
    </dgm:pt>
    <dgm:pt modelId="{748419E2-6240-4EEE-B83F-D0ED68464AE8}" type="pres">
      <dgm:prSet presAssocID="{215EE9C2-7C94-426E-8125-EBDC05AA75D0}" presName="pillars" presStyleCnt="0"/>
      <dgm:spPr/>
    </dgm:pt>
    <dgm:pt modelId="{CDF0CCDD-81E4-475B-8AF3-C18253FCBFE3}" type="pres">
      <dgm:prSet presAssocID="{215EE9C2-7C94-426E-8125-EBDC05AA75D0}" presName="pillar1" presStyleLbl="node1" presStyleIdx="0" presStyleCnt="4">
        <dgm:presLayoutVars>
          <dgm:bulletEnabled val="1"/>
        </dgm:presLayoutVars>
      </dgm:prSet>
      <dgm:spPr/>
    </dgm:pt>
    <dgm:pt modelId="{FF5A529B-A14E-4DA4-AE56-CFE999397E80}" type="pres">
      <dgm:prSet presAssocID="{853CF58F-3D96-43F8-B2A4-B2A283BBF053}" presName="pillarX" presStyleLbl="node1" presStyleIdx="1" presStyleCnt="4">
        <dgm:presLayoutVars>
          <dgm:bulletEnabled val="1"/>
        </dgm:presLayoutVars>
      </dgm:prSet>
      <dgm:spPr/>
    </dgm:pt>
    <dgm:pt modelId="{65D6D4AD-0088-4073-9B22-CE996B54E71D}" type="pres">
      <dgm:prSet presAssocID="{9D52A396-AB18-489D-B042-2C0E7A2B731F}" presName="pillarX" presStyleLbl="node1" presStyleIdx="2" presStyleCnt="4">
        <dgm:presLayoutVars>
          <dgm:bulletEnabled val="1"/>
        </dgm:presLayoutVars>
      </dgm:prSet>
      <dgm:spPr/>
    </dgm:pt>
    <dgm:pt modelId="{D15C27ED-E79C-42D6-8EE8-F50A67E84E89}" type="pres">
      <dgm:prSet presAssocID="{649D31ED-20FD-4E17-B760-395F95E9763D}" presName="pillarX" presStyleLbl="node1" presStyleIdx="3" presStyleCnt="4">
        <dgm:presLayoutVars>
          <dgm:bulletEnabled val="1"/>
        </dgm:presLayoutVars>
      </dgm:prSet>
      <dgm:spPr/>
    </dgm:pt>
    <dgm:pt modelId="{4143B25C-BB94-4DF3-9465-E28999690D3A}" type="pres">
      <dgm:prSet presAssocID="{215EE9C2-7C94-426E-8125-EBDC05AA75D0}" presName="base" presStyleLbl="dkBgShp" presStyleIdx="1" presStyleCnt="2"/>
      <dgm:spPr/>
    </dgm:pt>
  </dgm:ptLst>
  <dgm:cxnLst>
    <dgm:cxn modelId="{17A6D60A-126E-4E4E-9B74-B4B20DD3A6D8}" type="presOf" srcId="{4F288E9C-96A9-4CCB-A1E1-93EF997CB8C3}" destId="{CDF0CCDD-81E4-475B-8AF3-C18253FCBFE3}" srcOrd="0" destOrd="0" presId="urn:microsoft.com/office/officeart/2005/8/layout/hList3"/>
    <dgm:cxn modelId="{E2E15819-7D96-4777-8EDD-690C84735E54}" srcId="{215EE9C2-7C94-426E-8125-EBDC05AA75D0}" destId="{649D31ED-20FD-4E17-B760-395F95E9763D}" srcOrd="3" destOrd="0" parTransId="{89937C65-DAA2-4EC6-98AE-8C2C3FC4C1C5}" sibTransId="{90C0CB4D-B9F0-437E-AE16-C8423BD6EA48}"/>
    <dgm:cxn modelId="{CFA0E21F-309D-4E78-89AA-56FBAD5292EC}" srcId="{215EE9C2-7C94-426E-8125-EBDC05AA75D0}" destId="{9D52A396-AB18-489D-B042-2C0E7A2B731F}" srcOrd="2" destOrd="0" parTransId="{A742D69E-7157-4825-BCF3-CCC523D5328D}" sibTransId="{38C64557-47FE-4CC8-90EA-D177D55AE5A2}"/>
    <dgm:cxn modelId="{7D6A6126-F0F4-449E-AF31-AF89B4BF4C1A}" type="presOf" srcId="{649D31ED-20FD-4E17-B760-395F95E9763D}" destId="{D15C27ED-E79C-42D6-8EE8-F50A67E84E89}" srcOrd="0" destOrd="0" presId="urn:microsoft.com/office/officeart/2005/8/layout/hList3"/>
    <dgm:cxn modelId="{DBFC7E33-BE7C-40EB-9421-470C0FB54AA4}" type="presOf" srcId="{148EC095-8D47-4CB2-A7F3-017C1878BE8E}" destId="{8941D92E-02E5-4E71-A73E-1294441DAC99}" srcOrd="0" destOrd="0" presId="urn:microsoft.com/office/officeart/2005/8/layout/hList3"/>
    <dgm:cxn modelId="{76D28C6B-85FA-4DF6-A7F2-C8F62A2A815C}" srcId="{215EE9C2-7C94-426E-8125-EBDC05AA75D0}" destId="{4F288E9C-96A9-4CCB-A1E1-93EF997CB8C3}" srcOrd="0" destOrd="0" parTransId="{C1426FBA-366E-4710-9055-3A7071D1E489}" sibTransId="{65BF3863-BDBC-43DB-883A-4FE7A2FDA9B2}"/>
    <dgm:cxn modelId="{8198A36D-7C59-4138-A328-C0AA9E757DBA}" srcId="{215EE9C2-7C94-426E-8125-EBDC05AA75D0}" destId="{853CF58F-3D96-43F8-B2A4-B2A283BBF053}" srcOrd="1" destOrd="0" parTransId="{278E3C75-EF35-493A-8C03-96DFB5D49564}" sibTransId="{89E0192B-CC1C-4318-A0DD-AFBE17207BA3}"/>
    <dgm:cxn modelId="{83CEB84E-3ABB-47E1-A3F6-4DC5AF6DCE6F}" type="presOf" srcId="{215EE9C2-7C94-426E-8125-EBDC05AA75D0}" destId="{3FD8EE23-086C-4D61-82C9-F157C4BA020F}" srcOrd="0" destOrd="0" presId="urn:microsoft.com/office/officeart/2005/8/layout/hList3"/>
    <dgm:cxn modelId="{C4E072AE-12B2-41DD-80D6-36804B1AE946}" type="presOf" srcId="{9D52A396-AB18-489D-B042-2C0E7A2B731F}" destId="{65D6D4AD-0088-4073-9B22-CE996B54E71D}" srcOrd="0" destOrd="0" presId="urn:microsoft.com/office/officeart/2005/8/layout/hList3"/>
    <dgm:cxn modelId="{D41E71DE-B85B-4948-904C-F5E6C5A42134}" srcId="{148EC095-8D47-4CB2-A7F3-017C1878BE8E}" destId="{215EE9C2-7C94-426E-8125-EBDC05AA75D0}" srcOrd="0" destOrd="0" parTransId="{1C3DFB0B-539D-47AB-8D63-97628119F4CD}" sibTransId="{8F006543-165F-43CE-AFD9-1F530FFE073D}"/>
    <dgm:cxn modelId="{8052CCE5-E71E-4F9A-B4E6-39D252495D6B}" srcId="{148EC095-8D47-4CB2-A7F3-017C1878BE8E}" destId="{58DF4D0E-A8C6-41F7-A160-598B5B635D35}" srcOrd="1" destOrd="0" parTransId="{E8A9C0AB-09AD-48D6-915E-42F3AB147CD8}" sibTransId="{B4CB27DB-225E-4F08-AF0B-B40835A37071}"/>
    <dgm:cxn modelId="{27BED4E5-73C6-43F5-A202-98F96A7B833B}" type="presOf" srcId="{853CF58F-3D96-43F8-B2A4-B2A283BBF053}" destId="{FF5A529B-A14E-4DA4-AE56-CFE999397E80}" srcOrd="0" destOrd="0" presId="urn:microsoft.com/office/officeart/2005/8/layout/hList3"/>
    <dgm:cxn modelId="{5DBCB70D-5BBA-4F1F-96DD-A24990FF440F}" type="presParOf" srcId="{8941D92E-02E5-4E71-A73E-1294441DAC99}" destId="{3FD8EE23-086C-4D61-82C9-F157C4BA020F}" srcOrd="0" destOrd="0" presId="urn:microsoft.com/office/officeart/2005/8/layout/hList3"/>
    <dgm:cxn modelId="{848EB551-1DB5-49CD-A5CC-2FA8222B5540}" type="presParOf" srcId="{8941D92E-02E5-4E71-A73E-1294441DAC99}" destId="{748419E2-6240-4EEE-B83F-D0ED68464AE8}" srcOrd="1" destOrd="0" presId="urn:microsoft.com/office/officeart/2005/8/layout/hList3"/>
    <dgm:cxn modelId="{50D23B56-05E7-43E8-9FE2-23A87468DD03}" type="presParOf" srcId="{748419E2-6240-4EEE-B83F-D0ED68464AE8}" destId="{CDF0CCDD-81E4-475B-8AF3-C18253FCBFE3}" srcOrd="0" destOrd="0" presId="urn:microsoft.com/office/officeart/2005/8/layout/hList3"/>
    <dgm:cxn modelId="{0F6B0C4D-B128-4607-9130-1217DF202E04}" type="presParOf" srcId="{748419E2-6240-4EEE-B83F-D0ED68464AE8}" destId="{FF5A529B-A14E-4DA4-AE56-CFE999397E80}" srcOrd="1" destOrd="0" presId="urn:microsoft.com/office/officeart/2005/8/layout/hList3"/>
    <dgm:cxn modelId="{1A9B58DF-8F83-4314-B97C-8BDF7A24A1B9}" type="presParOf" srcId="{748419E2-6240-4EEE-B83F-D0ED68464AE8}" destId="{65D6D4AD-0088-4073-9B22-CE996B54E71D}" srcOrd="2" destOrd="0" presId="urn:microsoft.com/office/officeart/2005/8/layout/hList3"/>
    <dgm:cxn modelId="{F88D2C4D-1C37-4B8B-94B4-8993FF08A2AF}" type="presParOf" srcId="{748419E2-6240-4EEE-B83F-D0ED68464AE8}" destId="{D15C27ED-E79C-42D6-8EE8-F50A67E84E89}" srcOrd="3" destOrd="0" presId="urn:microsoft.com/office/officeart/2005/8/layout/hList3"/>
    <dgm:cxn modelId="{EE488A83-DA42-4C05-9154-42308E4F369D}" type="presParOf" srcId="{8941D92E-02E5-4E71-A73E-1294441DAC99}" destId="{4143B25C-BB94-4DF3-9465-E28999690D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EC095-8D47-4CB2-A7F3-017C1878BE8E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215EE9C2-7C94-426E-8125-EBDC05AA75D0}">
      <dgm:prSet phldrT="[Tekst]" phldr="0"/>
      <dgm:spPr>
        <a:solidFill>
          <a:srgbClr val="C00000"/>
        </a:solidFill>
      </dgm:spPr>
      <dgm:t>
        <a:bodyPr/>
        <a:lstStyle/>
        <a:p>
          <a:pPr rtl="0"/>
          <a:r>
            <a:rPr lang="nb-NO" dirty="0">
              <a:latin typeface="Calibri Light" panose="020F0302020204030204"/>
            </a:rPr>
            <a:t>Dette trenger vi å jobbe med </a:t>
          </a:r>
        </a:p>
        <a:p>
          <a:pPr rtl="0"/>
          <a:r>
            <a:rPr lang="nb-NO" dirty="0">
              <a:latin typeface="Calibri Light" panose="020F0302020204030204"/>
            </a:rPr>
            <a:t>på dette emnet/studieprogrammet:</a:t>
          </a:r>
        </a:p>
      </dgm:t>
    </dgm:pt>
    <dgm:pt modelId="{1C3DFB0B-539D-47AB-8D63-97628119F4CD}" type="parTrans" cxnId="{D41E71DE-B85B-4948-904C-F5E6C5A42134}">
      <dgm:prSet/>
      <dgm:spPr/>
      <dgm:t>
        <a:bodyPr/>
        <a:lstStyle/>
        <a:p>
          <a:endParaRPr lang="nb-NO"/>
        </a:p>
      </dgm:t>
    </dgm:pt>
    <dgm:pt modelId="{8F006543-165F-43CE-AFD9-1F530FFE073D}" type="sibTrans" cxnId="{D41E71DE-B85B-4948-904C-F5E6C5A42134}">
      <dgm:prSet/>
      <dgm:spPr/>
      <dgm:t>
        <a:bodyPr/>
        <a:lstStyle/>
        <a:p>
          <a:endParaRPr lang="nb-NO"/>
        </a:p>
      </dgm:t>
    </dgm:pt>
    <dgm:pt modelId="{853CF58F-3D96-43F8-B2A4-B2A283BBF053}">
      <dgm:prSet phldrT="[Tekst]" custT="1"/>
      <dgm:spPr/>
      <dgm:t>
        <a:bodyPr/>
        <a:lstStyle/>
        <a:p>
          <a:pPr rtl="0">
            <a:lnSpc>
              <a:spcPct val="90000"/>
            </a:lnSpc>
          </a:pPr>
          <a:endParaRPr lang="nb-NO" sz="2700" kern="1200" dirty="0"/>
        </a:p>
        <a:p>
          <a:endParaRPr lang="nb-NO" dirty="0"/>
        </a:p>
        <a:p>
          <a:pPr>
            <a:lnSpc>
              <a:spcPct val="90000"/>
            </a:lnSpc>
          </a:pPr>
          <a:endParaRPr lang="nb-NO" sz="2700" kern="1200" dirty="0"/>
        </a:p>
      </dgm:t>
    </dgm:pt>
    <dgm:pt modelId="{278E3C75-EF35-493A-8C03-96DFB5D49564}" type="parTrans" cxnId="{8198A36D-7C59-4138-A328-C0AA9E757DBA}">
      <dgm:prSet/>
      <dgm:spPr/>
      <dgm:t>
        <a:bodyPr/>
        <a:lstStyle/>
        <a:p>
          <a:endParaRPr lang="nb-NO"/>
        </a:p>
      </dgm:t>
    </dgm:pt>
    <dgm:pt modelId="{89E0192B-CC1C-4318-A0DD-AFBE17207BA3}" type="sibTrans" cxnId="{8198A36D-7C59-4138-A328-C0AA9E757DBA}">
      <dgm:prSet/>
      <dgm:spPr/>
      <dgm:t>
        <a:bodyPr/>
        <a:lstStyle/>
        <a:p>
          <a:endParaRPr lang="nb-NO"/>
        </a:p>
      </dgm:t>
    </dgm:pt>
    <dgm:pt modelId="{9D52A396-AB18-489D-B042-2C0E7A2B731F}">
      <dgm:prSet phldrT="[Tekst]" custT="1"/>
      <dgm:spPr/>
      <dgm:t>
        <a:bodyPr/>
        <a:lstStyle/>
        <a:p>
          <a:endParaRPr lang="nb-NO" sz="2700" dirty="0"/>
        </a:p>
      </dgm:t>
    </dgm:pt>
    <dgm:pt modelId="{A742D69E-7157-4825-BCF3-CCC523D5328D}" type="parTrans" cxnId="{CFA0E21F-309D-4E78-89AA-56FBAD5292EC}">
      <dgm:prSet/>
      <dgm:spPr/>
      <dgm:t>
        <a:bodyPr/>
        <a:lstStyle/>
        <a:p>
          <a:endParaRPr lang="nb-NO"/>
        </a:p>
      </dgm:t>
    </dgm:pt>
    <dgm:pt modelId="{38C64557-47FE-4CC8-90EA-D177D55AE5A2}" type="sibTrans" cxnId="{CFA0E21F-309D-4E78-89AA-56FBAD5292EC}">
      <dgm:prSet/>
      <dgm:spPr/>
      <dgm:t>
        <a:bodyPr/>
        <a:lstStyle/>
        <a:p>
          <a:endParaRPr lang="nb-NO"/>
        </a:p>
      </dgm:t>
    </dgm:pt>
    <dgm:pt modelId="{649D31ED-20FD-4E17-B760-395F95E9763D}">
      <dgm:prSet phldrT="[Tekst]" custT="1"/>
      <dgm:spPr/>
      <dgm:t>
        <a:bodyPr/>
        <a:lstStyle/>
        <a:p>
          <a:endParaRPr lang="nb-NO" sz="2700" dirty="0">
            <a:latin typeface="Calibri Light" panose="020F0302020204030204"/>
          </a:endParaRPr>
        </a:p>
      </dgm:t>
    </dgm:pt>
    <dgm:pt modelId="{89937C65-DAA2-4EC6-98AE-8C2C3FC4C1C5}" type="parTrans" cxnId="{E2E15819-7D96-4777-8EDD-690C84735E54}">
      <dgm:prSet/>
      <dgm:spPr/>
      <dgm:t>
        <a:bodyPr/>
        <a:lstStyle/>
        <a:p>
          <a:endParaRPr lang="nb-NO"/>
        </a:p>
      </dgm:t>
    </dgm:pt>
    <dgm:pt modelId="{90C0CB4D-B9F0-437E-AE16-C8423BD6EA48}" type="sibTrans" cxnId="{E2E15819-7D96-4777-8EDD-690C84735E54}">
      <dgm:prSet/>
      <dgm:spPr/>
      <dgm:t>
        <a:bodyPr/>
        <a:lstStyle/>
        <a:p>
          <a:endParaRPr lang="nb-NO"/>
        </a:p>
      </dgm:t>
    </dgm:pt>
    <dgm:pt modelId="{58DF4D0E-A8C6-41F7-A160-598B5B635D35}">
      <dgm:prSet phldrT="[Tekst]"/>
      <dgm:spPr/>
      <dgm:t>
        <a:bodyPr/>
        <a:lstStyle/>
        <a:p>
          <a:endParaRPr lang="nb-NO"/>
        </a:p>
      </dgm:t>
    </dgm:pt>
    <dgm:pt modelId="{E8A9C0AB-09AD-48D6-915E-42F3AB147CD8}" type="parTrans" cxnId="{8052CCE5-E71E-4F9A-B4E6-39D252495D6B}">
      <dgm:prSet/>
      <dgm:spPr/>
      <dgm:t>
        <a:bodyPr/>
        <a:lstStyle/>
        <a:p>
          <a:endParaRPr lang="nb-NO"/>
        </a:p>
      </dgm:t>
    </dgm:pt>
    <dgm:pt modelId="{B4CB27DB-225E-4F08-AF0B-B40835A37071}" type="sibTrans" cxnId="{8052CCE5-E71E-4F9A-B4E6-39D252495D6B}">
      <dgm:prSet/>
      <dgm:spPr/>
      <dgm:t>
        <a:bodyPr/>
        <a:lstStyle/>
        <a:p>
          <a:endParaRPr lang="nb-NO"/>
        </a:p>
      </dgm:t>
    </dgm:pt>
    <dgm:pt modelId="{4F288E9C-96A9-4CCB-A1E1-93EF997CB8C3}">
      <dgm:prSet custT="1"/>
      <dgm:spPr/>
      <dgm:t>
        <a:bodyPr/>
        <a:lstStyle/>
        <a:p>
          <a:endParaRPr lang="nb-NO" sz="1200" baseline="0" dirty="0"/>
        </a:p>
      </dgm:t>
    </dgm:pt>
    <dgm:pt modelId="{C1426FBA-366E-4710-9055-3A7071D1E489}" type="parTrans" cxnId="{76D28C6B-85FA-4DF6-A7F2-C8F62A2A815C}">
      <dgm:prSet/>
      <dgm:spPr/>
      <dgm:t>
        <a:bodyPr/>
        <a:lstStyle/>
        <a:p>
          <a:endParaRPr lang="nb-NO"/>
        </a:p>
      </dgm:t>
    </dgm:pt>
    <dgm:pt modelId="{65BF3863-BDBC-43DB-883A-4FE7A2FDA9B2}" type="sibTrans" cxnId="{76D28C6B-85FA-4DF6-A7F2-C8F62A2A815C}">
      <dgm:prSet/>
      <dgm:spPr/>
      <dgm:t>
        <a:bodyPr/>
        <a:lstStyle/>
        <a:p>
          <a:endParaRPr lang="nb-NO"/>
        </a:p>
      </dgm:t>
    </dgm:pt>
    <dgm:pt modelId="{8941D92E-02E5-4E71-A73E-1294441DAC99}" type="pres">
      <dgm:prSet presAssocID="{148EC095-8D47-4CB2-A7F3-017C1878BE8E}" presName="composite" presStyleCnt="0">
        <dgm:presLayoutVars>
          <dgm:chMax val="1"/>
          <dgm:dir/>
          <dgm:resizeHandles val="exact"/>
        </dgm:presLayoutVars>
      </dgm:prSet>
      <dgm:spPr/>
    </dgm:pt>
    <dgm:pt modelId="{3FD8EE23-086C-4D61-82C9-F157C4BA020F}" type="pres">
      <dgm:prSet presAssocID="{215EE9C2-7C94-426E-8125-EBDC05AA75D0}" presName="roof" presStyleLbl="dkBgShp" presStyleIdx="0" presStyleCnt="2" custLinFactNeighborX="-5" custLinFactNeighborY="-1255"/>
      <dgm:spPr/>
    </dgm:pt>
    <dgm:pt modelId="{748419E2-6240-4EEE-B83F-D0ED68464AE8}" type="pres">
      <dgm:prSet presAssocID="{215EE9C2-7C94-426E-8125-EBDC05AA75D0}" presName="pillars" presStyleCnt="0"/>
      <dgm:spPr/>
    </dgm:pt>
    <dgm:pt modelId="{CDF0CCDD-81E4-475B-8AF3-C18253FCBFE3}" type="pres">
      <dgm:prSet presAssocID="{215EE9C2-7C94-426E-8125-EBDC05AA75D0}" presName="pillar1" presStyleLbl="node1" presStyleIdx="0" presStyleCnt="4">
        <dgm:presLayoutVars>
          <dgm:bulletEnabled val="1"/>
        </dgm:presLayoutVars>
      </dgm:prSet>
      <dgm:spPr/>
    </dgm:pt>
    <dgm:pt modelId="{5B90D98E-CDDA-45BE-876B-6F201FB2DB1E}" type="pres">
      <dgm:prSet presAssocID="{853CF58F-3D96-43F8-B2A4-B2A283BBF053}" presName="pillarX" presStyleLbl="node1" presStyleIdx="1" presStyleCnt="4" custScaleX="97916" custScaleY="103760" custLinFactNeighborX="-266" custLinFactNeighborY="2072">
        <dgm:presLayoutVars>
          <dgm:bulletEnabled val="1"/>
        </dgm:presLayoutVars>
      </dgm:prSet>
      <dgm:spPr/>
    </dgm:pt>
    <dgm:pt modelId="{1D3B206A-04EE-4B34-AA76-5F323D07DDDC}" type="pres">
      <dgm:prSet presAssocID="{9D52A396-AB18-489D-B042-2C0E7A2B731F}" presName="pillarX" presStyleLbl="node1" presStyleIdx="2" presStyleCnt="4">
        <dgm:presLayoutVars>
          <dgm:bulletEnabled val="1"/>
        </dgm:presLayoutVars>
      </dgm:prSet>
      <dgm:spPr/>
    </dgm:pt>
    <dgm:pt modelId="{BB11ACAC-8DF5-4BB1-8110-B433FA39EA48}" type="pres">
      <dgm:prSet presAssocID="{649D31ED-20FD-4E17-B760-395F95E9763D}" presName="pillarX" presStyleLbl="node1" presStyleIdx="3" presStyleCnt="4">
        <dgm:presLayoutVars>
          <dgm:bulletEnabled val="1"/>
        </dgm:presLayoutVars>
      </dgm:prSet>
      <dgm:spPr/>
    </dgm:pt>
    <dgm:pt modelId="{4143B25C-BB94-4DF3-9465-E28999690D3A}" type="pres">
      <dgm:prSet presAssocID="{215EE9C2-7C94-426E-8125-EBDC05AA75D0}" presName="base" presStyleLbl="dkBgShp" presStyleIdx="1" presStyleCnt="2"/>
      <dgm:spPr/>
    </dgm:pt>
  </dgm:ptLst>
  <dgm:cxnLst>
    <dgm:cxn modelId="{7E902015-2EC0-474A-8CA4-DCFE9FE87485}" type="presOf" srcId="{649D31ED-20FD-4E17-B760-395F95E9763D}" destId="{BB11ACAC-8DF5-4BB1-8110-B433FA39EA48}" srcOrd="0" destOrd="0" presId="urn:microsoft.com/office/officeart/2005/8/layout/hList3"/>
    <dgm:cxn modelId="{E2E15819-7D96-4777-8EDD-690C84735E54}" srcId="{215EE9C2-7C94-426E-8125-EBDC05AA75D0}" destId="{649D31ED-20FD-4E17-B760-395F95E9763D}" srcOrd="3" destOrd="0" parTransId="{89937C65-DAA2-4EC6-98AE-8C2C3FC4C1C5}" sibTransId="{90C0CB4D-B9F0-437E-AE16-C8423BD6EA48}"/>
    <dgm:cxn modelId="{1CCE621C-319B-486E-BB4E-15EF0BDC8040}" type="presOf" srcId="{9D52A396-AB18-489D-B042-2C0E7A2B731F}" destId="{1D3B206A-04EE-4B34-AA76-5F323D07DDDC}" srcOrd="0" destOrd="0" presId="urn:microsoft.com/office/officeart/2005/8/layout/hList3"/>
    <dgm:cxn modelId="{CFA0E21F-309D-4E78-89AA-56FBAD5292EC}" srcId="{215EE9C2-7C94-426E-8125-EBDC05AA75D0}" destId="{9D52A396-AB18-489D-B042-2C0E7A2B731F}" srcOrd="2" destOrd="0" parTransId="{A742D69E-7157-4825-BCF3-CCC523D5328D}" sibTransId="{38C64557-47FE-4CC8-90EA-D177D55AE5A2}"/>
    <dgm:cxn modelId="{DBFC7E33-BE7C-40EB-9421-470C0FB54AA4}" type="presOf" srcId="{148EC095-8D47-4CB2-A7F3-017C1878BE8E}" destId="{8941D92E-02E5-4E71-A73E-1294441DAC99}" srcOrd="0" destOrd="0" presId="urn:microsoft.com/office/officeart/2005/8/layout/hList3"/>
    <dgm:cxn modelId="{76D28C6B-85FA-4DF6-A7F2-C8F62A2A815C}" srcId="{215EE9C2-7C94-426E-8125-EBDC05AA75D0}" destId="{4F288E9C-96A9-4CCB-A1E1-93EF997CB8C3}" srcOrd="0" destOrd="0" parTransId="{C1426FBA-366E-4710-9055-3A7071D1E489}" sibTransId="{65BF3863-BDBC-43DB-883A-4FE7A2FDA9B2}"/>
    <dgm:cxn modelId="{8198A36D-7C59-4138-A328-C0AA9E757DBA}" srcId="{215EE9C2-7C94-426E-8125-EBDC05AA75D0}" destId="{853CF58F-3D96-43F8-B2A4-B2A283BBF053}" srcOrd="1" destOrd="0" parTransId="{278E3C75-EF35-493A-8C03-96DFB5D49564}" sibTransId="{89E0192B-CC1C-4318-A0DD-AFBE17207BA3}"/>
    <dgm:cxn modelId="{A35A197C-EEED-4C4B-85A6-0C567D927CA8}" type="presOf" srcId="{4F288E9C-96A9-4CCB-A1E1-93EF997CB8C3}" destId="{CDF0CCDD-81E4-475B-8AF3-C18253FCBFE3}" srcOrd="0" destOrd="0" presId="urn:microsoft.com/office/officeart/2005/8/layout/hList3"/>
    <dgm:cxn modelId="{E9C95A7C-7FAE-4E4F-B3E4-15C2269E32D9}" type="presOf" srcId="{853CF58F-3D96-43F8-B2A4-B2A283BBF053}" destId="{5B90D98E-CDDA-45BE-876B-6F201FB2DB1E}" srcOrd="0" destOrd="0" presId="urn:microsoft.com/office/officeart/2005/8/layout/hList3"/>
    <dgm:cxn modelId="{2F0E52D3-6104-41D4-992E-C87397292361}" type="presOf" srcId="{215EE9C2-7C94-426E-8125-EBDC05AA75D0}" destId="{3FD8EE23-086C-4D61-82C9-F157C4BA020F}" srcOrd="0" destOrd="0" presId="urn:microsoft.com/office/officeart/2005/8/layout/hList3"/>
    <dgm:cxn modelId="{D41E71DE-B85B-4948-904C-F5E6C5A42134}" srcId="{148EC095-8D47-4CB2-A7F3-017C1878BE8E}" destId="{215EE9C2-7C94-426E-8125-EBDC05AA75D0}" srcOrd="0" destOrd="0" parTransId="{1C3DFB0B-539D-47AB-8D63-97628119F4CD}" sibTransId="{8F006543-165F-43CE-AFD9-1F530FFE073D}"/>
    <dgm:cxn modelId="{8052CCE5-E71E-4F9A-B4E6-39D252495D6B}" srcId="{148EC095-8D47-4CB2-A7F3-017C1878BE8E}" destId="{58DF4D0E-A8C6-41F7-A160-598B5B635D35}" srcOrd="1" destOrd="0" parTransId="{E8A9C0AB-09AD-48D6-915E-42F3AB147CD8}" sibTransId="{B4CB27DB-225E-4F08-AF0B-B40835A37071}"/>
    <dgm:cxn modelId="{6BE5E120-CB48-463A-813E-160B3ECD1602}" type="presParOf" srcId="{8941D92E-02E5-4E71-A73E-1294441DAC99}" destId="{3FD8EE23-086C-4D61-82C9-F157C4BA020F}" srcOrd="0" destOrd="0" presId="urn:microsoft.com/office/officeart/2005/8/layout/hList3"/>
    <dgm:cxn modelId="{E7B61705-8EA7-4AC6-9ACC-B43F7178A66E}" type="presParOf" srcId="{8941D92E-02E5-4E71-A73E-1294441DAC99}" destId="{748419E2-6240-4EEE-B83F-D0ED68464AE8}" srcOrd="1" destOrd="0" presId="urn:microsoft.com/office/officeart/2005/8/layout/hList3"/>
    <dgm:cxn modelId="{A485A191-14B2-4766-AE85-0E6BCC353AC3}" type="presParOf" srcId="{748419E2-6240-4EEE-B83F-D0ED68464AE8}" destId="{CDF0CCDD-81E4-475B-8AF3-C18253FCBFE3}" srcOrd="0" destOrd="0" presId="urn:microsoft.com/office/officeart/2005/8/layout/hList3"/>
    <dgm:cxn modelId="{38C6A9EB-288C-48A5-B0A0-DC829CD5DDEA}" type="presParOf" srcId="{748419E2-6240-4EEE-B83F-D0ED68464AE8}" destId="{5B90D98E-CDDA-45BE-876B-6F201FB2DB1E}" srcOrd="1" destOrd="0" presId="urn:microsoft.com/office/officeart/2005/8/layout/hList3"/>
    <dgm:cxn modelId="{7F7A1A54-52CA-44C6-98C9-8418C568932D}" type="presParOf" srcId="{748419E2-6240-4EEE-B83F-D0ED68464AE8}" destId="{1D3B206A-04EE-4B34-AA76-5F323D07DDDC}" srcOrd="2" destOrd="0" presId="urn:microsoft.com/office/officeart/2005/8/layout/hList3"/>
    <dgm:cxn modelId="{4FB873F1-8E02-4D16-8D77-F19E4B0A3846}" type="presParOf" srcId="{748419E2-6240-4EEE-B83F-D0ED68464AE8}" destId="{BB11ACAC-8DF5-4BB1-8110-B433FA39EA48}" srcOrd="3" destOrd="0" presId="urn:microsoft.com/office/officeart/2005/8/layout/hList3"/>
    <dgm:cxn modelId="{1932F765-7FB5-4225-9376-AAC08C8B6BCA}" type="presParOf" srcId="{8941D92E-02E5-4E71-A73E-1294441DAC99}" destId="{4143B25C-BB94-4DF3-9465-E28999690D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EE23-086C-4D61-82C9-F157C4BA020F}">
      <dsp:nvSpPr>
        <dsp:cNvPr id="0" name=""/>
        <dsp:cNvSpPr/>
      </dsp:nvSpPr>
      <dsp:spPr>
        <a:xfrm>
          <a:off x="0" y="0"/>
          <a:ext cx="11574379" cy="2046972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700" kern="1200" dirty="0">
              <a:latin typeface="Calibri Light" panose="020F0302020204030204"/>
            </a:rPr>
            <a:t>Veiledning til oppgave/</a:t>
          </a:r>
          <a:br>
            <a:rPr lang="nb-NO" sz="5700" kern="1200" dirty="0">
              <a:latin typeface="Calibri Light" panose="020F0302020204030204"/>
            </a:rPr>
          </a:br>
          <a:r>
            <a:rPr lang="nb-NO" sz="5700" kern="1200" dirty="0">
              <a:latin typeface="Calibri Light" panose="020F0302020204030204"/>
            </a:rPr>
            <a:t>tom mal på neste slide:</a:t>
          </a:r>
        </a:p>
      </dsp:txBody>
      <dsp:txXfrm>
        <a:off x="0" y="0"/>
        <a:ext cx="11574379" cy="2046972"/>
      </dsp:txXfrm>
    </dsp:sp>
    <dsp:sp modelId="{CDF0CCDD-81E4-475B-8AF3-C18253FCBFE3}">
      <dsp:nvSpPr>
        <dsp:cNvPr id="0" name=""/>
        <dsp:cNvSpPr/>
      </dsp:nvSpPr>
      <dsp:spPr>
        <a:xfrm>
          <a:off x="0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baseline="0" dirty="0"/>
        </a:p>
      </dsp:txBody>
      <dsp:txXfrm>
        <a:off x="0" y="2046972"/>
        <a:ext cx="2893594" cy="4298642"/>
      </dsp:txXfrm>
    </dsp:sp>
    <dsp:sp modelId="{FF5A529B-A14E-4DA4-AE56-CFE999397E80}">
      <dsp:nvSpPr>
        <dsp:cNvPr id="0" name=""/>
        <dsp:cNvSpPr/>
      </dsp:nvSpPr>
      <dsp:spPr>
        <a:xfrm>
          <a:off x="2893594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  <a:p>
          <a:pPr marL="0" lvl="0" indent="0" algn="ctr" defTabSz="1200150">
            <a:spcBef>
              <a:spcPct val="0"/>
            </a:spcBef>
            <a:spcAft>
              <a:spcPct val="35000"/>
            </a:spcAft>
            <a:buNone/>
          </a:pPr>
          <a:endParaRPr lang="nb-NO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2893594" y="2046972"/>
        <a:ext cx="2893594" cy="4298642"/>
      </dsp:txXfrm>
    </dsp:sp>
    <dsp:sp modelId="{65D6D4AD-0088-4073-9B22-CE996B54E71D}">
      <dsp:nvSpPr>
        <dsp:cNvPr id="0" name=""/>
        <dsp:cNvSpPr/>
      </dsp:nvSpPr>
      <dsp:spPr>
        <a:xfrm>
          <a:off x="5787189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5787189" y="2046972"/>
        <a:ext cx="2893594" cy="4298642"/>
      </dsp:txXfrm>
    </dsp:sp>
    <dsp:sp modelId="{D15C27ED-E79C-42D6-8EE8-F50A67E84E89}">
      <dsp:nvSpPr>
        <dsp:cNvPr id="0" name=""/>
        <dsp:cNvSpPr/>
      </dsp:nvSpPr>
      <dsp:spPr>
        <a:xfrm>
          <a:off x="8680784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>
            <a:latin typeface="Calibri Light" panose="020F0302020204030204"/>
          </a:endParaRPr>
        </a:p>
      </dsp:txBody>
      <dsp:txXfrm>
        <a:off x="8680784" y="2046972"/>
        <a:ext cx="2893594" cy="4298642"/>
      </dsp:txXfrm>
    </dsp:sp>
    <dsp:sp modelId="{4143B25C-BB94-4DF3-9465-E28999690D3A}">
      <dsp:nvSpPr>
        <dsp:cNvPr id="0" name=""/>
        <dsp:cNvSpPr/>
      </dsp:nvSpPr>
      <dsp:spPr>
        <a:xfrm>
          <a:off x="0" y="6345615"/>
          <a:ext cx="11574379" cy="477626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EE23-086C-4D61-82C9-F157C4BA020F}">
      <dsp:nvSpPr>
        <dsp:cNvPr id="0" name=""/>
        <dsp:cNvSpPr/>
      </dsp:nvSpPr>
      <dsp:spPr>
        <a:xfrm>
          <a:off x="0" y="0"/>
          <a:ext cx="11574379" cy="2046972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Dette trenger vi å jobbe med </a:t>
          </a:r>
        </a:p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på dette emnet/studieprogrammet:</a:t>
          </a:r>
        </a:p>
      </dsp:txBody>
      <dsp:txXfrm>
        <a:off x="0" y="0"/>
        <a:ext cx="11574379" cy="2046972"/>
      </dsp:txXfrm>
    </dsp:sp>
    <dsp:sp modelId="{CDF0CCDD-81E4-475B-8AF3-C18253FCBFE3}">
      <dsp:nvSpPr>
        <dsp:cNvPr id="0" name=""/>
        <dsp:cNvSpPr/>
      </dsp:nvSpPr>
      <dsp:spPr>
        <a:xfrm>
          <a:off x="7662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baseline="0" dirty="0"/>
        </a:p>
      </dsp:txBody>
      <dsp:txXfrm>
        <a:off x="7662" y="2046972"/>
        <a:ext cx="2904897" cy="4298642"/>
      </dsp:txXfrm>
    </dsp:sp>
    <dsp:sp modelId="{5B90D98E-CDDA-45BE-876B-6F201FB2DB1E}">
      <dsp:nvSpPr>
        <dsp:cNvPr id="0" name=""/>
        <dsp:cNvSpPr/>
      </dsp:nvSpPr>
      <dsp:spPr>
        <a:xfrm>
          <a:off x="2904833" y="2055225"/>
          <a:ext cx="2844359" cy="44602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  <a:p>
          <a:pPr marL="0" lvl="0" indent="0" algn="ctr" defTabSz="1200150">
            <a:spcBef>
              <a:spcPct val="0"/>
            </a:spcBef>
            <a:spcAft>
              <a:spcPct val="35000"/>
            </a:spcAft>
            <a:buNone/>
          </a:pPr>
          <a:endParaRPr lang="nb-NO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2904833" y="2055225"/>
        <a:ext cx="2844359" cy="4460271"/>
      </dsp:txXfrm>
    </dsp:sp>
    <dsp:sp modelId="{1D3B206A-04EE-4B34-AA76-5F323D07DDDC}">
      <dsp:nvSpPr>
        <dsp:cNvPr id="0" name=""/>
        <dsp:cNvSpPr/>
      </dsp:nvSpPr>
      <dsp:spPr>
        <a:xfrm>
          <a:off x="5756920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5756920" y="2046972"/>
        <a:ext cx="2904897" cy="4298642"/>
      </dsp:txXfrm>
    </dsp:sp>
    <dsp:sp modelId="{BB11ACAC-8DF5-4BB1-8110-B433FA39EA48}">
      <dsp:nvSpPr>
        <dsp:cNvPr id="0" name=""/>
        <dsp:cNvSpPr/>
      </dsp:nvSpPr>
      <dsp:spPr>
        <a:xfrm>
          <a:off x="8661818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>
            <a:latin typeface="Calibri Light" panose="020F0302020204030204"/>
          </a:endParaRPr>
        </a:p>
      </dsp:txBody>
      <dsp:txXfrm>
        <a:off x="8661818" y="2046972"/>
        <a:ext cx="2904897" cy="4298642"/>
      </dsp:txXfrm>
    </dsp:sp>
    <dsp:sp modelId="{4143B25C-BB94-4DF3-9465-E28999690D3A}">
      <dsp:nvSpPr>
        <dsp:cNvPr id="0" name=""/>
        <dsp:cNvSpPr/>
      </dsp:nvSpPr>
      <dsp:spPr>
        <a:xfrm>
          <a:off x="0" y="6345615"/>
          <a:ext cx="11574379" cy="477626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22.05.2025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>
              <a:cs typeface="Calibri"/>
            </a:endParaRPr>
          </a:p>
          <a:p>
            <a:pPr>
              <a:defRPr/>
            </a:pPr>
            <a:r>
              <a:rPr lang="nb-NO">
                <a:cs typeface="Calibri" panose="020F0502020204030204"/>
              </a:rPr>
              <a:t>Studieprogramleder har en særlig sentral rolle i arbeidet med å sikre/styrke arbeidslivsrelevansen. </a:t>
            </a:r>
          </a:p>
          <a:p>
            <a:r>
              <a:rPr lang="nb-NO">
                <a:cs typeface="Calibri" panose="020F0502020204030204"/>
              </a:rPr>
              <a:t>Hvordan kan studieprogramlederne i kraft av deres rolle ansvar bidra til dette innsatsområdet - bevisstgjøring av hvordan studiene er relevante? </a:t>
            </a:r>
          </a:p>
          <a:p>
            <a:r>
              <a:rPr lang="nb-NO">
                <a:cs typeface="Calibri" panose="020F0502020204030204"/>
              </a:rPr>
              <a:t>Totrinnsrakett – for å bevisstgjøre studentene – Hvilke nøkkelroller </a:t>
            </a:r>
            <a:r>
              <a:rPr lang="nb-NO" err="1">
                <a:cs typeface="Calibri" panose="020F0502020204030204"/>
              </a:rPr>
              <a:t>teach</a:t>
            </a:r>
            <a:r>
              <a:rPr lang="nb-NO">
                <a:cs typeface="Calibri" panose="020F0502020204030204"/>
              </a:rPr>
              <a:t> </a:t>
            </a:r>
            <a:r>
              <a:rPr lang="nb-NO" err="1">
                <a:cs typeface="Calibri" panose="020F0502020204030204"/>
              </a:rPr>
              <a:t>the</a:t>
            </a:r>
            <a:r>
              <a:rPr lang="nb-NO">
                <a:cs typeface="Calibri" panose="020F0502020204030204"/>
              </a:rPr>
              <a:t> </a:t>
            </a:r>
            <a:r>
              <a:rPr lang="nb-NO" err="1">
                <a:cs typeface="Calibri" panose="020F0502020204030204"/>
              </a:rPr>
              <a:t>teachers</a:t>
            </a:r>
            <a:r>
              <a:rPr lang="nb-NO">
                <a:cs typeface="Calibri" panose="020F0502020204030204"/>
              </a:rPr>
              <a:t>.. Gi verktøy for å ruste dem betre for hvordan de kan trekke bevisstgjøring av relevansen inn i undervisningsopplegget, koble til det læringsutbyttebeskrivelser etc. </a:t>
            </a:r>
            <a:endParaRPr lang="nb-NO"/>
          </a:p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Kobling til de øvrige rollene som er sentrale – tett kontakt med </a:t>
            </a:r>
            <a:r>
              <a:rPr lang="nb-NO" err="1">
                <a:cs typeface="Calibri"/>
              </a:rPr>
              <a:t>emneansvarlige</a:t>
            </a:r>
            <a:r>
              <a:rPr lang="nb-NO">
                <a:cs typeface="Calibri"/>
              </a:rPr>
              <a:t>. </a:t>
            </a:r>
          </a:p>
          <a:p>
            <a:r>
              <a:rPr lang="nb-NO">
                <a:cs typeface="Calibri"/>
              </a:rPr>
              <a:t>Leder faglærermøtene. (Faglærere kanskje den som har størst kontaktflate med studentene. Store muligheter for å bevisstgjøre </a:t>
            </a:r>
          </a:p>
          <a:p>
            <a:r>
              <a:rPr lang="nb-NO">
                <a:cs typeface="Calibri"/>
              </a:rPr>
              <a:t>Fakultetsvise studieprogramledersamlinger</a:t>
            </a: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87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256A5-FDCE-A0B2-D10F-CECC73CF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73DD0A9-E772-664D-3CD9-73D38EF89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F76284F-B71E-136F-9F00-84971026A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cs typeface="Calibri"/>
              </a:rPr>
              <a:t>Bør kanskje her også legge på fasen før studiestart. Gjennomtenkte studievalg – hvorfor vil jeg ta dette studiet, hvordan kan jeg bruke dette i videre jobb og karriere, lese seg opp, høre med andre, karriereveilening. Hvordan kan jeg bruke kompetansen jeg opparbeider meg gjennom dette studiet i videre jobb og karriere. </a:t>
            </a:r>
          </a:p>
          <a:p>
            <a:pPr>
              <a:defRPr/>
            </a:pPr>
            <a:endParaRPr lang="nb-NO" b="1" dirty="0">
              <a:ea typeface="Calibri"/>
              <a:cs typeface="Calibri"/>
            </a:endParaRPr>
          </a:p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Når ferdigutviklet også legges ut på </a:t>
            </a:r>
            <a:r>
              <a:rPr lang="nb-NO" b="1" dirty="0" err="1">
                <a:ea typeface="Calibri"/>
                <a:cs typeface="Calibri"/>
              </a:rPr>
              <a:t>UiA</a:t>
            </a:r>
            <a:r>
              <a:rPr lang="nb-NO" b="1" dirty="0">
                <a:ea typeface="Calibri"/>
                <a:cs typeface="Calibri"/>
              </a:rPr>
              <a:t> studentsider?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C0523AC-B380-0BAE-648D-23B6A114C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5019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A1A6-97BF-7DC9-A411-E3F193AB7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225688C-4915-1500-4D9B-69D9B5406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3EAE8AD-FB97-0A3D-ED0D-31011F2F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cs typeface="Calibri"/>
              </a:rPr>
              <a:t>Bør kanskje her også legge på fasen før studiestart. Gjennomtenkte studievalg – hvorfor vil jeg ta dette studiet, hvordan kan jeg bruke dette i videre jobb og karriere, lese seg opp, høre med andre, karriereveilening. Hvordan kan jeg bruke kompetansen jeg opparbeider meg gjennom dette studiet i videre jobb og karriere. </a:t>
            </a:r>
          </a:p>
          <a:p>
            <a:pPr>
              <a:defRPr/>
            </a:pPr>
            <a:endParaRPr lang="nb-NO" b="1" dirty="0">
              <a:ea typeface="Calibri"/>
              <a:cs typeface="Calibri"/>
            </a:endParaRPr>
          </a:p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Når ferdigutviklet også legges ut på </a:t>
            </a:r>
            <a:r>
              <a:rPr lang="nb-NO" b="1" dirty="0" err="1">
                <a:ea typeface="Calibri"/>
                <a:cs typeface="Calibri"/>
              </a:rPr>
              <a:t>UiA</a:t>
            </a:r>
            <a:r>
              <a:rPr lang="nb-NO" b="1" dirty="0">
                <a:ea typeface="Calibri"/>
                <a:cs typeface="Calibri"/>
              </a:rPr>
              <a:t> studentsider?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9A219F-FB53-6195-7077-C3F6C8105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2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2553CEAE-3B2B-EC4C-A4D3-CC85C555E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084" y="2949993"/>
            <a:ext cx="4887832" cy="95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5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1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06576"/>
            <a:ext cx="703607" cy="2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053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102399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68228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51782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7A48BDB-0C3B-BF45-AD0F-76281DCE7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804E78C-DEB7-AE41-A26C-098F3AD92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879759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0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6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66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7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455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78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62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0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6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19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10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1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74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41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5EB75-AF7B-6F0F-31BF-D6F0CA0C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A1C2FB-271D-80D7-D230-F08B06D5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EA10-92DB-4742-AC8A-6929850C2656}" type="datetimeFigureOut">
              <a:rPr lang="nb-NO" smtClean="0"/>
              <a:t>22.05.2025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F448BC-DD65-2BA6-C4F6-19212D88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13A87B4-DF4E-0C8C-3016-E9F7D454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DF36-BFE2-4508-8CE6-673D976771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1299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582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39632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</p:spTree>
    <p:extLst>
      <p:ext uri="{BB962C8B-B14F-4D97-AF65-F5344CB8AC3E}">
        <p14:creationId xmlns:p14="http://schemas.microsoft.com/office/powerpoint/2010/main" val="4049261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990830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87" r:id="rId3"/>
    <p:sldLayoutId id="2147483657" r:id="rId4"/>
    <p:sldLayoutId id="2147483661" r:id="rId5"/>
    <p:sldLayoutId id="2147483649" r:id="rId6"/>
    <p:sldLayoutId id="2147483650" r:id="rId7"/>
    <p:sldLayoutId id="2147483681" r:id="rId8"/>
    <p:sldLayoutId id="2147483659" r:id="rId9"/>
    <p:sldLayoutId id="2147483651" r:id="rId10"/>
    <p:sldLayoutId id="2147483652" r:id="rId11"/>
    <p:sldLayoutId id="2147483654" r:id="rId12"/>
    <p:sldLayoutId id="2147483662" r:id="rId13"/>
    <p:sldLayoutId id="2147483719" r:id="rId14"/>
    <p:sldLayoutId id="2147483686" r:id="rId15"/>
    <p:sldLayoutId id="2147483655" r:id="rId16"/>
    <p:sldLayoutId id="2147483692" r:id="rId17"/>
    <p:sldLayoutId id="2147483688" r:id="rId18"/>
    <p:sldLayoutId id="2147483720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711" r:id="rId28"/>
    <p:sldLayoutId id="2147483712" r:id="rId29"/>
    <p:sldLayoutId id="2147483713" r:id="rId30"/>
    <p:sldLayoutId id="2147483714" r:id="rId31"/>
    <p:sldLayoutId id="2147483669" r:id="rId32"/>
    <p:sldLayoutId id="2147483670" r:id="rId33"/>
    <p:sldLayoutId id="2147483715" r:id="rId34"/>
    <p:sldLayoutId id="2147483716" r:id="rId35"/>
    <p:sldLayoutId id="2147483717" r:id="rId36"/>
    <p:sldLayoutId id="2147483672" r:id="rId37"/>
    <p:sldLayoutId id="2147483673" r:id="rId38"/>
    <p:sldLayoutId id="2147483792" r:id="rId39"/>
    <p:sldLayoutId id="2147483790" r:id="rId40"/>
    <p:sldLayoutId id="2147483795" r:id="rId41"/>
    <p:sldLayoutId id="2147483798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796" r:id="rId3"/>
    <p:sldLayoutId id="2147483685" r:id="rId4"/>
    <p:sldLayoutId id="2147483797" r:id="rId5"/>
    <p:sldLayoutId id="2147483684" r:id="rId6"/>
    <p:sldLayoutId id="2147483682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3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intranett/arbeidsstotte/undervisningsstotte/arbeidslivsrelevan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8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2">
            <a:extLst>
              <a:ext uri="{FF2B5EF4-FFF2-40B4-BE49-F238E27FC236}">
                <a16:creationId xmlns:a16="http://schemas.microsoft.com/office/drawing/2014/main" id="{04B12910-A1E0-55D1-3DA9-A3582ABFC164}"/>
              </a:ext>
            </a:extLst>
          </p:cNvPr>
          <p:cNvSpPr txBox="1">
            <a:spLocks/>
          </p:cNvSpPr>
          <p:nvPr/>
        </p:nvSpPr>
        <p:spPr>
          <a:xfrm>
            <a:off x="299328" y="2543663"/>
            <a:ext cx="12616559" cy="3176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nb-NO" sz="3200" b="1" i="0" kern="1200" dirty="0">
                <a:latin typeface="Helvetica"/>
                <a:cs typeface="Helvetica"/>
              </a:rPr>
              <a:t>Hvordan kan </a:t>
            </a:r>
            <a:r>
              <a:rPr lang="nb-NO" sz="3200" err="1">
                <a:latin typeface="Helvetica"/>
                <a:cs typeface="Helvetica"/>
              </a:rPr>
              <a:t>emneansvarlig</a:t>
            </a:r>
            <a:r>
              <a:rPr lang="nb-NO" sz="3200" dirty="0">
                <a:latin typeface="Helvetica"/>
                <a:cs typeface="Helvetica"/>
              </a:rPr>
              <a:t>/faglærer </a:t>
            </a:r>
            <a:endParaRPr lang="nb-NO" dirty="0">
              <a:cs typeface="Helvetica"/>
            </a:endParaRPr>
          </a:p>
          <a:p>
            <a:pPr>
              <a:spcAft>
                <a:spcPts val="600"/>
              </a:spcAft>
            </a:pPr>
            <a:r>
              <a:rPr lang="nb-NO" sz="3200" dirty="0">
                <a:latin typeface="Helvetica"/>
                <a:cs typeface="Helvetica"/>
              </a:rPr>
              <a:t>bidra til å styrke studienes relevans? </a:t>
            </a:r>
            <a:endParaRPr lang="nb-NO" dirty="0">
              <a:cs typeface="Helvetica"/>
            </a:endParaRPr>
          </a:p>
          <a:p>
            <a:pPr>
              <a:spcAft>
                <a:spcPts val="600"/>
              </a:spcAft>
            </a:pPr>
            <a:endParaRPr lang="nb-NO" sz="3200" dirty="0">
              <a:latin typeface="Helvetica"/>
              <a:cs typeface="Helvetica"/>
            </a:endParaRPr>
          </a:p>
          <a:p>
            <a:pPr>
              <a:spcAft>
                <a:spcPts val="600"/>
              </a:spcAft>
            </a:pPr>
            <a:endParaRPr lang="nb-NO" sz="3200" dirty="0">
              <a:latin typeface="Helvetica"/>
              <a:cs typeface="Helvetica"/>
            </a:endParaRPr>
          </a:p>
          <a:p>
            <a:pPr>
              <a:spcAft>
                <a:spcPts val="600"/>
              </a:spcAft>
            </a:pPr>
            <a:r>
              <a:rPr lang="nb-NO" sz="3200">
                <a:latin typeface="Helvetica"/>
                <a:cs typeface="Helvetica"/>
              </a:rPr>
              <a:t>La dere inspirere i idebanken &gt; </a:t>
            </a:r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</a:t>
            </a:r>
            <a:endParaRPr lang="nb-NO" sz="3200">
              <a:solidFill>
                <a:srgbClr val="C00000"/>
              </a:solidFill>
              <a:cs typeface="Helvetica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600"/>
              </a:spcAft>
            </a:pPr>
            <a:endParaRPr lang="nb-NO" sz="3200" b="0" dirty="0">
              <a:cs typeface="Helvetica"/>
            </a:endParaRPr>
          </a:p>
        </p:txBody>
      </p:sp>
      <p:pic>
        <p:nvPicPr>
          <p:cNvPr id="2" name="Grafikk 1" descr="Klasserom med heldekkende fyll">
            <a:extLst>
              <a:ext uri="{FF2B5EF4-FFF2-40B4-BE49-F238E27FC236}">
                <a16:creationId xmlns:a16="http://schemas.microsoft.com/office/drawing/2014/main" id="{FD8437DC-C7F1-C429-F87E-970AAA644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4799" y="1552087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4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60A5-1F79-93D6-96FC-C0BD8F36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D9F0BE83-6C2A-F985-20A7-DE1F5FBDB1FB}"/>
              </a:ext>
            </a:extLst>
          </p:cNvPr>
          <p:cNvSpPr txBox="1">
            <a:spLocks/>
          </p:cNvSpPr>
          <p:nvPr/>
        </p:nvSpPr>
        <p:spPr>
          <a:xfrm>
            <a:off x="0" y="-25155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nb-NO" sz="3600" dirty="0">
              <a:cs typeface="Helvetica" pitchFamily="2" charset="0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B0B80844-889F-5761-B03A-9C471583391C}"/>
              </a:ext>
            </a:extLst>
          </p:cNvPr>
          <p:cNvGraphicFramePr/>
          <p:nvPr/>
        </p:nvGraphicFramePr>
        <p:xfrm>
          <a:off x="211889" y="5347"/>
          <a:ext cx="11574379" cy="6823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F9F53141-FC42-A4CC-2DEA-485BEE4F06CD}"/>
              </a:ext>
            </a:extLst>
          </p:cNvPr>
          <p:cNvSpPr txBox="1"/>
          <p:nvPr/>
        </p:nvSpPr>
        <p:spPr>
          <a:xfrm>
            <a:off x="3505665" y="1988345"/>
            <a:ext cx="20193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Introduksjon</a:t>
            </a:r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8A24B00-30CF-A7C7-974E-029702F8D13C}"/>
              </a:ext>
            </a:extLst>
          </p:cNvPr>
          <p:cNvSpPr txBox="1"/>
          <p:nvPr/>
        </p:nvSpPr>
        <p:spPr>
          <a:xfrm>
            <a:off x="9316827" y="1995318"/>
            <a:ext cx="18590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Snart ferdig</a:t>
            </a:r>
            <a:endParaRPr lang="nb-NO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AB051B9-4301-4843-B511-56336761EA2C}"/>
              </a:ext>
            </a:extLst>
          </p:cNvPr>
          <p:cNvSpPr txBox="1"/>
          <p:nvPr/>
        </p:nvSpPr>
        <p:spPr>
          <a:xfrm>
            <a:off x="610988" y="1976682"/>
            <a:ext cx="1950790" cy="5078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700" b="1" dirty="0"/>
              <a:t>Før oppstart</a:t>
            </a:r>
            <a:endParaRPr lang="nb-NO" b="1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0D9D766-54EF-84E9-60F2-224CAB7EBBE6}"/>
              </a:ext>
            </a:extLst>
          </p:cNvPr>
          <p:cNvSpPr txBox="1"/>
          <p:nvPr/>
        </p:nvSpPr>
        <p:spPr>
          <a:xfrm>
            <a:off x="6519448" y="1995317"/>
            <a:ext cx="16416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Underveis</a:t>
            </a:r>
            <a:endParaRPr lang="nb-NO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5EBAB2C-2008-34B1-7E36-DF4EE0B9E712}"/>
              </a:ext>
            </a:extLst>
          </p:cNvPr>
          <p:cNvSpPr txBox="1"/>
          <p:nvPr/>
        </p:nvSpPr>
        <p:spPr>
          <a:xfrm>
            <a:off x="211889" y="2610871"/>
            <a:ext cx="3120150" cy="267765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/>
              <a:t>Vurder om studieprogrammet har </a:t>
            </a:r>
          </a:p>
          <a:p>
            <a:r>
              <a:rPr lang="nb-NO" sz="1400" dirty="0" err="1"/>
              <a:t>forbedringspotensiale</a:t>
            </a:r>
            <a:r>
              <a:rPr lang="nb-NO" sz="1400" dirty="0"/>
              <a:t> i denne fasen </a:t>
            </a:r>
          </a:p>
          <a:p>
            <a:r>
              <a:rPr lang="nb-NO" sz="1400" dirty="0"/>
              <a:t>basert på evalueringer, dialogbasert</a:t>
            </a:r>
            <a:endParaRPr lang="nb-NO" sz="1400" dirty="0">
              <a:ea typeface="Calibri"/>
              <a:cs typeface="Calibri"/>
            </a:endParaRPr>
          </a:p>
          <a:p>
            <a:r>
              <a:rPr lang="nb-NO" sz="1400" dirty="0">
                <a:ea typeface="Calibri"/>
                <a:cs typeface="Calibri"/>
              </a:rPr>
              <a:t>Evaluering, </a:t>
            </a:r>
          </a:p>
          <a:p>
            <a:endParaRPr lang="nb-NO" sz="1400" dirty="0"/>
          </a:p>
          <a:p>
            <a:r>
              <a:rPr lang="nb-NO" sz="1400" dirty="0">
                <a:ea typeface="Calibri"/>
                <a:cs typeface="Calibri"/>
              </a:rPr>
              <a:t>Involver gjerne tidligere studenter, </a:t>
            </a:r>
            <a:br>
              <a:rPr lang="nb-NO" sz="1400" dirty="0">
                <a:ea typeface="Calibri"/>
                <a:cs typeface="Calibri"/>
              </a:rPr>
            </a:br>
            <a:r>
              <a:rPr lang="nb-NO" sz="1400" dirty="0">
                <a:ea typeface="Calibri"/>
                <a:cs typeface="Calibri"/>
              </a:rPr>
              <a:t>arbeidsliv. I</a:t>
            </a:r>
            <a:r>
              <a:rPr lang="nb-NO" sz="1400" dirty="0"/>
              <a:t> så fall - Dette/disse tiltakene</a:t>
            </a:r>
          </a:p>
          <a:p>
            <a:r>
              <a:rPr lang="nb-NO" sz="1400" dirty="0"/>
              <a:t> vil vi iverksette i denne fasen.</a:t>
            </a:r>
          </a:p>
          <a:p>
            <a:endParaRPr lang="nb-NO" sz="1400" dirty="0"/>
          </a:p>
          <a:p>
            <a:r>
              <a:rPr lang="nb-NO" sz="1400" dirty="0"/>
              <a:t>Hent inspirasjon fra idebanken, </a:t>
            </a:r>
          </a:p>
          <a:p>
            <a:r>
              <a:rPr lang="nb-NO" sz="1400" dirty="0"/>
              <a:t>fra workshoper med </a:t>
            </a:r>
            <a:r>
              <a:rPr lang="nb-NO" sz="1400" dirty="0" err="1"/>
              <a:t>emneansvarlige</a:t>
            </a:r>
            <a:r>
              <a:rPr lang="nb-NO" sz="1400" dirty="0"/>
              <a:t> </a:t>
            </a:r>
          </a:p>
          <a:p>
            <a:r>
              <a:rPr lang="nb-NO" sz="1400" dirty="0"/>
              <a:t>og faglærere, erfaringsdeling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995D511-6E77-00AA-670D-9D7D17E930E6}"/>
              </a:ext>
            </a:extLst>
          </p:cNvPr>
          <p:cNvSpPr txBox="1"/>
          <p:nvPr/>
        </p:nvSpPr>
        <p:spPr>
          <a:xfrm>
            <a:off x="3148213" y="2557578"/>
            <a:ext cx="289278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Vurder om studieprogrammet har </a:t>
            </a:r>
          </a:p>
          <a:p>
            <a:r>
              <a:rPr lang="nb-NO" sz="1400" dirty="0" err="1"/>
              <a:t>forbedringspotensiale</a:t>
            </a:r>
            <a:r>
              <a:rPr lang="nb-NO" sz="1400" dirty="0"/>
              <a:t> i denne fasen</a:t>
            </a:r>
          </a:p>
          <a:p>
            <a:endParaRPr lang="nb-NO" sz="1400" dirty="0"/>
          </a:p>
          <a:p>
            <a:r>
              <a:rPr lang="nb-NO" sz="1400" dirty="0"/>
              <a:t>I så fall - Dette/disse tiltakene vil vi </a:t>
            </a:r>
          </a:p>
          <a:p>
            <a:r>
              <a:rPr lang="nb-NO" sz="1400" dirty="0"/>
              <a:t>iverksette i denne fasen.</a:t>
            </a:r>
          </a:p>
          <a:p>
            <a:endParaRPr lang="nb-NO" sz="1400" dirty="0"/>
          </a:p>
          <a:p>
            <a:r>
              <a:rPr lang="nb-NO" sz="1400" dirty="0"/>
              <a:t>Hent inspirasjon fra idebanken, </a:t>
            </a:r>
          </a:p>
          <a:p>
            <a:r>
              <a:rPr lang="nb-NO" sz="1400" dirty="0"/>
              <a:t>fra workshoper med </a:t>
            </a:r>
            <a:r>
              <a:rPr lang="nb-NO" sz="1400" dirty="0" err="1"/>
              <a:t>emneansvarlige</a:t>
            </a:r>
            <a:r>
              <a:rPr lang="nb-NO" sz="1400" dirty="0"/>
              <a:t> </a:t>
            </a:r>
          </a:p>
          <a:p>
            <a:r>
              <a:rPr lang="nb-NO" sz="1400" dirty="0"/>
              <a:t>og faglærere, erfaringsdeling 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F9C953F-6F6A-FF5F-B6DB-608EB00791DF}"/>
              </a:ext>
            </a:extLst>
          </p:cNvPr>
          <p:cNvSpPr txBox="1"/>
          <p:nvPr/>
        </p:nvSpPr>
        <p:spPr>
          <a:xfrm>
            <a:off x="6034702" y="2503149"/>
            <a:ext cx="30702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Vurder om studieprogrammet har </a:t>
            </a:r>
          </a:p>
          <a:p>
            <a:r>
              <a:rPr lang="nb-NO" sz="1400" dirty="0" err="1"/>
              <a:t>forbedringspotensiale</a:t>
            </a:r>
            <a:r>
              <a:rPr lang="nb-NO" sz="1400" dirty="0"/>
              <a:t> i denne fasen</a:t>
            </a:r>
          </a:p>
          <a:p>
            <a:endParaRPr lang="nb-NO" sz="1400" dirty="0"/>
          </a:p>
          <a:p>
            <a:r>
              <a:rPr lang="nb-NO" sz="1400" dirty="0"/>
              <a:t>I så fall - Dette/disse tiltakene vil vi </a:t>
            </a:r>
          </a:p>
          <a:p>
            <a:r>
              <a:rPr lang="nb-NO" sz="1400" dirty="0"/>
              <a:t>iverksette i denne fasen.</a:t>
            </a:r>
          </a:p>
          <a:p>
            <a:endParaRPr lang="nb-NO" sz="1400" dirty="0"/>
          </a:p>
          <a:p>
            <a:r>
              <a:rPr lang="nb-NO" sz="1400" dirty="0"/>
              <a:t>Hent inspirasjon fra idebanken, </a:t>
            </a:r>
          </a:p>
          <a:p>
            <a:r>
              <a:rPr lang="nb-NO" sz="1400" dirty="0"/>
              <a:t>fra workshoper med </a:t>
            </a:r>
            <a:r>
              <a:rPr lang="nb-NO" sz="1400" dirty="0" err="1"/>
              <a:t>emneansvarlige</a:t>
            </a:r>
            <a:r>
              <a:rPr lang="nb-NO" sz="1400" dirty="0"/>
              <a:t> </a:t>
            </a:r>
          </a:p>
          <a:p>
            <a:r>
              <a:rPr lang="nb-NO" sz="1400" dirty="0"/>
              <a:t>og faglærere, erfaringsdeling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7C729A6-3204-3248-C04B-85CB3CC3AE72}"/>
              </a:ext>
            </a:extLst>
          </p:cNvPr>
          <p:cNvSpPr txBox="1"/>
          <p:nvPr/>
        </p:nvSpPr>
        <p:spPr>
          <a:xfrm>
            <a:off x="9072063" y="2579137"/>
            <a:ext cx="289278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Vurder om studieprogrammet har </a:t>
            </a:r>
          </a:p>
          <a:p>
            <a:r>
              <a:rPr lang="nb-NO" sz="1400" dirty="0" err="1"/>
              <a:t>forbedringspotensiale</a:t>
            </a:r>
            <a:r>
              <a:rPr lang="nb-NO" sz="1400" dirty="0"/>
              <a:t> i denne fasen</a:t>
            </a:r>
          </a:p>
          <a:p>
            <a:endParaRPr lang="nb-NO" sz="1400" dirty="0"/>
          </a:p>
          <a:p>
            <a:r>
              <a:rPr lang="nb-NO" sz="1400" dirty="0"/>
              <a:t>I så fall - Dette/disse tiltakene vil vi </a:t>
            </a:r>
          </a:p>
          <a:p>
            <a:r>
              <a:rPr lang="nb-NO" sz="1400" dirty="0"/>
              <a:t>iverksette i denne fasen.</a:t>
            </a:r>
          </a:p>
          <a:p>
            <a:endParaRPr lang="nb-NO" sz="1400" dirty="0"/>
          </a:p>
          <a:p>
            <a:r>
              <a:rPr lang="nb-NO" sz="1400" dirty="0"/>
              <a:t>Hent inspirasjon fra idebanken, </a:t>
            </a:r>
          </a:p>
          <a:p>
            <a:r>
              <a:rPr lang="nb-NO" sz="1400" dirty="0"/>
              <a:t>fra workshoper med </a:t>
            </a:r>
            <a:r>
              <a:rPr lang="nb-NO" sz="1400" dirty="0" err="1"/>
              <a:t>emneansvarlige</a:t>
            </a:r>
            <a:r>
              <a:rPr lang="nb-NO" sz="1400" dirty="0"/>
              <a:t> </a:t>
            </a:r>
          </a:p>
          <a:p>
            <a:r>
              <a:rPr lang="nb-NO" sz="1400" dirty="0"/>
              <a:t>og faglærere, erfaringsdeling </a:t>
            </a:r>
          </a:p>
        </p:txBody>
      </p:sp>
      <p:pic>
        <p:nvPicPr>
          <p:cNvPr id="10" name="Grafikk 9" descr="God idé med heldekkende fyll">
            <a:extLst>
              <a:ext uri="{FF2B5EF4-FFF2-40B4-BE49-F238E27FC236}">
                <a16:creationId xmlns:a16="http://schemas.microsoft.com/office/drawing/2014/main" id="{BD7C717A-18D8-3566-F83C-8F0117BEE0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544" y="322741"/>
            <a:ext cx="1085752" cy="108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5C04-F7C1-27BA-B060-9723213A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38D100B2-5331-8147-C3D7-C3A550118A73}"/>
              </a:ext>
            </a:extLst>
          </p:cNvPr>
          <p:cNvSpPr txBox="1">
            <a:spLocks/>
          </p:cNvSpPr>
          <p:nvPr/>
        </p:nvSpPr>
        <p:spPr>
          <a:xfrm>
            <a:off x="0" y="-25155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nb-NO" sz="3600" dirty="0">
              <a:cs typeface="Helvetica" pitchFamily="2" charset="0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F2D07AA7-2C49-7BC0-197B-A1EE5E062CF0}"/>
              </a:ext>
            </a:extLst>
          </p:cNvPr>
          <p:cNvGraphicFramePr/>
          <p:nvPr/>
        </p:nvGraphicFramePr>
        <p:xfrm>
          <a:off x="211889" y="5347"/>
          <a:ext cx="11574379" cy="6823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A189C501-CBC1-2AE1-63AB-807BC0AEDDD6}"/>
              </a:ext>
            </a:extLst>
          </p:cNvPr>
          <p:cNvSpPr txBox="1"/>
          <p:nvPr/>
        </p:nvSpPr>
        <p:spPr>
          <a:xfrm>
            <a:off x="3505665" y="1988345"/>
            <a:ext cx="20193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Introduksjon</a:t>
            </a:r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3315F69-649B-C3FA-5198-66E03DF8BEBF}"/>
              </a:ext>
            </a:extLst>
          </p:cNvPr>
          <p:cNvSpPr txBox="1"/>
          <p:nvPr/>
        </p:nvSpPr>
        <p:spPr>
          <a:xfrm>
            <a:off x="9316827" y="1995318"/>
            <a:ext cx="18590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Snart ferdig</a:t>
            </a:r>
            <a:endParaRPr lang="nb-NO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A56F00D-8C54-FC61-045E-DD71D5A82BFA}"/>
              </a:ext>
            </a:extLst>
          </p:cNvPr>
          <p:cNvSpPr txBox="1"/>
          <p:nvPr/>
        </p:nvSpPr>
        <p:spPr>
          <a:xfrm>
            <a:off x="610988" y="1976682"/>
            <a:ext cx="1950790" cy="5078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700" b="1" dirty="0"/>
              <a:t>Før oppstart</a:t>
            </a:r>
            <a:endParaRPr lang="nb-NO" b="1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E06AB2-8A6A-3462-BAAE-5FA10B6F1854}"/>
              </a:ext>
            </a:extLst>
          </p:cNvPr>
          <p:cNvSpPr txBox="1"/>
          <p:nvPr/>
        </p:nvSpPr>
        <p:spPr>
          <a:xfrm>
            <a:off x="6519448" y="1995317"/>
            <a:ext cx="16416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Underveis</a:t>
            </a:r>
            <a:endParaRPr lang="nb-NO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3A4D544-085B-F06D-EA0C-CAACCC03013C}"/>
              </a:ext>
            </a:extLst>
          </p:cNvPr>
          <p:cNvSpPr txBox="1"/>
          <p:nvPr/>
        </p:nvSpPr>
        <p:spPr>
          <a:xfrm>
            <a:off x="211889" y="2610871"/>
            <a:ext cx="23916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>
                <a:ea typeface="Calibri"/>
                <a:cs typeface="Calibri"/>
              </a:rPr>
              <a:t>-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F62751D-CC2F-73B4-6FE3-3D47AD070276}"/>
              </a:ext>
            </a:extLst>
          </p:cNvPr>
          <p:cNvSpPr txBox="1"/>
          <p:nvPr/>
        </p:nvSpPr>
        <p:spPr>
          <a:xfrm>
            <a:off x="3148213" y="2557578"/>
            <a:ext cx="239168" cy="138499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>
                <a:ea typeface="Calibri"/>
                <a:cs typeface="Calibri"/>
              </a:rPr>
              <a:t>-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386000A-CAFF-368F-4629-B270BC686049}"/>
              </a:ext>
            </a:extLst>
          </p:cNvPr>
          <p:cNvSpPr txBox="1"/>
          <p:nvPr/>
        </p:nvSpPr>
        <p:spPr>
          <a:xfrm>
            <a:off x="6034702" y="2503149"/>
            <a:ext cx="307023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400" dirty="0">
                <a:ea typeface="Calibri"/>
                <a:cs typeface="Calibri"/>
              </a:rPr>
              <a:t>-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BAAECF7-AD58-238B-52CA-CDE3A1C659BC}"/>
              </a:ext>
            </a:extLst>
          </p:cNvPr>
          <p:cNvSpPr txBox="1"/>
          <p:nvPr/>
        </p:nvSpPr>
        <p:spPr>
          <a:xfrm>
            <a:off x="9072063" y="2579137"/>
            <a:ext cx="23916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/>
              <a:t>-</a:t>
            </a:r>
            <a:endParaRPr lang="nb-NO" sz="1400" dirty="0">
              <a:ea typeface="Calibri"/>
              <a:cs typeface="Calibri"/>
            </a:endParaRPr>
          </a:p>
        </p:txBody>
      </p:sp>
      <p:pic>
        <p:nvPicPr>
          <p:cNvPr id="10" name="Grafikk 9" descr="God idé med heldekkende fyll">
            <a:extLst>
              <a:ext uri="{FF2B5EF4-FFF2-40B4-BE49-F238E27FC236}">
                <a16:creationId xmlns:a16="http://schemas.microsoft.com/office/drawing/2014/main" id="{74C2ED20-BF6C-A13E-7C1D-7D3277EE0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544" y="322741"/>
            <a:ext cx="1085752" cy="1085752"/>
          </a:xfrm>
          <a:prstGeom prst="rect">
            <a:avLst/>
          </a:prstGeom>
        </p:spPr>
      </p:pic>
      <p:pic>
        <p:nvPicPr>
          <p:cNvPr id="7" name="Grafikk 6" descr="Blyant med heldekkende fyll">
            <a:extLst>
              <a:ext uri="{FF2B5EF4-FFF2-40B4-BE49-F238E27FC236}">
                <a16:creationId xmlns:a16="http://schemas.microsoft.com/office/drawing/2014/main" id="{1AFA7D0E-4CDB-2A77-36E6-DF863F3E00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61778" y="2052316"/>
            <a:ext cx="389595" cy="399798"/>
          </a:xfrm>
          <a:prstGeom prst="rect">
            <a:avLst/>
          </a:prstGeom>
        </p:spPr>
      </p:pic>
      <p:pic>
        <p:nvPicPr>
          <p:cNvPr id="14" name="Grafikk 13" descr="Blyant med heldekkende fyll">
            <a:extLst>
              <a:ext uri="{FF2B5EF4-FFF2-40B4-BE49-F238E27FC236}">
                <a16:creationId xmlns:a16="http://schemas.microsoft.com/office/drawing/2014/main" id="{5D5360AB-DF02-83C4-9B3F-B593719D1B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8248" y="2052316"/>
            <a:ext cx="389595" cy="399798"/>
          </a:xfrm>
          <a:prstGeom prst="rect">
            <a:avLst/>
          </a:prstGeom>
        </p:spPr>
      </p:pic>
      <p:pic>
        <p:nvPicPr>
          <p:cNvPr id="15" name="Grafikk 14" descr="Blyant med heldekkende fyll">
            <a:extLst>
              <a:ext uri="{FF2B5EF4-FFF2-40B4-BE49-F238E27FC236}">
                <a16:creationId xmlns:a16="http://schemas.microsoft.com/office/drawing/2014/main" id="{004C261D-F343-A637-2399-F19F3DE7AC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6070" y="2061501"/>
            <a:ext cx="389595" cy="399798"/>
          </a:xfrm>
          <a:prstGeom prst="rect">
            <a:avLst/>
          </a:prstGeom>
        </p:spPr>
      </p:pic>
      <p:pic>
        <p:nvPicPr>
          <p:cNvPr id="16" name="Grafikk 15" descr="Blyant med heldekkende fyll">
            <a:extLst>
              <a:ext uri="{FF2B5EF4-FFF2-40B4-BE49-F238E27FC236}">
                <a16:creationId xmlns:a16="http://schemas.microsoft.com/office/drawing/2014/main" id="{B9E1DFE8-FBD4-22FB-2D8B-3A8E48A84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77121" y="2065293"/>
            <a:ext cx="389595" cy="3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25290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2CB7CE7C297B46A5EEB450701DA765" ma:contentTypeVersion="16" ma:contentTypeDescription="Opprett et nytt dokument." ma:contentTypeScope="" ma:versionID="1bf1e05342b12dd8b462cdcedc276be2">
  <xsd:schema xmlns:xsd="http://www.w3.org/2001/XMLSchema" xmlns:xs="http://www.w3.org/2001/XMLSchema" xmlns:p="http://schemas.microsoft.com/office/2006/metadata/properties" xmlns:ns2="d6b27c99-3bcc-41b6-a7f2-2731cee34cb0" xmlns:ns3="ed201304-e8f3-4127-8f62-c7753d2cf2ee" targetNamespace="http://schemas.microsoft.com/office/2006/metadata/properties" ma:root="true" ma:fieldsID="c9f75e4043d2e3067f18dd1dbae1569a" ns2:_="" ns3:_="">
    <xsd:import namespace="d6b27c99-3bcc-41b6-a7f2-2731cee34cb0"/>
    <xsd:import namespace="ed201304-e8f3-4127-8f62-c7753d2cf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7c99-3bcc-41b6-a7f2-2731cee34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01304-e8f3-4127-8f62-c7753d2cf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f3a0ad3-1f6d-48c7-be46-4cfebbf222f8}" ma:internalName="TaxCatchAll" ma:showField="CatchAllData" ma:web="ed201304-e8f3-4127-8f62-c7753d2cf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201304-e8f3-4127-8f62-c7753d2cf2ee">
      <UserInfo>
        <DisplayName>Morten Brekke</DisplayName>
        <AccountId>13</AccountId>
        <AccountType/>
      </UserInfo>
      <UserInfo>
        <DisplayName>UiA Karriere-medlemmer</DisplayName>
        <AccountId>34</AccountId>
        <AccountType/>
      </UserInfo>
      <UserInfo>
        <DisplayName>Greta Hilding</DisplayName>
        <AccountId>12</AccountId>
        <AccountType/>
      </UserInfo>
      <UserInfo>
        <DisplayName>Geir Torstveit</DisplayName>
        <AccountId>10</AccountId>
        <AccountType/>
      </UserInfo>
      <UserInfo>
        <DisplayName>Hilde Vik</DisplayName>
        <AccountId>87</AccountId>
        <AccountType/>
      </UserInfo>
      <UserInfo>
        <DisplayName>Tone Lunde Brekka</DisplayName>
        <AccountId>88</AccountId>
        <AccountType/>
      </UserInfo>
      <UserInfo>
        <DisplayName>Janne Korsgård</DisplayName>
        <AccountId>89</AccountId>
        <AccountType/>
      </UserInfo>
      <UserInfo>
        <DisplayName>Kari Elin Bratteland</DisplayName>
        <AccountId>90</AccountId>
        <AccountType/>
      </UserInfo>
      <UserInfo>
        <DisplayName>Mie Reibo</DisplayName>
        <AccountId>91</AccountId>
        <AccountType/>
      </UserInfo>
      <UserInfo>
        <DisplayName>Ottar Michael Michaelsen</DisplayName>
        <AccountId>92</AccountId>
        <AccountType/>
      </UserInfo>
      <UserInfo>
        <DisplayName>Nichole M. Silva Elgueta</DisplayName>
        <AccountId>93</AccountId>
        <AccountType/>
      </UserInfo>
      <UserInfo>
        <DisplayName>Cato Berge</DisplayName>
        <AccountId>40</AccountId>
        <AccountType/>
      </UserInfo>
      <UserInfo>
        <DisplayName>Merethe Anette Ryen</DisplayName>
        <AccountId>22</AccountId>
        <AccountType/>
      </UserInfo>
      <UserInfo>
        <DisplayName>Gøril Hannås</DisplayName>
        <AccountId>15</AccountId>
        <AccountType/>
      </UserInfo>
      <UserInfo>
        <DisplayName>Hilde Inntjore</DisplayName>
        <AccountId>107</AccountId>
        <AccountType/>
      </UserInfo>
    </SharedWithUsers>
    <lcf76f155ced4ddcb4097134ff3c332f xmlns="d6b27c99-3bcc-41b6-a7f2-2731cee34cb0">
      <Terms xmlns="http://schemas.microsoft.com/office/infopath/2007/PartnerControls"/>
    </lcf76f155ced4ddcb4097134ff3c332f>
    <TaxCatchAll xmlns="ed201304-e8f3-4127-8f62-c7753d2cf2ee" xsi:nil="true"/>
  </documentManagement>
</p:properties>
</file>

<file path=customXml/itemProps1.xml><?xml version="1.0" encoding="utf-8"?>
<ds:datastoreItem xmlns:ds="http://schemas.openxmlformats.org/officeDocument/2006/customXml" ds:itemID="{620B8EFD-F8D9-45BA-B2FE-DE2492F600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79EDB2-282C-41E5-A44C-42A6A97F2F0C}">
  <ds:schemaRefs>
    <ds:schemaRef ds:uri="d6b27c99-3bcc-41b6-a7f2-2731cee34cb0"/>
    <ds:schemaRef ds:uri="ed201304-e8f3-4127-8f62-c7753d2cf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A4FC2E-F06B-4007-B867-8920CF1E6748}">
  <ds:schemaRefs>
    <ds:schemaRef ds:uri="http://purl.org/dc/terms/"/>
    <ds:schemaRef ds:uri="d6b27c99-3bcc-41b6-a7f2-2731cee34cb0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ed201304-e8f3-4127-8f62-c7753d2cf2e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30678</TotalTime>
  <Words>7113</Words>
  <Application>Microsoft Office PowerPoint</Application>
  <PresentationFormat>Widescreen</PresentationFormat>
  <Paragraphs>853</Paragraphs>
  <Slides>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3</vt:i4>
      </vt:variant>
    </vt:vector>
  </HeadingPairs>
  <TitlesOfParts>
    <vt:vector size="5" baseType="lpstr">
      <vt:lpstr>UiA - Lys</vt:lpstr>
      <vt:lpstr>UiA - mørk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Merethe Anette Ryen</cp:lastModifiedBy>
  <cp:revision>255</cp:revision>
  <cp:lastPrinted>2025-02-26T11:42:57Z</cp:lastPrinted>
  <dcterms:created xsi:type="dcterms:W3CDTF">2019-03-26T09:57:44Z</dcterms:created>
  <dcterms:modified xsi:type="dcterms:W3CDTF">2025-05-22T12:22:26Z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0x0101000A2CB7CE7C297B46A5EEB450701DA765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2025-02-19T12:52:48Z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f06c27f2-e39f-401d-beed-a71bc3229972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10, 3, 0, 1</vt:lpwstr>
  </property>
</Properties>
</file>