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4"/>
  </p:sldMasterIdLst>
  <p:notesMasterIdLst>
    <p:notesMasterId r:id="rId15"/>
  </p:notesMasterIdLst>
  <p:handoutMasterIdLst>
    <p:handoutMasterId r:id="rId16"/>
  </p:handoutMasterIdLst>
  <p:sldIdLst>
    <p:sldId id="2147375070" r:id="rId5"/>
    <p:sldId id="2147375087" r:id="rId6"/>
    <p:sldId id="2147375163" r:id="rId7"/>
    <p:sldId id="2147375162" r:id="rId8"/>
    <p:sldId id="2147375158" r:id="rId9"/>
    <p:sldId id="2147375160" r:id="rId10"/>
    <p:sldId id="2147375161" r:id="rId11"/>
    <p:sldId id="2147375159" r:id="rId12"/>
    <p:sldId id="2147375164" r:id="rId13"/>
    <p:sldId id="2147375157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iA lys" id="{9676BBD6-6E02-584E-85A4-BB62268581D1}">
          <p14:sldIdLst>
            <p14:sldId id="2147375070"/>
            <p14:sldId id="2147375087"/>
            <p14:sldId id="2147375163"/>
            <p14:sldId id="2147375162"/>
            <p14:sldId id="2147375158"/>
            <p14:sldId id="2147375160"/>
            <p14:sldId id="2147375161"/>
            <p14:sldId id="2147375159"/>
            <p14:sldId id="2147375164"/>
            <p14:sldId id="21473751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82B0D4-949E-2433-745F-8EBF4DD219ED}" name="Merethe Anette Ryen" initials="MAR" userId="S::merethear@uia.no::1a0d79ba-99a9-4ffc-bb02-a2067f6f93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5669"/>
    <a:srgbClr val="131E29"/>
    <a:srgbClr val="A52336"/>
    <a:srgbClr val="E894A0"/>
    <a:srgbClr val="D2002B"/>
    <a:srgbClr val="E1EEFA"/>
    <a:srgbClr val="C8102E"/>
    <a:srgbClr val="F8EDDD"/>
    <a:srgbClr val="192343"/>
    <a:srgbClr val="0359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152D9F-35E2-497C-A4DF-2D8E3861BF0C}" v="35" dt="2025-05-29T18:57:29.537"/>
    <p1510:client id="{DA43B7F1-4307-44E3-AE11-CE2C3077793C}" v="14" dt="2025-05-29T20:19:36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284" autoAdjust="0"/>
  </p:normalViewPr>
  <p:slideViewPr>
    <p:cSldViewPr snapToGrid="0">
      <p:cViewPr varScale="1">
        <p:scale>
          <a:sx n="51" d="100"/>
          <a:sy n="51" d="100"/>
        </p:scale>
        <p:origin x="1232" y="44"/>
      </p:cViewPr>
      <p:guideLst/>
    </p:cSldViewPr>
  </p:slideViewPr>
  <p:notesTextViewPr>
    <p:cViewPr>
      <p:scale>
        <a:sx n="1" d="1"/>
        <a:sy n="1" d="1"/>
      </p:scale>
      <p:origin x="0" y="-73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ethe Anette Ryen" userId="S::merethear@uia.no::1a0d79ba-99a9-4ffc-bb02-a2067f6f93d6" providerId="AD" clId="Web-{05152D9F-35E2-497C-A4DF-2D8E3861BF0C}"/>
    <pc:docChg chg="modSld">
      <pc:chgData name="Merethe Anette Ryen" userId="S::merethear@uia.no::1a0d79ba-99a9-4ffc-bb02-a2067f6f93d6" providerId="AD" clId="Web-{05152D9F-35E2-497C-A4DF-2D8E3861BF0C}" dt="2025-05-29T18:57:29.537" v="22" actId="1076"/>
      <pc:docMkLst>
        <pc:docMk/>
      </pc:docMkLst>
      <pc:sldChg chg="addSp delSp modSp">
        <pc:chgData name="Merethe Anette Ryen" userId="S::merethear@uia.no::1a0d79ba-99a9-4ffc-bb02-a2067f6f93d6" providerId="AD" clId="Web-{05152D9F-35E2-497C-A4DF-2D8E3861BF0C}" dt="2025-05-29T18:57:29.537" v="22" actId="1076"/>
        <pc:sldMkLst>
          <pc:docMk/>
          <pc:sldMk cId="3034621226" sldId="2147375087"/>
        </pc:sldMkLst>
        <pc:spChg chg="mod">
          <ac:chgData name="Merethe Anette Ryen" userId="S::merethear@uia.no::1a0d79ba-99a9-4ffc-bb02-a2067f6f93d6" providerId="AD" clId="Web-{05152D9F-35E2-497C-A4DF-2D8E3861BF0C}" dt="2025-05-29T18:56:04.036" v="7" actId="20577"/>
          <ac:spMkLst>
            <pc:docMk/>
            <pc:sldMk cId="3034621226" sldId="2147375087"/>
            <ac:spMk id="2" creationId="{AB53495B-0BDF-A70A-8282-AAAF6153EAEF}"/>
          </ac:spMkLst>
        </pc:spChg>
        <pc:spChg chg="add mod">
          <ac:chgData name="Merethe Anette Ryen" userId="S::merethear@uia.no::1a0d79ba-99a9-4ffc-bb02-a2067f6f93d6" providerId="AD" clId="Web-{05152D9F-35E2-497C-A4DF-2D8E3861BF0C}" dt="2025-05-29T18:57:03.052" v="13" actId="1076"/>
          <ac:spMkLst>
            <pc:docMk/>
            <pc:sldMk cId="3034621226" sldId="2147375087"/>
            <ac:spMk id="10" creationId="{A536FAC2-E3D2-08ED-CFD1-A7AAC9659577}"/>
          </ac:spMkLst>
        </pc:spChg>
        <pc:spChg chg="del">
          <ac:chgData name="Merethe Anette Ryen" userId="S::merethear@uia.no::1a0d79ba-99a9-4ffc-bb02-a2067f6f93d6" providerId="AD" clId="Web-{05152D9F-35E2-497C-A4DF-2D8E3861BF0C}" dt="2025-05-29T18:56:33.255" v="10"/>
          <ac:spMkLst>
            <pc:docMk/>
            <pc:sldMk cId="3034621226" sldId="2147375087"/>
            <ac:spMk id="16" creationId="{B12C2D41-D1DC-859C-7673-CC469FC6D93C}"/>
          </ac:spMkLst>
        </pc:spChg>
        <pc:spChg chg="mod">
          <ac:chgData name="Merethe Anette Ryen" userId="S::merethear@uia.no::1a0d79ba-99a9-4ffc-bb02-a2067f6f93d6" providerId="AD" clId="Web-{05152D9F-35E2-497C-A4DF-2D8E3861BF0C}" dt="2025-05-29T18:56:37.849" v="11" actId="1076"/>
          <ac:spMkLst>
            <pc:docMk/>
            <pc:sldMk cId="3034621226" sldId="2147375087"/>
            <ac:spMk id="19" creationId="{4A8BD243-C8A0-5D9C-E2BF-95576CB29BCC}"/>
          </ac:spMkLst>
        </pc:spChg>
        <pc:spChg chg="mod">
          <ac:chgData name="Merethe Anette Ryen" userId="S::merethear@uia.no::1a0d79ba-99a9-4ffc-bb02-a2067f6f93d6" providerId="AD" clId="Web-{05152D9F-35E2-497C-A4DF-2D8E3861BF0C}" dt="2025-05-29T18:57:20.365" v="20" actId="20577"/>
          <ac:spMkLst>
            <pc:docMk/>
            <pc:sldMk cId="3034621226" sldId="2147375087"/>
            <ac:spMk id="24" creationId="{7E987C27-D275-2232-4D34-4E634ABC4F71}"/>
          </ac:spMkLst>
        </pc:spChg>
        <pc:picChg chg="add mod">
          <ac:chgData name="Merethe Anette Ryen" userId="S::merethear@uia.no::1a0d79ba-99a9-4ffc-bb02-a2067f6f93d6" providerId="AD" clId="Web-{05152D9F-35E2-497C-A4DF-2D8E3861BF0C}" dt="2025-05-29T18:57:29.537" v="22" actId="1076"/>
          <ac:picMkLst>
            <pc:docMk/>
            <pc:sldMk cId="3034621226" sldId="2147375087"/>
            <ac:picMk id="11" creationId="{D9501DE8-7379-08B3-2CB7-6AA3BBBB207D}"/>
          </ac:picMkLst>
        </pc:picChg>
        <pc:picChg chg="del">
          <ac:chgData name="Merethe Anette Ryen" userId="S::merethear@uia.no::1a0d79ba-99a9-4ffc-bb02-a2067f6f93d6" providerId="AD" clId="Web-{05152D9F-35E2-497C-A4DF-2D8E3861BF0C}" dt="2025-05-29T18:56:18.380" v="8"/>
          <ac:picMkLst>
            <pc:docMk/>
            <pc:sldMk cId="3034621226" sldId="2147375087"/>
            <ac:picMk id="15" creationId="{2EFC3920-7786-01A7-59B8-DB603548D935}"/>
          </ac:picMkLst>
        </pc:picChg>
        <pc:picChg chg="mod">
          <ac:chgData name="Merethe Anette Ryen" userId="S::merethear@uia.no::1a0d79ba-99a9-4ffc-bb02-a2067f6f93d6" providerId="AD" clId="Web-{05152D9F-35E2-497C-A4DF-2D8E3861BF0C}" dt="2025-05-29T18:56:23.364" v="9" actId="1076"/>
          <ac:picMkLst>
            <pc:docMk/>
            <pc:sldMk cId="3034621226" sldId="2147375087"/>
            <ac:picMk id="18" creationId="{A0E20148-2073-EAA3-F70F-9AFDB998D423}"/>
          </ac:picMkLst>
        </pc:picChg>
      </pc:sldChg>
    </pc:docChg>
  </pc:docChgLst>
  <pc:docChgLst>
    <pc:chgData name="Merethe Anette Ryen" userId="S::merethear@uia.no::1a0d79ba-99a9-4ffc-bb02-a2067f6f93d6" providerId="AD" clId="Web-{9EF7872F-BEE5-41AF-B906-1317827B22A2}"/>
    <pc:docChg chg="delSld modSld delSection modSection">
      <pc:chgData name="Merethe Anette Ryen" userId="S::merethear@uia.no::1a0d79ba-99a9-4ffc-bb02-a2067f6f93d6" providerId="AD" clId="Web-{9EF7872F-BEE5-41AF-B906-1317827B22A2}" dt="2025-05-28T17:39:32.906" v="10" actId="20577"/>
      <pc:docMkLst>
        <pc:docMk/>
      </pc:docMkLst>
      <pc:sldChg chg="del">
        <pc:chgData name="Merethe Anette Ryen" userId="S::merethear@uia.no::1a0d79ba-99a9-4ffc-bb02-a2067f6f93d6" providerId="AD" clId="Web-{9EF7872F-BEE5-41AF-B906-1317827B22A2}" dt="2025-05-28T17:38:35.468" v="0"/>
        <pc:sldMkLst>
          <pc:docMk/>
          <pc:sldMk cId="660716560" sldId="290"/>
        </pc:sldMkLst>
      </pc:sldChg>
      <pc:sldChg chg="del">
        <pc:chgData name="Merethe Anette Ryen" userId="S::merethear@uia.no::1a0d79ba-99a9-4ffc-bb02-a2067f6f93d6" providerId="AD" clId="Web-{9EF7872F-BEE5-41AF-B906-1317827B22A2}" dt="2025-05-28T17:38:35.483" v="1"/>
        <pc:sldMkLst>
          <pc:docMk/>
          <pc:sldMk cId="1043730761" sldId="292"/>
        </pc:sldMkLst>
      </pc:sldChg>
      <pc:sldChg chg="del">
        <pc:chgData name="Merethe Anette Ryen" userId="S::merethear@uia.no::1a0d79ba-99a9-4ffc-bb02-a2067f6f93d6" providerId="AD" clId="Web-{9EF7872F-BEE5-41AF-B906-1317827B22A2}" dt="2025-05-28T17:38:35.515" v="2"/>
        <pc:sldMkLst>
          <pc:docMk/>
          <pc:sldMk cId="3217007116" sldId="2147375085"/>
        </pc:sldMkLst>
      </pc:sldChg>
      <pc:sldChg chg="modSp">
        <pc:chgData name="Merethe Anette Ryen" userId="S::merethear@uia.no::1a0d79ba-99a9-4ffc-bb02-a2067f6f93d6" providerId="AD" clId="Web-{9EF7872F-BEE5-41AF-B906-1317827B22A2}" dt="2025-05-28T17:39:32.906" v="10" actId="20577"/>
        <pc:sldMkLst>
          <pc:docMk/>
          <pc:sldMk cId="3034621226" sldId="2147375087"/>
        </pc:sldMkLst>
        <pc:spChg chg="mod">
          <ac:chgData name="Merethe Anette Ryen" userId="S::merethear@uia.no::1a0d79ba-99a9-4ffc-bb02-a2067f6f93d6" providerId="AD" clId="Web-{9EF7872F-BEE5-41AF-B906-1317827B22A2}" dt="2025-05-28T17:39:32.906" v="10" actId="20577"/>
          <ac:spMkLst>
            <pc:docMk/>
            <pc:sldMk cId="3034621226" sldId="2147375087"/>
            <ac:spMk id="2" creationId="{AB53495B-0BDF-A70A-8282-AAAF6153EAEF}"/>
          </ac:spMkLst>
        </pc:spChg>
      </pc:sldChg>
    </pc:docChg>
  </pc:docChgLst>
  <pc:docChgLst>
    <pc:chgData name="Merethe Anette Ryen" userId="S::merethear@uia.no::1a0d79ba-99a9-4ffc-bb02-a2067f6f93d6" providerId="AD" clId="Web-{5003B7B3-078A-4030-9CF2-0E45BE7012A4}"/>
    <pc:docChg chg="modSld">
      <pc:chgData name="Merethe Anette Ryen" userId="S::merethear@uia.no::1a0d79ba-99a9-4ffc-bb02-a2067f6f93d6" providerId="AD" clId="Web-{5003B7B3-078A-4030-9CF2-0E45BE7012A4}" dt="2025-03-12T11:26:22.798" v="87" actId="20577"/>
      <pc:docMkLst>
        <pc:docMk/>
      </pc:docMkLst>
      <pc:sldChg chg="modSp">
        <pc:chgData name="Merethe Anette Ryen" userId="S::merethear@uia.no::1a0d79ba-99a9-4ffc-bb02-a2067f6f93d6" providerId="AD" clId="Web-{5003B7B3-078A-4030-9CF2-0E45BE7012A4}" dt="2025-03-12T11:26:22.798" v="87" actId="20577"/>
        <pc:sldMkLst>
          <pc:docMk/>
          <pc:sldMk cId="1043730761" sldId="292"/>
        </pc:sldMkLst>
      </pc:sldChg>
      <pc:sldChg chg="modSp">
        <pc:chgData name="Merethe Anette Ryen" userId="S::merethear@uia.no::1a0d79ba-99a9-4ffc-bb02-a2067f6f93d6" providerId="AD" clId="Web-{5003B7B3-078A-4030-9CF2-0E45BE7012A4}" dt="2025-03-12T08:04:11.435" v="6" actId="20577"/>
        <pc:sldMkLst>
          <pc:docMk/>
          <pc:sldMk cId="3217007116" sldId="2147375085"/>
        </pc:sldMkLst>
      </pc:sldChg>
    </pc:docChg>
  </pc:docChgLst>
  <pc:docChgLst>
    <pc:chgData name="Merethe Anette Ryen" userId="S::merethear@uia.no::1a0d79ba-99a9-4ffc-bb02-a2067f6f93d6" providerId="AD" clId="Web-{55553855-4333-4575-9E3D-7636C960F0A2}"/>
    <pc:docChg chg="addSld modSld modSection">
      <pc:chgData name="Merethe Anette Ryen" userId="S::merethear@uia.no::1a0d79ba-99a9-4ffc-bb02-a2067f6f93d6" providerId="AD" clId="Web-{55553855-4333-4575-9E3D-7636C960F0A2}" dt="2025-05-28T17:47:10.868" v="97" actId="1076"/>
      <pc:docMkLst>
        <pc:docMk/>
      </pc:docMkLst>
      <pc:sldChg chg="modSp">
        <pc:chgData name="Merethe Anette Ryen" userId="S::merethear@uia.no::1a0d79ba-99a9-4ffc-bb02-a2067f6f93d6" providerId="AD" clId="Web-{55553855-4333-4575-9E3D-7636C960F0A2}" dt="2025-05-28T17:43:44.756" v="34" actId="20577"/>
        <pc:sldMkLst>
          <pc:docMk/>
          <pc:sldMk cId="3958561077" sldId="2147375157"/>
        </pc:sldMkLst>
        <pc:spChg chg="mod">
          <ac:chgData name="Merethe Anette Ryen" userId="S::merethear@uia.no::1a0d79ba-99a9-4ffc-bb02-a2067f6f93d6" providerId="AD" clId="Web-{55553855-4333-4575-9E3D-7636C960F0A2}" dt="2025-05-28T17:43:44.756" v="34" actId="20577"/>
          <ac:spMkLst>
            <pc:docMk/>
            <pc:sldMk cId="3958561077" sldId="2147375157"/>
            <ac:spMk id="6" creationId="{B907E25C-4CD3-E016-341C-DD36DB709CBC}"/>
          </ac:spMkLst>
        </pc:spChg>
      </pc:sldChg>
      <pc:sldChg chg="delSp modSp add replId">
        <pc:chgData name="Merethe Anette Ryen" userId="S::merethear@uia.no::1a0d79ba-99a9-4ffc-bb02-a2067f6f93d6" providerId="AD" clId="Web-{55553855-4333-4575-9E3D-7636C960F0A2}" dt="2025-05-28T17:47:10.868" v="97" actId="1076"/>
        <pc:sldMkLst>
          <pc:docMk/>
          <pc:sldMk cId="2816148826" sldId="2147375158"/>
        </pc:sldMkLst>
        <pc:spChg chg="mod">
          <ac:chgData name="Merethe Anette Ryen" userId="S::merethear@uia.no::1a0d79ba-99a9-4ffc-bb02-a2067f6f93d6" providerId="AD" clId="Web-{55553855-4333-4575-9E3D-7636C960F0A2}" dt="2025-05-28T17:43:33.146" v="28" actId="20577"/>
          <ac:spMkLst>
            <pc:docMk/>
            <pc:sldMk cId="2816148826" sldId="2147375158"/>
            <ac:spMk id="2" creationId="{BB7957C9-D5E2-3093-C14A-ED33BE8786E0}"/>
          </ac:spMkLst>
        </pc:spChg>
        <pc:spChg chg="del">
          <ac:chgData name="Merethe Anette Ryen" userId="S::merethear@uia.no::1a0d79ba-99a9-4ffc-bb02-a2067f6f93d6" providerId="AD" clId="Web-{55553855-4333-4575-9E3D-7636C960F0A2}" dt="2025-05-28T17:43:57.287" v="36"/>
          <ac:spMkLst>
            <pc:docMk/>
            <pc:sldMk cId="2816148826" sldId="2147375158"/>
            <ac:spMk id="8" creationId="{39CEC8C2-468B-4B48-D173-5A03473E87C2}"/>
          </ac:spMkLst>
        </pc:spChg>
        <pc:spChg chg="del">
          <ac:chgData name="Merethe Anette Ryen" userId="S::merethear@uia.no::1a0d79ba-99a9-4ffc-bb02-a2067f6f93d6" providerId="AD" clId="Web-{55553855-4333-4575-9E3D-7636C960F0A2}" dt="2025-05-28T17:45:47.023" v="67"/>
          <ac:spMkLst>
            <pc:docMk/>
            <pc:sldMk cId="2816148826" sldId="2147375158"/>
            <ac:spMk id="13" creationId="{8807A7A7-FA38-852B-53C4-421D19463CD0}"/>
          </ac:spMkLst>
        </pc:spChg>
        <pc:spChg chg="del">
          <ac:chgData name="Merethe Anette Ryen" userId="S::merethear@uia.no::1a0d79ba-99a9-4ffc-bb02-a2067f6f93d6" providerId="AD" clId="Web-{55553855-4333-4575-9E3D-7636C960F0A2}" dt="2025-05-28T17:44:25.584" v="40"/>
          <ac:spMkLst>
            <pc:docMk/>
            <pc:sldMk cId="2816148826" sldId="2147375158"/>
            <ac:spMk id="16" creationId="{4E023D61-0F91-79CF-C98E-AB3DFE4A4F12}"/>
          </ac:spMkLst>
        </pc:spChg>
        <pc:spChg chg="del">
          <ac:chgData name="Merethe Anette Ryen" userId="S::merethear@uia.no::1a0d79ba-99a9-4ffc-bb02-a2067f6f93d6" providerId="AD" clId="Web-{55553855-4333-4575-9E3D-7636C960F0A2}" dt="2025-05-28T17:44:33.834" v="41"/>
          <ac:spMkLst>
            <pc:docMk/>
            <pc:sldMk cId="2816148826" sldId="2147375158"/>
            <ac:spMk id="19" creationId="{BD830B47-C23A-9FF4-E219-7819A8B42EE2}"/>
          </ac:spMkLst>
        </pc:spChg>
        <pc:spChg chg="mod">
          <ac:chgData name="Merethe Anette Ryen" userId="S::merethear@uia.no::1a0d79ba-99a9-4ffc-bb02-a2067f6f93d6" providerId="AD" clId="Web-{55553855-4333-4575-9E3D-7636C960F0A2}" dt="2025-05-28T17:47:08.930" v="96" actId="1076"/>
          <ac:spMkLst>
            <pc:docMk/>
            <pc:sldMk cId="2816148826" sldId="2147375158"/>
            <ac:spMk id="24" creationId="{03AA3E8C-C7FF-42B4-83AE-40CA79B3A5C4}"/>
          </ac:spMkLst>
        </pc:spChg>
        <pc:spChg chg="del">
          <ac:chgData name="Merethe Anette Ryen" userId="S::merethear@uia.no::1a0d79ba-99a9-4ffc-bb02-a2067f6f93d6" providerId="AD" clId="Web-{55553855-4333-4575-9E3D-7636C960F0A2}" dt="2025-05-28T17:45:54.570" v="68"/>
          <ac:spMkLst>
            <pc:docMk/>
            <pc:sldMk cId="2816148826" sldId="2147375158"/>
            <ac:spMk id="28" creationId="{F537FA93-1EF0-2F52-D22E-2CFCA7886C0A}"/>
          </ac:spMkLst>
        </pc:spChg>
        <pc:spChg chg="del">
          <ac:chgData name="Merethe Anette Ryen" userId="S::merethear@uia.no::1a0d79ba-99a9-4ffc-bb02-a2067f6f93d6" providerId="AD" clId="Web-{55553855-4333-4575-9E3D-7636C960F0A2}" dt="2025-05-28T17:46:37.226" v="92"/>
          <ac:spMkLst>
            <pc:docMk/>
            <pc:sldMk cId="2816148826" sldId="2147375158"/>
            <ac:spMk id="32" creationId="{990FF28A-D87D-D372-C6EF-A28EBD6827F0}"/>
          </ac:spMkLst>
        </pc:spChg>
        <pc:spChg chg="del">
          <ac:chgData name="Merethe Anette Ryen" userId="S::merethear@uia.no::1a0d79ba-99a9-4ffc-bb02-a2067f6f93d6" providerId="AD" clId="Web-{55553855-4333-4575-9E3D-7636C960F0A2}" dt="2025-05-28T17:46:29.054" v="91"/>
          <ac:spMkLst>
            <pc:docMk/>
            <pc:sldMk cId="2816148826" sldId="2147375158"/>
            <ac:spMk id="34" creationId="{68735B44-A2C9-36F8-8228-7EB574F0BAC9}"/>
          </ac:spMkLst>
        </pc:spChg>
        <pc:spChg chg="mod">
          <ac:chgData name="Merethe Anette Ryen" userId="S::merethear@uia.no::1a0d79ba-99a9-4ffc-bb02-a2067f6f93d6" providerId="AD" clId="Web-{55553855-4333-4575-9E3D-7636C960F0A2}" dt="2025-05-28T17:46:15.382" v="88" actId="1076"/>
          <ac:spMkLst>
            <pc:docMk/>
            <pc:sldMk cId="2816148826" sldId="2147375158"/>
            <ac:spMk id="37" creationId="{F4F5183A-6548-B655-57F4-B83787387088}"/>
          </ac:spMkLst>
        </pc:spChg>
        <pc:picChg chg="del">
          <ac:chgData name="Merethe Anette Ryen" userId="S::merethear@uia.no::1a0d79ba-99a9-4ffc-bb02-a2067f6f93d6" providerId="AD" clId="Web-{55553855-4333-4575-9E3D-7636C960F0A2}" dt="2025-05-28T17:44:10.647" v="37"/>
          <ac:picMkLst>
            <pc:docMk/>
            <pc:sldMk cId="2816148826" sldId="2147375158"/>
            <ac:picMk id="3" creationId="{C5FBFA74-4A65-0D50-7121-C11376F2A97D}"/>
          </ac:picMkLst>
        </pc:picChg>
        <pc:picChg chg="del">
          <ac:chgData name="Merethe Anette Ryen" userId="S::merethear@uia.no::1a0d79ba-99a9-4ffc-bb02-a2067f6f93d6" providerId="AD" clId="Web-{55553855-4333-4575-9E3D-7636C960F0A2}" dt="2025-05-28T17:43:50.787" v="35"/>
          <ac:picMkLst>
            <pc:docMk/>
            <pc:sldMk cId="2816148826" sldId="2147375158"/>
            <ac:picMk id="5" creationId="{48C303CB-3F30-D784-EEC6-780C8AD0F623}"/>
          </ac:picMkLst>
        </pc:picChg>
        <pc:picChg chg="mod">
          <ac:chgData name="Merethe Anette Ryen" userId="S::merethear@uia.no::1a0d79ba-99a9-4ffc-bb02-a2067f6f93d6" providerId="AD" clId="Web-{55553855-4333-4575-9E3D-7636C960F0A2}" dt="2025-05-28T17:47:10.868" v="97" actId="1076"/>
          <ac:picMkLst>
            <pc:docMk/>
            <pc:sldMk cId="2816148826" sldId="2147375158"/>
            <ac:picMk id="14" creationId="{C287588E-3ECB-ED74-E24A-00F18B0704CF}"/>
          </ac:picMkLst>
        </pc:picChg>
        <pc:picChg chg="del">
          <ac:chgData name="Merethe Anette Ryen" userId="S::merethear@uia.no::1a0d79ba-99a9-4ffc-bb02-a2067f6f93d6" providerId="AD" clId="Web-{55553855-4333-4575-9E3D-7636C960F0A2}" dt="2025-05-28T17:44:22.397" v="39"/>
          <ac:picMkLst>
            <pc:docMk/>
            <pc:sldMk cId="2816148826" sldId="2147375158"/>
            <ac:picMk id="15" creationId="{F06300B3-C94A-2285-4742-D9D8E59CF798}"/>
          </ac:picMkLst>
        </pc:picChg>
        <pc:picChg chg="del">
          <ac:chgData name="Merethe Anette Ryen" userId="S::merethear@uia.no::1a0d79ba-99a9-4ffc-bb02-a2067f6f93d6" providerId="AD" clId="Web-{55553855-4333-4575-9E3D-7636C960F0A2}" dt="2025-05-28T17:44:14.553" v="38"/>
          <ac:picMkLst>
            <pc:docMk/>
            <pc:sldMk cId="2816148826" sldId="2147375158"/>
            <ac:picMk id="18" creationId="{61916D81-6814-8FBC-2E1A-89F75F1BEA42}"/>
          </ac:picMkLst>
        </pc:picChg>
        <pc:cxnChg chg="del">
          <ac:chgData name="Merethe Anette Ryen" userId="S::merethear@uia.no::1a0d79ba-99a9-4ffc-bb02-a2067f6f93d6" providerId="AD" clId="Web-{55553855-4333-4575-9E3D-7636C960F0A2}" dt="2025-05-28T17:45:05.788" v="43"/>
          <ac:cxnSpMkLst>
            <pc:docMk/>
            <pc:sldMk cId="2816148826" sldId="2147375158"/>
            <ac:cxnSpMk id="9" creationId="{8499EED7-8DC2-FE33-1505-70AEEB898BC0}"/>
          </ac:cxnSpMkLst>
        </pc:cxnChg>
        <pc:cxnChg chg="del">
          <ac:chgData name="Merethe Anette Ryen" userId="S::merethear@uia.no::1a0d79ba-99a9-4ffc-bb02-a2067f6f93d6" providerId="AD" clId="Web-{55553855-4333-4575-9E3D-7636C960F0A2}" dt="2025-05-28T17:46:19.929" v="89"/>
          <ac:cxnSpMkLst>
            <pc:docMk/>
            <pc:sldMk cId="2816148826" sldId="2147375158"/>
            <ac:cxnSpMk id="20" creationId="{365E6D0D-BF22-FA1A-04D8-ADDFB9B2CA27}"/>
          </ac:cxnSpMkLst>
        </pc:cxnChg>
        <pc:cxnChg chg="del">
          <ac:chgData name="Merethe Anette Ryen" userId="S::merethear@uia.no::1a0d79ba-99a9-4ffc-bb02-a2067f6f93d6" providerId="AD" clId="Web-{55553855-4333-4575-9E3D-7636C960F0A2}" dt="2025-05-28T17:45:31.616" v="56"/>
          <ac:cxnSpMkLst>
            <pc:docMk/>
            <pc:sldMk cId="2816148826" sldId="2147375158"/>
            <ac:cxnSpMk id="27" creationId="{B6004BF7-DFF4-5701-8A9C-69571212ABC0}"/>
          </ac:cxnSpMkLst>
        </pc:cxnChg>
        <pc:cxnChg chg="del">
          <ac:chgData name="Merethe Anette Ryen" userId="S::merethear@uia.no::1a0d79ba-99a9-4ffc-bb02-a2067f6f93d6" providerId="AD" clId="Web-{55553855-4333-4575-9E3D-7636C960F0A2}" dt="2025-05-28T17:46:24.820" v="90"/>
          <ac:cxnSpMkLst>
            <pc:docMk/>
            <pc:sldMk cId="2816148826" sldId="2147375158"/>
            <ac:cxnSpMk id="35" creationId="{17A5009E-5D1E-9085-E9E3-AB486F64691B}"/>
          </ac:cxnSpMkLst>
        </pc:cxnChg>
      </pc:sldChg>
    </pc:docChg>
  </pc:docChgLst>
  <pc:docChgLst>
    <pc:chgData name="Merethe Anette Ryen" userId="1a0d79ba-99a9-4ffc-bb02-a2067f6f93d6" providerId="ADAL" clId="{E08BEF30-3C5E-46D7-9E12-2787BD6EF121}"/>
    <pc:docChg chg="undo custSel modSld">
      <pc:chgData name="Merethe Anette Ryen" userId="1a0d79ba-99a9-4ffc-bb02-a2067f6f93d6" providerId="ADAL" clId="{E08BEF30-3C5E-46D7-9E12-2787BD6EF121}" dt="2025-02-07T19:34:42.972" v="725" actId="20577"/>
      <pc:docMkLst>
        <pc:docMk/>
      </pc:docMkLst>
      <pc:sldChg chg="addSp modSp mod">
        <pc:chgData name="Merethe Anette Ryen" userId="1a0d79ba-99a9-4ffc-bb02-a2067f6f93d6" providerId="ADAL" clId="{E08BEF30-3C5E-46D7-9E12-2787BD6EF121}" dt="2025-02-07T19:34:42.972" v="725" actId="20577"/>
        <pc:sldMkLst>
          <pc:docMk/>
          <pc:sldMk cId="660716560" sldId="290"/>
        </pc:sldMkLst>
      </pc:sldChg>
    </pc:docChg>
  </pc:docChgLst>
  <pc:docChgLst>
    <pc:chgData name="Merethe Anette Ryen" userId="1a0d79ba-99a9-4ffc-bb02-a2067f6f93d6" providerId="ADAL" clId="{AD0DE01F-E502-4DAB-9B06-2440314803E8}"/>
    <pc:docChg chg="custSel addSld delSld modSld sldOrd modSection">
      <pc:chgData name="Merethe Anette Ryen" userId="1a0d79ba-99a9-4ffc-bb02-a2067f6f93d6" providerId="ADAL" clId="{AD0DE01F-E502-4DAB-9B06-2440314803E8}" dt="2025-05-28T17:33:45.556" v="100" actId="1076"/>
      <pc:docMkLst>
        <pc:docMk/>
      </pc:docMkLst>
      <pc:sldChg chg="ord">
        <pc:chgData name="Merethe Anette Ryen" userId="1a0d79ba-99a9-4ffc-bb02-a2067f6f93d6" providerId="ADAL" clId="{AD0DE01F-E502-4DAB-9B06-2440314803E8}" dt="2025-05-28T17:33:30.420" v="98"/>
        <pc:sldMkLst>
          <pc:docMk/>
          <pc:sldMk cId="660716560" sldId="290"/>
        </pc:sldMkLst>
      </pc:sldChg>
      <pc:sldChg chg="addSp modSp mod">
        <pc:chgData name="Merethe Anette Ryen" userId="1a0d79ba-99a9-4ffc-bb02-a2067f6f93d6" providerId="ADAL" clId="{AD0DE01F-E502-4DAB-9B06-2440314803E8}" dt="2025-05-28T17:33:45.556" v="100" actId="1076"/>
        <pc:sldMkLst>
          <pc:docMk/>
          <pc:sldMk cId="1043730761" sldId="292"/>
        </pc:sldMkLst>
        <pc:spChg chg="mod">
          <ac:chgData name="Merethe Anette Ryen" userId="1a0d79ba-99a9-4ffc-bb02-a2067f6f93d6" providerId="ADAL" clId="{AD0DE01F-E502-4DAB-9B06-2440314803E8}" dt="2025-05-28T17:33:21.311" v="96" actId="115"/>
          <ac:spMkLst>
            <pc:docMk/>
            <pc:sldMk cId="1043730761" sldId="292"/>
            <ac:spMk id="2" creationId="{7EEF3811-F86B-4A05-C773-B23137071613}"/>
          </ac:spMkLst>
        </pc:spChg>
        <pc:spChg chg="add mod">
          <ac:chgData name="Merethe Anette Ryen" userId="1a0d79ba-99a9-4ffc-bb02-a2067f6f93d6" providerId="ADAL" clId="{AD0DE01F-E502-4DAB-9B06-2440314803E8}" dt="2025-05-28T17:33:45.556" v="100" actId="1076"/>
          <ac:spMkLst>
            <pc:docMk/>
            <pc:sldMk cId="1043730761" sldId="292"/>
            <ac:spMk id="3" creationId="{3EE20116-61C5-C2E7-F5B3-CD939059F941}"/>
          </ac:spMkLst>
        </pc:spChg>
        <pc:spChg chg="mod">
          <ac:chgData name="Merethe Anette Ryen" userId="1a0d79ba-99a9-4ffc-bb02-a2067f6f93d6" providerId="ADAL" clId="{AD0DE01F-E502-4DAB-9B06-2440314803E8}" dt="2025-05-28T17:32:20.411" v="62" actId="20577"/>
          <ac:spMkLst>
            <pc:docMk/>
            <pc:sldMk cId="1043730761" sldId="292"/>
            <ac:spMk id="14" creationId="{5B63B06A-3036-1D69-F3C5-61F9CAEB1836}"/>
          </ac:spMkLst>
        </pc:spChg>
        <pc:spChg chg="mod">
          <ac:chgData name="Merethe Anette Ryen" userId="1a0d79ba-99a9-4ffc-bb02-a2067f6f93d6" providerId="ADAL" clId="{AD0DE01F-E502-4DAB-9B06-2440314803E8}" dt="2025-05-28T17:33:05.345" v="95" actId="20577"/>
          <ac:spMkLst>
            <pc:docMk/>
            <pc:sldMk cId="1043730761" sldId="292"/>
            <ac:spMk id="15" creationId="{2280C01E-6635-DE8B-F92B-ADA8B76DAF62}"/>
          </ac:spMkLst>
        </pc:spChg>
        <pc:spChg chg="mod">
          <ac:chgData name="Merethe Anette Ryen" userId="1a0d79ba-99a9-4ffc-bb02-a2067f6f93d6" providerId="ADAL" clId="{AD0DE01F-E502-4DAB-9B06-2440314803E8}" dt="2025-05-28T17:31:41.302" v="32"/>
          <ac:spMkLst>
            <pc:docMk/>
            <pc:sldMk cId="1043730761" sldId="292"/>
            <ac:spMk id="18" creationId="{D397E5B3-E8BC-3644-BE32-A670E9BF3B1F}"/>
          </ac:spMkLst>
        </pc:spChg>
        <pc:spChg chg="mod">
          <ac:chgData name="Merethe Anette Ryen" userId="1a0d79ba-99a9-4ffc-bb02-a2067f6f93d6" providerId="ADAL" clId="{AD0DE01F-E502-4DAB-9B06-2440314803E8}" dt="2025-05-28T17:32:03.798" v="57" actId="20577"/>
          <ac:spMkLst>
            <pc:docMk/>
            <pc:sldMk cId="1043730761" sldId="292"/>
            <ac:spMk id="23" creationId="{E61D9BF4-36E8-9924-A392-42C34135E0F9}"/>
          </ac:spMkLst>
        </pc:spChg>
      </pc:sldChg>
      <pc:sldChg chg="add del ord">
        <pc:chgData name="Merethe Anette Ryen" userId="1a0d79ba-99a9-4ffc-bb02-a2067f6f93d6" providerId="ADAL" clId="{AD0DE01F-E502-4DAB-9B06-2440314803E8}" dt="2025-05-28T17:27:46.967" v="24" actId="2696"/>
        <pc:sldMkLst>
          <pc:docMk/>
          <pc:sldMk cId="803540075" sldId="2147374853"/>
        </pc:sldMkLst>
      </pc:sldChg>
      <pc:sldChg chg="addSp modSp add ord">
        <pc:chgData name="Merethe Anette Ryen" userId="1a0d79ba-99a9-4ffc-bb02-a2067f6f93d6" providerId="ADAL" clId="{AD0DE01F-E502-4DAB-9B06-2440314803E8}" dt="2025-05-28T17:28:10.138" v="25"/>
        <pc:sldMkLst>
          <pc:docMk/>
          <pc:sldMk cId="3075958768" sldId="2147375070"/>
        </pc:sldMkLst>
        <pc:spChg chg="add mod">
          <ac:chgData name="Merethe Anette Ryen" userId="1a0d79ba-99a9-4ffc-bb02-a2067f6f93d6" providerId="ADAL" clId="{AD0DE01F-E502-4DAB-9B06-2440314803E8}" dt="2025-05-28T17:28:10.138" v="25"/>
          <ac:spMkLst>
            <pc:docMk/>
            <pc:sldMk cId="3075958768" sldId="2147375070"/>
            <ac:spMk id="6" creationId="{4C685B58-857F-D8F2-76A9-B21683E66579}"/>
          </ac:spMkLst>
        </pc:spChg>
      </pc:sldChg>
      <pc:sldChg chg="modSp mod">
        <pc:chgData name="Merethe Anette Ryen" userId="1a0d79ba-99a9-4ffc-bb02-a2067f6f93d6" providerId="ADAL" clId="{AD0DE01F-E502-4DAB-9B06-2440314803E8}" dt="2025-05-28T17:31:23.512" v="31" actId="1076"/>
        <pc:sldMkLst>
          <pc:docMk/>
          <pc:sldMk cId="3217007116" sldId="2147375085"/>
        </pc:sldMkLst>
        <pc:spChg chg="mod">
          <ac:chgData name="Merethe Anette Ryen" userId="1a0d79ba-99a9-4ffc-bb02-a2067f6f93d6" providerId="ADAL" clId="{AD0DE01F-E502-4DAB-9B06-2440314803E8}" dt="2025-05-28T17:31:23.512" v="31" actId="1076"/>
          <ac:spMkLst>
            <pc:docMk/>
            <pc:sldMk cId="3217007116" sldId="2147375085"/>
            <ac:spMk id="10" creationId="{10EF8081-E5B3-6153-B62A-9D0F15091C7A}"/>
          </ac:spMkLst>
        </pc:spChg>
      </pc:sldChg>
      <pc:sldChg chg="addSp modSp add mod ord">
        <pc:chgData name="Merethe Anette Ryen" userId="1a0d79ba-99a9-4ffc-bb02-a2067f6f93d6" providerId="ADAL" clId="{AD0DE01F-E502-4DAB-9B06-2440314803E8}" dt="2025-05-28T17:28:14.780" v="26"/>
        <pc:sldMkLst>
          <pc:docMk/>
          <pc:sldMk cId="3034621226" sldId="2147375087"/>
        </pc:sldMkLst>
        <pc:spChg chg="mod">
          <ac:chgData name="Merethe Anette Ryen" userId="1a0d79ba-99a9-4ffc-bb02-a2067f6f93d6" providerId="ADAL" clId="{AD0DE01F-E502-4DAB-9B06-2440314803E8}" dt="2025-05-28T17:25:03.634" v="17" actId="20577"/>
          <ac:spMkLst>
            <pc:docMk/>
            <pc:sldMk cId="3034621226" sldId="2147375087"/>
            <ac:spMk id="2" creationId="{AB53495B-0BDF-A70A-8282-AAAF6153EAEF}"/>
          </ac:spMkLst>
        </pc:spChg>
        <pc:spChg chg="add mod">
          <ac:chgData name="Merethe Anette Ryen" userId="1a0d79ba-99a9-4ffc-bb02-a2067f6f93d6" providerId="ADAL" clId="{AD0DE01F-E502-4DAB-9B06-2440314803E8}" dt="2025-05-28T17:28:14.780" v="26"/>
          <ac:spMkLst>
            <pc:docMk/>
            <pc:sldMk cId="3034621226" sldId="2147375087"/>
            <ac:spMk id="7" creationId="{4C7786E3-8AB4-708E-34CC-30F0F24D69B8}"/>
          </ac:spMkLst>
        </pc:spChg>
      </pc:sldChg>
      <pc:sldChg chg="addSp modSp add ord">
        <pc:chgData name="Merethe Anette Ryen" userId="1a0d79ba-99a9-4ffc-bb02-a2067f6f93d6" providerId="ADAL" clId="{AD0DE01F-E502-4DAB-9B06-2440314803E8}" dt="2025-05-28T17:28:17.758" v="27"/>
        <pc:sldMkLst>
          <pc:docMk/>
          <pc:sldMk cId="3958561077" sldId="2147375157"/>
        </pc:sldMkLst>
        <pc:spChg chg="add mod">
          <ac:chgData name="Merethe Anette Ryen" userId="1a0d79ba-99a9-4ffc-bb02-a2067f6f93d6" providerId="ADAL" clId="{AD0DE01F-E502-4DAB-9B06-2440314803E8}" dt="2025-05-28T17:28:17.758" v="27"/>
          <ac:spMkLst>
            <pc:docMk/>
            <pc:sldMk cId="3958561077" sldId="2147375157"/>
            <ac:spMk id="2" creationId="{E8D959AF-2A74-3F12-AE12-57313136998D}"/>
          </ac:spMkLst>
        </pc:spChg>
      </pc:sldChg>
      <pc:sldChg chg="add del">
        <pc:chgData name="Merethe Anette Ryen" userId="1a0d79ba-99a9-4ffc-bb02-a2067f6f93d6" providerId="ADAL" clId="{AD0DE01F-E502-4DAB-9B06-2440314803E8}" dt="2025-05-28T17:27:34.620" v="23"/>
        <pc:sldMkLst>
          <pc:docMk/>
          <pc:sldMk cId="899448850" sldId="2147375158"/>
        </pc:sldMkLst>
      </pc:sldChg>
      <pc:sldChg chg="add del">
        <pc:chgData name="Merethe Anette Ryen" userId="1a0d79ba-99a9-4ffc-bb02-a2067f6f93d6" providerId="ADAL" clId="{AD0DE01F-E502-4DAB-9B06-2440314803E8}" dt="2025-05-28T17:27:34.620" v="23"/>
        <pc:sldMkLst>
          <pc:docMk/>
          <pc:sldMk cId="2329960313" sldId="2147375159"/>
        </pc:sldMkLst>
      </pc:sldChg>
    </pc:docChg>
  </pc:docChgLst>
  <pc:docChgLst>
    <pc:chgData name="Merethe Anette Ryen" userId="S::merethear@uia.no::1a0d79ba-99a9-4ffc-bb02-a2067f6f93d6" providerId="AD" clId="Web-{1BB14F02-248E-4FC1-9161-09A924B3CFE4}"/>
    <pc:docChg chg="addSld modSld modSection">
      <pc:chgData name="Merethe Anette Ryen" userId="S::merethear@uia.no::1a0d79ba-99a9-4ffc-bb02-a2067f6f93d6" providerId="AD" clId="Web-{1BB14F02-248E-4FC1-9161-09A924B3CFE4}" dt="2025-02-27T07:17:50.937" v="52" actId="20577"/>
      <pc:docMkLst>
        <pc:docMk/>
      </pc:docMkLst>
      <pc:sldChg chg="modSp">
        <pc:chgData name="Merethe Anette Ryen" userId="S::merethear@uia.no::1a0d79ba-99a9-4ffc-bb02-a2067f6f93d6" providerId="AD" clId="Web-{1BB14F02-248E-4FC1-9161-09A924B3CFE4}" dt="2025-02-27T07:16:24.045" v="17" actId="20577"/>
        <pc:sldMkLst>
          <pc:docMk/>
          <pc:sldMk cId="660716560" sldId="290"/>
        </pc:sldMkLst>
      </pc:sldChg>
      <pc:sldChg chg="modSp new">
        <pc:chgData name="Merethe Anette Ryen" userId="S::merethear@uia.no::1a0d79ba-99a9-4ffc-bb02-a2067f6f93d6" providerId="AD" clId="Web-{1BB14F02-248E-4FC1-9161-09A924B3CFE4}" dt="2025-02-27T07:17:39.421" v="46" actId="1076"/>
        <pc:sldMkLst>
          <pc:docMk/>
          <pc:sldMk cId="2974366699" sldId="291"/>
        </pc:sldMkLst>
      </pc:sldChg>
      <pc:sldChg chg="modSp add replId">
        <pc:chgData name="Merethe Anette Ryen" userId="S::merethear@uia.no::1a0d79ba-99a9-4ffc-bb02-a2067f6f93d6" providerId="AD" clId="Web-{1BB14F02-248E-4FC1-9161-09A924B3CFE4}" dt="2025-02-27T07:17:50.937" v="52" actId="20577"/>
        <pc:sldMkLst>
          <pc:docMk/>
          <pc:sldMk cId="1043730761" sldId="292"/>
        </pc:sldMkLst>
      </pc:sldChg>
    </pc:docChg>
  </pc:docChgLst>
  <pc:docChgLst>
    <pc:chgData name="Merethe Anette Ryen" userId="1a0d79ba-99a9-4ffc-bb02-a2067f6f93d6" providerId="ADAL" clId="{DA43B7F1-4307-44E3-AE11-CE2C3077793C}"/>
    <pc:docChg chg="undo custSel addSld modSld sldOrd">
      <pc:chgData name="Merethe Anette Ryen" userId="1a0d79ba-99a9-4ffc-bb02-a2067f6f93d6" providerId="ADAL" clId="{DA43B7F1-4307-44E3-AE11-CE2C3077793C}" dt="2025-05-29T20:22:43.566" v="5068" actId="20577"/>
      <pc:docMkLst>
        <pc:docMk/>
      </pc:docMkLst>
      <pc:sldChg chg="modSp mod modNotesTx">
        <pc:chgData name="Merethe Anette Ryen" userId="1a0d79ba-99a9-4ffc-bb02-a2067f6f93d6" providerId="ADAL" clId="{DA43B7F1-4307-44E3-AE11-CE2C3077793C}" dt="2025-05-29T20:15:28.249" v="4269" actId="20577"/>
        <pc:sldMkLst>
          <pc:docMk/>
          <pc:sldMk cId="3075958768" sldId="2147375070"/>
        </pc:sldMkLst>
        <pc:spChg chg="mod">
          <ac:chgData name="Merethe Anette Ryen" userId="1a0d79ba-99a9-4ffc-bb02-a2067f6f93d6" providerId="ADAL" clId="{DA43B7F1-4307-44E3-AE11-CE2C3077793C}" dt="2025-05-29T19:00:43.038" v="162" actId="1076"/>
          <ac:spMkLst>
            <pc:docMk/>
            <pc:sldMk cId="3075958768" sldId="2147375070"/>
            <ac:spMk id="3" creationId="{D3203EC1-971A-5DD9-3105-3DF1E5F6B0EB}"/>
          </ac:spMkLst>
        </pc:spChg>
      </pc:sldChg>
      <pc:sldChg chg="modSp mod modNotesTx">
        <pc:chgData name="Merethe Anette Ryen" userId="1a0d79ba-99a9-4ffc-bb02-a2067f6f93d6" providerId="ADAL" clId="{DA43B7F1-4307-44E3-AE11-CE2C3077793C}" dt="2025-05-29T19:27:24.186" v="1356" actId="20577"/>
        <pc:sldMkLst>
          <pc:docMk/>
          <pc:sldMk cId="3034621226" sldId="2147375087"/>
        </pc:sldMkLst>
        <pc:spChg chg="mod">
          <ac:chgData name="Merethe Anette Ryen" userId="1a0d79ba-99a9-4ffc-bb02-a2067f6f93d6" providerId="ADAL" clId="{DA43B7F1-4307-44E3-AE11-CE2C3077793C}" dt="2025-05-29T19:02:16.387" v="205" actId="20577"/>
          <ac:spMkLst>
            <pc:docMk/>
            <pc:sldMk cId="3034621226" sldId="2147375087"/>
            <ac:spMk id="13" creationId="{AD67F03B-8B0E-A53A-AC1C-222D43219A77}"/>
          </ac:spMkLst>
        </pc:spChg>
        <pc:spChg chg="mod">
          <ac:chgData name="Merethe Anette Ryen" userId="1a0d79ba-99a9-4ffc-bb02-a2067f6f93d6" providerId="ADAL" clId="{DA43B7F1-4307-44E3-AE11-CE2C3077793C}" dt="2025-05-29T19:02:28.525" v="226" actId="20577"/>
          <ac:spMkLst>
            <pc:docMk/>
            <pc:sldMk cId="3034621226" sldId="2147375087"/>
            <ac:spMk id="19" creationId="{4A8BD243-C8A0-5D9C-E2BF-95576CB29BCC}"/>
          </ac:spMkLst>
        </pc:spChg>
      </pc:sldChg>
      <pc:sldChg chg="delSp modSp mod modNotesTx">
        <pc:chgData name="Merethe Anette Ryen" userId="1a0d79ba-99a9-4ffc-bb02-a2067f6f93d6" providerId="ADAL" clId="{DA43B7F1-4307-44E3-AE11-CE2C3077793C}" dt="2025-05-29T19:20:36.368" v="1040"/>
        <pc:sldMkLst>
          <pc:docMk/>
          <pc:sldMk cId="2816148826" sldId="2147375158"/>
        </pc:sldMkLst>
        <pc:spChg chg="mod">
          <ac:chgData name="Merethe Anette Ryen" userId="1a0d79ba-99a9-4ffc-bb02-a2067f6f93d6" providerId="ADAL" clId="{DA43B7F1-4307-44E3-AE11-CE2C3077793C}" dt="2025-05-29T18:58:34.346" v="25" actId="20577"/>
          <ac:spMkLst>
            <pc:docMk/>
            <pc:sldMk cId="2816148826" sldId="2147375158"/>
            <ac:spMk id="2" creationId="{BB7957C9-D5E2-3093-C14A-ED33BE8786E0}"/>
          </ac:spMkLst>
        </pc:spChg>
        <pc:spChg chg="del mod">
          <ac:chgData name="Merethe Anette Ryen" userId="1a0d79ba-99a9-4ffc-bb02-a2067f6f93d6" providerId="ADAL" clId="{DA43B7F1-4307-44E3-AE11-CE2C3077793C}" dt="2025-05-29T19:20:36.368" v="1040"/>
          <ac:spMkLst>
            <pc:docMk/>
            <pc:sldMk cId="2816148826" sldId="2147375158"/>
            <ac:spMk id="6" creationId="{CAC0C1E3-2E96-7CBD-22E9-CA0178E6A10A}"/>
          </ac:spMkLst>
        </pc:spChg>
        <pc:spChg chg="mod">
          <ac:chgData name="Merethe Anette Ryen" userId="1a0d79ba-99a9-4ffc-bb02-a2067f6f93d6" providerId="ADAL" clId="{DA43B7F1-4307-44E3-AE11-CE2C3077793C}" dt="2025-05-29T19:20:29.738" v="1036" actId="20577"/>
          <ac:spMkLst>
            <pc:docMk/>
            <pc:sldMk cId="2816148826" sldId="2147375158"/>
            <ac:spMk id="37" creationId="{F4F5183A-6548-B655-57F4-B83787387088}"/>
          </ac:spMkLst>
        </pc:spChg>
      </pc:sldChg>
      <pc:sldChg chg="addSp delSp modSp add mod ord">
        <pc:chgData name="Merethe Anette Ryen" userId="1a0d79ba-99a9-4ffc-bb02-a2067f6f93d6" providerId="ADAL" clId="{DA43B7F1-4307-44E3-AE11-CE2C3077793C}" dt="2025-05-29T20:22:43.566" v="5068" actId="20577"/>
        <pc:sldMkLst>
          <pc:docMk/>
          <pc:sldMk cId="321346606" sldId="2147375159"/>
        </pc:sldMkLst>
        <pc:spChg chg="mod">
          <ac:chgData name="Merethe Anette Ryen" userId="1a0d79ba-99a9-4ffc-bb02-a2067f6f93d6" providerId="ADAL" clId="{DA43B7F1-4307-44E3-AE11-CE2C3077793C}" dt="2025-05-29T19:18:59.875" v="953" actId="115"/>
          <ac:spMkLst>
            <pc:docMk/>
            <pc:sldMk cId="321346606" sldId="2147375159"/>
            <ac:spMk id="2" creationId="{01860604-955B-1CDC-FE95-A3EB06C3AEA9}"/>
          </ac:spMkLst>
        </pc:spChg>
        <pc:spChg chg="del">
          <ac:chgData name="Merethe Anette Ryen" userId="1a0d79ba-99a9-4ffc-bb02-a2067f6f93d6" providerId="ADAL" clId="{DA43B7F1-4307-44E3-AE11-CE2C3077793C}" dt="2025-05-29T19:11:46.612" v="457" actId="21"/>
          <ac:spMkLst>
            <pc:docMk/>
            <pc:sldMk cId="321346606" sldId="2147375159"/>
            <ac:spMk id="5" creationId="{C918A39E-975D-493E-7AE4-C9EF0B1224BD}"/>
          </ac:spMkLst>
        </pc:spChg>
        <pc:spChg chg="del">
          <ac:chgData name="Merethe Anette Ryen" userId="1a0d79ba-99a9-4ffc-bb02-a2067f6f93d6" providerId="ADAL" clId="{DA43B7F1-4307-44E3-AE11-CE2C3077793C}" dt="2025-05-29T19:11:38.245" v="455" actId="21"/>
          <ac:spMkLst>
            <pc:docMk/>
            <pc:sldMk cId="321346606" sldId="2147375159"/>
            <ac:spMk id="9" creationId="{0AF9E889-017F-B60B-8E65-79D133E07E6F}"/>
          </ac:spMkLst>
        </pc:spChg>
        <pc:spChg chg="del">
          <ac:chgData name="Merethe Anette Ryen" userId="1a0d79ba-99a9-4ffc-bb02-a2067f6f93d6" providerId="ADAL" clId="{DA43B7F1-4307-44E3-AE11-CE2C3077793C}" dt="2025-05-29T19:11:29.330" v="453" actId="21"/>
          <ac:spMkLst>
            <pc:docMk/>
            <pc:sldMk cId="321346606" sldId="2147375159"/>
            <ac:spMk id="10" creationId="{E7D11121-3FBD-D658-7553-C390238DD50A}"/>
          </ac:spMkLst>
        </pc:spChg>
        <pc:spChg chg="del">
          <ac:chgData name="Merethe Anette Ryen" userId="1a0d79ba-99a9-4ffc-bb02-a2067f6f93d6" providerId="ADAL" clId="{DA43B7F1-4307-44E3-AE11-CE2C3077793C}" dt="2025-05-29T19:11:32" v="454" actId="21"/>
          <ac:spMkLst>
            <pc:docMk/>
            <pc:sldMk cId="321346606" sldId="2147375159"/>
            <ac:spMk id="11" creationId="{685D2844-1B1A-D4F1-AC76-47CC7C4014E6}"/>
          </ac:spMkLst>
        </pc:spChg>
        <pc:spChg chg="del">
          <ac:chgData name="Merethe Anette Ryen" userId="1a0d79ba-99a9-4ffc-bb02-a2067f6f93d6" providerId="ADAL" clId="{DA43B7F1-4307-44E3-AE11-CE2C3077793C}" dt="2025-05-29T19:11:54.209" v="458" actId="21"/>
          <ac:spMkLst>
            <pc:docMk/>
            <pc:sldMk cId="321346606" sldId="2147375159"/>
            <ac:spMk id="12" creationId="{CA1505EE-5FC3-C490-A185-AD6E779D0161}"/>
          </ac:spMkLst>
        </pc:spChg>
        <pc:spChg chg="del">
          <ac:chgData name="Merethe Anette Ryen" userId="1a0d79ba-99a9-4ffc-bb02-a2067f6f93d6" providerId="ADAL" clId="{DA43B7F1-4307-44E3-AE11-CE2C3077793C}" dt="2025-05-29T19:12:02.577" v="459" actId="21"/>
          <ac:spMkLst>
            <pc:docMk/>
            <pc:sldMk cId="321346606" sldId="2147375159"/>
            <ac:spMk id="13" creationId="{E6B3026F-FC45-F7E5-7B44-BBE892683DF3}"/>
          </ac:spMkLst>
        </pc:spChg>
        <pc:spChg chg="del">
          <ac:chgData name="Merethe Anette Ryen" userId="1a0d79ba-99a9-4ffc-bb02-a2067f6f93d6" providerId="ADAL" clId="{DA43B7F1-4307-44E3-AE11-CE2C3077793C}" dt="2025-05-29T19:11:41.168" v="456" actId="21"/>
          <ac:spMkLst>
            <pc:docMk/>
            <pc:sldMk cId="321346606" sldId="2147375159"/>
            <ac:spMk id="15" creationId="{1BB8B042-7BBF-27B6-D6C7-2D8FB3C6610B}"/>
          </ac:spMkLst>
        </pc:spChg>
        <pc:spChg chg="mod">
          <ac:chgData name="Merethe Anette Ryen" userId="1a0d79ba-99a9-4ffc-bb02-a2067f6f93d6" providerId="ADAL" clId="{DA43B7F1-4307-44E3-AE11-CE2C3077793C}" dt="2025-05-29T19:11:03.631" v="450" actId="20577"/>
          <ac:spMkLst>
            <pc:docMk/>
            <pc:sldMk cId="321346606" sldId="2147375159"/>
            <ac:spMk id="24" creationId="{A8AA2CD4-90E8-7143-08BF-CAC414B3F0A4}"/>
          </ac:spMkLst>
        </pc:spChg>
        <pc:spChg chg="mod">
          <ac:chgData name="Merethe Anette Ryen" userId="1a0d79ba-99a9-4ffc-bb02-a2067f6f93d6" providerId="ADAL" clId="{DA43B7F1-4307-44E3-AE11-CE2C3077793C}" dt="2025-05-29T20:22:43.566" v="5068" actId="20577"/>
          <ac:spMkLst>
            <pc:docMk/>
            <pc:sldMk cId="321346606" sldId="2147375159"/>
            <ac:spMk id="37" creationId="{F1EB7821-BE81-27D3-9AB8-C81AFE4F0844}"/>
          </ac:spMkLst>
        </pc:spChg>
        <pc:picChg chg="add mod">
          <ac:chgData name="Merethe Anette Ryen" userId="1a0d79ba-99a9-4ffc-bb02-a2067f6f93d6" providerId="ADAL" clId="{DA43B7F1-4307-44E3-AE11-CE2C3077793C}" dt="2025-05-29T20:21:04.639" v="4875" actId="1076"/>
          <ac:picMkLst>
            <pc:docMk/>
            <pc:sldMk cId="321346606" sldId="2147375159"/>
            <ac:picMk id="8" creationId="{334488F5-2F9E-FB2C-7344-26C85FA6B592}"/>
          </ac:picMkLst>
        </pc:picChg>
        <pc:picChg chg="del">
          <ac:chgData name="Merethe Anette Ryen" userId="1a0d79ba-99a9-4ffc-bb02-a2067f6f93d6" providerId="ADAL" clId="{DA43B7F1-4307-44E3-AE11-CE2C3077793C}" dt="2025-05-29T19:10:57.784" v="438" actId="21"/>
          <ac:picMkLst>
            <pc:docMk/>
            <pc:sldMk cId="321346606" sldId="2147375159"/>
            <ac:picMk id="14" creationId="{BBC522D3-1034-9659-5FF4-B04BD8690A9B}"/>
          </ac:picMkLst>
        </pc:picChg>
      </pc:sldChg>
      <pc:sldChg chg="addSp delSp modSp add mod ord modNotesTx">
        <pc:chgData name="Merethe Anette Ryen" userId="1a0d79ba-99a9-4ffc-bb02-a2067f6f93d6" providerId="ADAL" clId="{DA43B7F1-4307-44E3-AE11-CE2C3077793C}" dt="2025-05-29T20:16:47.600" v="4347" actId="20577"/>
        <pc:sldMkLst>
          <pc:docMk/>
          <pc:sldMk cId="847096723" sldId="2147375160"/>
        </pc:sldMkLst>
        <pc:spChg chg="mod">
          <ac:chgData name="Merethe Anette Ryen" userId="1a0d79ba-99a9-4ffc-bb02-a2067f6f93d6" providerId="ADAL" clId="{DA43B7F1-4307-44E3-AE11-CE2C3077793C}" dt="2025-05-29T19:47:04.775" v="2666" actId="115"/>
          <ac:spMkLst>
            <pc:docMk/>
            <pc:sldMk cId="847096723" sldId="2147375160"/>
            <ac:spMk id="2" creationId="{0BF480CF-C225-596E-B05F-A36EB4430155}"/>
          </ac:spMkLst>
        </pc:spChg>
        <pc:spChg chg="mod">
          <ac:chgData name="Merethe Anette Ryen" userId="1a0d79ba-99a9-4ffc-bb02-a2067f6f93d6" providerId="ADAL" clId="{DA43B7F1-4307-44E3-AE11-CE2C3077793C}" dt="2025-05-29T19:55:29.730" v="3236" actId="1076"/>
          <ac:spMkLst>
            <pc:docMk/>
            <pc:sldMk cId="847096723" sldId="2147375160"/>
            <ac:spMk id="24" creationId="{2E8FEF6A-D165-A522-EB17-A98CCCFB875A}"/>
          </ac:spMkLst>
        </pc:spChg>
        <pc:spChg chg="mod">
          <ac:chgData name="Merethe Anette Ryen" userId="1a0d79ba-99a9-4ffc-bb02-a2067f6f93d6" providerId="ADAL" clId="{DA43B7F1-4307-44E3-AE11-CE2C3077793C}" dt="2025-05-29T20:16:32.492" v="4338" actId="20577"/>
          <ac:spMkLst>
            <pc:docMk/>
            <pc:sldMk cId="847096723" sldId="2147375160"/>
            <ac:spMk id="37" creationId="{2CBE54AE-E929-3287-A483-AC6F461C1A5C}"/>
          </ac:spMkLst>
        </pc:spChg>
        <pc:picChg chg="del">
          <ac:chgData name="Merethe Anette Ryen" userId="1a0d79ba-99a9-4ffc-bb02-a2067f6f93d6" providerId="ADAL" clId="{DA43B7F1-4307-44E3-AE11-CE2C3077793C}" dt="2025-05-29T19:18:40.367" v="901" actId="21"/>
          <ac:picMkLst>
            <pc:docMk/>
            <pc:sldMk cId="847096723" sldId="2147375160"/>
            <ac:picMk id="8" creationId="{5474F013-B274-1C20-9B8A-A4C65F7DE924}"/>
          </ac:picMkLst>
        </pc:picChg>
        <pc:picChg chg="add mod">
          <ac:chgData name="Merethe Anette Ryen" userId="1a0d79ba-99a9-4ffc-bb02-a2067f6f93d6" providerId="ADAL" clId="{DA43B7F1-4307-44E3-AE11-CE2C3077793C}" dt="2025-05-29T19:55:26.010" v="3235" actId="1076"/>
          <ac:picMkLst>
            <pc:docMk/>
            <pc:sldMk cId="847096723" sldId="2147375160"/>
            <ac:picMk id="9" creationId="{8438508D-7CF7-749B-AFB0-20BEA5A74469}"/>
          </ac:picMkLst>
        </pc:picChg>
      </pc:sldChg>
      <pc:sldChg chg="addSp delSp modSp add mod ord">
        <pc:chgData name="Merethe Anette Ryen" userId="1a0d79ba-99a9-4ffc-bb02-a2067f6f93d6" providerId="ADAL" clId="{DA43B7F1-4307-44E3-AE11-CE2C3077793C}" dt="2025-05-29T19:56:37.747" v="3242"/>
        <pc:sldMkLst>
          <pc:docMk/>
          <pc:sldMk cId="1725121139" sldId="2147375161"/>
        </pc:sldMkLst>
        <pc:spChg chg="mod">
          <ac:chgData name="Merethe Anette Ryen" userId="1a0d79ba-99a9-4ffc-bb02-a2067f6f93d6" providerId="ADAL" clId="{DA43B7F1-4307-44E3-AE11-CE2C3077793C}" dt="2025-05-29T19:39:39.066" v="2063" actId="20577"/>
          <ac:spMkLst>
            <pc:docMk/>
            <pc:sldMk cId="1725121139" sldId="2147375161"/>
            <ac:spMk id="2" creationId="{E88EAFB8-270D-06A5-11A7-64EBADDF1E5D}"/>
          </ac:spMkLst>
        </pc:spChg>
        <pc:spChg chg="mod">
          <ac:chgData name="Merethe Anette Ryen" userId="1a0d79ba-99a9-4ffc-bb02-a2067f6f93d6" providerId="ADAL" clId="{DA43B7F1-4307-44E3-AE11-CE2C3077793C}" dt="2025-05-29T19:45:11.311" v="2597" actId="14100"/>
          <ac:spMkLst>
            <pc:docMk/>
            <pc:sldMk cId="1725121139" sldId="2147375161"/>
            <ac:spMk id="3" creationId="{D51FFD37-C81F-F2E3-57C8-D1EC96B84B0E}"/>
          </ac:spMkLst>
        </pc:spChg>
        <pc:spChg chg="del">
          <ac:chgData name="Merethe Anette Ryen" userId="1a0d79ba-99a9-4ffc-bb02-a2067f6f93d6" providerId="ADAL" clId="{DA43B7F1-4307-44E3-AE11-CE2C3077793C}" dt="2025-05-29T19:45:20.198" v="2599" actId="21"/>
          <ac:spMkLst>
            <pc:docMk/>
            <pc:sldMk cId="1725121139" sldId="2147375161"/>
            <ac:spMk id="7" creationId="{896AADF4-28A4-4C16-FFD1-CBC6B2F8E843}"/>
          </ac:spMkLst>
        </pc:spChg>
        <pc:spChg chg="mod">
          <ac:chgData name="Merethe Anette Ryen" userId="1a0d79ba-99a9-4ffc-bb02-a2067f6f93d6" providerId="ADAL" clId="{DA43B7F1-4307-44E3-AE11-CE2C3077793C}" dt="2025-05-29T19:42:19.587" v="2274" actId="20577"/>
          <ac:spMkLst>
            <pc:docMk/>
            <pc:sldMk cId="1725121139" sldId="2147375161"/>
            <ac:spMk id="24" creationId="{43D77411-44EA-CCE7-9D4C-12F5A5EE2B90}"/>
          </ac:spMkLst>
        </pc:spChg>
        <pc:spChg chg="mod">
          <ac:chgData name="Merethe Anette Ryen" userId="1a0d79ba-99a9-4ffc-bb02-a2067f6f93d6" providerId="ADAL" clId="{DA43B7F1-4307-44E3-AE11-CE2C3077793C}" dt="2025-05-29T19:49:52.049" v="3033" actId="1076"/>
          <ac:spMkLst>
            <pc:docMk/>
            <pc:sldMk cId="1725121139" sldId="2147375161"/>
            <ac:spMk id="37" creationId="{0E3CDE5B-FCEE-F605-9993-38554FE1FECC}"/>
          </ac:spMkLst>
        </pc:spChg>
        <pc:picChg chg="del">
          <ac:chgData name="Merethe Anette Ryen" userId="1a0d79ba-99a9-4ffc-bb02-a2067f6f93d6" providerId="ADAL" clId="{DA43B7F1-4307-44E3-AE11-CE2C3077793C}" dt="2025-05-29T19:23:18.234" v="1066" actId="21"/>
          <ac:picMkLst>
            <pc:docMk/>
            <pc:sldMk cId="1725121139" sldId="2147375161"/>
            <ac:picMk id="8" creationId="{4A1E8AFF-235E-B65E-3AF3-0EF6024008C3}"/>
          </ac:picMkLst>
        </pc:picChg>
        <pc:picChg chg="add mod">
          <ac:chgData name="Merethe Anette Ryen" userId="1a0d79ba-99a9-4ffc-bb02-a2067f6f93d6" providerId="ADAL" clId="{DA43B7F1-4307-44E3-AE11-CE2C3077793C}" dt="2025-05-29T19:23:36.885" v="1086" actId="1076"/>
          <ac:picMkLst>
            <pc:docMk/>
            <pc:sldMk cId="1725121139" sldId="2147375161"/>
            <ac:picMk id="9" creationId="{AF71D5DE-FE04-D8D2-B7B8-F97BFFB2FDA2}"/>
          </ac:picMkLst>
        </pc:picChg>
      </pc:sldChg>
      <pc:sldChg chg="addSp delSp modSp add mod">
        <pc:chgData name="Merethe Anette Ryen" userId="1a0d79ba-99a9-4ffc-bb02-a2067f6f93d6" providerId="ADAL" clId="{DA43B7F1-4307-44E3-AE11-CE2C3077793C}" dt="2025-05-29T19:28:04.435" v="1381" actId="20577"/>
        <pc:sldMkLst>
          <pc:docMk/>
          <pc:sldMk cId="212253002" sldId="2147375162"/>
        </pc:sldMkLst>
        <pc:spChg chg="mod">
          <ac:chgData name="Merethe Anette Ryen" userId="1a0d79ba-99a9-4ffc-bb02-a2067f6f93d6" providerId="ADAL" clId="{DA43B7F1-4307-44E3-AE11-CE2C3077793C}" dt="2025-05-29T19:28:04.435" v="1381" actId="20577"/>
          <ac:spMkLst>
            <pc:docMk/>
            <pc:sldMk cId="212253002" sldId="2147375162"/>
            <ac:spMk id="2" creationId="{C450382B-9703-A372-4A0B-5D897E6923C4}"/>
          </ac:spMkLst>
        </pc:spChg>
        <pc:spChg chg="del">
          <ac:chgData name="Merethe Anette Ryen" userId="1a0d79ba-99a9-4ffc-bb02-a2067f6f93d6" providerId="ADAL" clId="{DA43B7F1-4307-44E3-AE11-CE2C3077793C}" dt="2025-05-29T19:25:25.192" v="1174" actId="21"/>
          <ac:spMkLst>
            <pc:docMk/>
            <pc:sldMk cId="212253002" sldId="2147375162"/>
            <ac:spMk id="5" creationId="{790CBBF9-016F-7FAB-61B1-5E5B455D3174}"/>
          </ac:spMkLst>
        </pc:spChg>
        <pc:spChg chg="del">
          <ac:chgData name="Merethe Anette Ryen" userId="1a0d79ba-99a9-4ffc-bb02-a2067f6f93d6" providerId="ADAL" clId="{DA43B7F1-4307-44E3-AE11-CE2C3077793C}" dt="2025-05-29T19:21:52.981" v="1064" actId="21"/>
          <ac:spMkLst>
            <pc:docMk/>
            <pc:sldMk cId="212253002" sldId="2147375162"/>
            <ac:spMk id="9" creationId="{16437524-5E74-E402-9720-2AE22A9390AE}"/>
          </ac:spMkLst>
        </pc:spChg>
        <pc:spChg chg="del">
          <ac:chgData name="Merethe Anette Ryen" userId="1a0d79ba-99a9-4ffc-bb02-a2067f6f93d6" providerId="ADAL" clId="{DA43B7F1-4307-44E3-AE11-CE2C3077793C}" dt="2025-05-29T19:25:37.752" v="1176" actId="21"/>
          <ac:spMkLst>
            <pc:docMk/>
            <pc:sldMk cId="212253002" sldId="2147375162"/>
            <ac:spMk id="10" creationId="{584CA090-993E-2968-9728-9A583B064E7B}"/>
          </ac:spMkLst>
        </pc:spChg>
        <pc:spChg chg="del">
          <ac:chgData name="Merethe Anette Ryen" userId="1a0d79ba-99a9-4ffc-bb02-a2067f6f93d6" providerId="ADAL" clId="{DA43B7F1-4307-44E3-AE11-CE2C3077793C}" dt="2025-05-29T19:25:28.990" v="1175" actId="21"/>
          <ac:spMkLst>
            <pc:docMk/>
            <pc:sldMk cId="212253002" sldId="2147375162"/>
            <ac:spMk id="11" creationId="{88D68FD1-D277-E57C-17B5-67161AE34DFE}"/>
          </ac:spMkLst>
        </pc:spChg>
        <pc:spChg chg="del">
          <ac:chgData name="Merethe Anette Ryen" userId="1a0d79ba-99a9-4ffc-bb02-a2067f6f93d6" providerId="ADAL" clId="{DA43B7F1-4307-44E3-AE11-CE2C3077793C}" dt="2025-05-29T19:25:19.043" v="1172" actId="21"/>
          <ac:spMkLst>
            <pc:docMk/>
            <pc:sldMk cId="212253002" sldId="2147375162"/>
            <ac:spMk id="12" creationId="{74B96C66-00A7-6D0C-C2AF-B17AD3BD09DC}"/>
          </ac:spMkLst>
        </pc:spChg>
        <pc:spChg chg="del">
          <ac:chgData name="Merethe Anette Ryen" userId="1a0d79ba-99a9-4ffc-bb02-a2067f6f93d6" providerId="ADAL" clId="{DA43B7F1-4307-44E3-AE11-CE2C3077793C}" dt="2025-05-29T19:25:22.038" v="1173" actId="21"/>
          <ac:spMkLst>
            <pc:docMk/>
            <pc:sldMk cId="212253002" sldId="2147375162"/>
            <ac:spMk id="13" creationId="{5B2856DA-DA0D-DA24-6AA1-8C75F4E1522C}"/>
          </ac:spMkLst>
        </pc:spChg>
        <pc:spChg chg="del">
          <ac:chgData name="Merethe Anette Ryen" userId="1a0d79ba-99a9-4ffc-bb02-a2067f6f93d6" providerId="ADAL" clId="{DA43B7F1-4307-44E3-AE11-CE2C3077793C}" dt="2025-05-29T19:25:16.101" v="1171" actId="21"/>
          <ac:spMkLst>
            <pc:docMk/>
            <pc:sldMk cId="212253002" sldId="2147375162"/>
            <ac:spMk id="15" creationId="{FED27EBB-B605-23E4-D2E7-EFC981ACE2B4}"/>
          </ac:spMkLst>
        </pc:spChg>
        <pc:spChg chg="mod">
          <ac:chgData name="Merethe Anette Ryen" userId="1a0d79ba-99a9-4ffc-bb02-a2067f6f93d6" providerId="ADAL" clId="{DA43B7F1-4307-44E3-AE11-CE2C3077793C}" dt="2025-05-29T19:25:49.337" v="1178" actId="1076"/>
          <ac:spMkLst>
            <pc:docMk/>
            <pc:sldMk cId="212253002" sldId="2147375162"/>
            <ac:spMk id="24" creationId="{0CDEA169-DD60-1E57-4807-B6083FA2BE91}"/>
          </ac:spMkLst>
        </pc:spChg>
        <pc:picChg chg="add mod">
          <ac:chgData name="Merethe Anette Ryen" userId="1a0d79ba-99a9-4ffc-bb02-a2067f6f93d6" providerId="ADAL" clId="{DA43B7F1-4307-44E3-AE11-CE2C3077793C}" dt="2025-05-29T19:25:42.981" v="1177" actId="1076"/>
          <ac:picMkLst>
            <pc:docMk/>
            <pc:sldMk cId="212253002" sldId="2147375162"/>
            <ac:picMk id="6" creationId="{BAB39C1D-A303-3E3D-1E88-60D0D88EA42E}"/>
          </ac:picMkLst>
        </pc:picChg>
        <pc:picChg chg="del">
          <ac:chgData name="Merethe Anette Ryen" userId="1a0d79ba-99a9-4ffc-bb02-a2067f6f93d6" providerId="ADAL" clId="{DA43B7F1-4307-44E3-AE11-CE2C3077793C}" dt="2025-05-29T19:21:06.168" v="1043" actId="21"/>
          <ac:picMkLst>
            <pc:docMk/>
            <pc:sldMk cId="212253002" sldId="2147375162"/>
            <ac:picMk id="14" creationId="{387CFE20-56C8-D07C-6190-8114BA9F09F7}"/>
          </ac:picMkLst>
        </pc:picChg>
      </pc:sldChg>
      <pc:sldChg chg="addSp delSp modSp add mod ord">
        <pc:chgData name="Merethe Anette Ryen" userId="1a0d79ba-99a9-4ffc-bb02-a2067f6f93d6" providerId="ADAL" clId="{DA43B7F1-4307-44E3-AE11-CE2C3077793C}" dt="2025-05-29T19:29:53.031" v="1501"/>
        <pc:sldMkLst>
          <pc:docMk/>
          <pc:sldMk cId="514266683" sldId="2147375163"/>
        </pc:sldMkLst>
        <pc:spChg chg="mod">
          <ac:chgData name="Merethe Anette Ryen" userId="1a0d79ba-99a9-4ffc-bb02-a2067f6f93d6" providerId="ADAL" clId="{DA43B7F1-4307-44E3-AE11-CE2C3077793C}" dt="2025-05-29T19:28:55.970" v="1433" actId="20577"/>
          <ac:spMkLst>
            <pc:docMk/>
            <pc:sldMk cId="514266683" sldId="2147375163"/>
            <ac:spMk id="2" creationId="{023EDECE-472D-8A05-3372-012C706ADC73}"/>
          </ac:spMkLst>
        </pc:spChg>
        <pc:spChg chg="mod">
          <ac:chgData name="Merethe Anette Ryen" userId="1a0d79ba-99a9-4ffc-bb02-a2067f6f93d6" providerId="ADAL" clId="{DA43B7F1-4307-44E3-AE11-CE2C3077793C}" dt="2025-05-29T19:29:19.069" v="1497" actId="20577"/>
          <ac:spMkLst>
            <pc:docMk/>
            <pc:sldMk cId="514266683" sldId="2147375163"/>
            <ac:spMk id="24" creationId="{BF5C3A9C-DD7C-30B7-326D-C0916C4F035C}"/>
          </ac:spMkLst>
        </pc:spChg>
        <pc:picChg chg="add mod">
          <ac:chgData name="Merethe Anette Ryen" userId="1a0d79ba-99a9-4ffc-bb02-a2067f6f93d6" providerId="ADAL" clId="{DA43B7F1-4307-44E3-AE11-CE2C3077793C}" dt="2025-05-29T19:29:28.919" v="1499" actId="1076"/>
          <ac:picMkLst>
            <pc:docMk/>
            <pc:sldMk cId="514266683" sldId="2147375163"/>
            <ac:picMk id="5" creationId="{0DA796D1-834D-8386-60D4-94B3C611DD14}"/>
          </ac:picMkLst>
        </pc:picChg>
        <pc:picChg chg="del">
          <ac:chgData name="Merethe Anette Ryen" userId="1a0d79ba-99a9-4ffc-bb02-a2067f6f93d6" providerId="ADAL" clId="{DA43B7F1-4307-44E3-AE11-CE2C3077793C}" dt="2025-05-29T19:28:19.464" v="1383" actId="21"/>
          <ac:picMkLst>
            <pc:docMk/>
            <pc:sldMk cId="514266683" sldId="2147375163"/>
            <ac:picMk id="6" creationId="{A9073BBA-A222-43C6-4AC5-7D52CA69C8A2}"/>
          </ac:picMkLst>
        </pc:picChg>
      </pc:sldChg>
      <pc:sldChg chg="delSp modSp add mod modNotesTx">
        <pc:chgData name="Merethe Anette Ryen" userId="1a0d79ba-99a9-4ffc-bb02-a2067f6f93d6" providerId="ADAL" clId="{DA43B7F1-4307-44E3-AE11-CE2C3077793C}" dt="2025-05-29T20:01:56.744" v="3777" actId="21"/>
        <pc:sldMkLst>
          <pc:docMk/>
          <pc:sldMk cId="1464031819" sldId="2147375164"/>
        </pc:sldMkLst>
        <pc:spChg chg="mod">
          <ac:chgData name="Merethe Anette Ryen" userId="1a0d79ba-99a9-4ffc-bb02-a2067f6f93d6" providerId="ADAL" clId="{DA43B7F1-4307-44E3-AE11-CE2C3077793C}" dt="2025-05-29T19:57:05.014" v="3284" actId="20577"/>
          <ac:spMkLst>
            <pc:docMk/>
            <pc:sldMk cId="1464031819" sldId="2147375164"/>
            <ac:spMk id="2" creationId="{D140DF7C-B915-55EB-93B3-F1405D8CED1A}"/>
          </ac:spMkLst>
        </pc:spChg>
        <pc:spChg chg="del">
          <ac:chgData name="Merethe Anette Ryen" userId="1a0d79ba-99a9-4ffc-bb02-a2067f6f93d6" providerId="ADAL" clId="{DA43B7F1-4307-44E3-AE11-CE2C3077793C}" dt="2025-05-29T20:01:56.744" v="3777" actId="21"/>
          <ac:spMkLst>
            <pc:docMk/>
            <pc:sldMk cId="1464031819" sldId="2147375164"/>
            <ac:spMk id="6" creationId="{2919D913-C34B-191F-2AE0-F2B341033CD4}"/>
          </ac:spMkLst>
        </pc:spChg>
        <pc:spChg chg="mod">
          <ac:chgData name="Merethe Anette Ryen" userId="1a0d79ba-99a9-4ffc-bb02-a2067f6f93d6" providerId="ADAL" clId="{DA43B7F1-4307-44E3-AE11-CE2C3077793C}" dt="2025-05-29T19:57:24.473" v="3328" actId="20577"/>
          <ac:spMkLst>
            <pc:docMk/>
            <pc:sldMk cId="1464031819" sldId="2147375164"/>
            <ac:spMk id="24" creationId="{D923858A-46BC-585C-2C62-461AFB1270C8}"/>
          </ac:spMkLst>
        </pc:spChg>
        <pc:spChg chg="mod">
          <ac:chgData name="Merethe Anette Ryen" userId="1a0d79ba-99a9-4ffc-bb02-a2067f6f93d6" providerId="ADAL" clId="{DA43B7F1-4307-44E3-AE11-CE2C3077793C}" dt="2025-05-29T20:01:46.696" v="3776" actId="20577"/>
          <ac:spMkLst>
            <pc:docMk/>
            <pc:sldMk cId="1464031819" sldId="2147375164"/>
            <ac:spMk id="37" creationId="{B2BDA504-021D-37FB-751D-A9182EA3D3C5}"/>
          </ac:spMkLst>
        </pc:spChg>
      </pc:sldChg>
    </pc:docChg>
  </pc:docChgLst>
  <pc:docChgLst>
    <pc:chgData name="Merethe Anette Ryen" userId="S::merethear@uia.no::1a0d79ba-99a9-4ffc-bb02-a2067f6f93d6" providerId="AD" clId="Web-{1D806D7B-1283-44D2-844F-0F6157315DB7}"/>
    <pc:docChg chg="delSld modSld modSection">
      <pc:chgData name="Merethe Anette Ryen" userId="S::merethear@uia.no::1a0d79ba-99a9-4ffc-bb02-a2067f6f93d6" providerId="AD" clId="Web-{1D806D7B-1283-44D2-844F-0F6157315DB7}" dt="2025-05-28T16:43:43.696" v="5"/>
      <pc:docMkLst>
        <pc:docMk/>
      </pc:docMkLst>
      <pc:sldChg chg="addSp modSp del">
        <pc:chgData name="Merethe Anette Ryen" userId="S::merethear@uia.no::1a0d79ba-99a9-4ffc-bb02-a2067f6f93d6" providerId="AD" clId="Web-{1D806D7B-1283-44D2-844F-0F6157315DB7}" dt="2025-05-28T16:43:43.696" v="5"/>
        <pc:sldMkLst>
          <pc:docMk/>
          <pc:sldMk cId="2049197861" sldId="256"/>
        </pc:sldMkLst>
        <pc:spChg chg="add mod">
          <ac:chgData name="Merethe Anette Ryen" userId="S::merethear@uia.no::1a0d79ba-99a9-4ffc-bb02-a2067f6f93d6" providerId="AD" clId="Web-{1D806D7B-1283-44D2-844F-0F6157315DB7}" dt="2025-05-28T16:43:22.149" v="1"/>
          <ac:spMkLst>
            <pc:docMk/>
            <pc:sldMk cId="2049197861" sldId="256"/>
            <ac:spMk id="2" creationId="{FFE62E7F-D9F6-F5B2-AAC9-2B666B28DFCC}"/>
          </ac:spMkLst>
        </pc:spChg>
      </pc:sldChg>
      <pc:sldChg chg="addSp delSp modSp">
        <pc:chgData name="Merethe Anette Ryen" userId="S::merethear@uia.no::1a0d79ba-99a9-4ffc-bb02-a2067f6f93d6" providerId="AD" clId="Web-{1D806D7B-1283-44D2-844F-0F6157315DB7}" dt="2025-05-28T16:43:33.884" v="4"/>
        <pc:sldMkLst>
          <pc:docMk/>
          <pc:sldMk cId="1043730761" sldId="292"/>
        </pc:sldMkLst>
        <pc:spChg chg="add del mod">
          <ac:chgData name="Merethe Anette Ryen" userId="S::merethear@uia.no::1a0d79ba-99a9-4ffc-bb02-a2067f6f93d6" providerId="AD" clId="Web-{1D806D7B-1283-44D2-844F-0F6157315DB7}" dt="2025-05-28T16:43:33.884" v="4"/>
          <ac:spMkLst>
            <pc:docMk/>
            <pc:sldMk cId="1043730761" sldId="292"/>
            <ac:spMk id="3" creationId="{562C73C7-BC74-9B2A-DF1D-B786C0E1CB21}"/>
          </ac:spMkLst>
        </pc:spChg>
      </pc:sldChg>
    </pc:docChg>
  </pc:docChgLst>
  <pc:docChgLst>
    <pc:chgData name="Merethe Anette Ryen" userId="1a0d79ba-99a9-4ffc-bb02-a2067f6f93d6" providerId="ADAL" clId="{6FF6FD02-9134-469E-99BE-6B7A18928016}"/>
    <pc:docChg chg="undo custSel addSld delSld modSld modSection">
      <pc:chgData name="Merethe Anette Ryen" userId="1a0d79ba-99a9-4ffc-bb02-a2067f6f93d6" providerId="ADAL" clId="{6FF6FD02-9134-469E-99BE-6B7A18928016}" dt="2025-03-10T14:06:39.468" v="1412" actId="1076"/>
      <pc:docMkLst>
        <pc:docMk/>
      </pc:docMkLst>
      <pc:sldChg chg="modSp mod">
        <pc:chgData name="Merethe Anette Ryen" userId="1a0d79ba-99a9-4ffc-bb02-a2067f6f93d6" providerId="ADAL" clId="{6FF6FD02-9134-469E-99BE-6B7A18928016}" dt="2025-03-10T14:00:44.353" v="1098" actId="113"/>
        <pc:sldMkLst>
          <pc:docMk/>
          <pc:sldMk cId="660716560" sldId="290"/>
        </pc:sldMkLst>
      </pc:sldChg>
      <pc:sldChg chg="del">
        <pc:chgData name="Merethe Anette Ryen" userId="1a0d79ba-99a9-4ffc-bb02-a2067f6f93d6" providerId="ADAL" clId="{6FF6FD02-9134-469E-99BE-6B7A18928016}" dt="2025-02-27T09:40:36.914" v="13" actId="2696"/>
        <pc:sldMkLst>
          <pc:docMk/>
          <pc:sldMk cId="2974366699" sldId="291"/>
        </pc:sldMkLst>
      </pc:sldChg>
      <pc:sldChg chg="addSp delSp modSp mod">
        <pc:chgData name="Merethe Anette Ryen" userId="1a0d79ba-99a9-4ffc-bb02-a2067f6f93d6" providerId="ADAL" clId="{6FF6FD02-9134-469E-99BE-6B7A18928016}" dt="2025-03-10T14:06:39.468" v="1412" actId="1076"/>
        <pc:sldMkLst>
          <pc:docMk/>
          <pc:sldMk cId="1043730761" sldId="292"/>
        </pc:sldMkLst>
      </pc:sldChg>
      <pc:sldChg chg="addSp delSp modSp add mod delAnim modAnim">
        <pc:chgData name="Merethe Anette Ryen" userId="1a0d79ba-99a9-4ffc-bb02-a2067f6f93d6" providerId="ADAL" clId="{6FF6FD02-9134-469E-99BE-6B7A18928016}" dt="2025-03-10T13:56:12.105" v="962" actId="1076"/>
        <pc:sldMkLst>
          <pc:docMk/>
          <pc:sldMk cId="3217007116" sldId="2147375085"/>
        </pc:sldMkLst>
      </pc:sldChg>
    </pc:docChg>
  </pc:docChgLst>
  <pc:docChgLst>
    <pc:chgData name="Merethe Anette Ryen" userId="1a0d79ba-99a9-4ffc-bb02-a2067f6f93d6" providerId="ADAL" clId="{BB746131-5164-457A-83F3-9DD7CD022F32}"/>
    <pc:docChg chg="custSel modSld">
      <pc:chgData name="Merethe Anette Ryen" userId="1a0d79ba-99a9-4ffc-bb02-a2067f6f93d6" providerId="ADAL" clId="{BB746131-5164-457A-83F3-9DD7CD022F32}" dt="2025-05-28T17:51:16.529" v="114" actId="20577"/>
      <pc:docMkLst>
        <pc:docMk/>
      </pc:docMkLst>
      <pc:sldChg chg="modSp mod">
        <pc:chgData name="Merethe Anette Ryen" userId="1a0d79ba-99a9-4ffc-bb02-a2067f6f93d6" providerId="ADAL" clId="{BB746131-5164-457A-83F3-9DD7CD022F32}" dt="2025-05-28T17:51:16.529" v="114" actId="20577"/>
        <pc:sldMkLst>
          <pc:docMk/>
          <pc:sldMk cId="3034621226" sldId="2147375087"/>
        </pc:sldMkLst>
        <pc:spChg chg="mod">
          <ac:chgData name="Merethe Anette Ryen" userId="1a0d79ba-99a9-4ffc-bb02-a2067f6f93d6" providerId="ADAL" clId="{BB746131-5164-457A-83F3-9DD7CD022F32}" dt="2025-05-28T17:51:16.529" v="114" actId="20577"/>
          <ac:spMkLst>
            <pc:docMk/>
            <pc:sldMk cId="3034621226" sldId="2147375087"/>
            <ac:spMk id="19" creationId="{4A8BD243-C8A0-5D9C-E2BF-95576CB29BCC}"/>
          </ac:spMkLst>
        </pc:spChg>
      </pc:sldChg>
      <pc:sldChg chg="addSp delSp modSp mod">
        <pc:chgData name="Merethe Anette Ryen" userId="1a0d79ba-99a9-4ffc-bb02-a2067f6f93d6" providerId="ADAL" clId="{BB746131-5164-457A-83F3-9DD7CD022F32}" dt="2025-05-28T17:50:40.890" v="99" actId="1076"/>
        <pc:sldMkLst>
          <pc:docMk/>
          <pc:sldMk cId="2816148826" sldId="2147375158"/>
        </pc:sldMkLst>
        <pc:spChg chg="mod">
          <ac:chgData name="Merethe Anette Ryen" userId="1a0d79ba-99a9-4ffc-bb02-a2067f6f93d6" providerId="ADAL" clId="{BB746131-5164-457A-83F3-9DD7CD022F32}" dt="2025-05-28T17:50:03.513" v="91" actId="20577"/>
          <ac:spMkLst>
            <pc:docMk/>
            <pc:sldMk cId="2816148826" sldId="2147375158"/>
            <ac:spMk id="2" creationId="{BB7957C9-D5E2-3093-C14A-ED33BE8786E0}"/>
          </ac:spMkLst>
        </pc:spChg>
        <pc:spChg chg="add mod">
          <ac:chgData name="Merethe Anette Ryen" userId="1a0d79ba-99a9-4ffc-bb02-a2067f6f93d6" providerId="ADAL" clId="{BB746131-5164-457A-83F3-9DD7CD022F32}" dt="2025-05-28T17:47:47.016" v="2" actId="208"/>
          <ac:spMkLst>
            <pc:docMk/>
            <pc:sldMk cId="2816148826" sldId="2147375158"/>
            <ac:spMk id="3" creationId="{A3A52D6F-890F-AF0B-1DB9-2C2DA3CD9FC9}"/>
          </ac:spMkLst>
        </pc:spChg>
        <pc:spChg chg="add mod">
          <ac:chgData name="Merethe Anette Ryen" userId="1a0d79ba-99a9-4ffc-bb02-a2067f6f93d6" providerId="ADAL" clId="{BB746131-5164-457A-83F3-9DD7CD022F32}" dt="2025-05-28T17:49:04.395" v="16" actId="1076"/>
          <ac:spMkLst>
            <pc:docMk/>
            <pc:sldMk cId="2816148826" sldId="2147375158"/>
            <ac:spMk id="5" creationId="{54744CA7-FAAB-2AE6-0217-5EDB99C7B785}"/>
          </ac:spMkLst>
        </pc:spChg>
        <pc:spChg chg="add del mod">
          <ac:chgData name="Merethe Anette Ryen" userId="1a0d79ba-99a9-4ffc-bb02-a2067f6f93d6" providerId="ADAL" clId="{BB746131-5164-457A-83F3-9DD7CD022F32}" dt="2025-05-28T17:48:10.654" v="6" actId="21"/>
          <ac:spMkLst>
            <pc:docMk/>
            <pc:sldMk cId="2816148826" sldId="2147375158"/>
            <ac:spMk id="8" creationId="{990FF28A-D87D-D372-C6EF-A28EBD6827F0}"/>
          </ac:spMkLst>
        </pc:spChg>
        <pc:spChg chg="add mod">
          <ac:chgData name="Merethe Anette Ryen" userId="1a0d79ba-99a9-4ffc-bb02-a2067f6f93d6" providerId="ADAL" clId="{BB746131-5164-457A-83F3-9DD7CD022F32}" dt="2025-05-28T17:48:29.127" v="10" actId="255"/>
          <ac:spMkLst>
            <pc:docMk/>
            <pc:sldMk cId="2816148826" sldId="2147375158"/>
            <ac:spMk id="9" creationId="{CA5DFBDB-E0F9-1CD2-BD3E-EDA895C15D76}"/>
          </ac:spMkLst>
        </pc:spChg>
        <pc:spChg chg="add mod">
          <ac:chgData name="Merethe Anette Ryen" userId="1a0d79ba-99a9-4ffc-bb02-a2067f6f93d6" providerId="ADAL" clId="{BB746131-5164-457A-83F3-9DD7CD022F32}" dt="2025-05-28T17:48:40.834" v="12" actId="1076"/>
          <ac:spMkLst>
            <pc:docMk/>
            <pc:sldMk cId="2816148826" sldId="2147375158"/>
            <ac:spMk id="10" creationId="{9C28FCDA-562F-C33C-BF0F-5391AED0E711}"/>
          </ac:spMkLst>
        </pc:spChg>
        <pc:spChg chg="add mod">
          <ac:chgData name="Merethe Anette Ryen" userId="1a0d79ba-99a9-4ffc-bb02-a2067f6f93d6" providerId="ADAL" clId="{BB746131-5164-457A-83F3-9DD7CD022F32}" dt="2025-05-28T17:48:45.136" v="14" actId="1076"/>
          <ac:spMkLst>
            <pc:docMk/>
            <pc:sldMk cId="2816148826" sldId="2147375158"/>
            <ac:spMk id="11" creationId="{4652E4E0-4193-3045-08D7-463DD9F73C57}"/>
          </ac:spMkLst>
        </pc:spChg>
        <pc:spChg chg="add mod">
          <ac:chgData name="Merethe Anette Ryen" userId="1a0d79ba-99a9-4ffc-bb02-a2067f6f93d6" providerId="ADAL" clId="{BB746131-5164-457A-83F3-9DD7CD022F32}" dt="2025-05-28T17:48:50.318" v="15"/>
          <ac:spMkLst>
            <pc:docMk/>
            <pc:sldMk cId="2816148826" sldId="2147375158"/>
            <ac:spMk id="12" creationId="{FE34D136-F005-FC11-2686-C6226385792A}"/>
          </ac:spMkLst>
        </pc:spChg>
        <pc:spChg chg="add mod">
          <ac:chgData name="Merethe Anette Ryen" userId="1a0d79ba-99a9-4ffc-bb02-a2067f6f93d6" providerId="ADAL" clId="{BB746131-5164-457A-83F3-9DD7CD022F32}" dt="2025-05-28T17:49:17.072" v="18" actId="1076"/>
          <ac:spMkLst>
            <pc:docMk/>
            <pc:sldMk cId="2816148826" sldId="2147375158"/>
            <ac:spMk id="13" creationId="{8A26A98C-0685-F3C8-099A-8FC232CFC829}"/>
          </ac:spMkLst>
        </pc:spChg>
        <pc:spChg chg="add mod">
          <ac:chgData name="Merethe Anette Ryen" userId="1a0d79ba-99a9-4ffc-bb02-a2067f6f93d6" providerId="ADAL" clId="{BB746131-5164-457A-83F3-9DD7CD022F32}" dt="2025-05-28T17:50:30.586" v="98" actId="1076"/>
          <ac:spMkLst>
            <pc:docMk/>
            <pc:sldMk cId="2816148826" sldId="2147375158"/>
            <ac:spMk id="15" creationId="{A8751AFB-E646-68F0-83F4-1529834BA21B}"/>
          </ac:spMkLst>
        </pc:spChg>
        <pc:spChg chg="mod">
          <ac:chgData name="Merethe Anette Ryen" userId="1a0d79ba-99a9-4ffc-bb02-a2067f6f93d6" providerId="ADAL" clId="{BB746131-5164-457A-83F3-9DD7CD022F32}" dt="2025-05-28T17:50:13.463" v="95" actId="1076"/>
          <ac:spMkLst>
            <pc:docMk/>
            <pc:sldMk cId="2816148826" sldId="2147375158"/>
            <ac:spMk id="24" creationId="{03AA3E8C-C7FF-42B4-83AE-40CA79B3A5C4}"/>
          </ac:spMkLst>
        </pc:spChg>
        <pc:spChg chg="mod">
          <ac:chgData name="Merethe Anette Ryen" userId="1a0d79ba-99a9-4ffc-bb02-a2067f6f93d6" providerId="ADAL" clId="{BB746131-5164-457A-83F3-9DD7CD022F32}" dt="2025-05-28T17:50:40.890" v="99" actId="1076"/>
          <ac:spMkLst>
            <pc:docMk/>
            <pc:sldMk cId="2816148826" sldId="2147375158"/>
            <ac:spMk id="37" creationId="{F4F5183A-6548-B655-57F4-B83787387088}"/>
          </ac:spMkLst>
        </pc:spChg>
        <pc:picChg chg="mod">
          <ac:chgData name="Merethe Anette Ryen" userId="1a0d79ba-99a9-4ffc-bb02-a2067f6f93d6" providerId="ADAL" clId="{BB746131-5164-457A-83F3-9DD7CD022F32}" dt="2025-05-28T17:50:17.603" v="96" actId="1076"/>
          <ac:picMkLst>
            <pc:docMk/>
            <pc:sldMk cId="2816148826" sldId="2147375158"/>
            <ac:picMk id="14" creationId="{C287588E-3ECB-ED74-E24A-00F18B0704CF}"/>
          </ac:picMkLst>
        </pc:picChg>
      </pc:sldChg>
    </pc:docChg>
  </pc:docChgLst>
  <pc:docChgLst>
    <pc:chgData name="Merethe Anette Ryen" userId="S::merethear@uia.no::1a0d79ba-99a9-4ffc-bb02-a2067f6f93d6" providerId="AD" clId="Web-{A60C6C43-BAFD-4389-8AA7-B073FC0190F3}"/>
    <pc:docChg chg="modSld">
      <pc:chgData name="Merethe Anette Ryen" userId="S::merethear@uia.no::1a0d79ba-99a9-4ffc-bb02-a2067f6f93d6" providerId="AD" clId="Web-{A60C6C43-BAFD-4389-8AA7-B073FC0190F3}" dt="2025-05-28T16:24:27.317" v="3" actId="20577"/>
      <pc:docMkLst>
        <pc:docMk/>
      </pc:docMkLst>
      <pc:sldChg chg="modSp">
        <pc:chgData name="Merethe Anette Ryen" userId="S::merethear@uia.no::1a0d79ba-99a9-4ffc-bb02-a2067f6f93d6" providerId="AD" clId="Web-{A60C6C43-BAFD-4389-8AA7-B073FC0190F3}" dt="2025-05-28T16:24:27.317" v="3" actId="20577"/>
        <pc:sldMkLst>
          <pc:docMk/>
          <pc:sldMk cId="660716560" sldId="290"/>
        </pc:sldMkLst>
        <pc:spChg chg="mod">
          <ac:chgData name="Merethe Anette Ryen" userId="S::merethear@uia.no::1a0d79ba-99a9-4ffc-bb02-a2067f6f93d6" providerId="AD" clId="Web-{A60C6C43-BAFD-4389-8AA7-B073FC0190F3}" dt="2025-05-28T16:24:20.708" v="1" actId="20577"/>
          <ac:spMkLst>
            <pc:docMk/>
            <pc:sldMk cId="660716560" sldId="290"/>
            <ac:spMk id="43" creationId="{56A45078-1FF9-6B77-ADCC-3ECC8383DC96}"/>
          </ac:spMkLst>
        </pc:spChg>
        <pc:spChg chg="mod">
          <ac:chgData name="Merethe Anette Ryen" userId="S::merethear@uia.no::1a0d79ba-99a9-4ffc-bb02-a2067f6f93d6" providerId="AD" clId="Web-{A60C6C43-BAFD-4389-8AA7-B073FC0190F3}" dt="2025-05-28T16:24:27.317" v="3" actId="20577"/>
          <ac:spMkLst>
            <pc:docMk/>
            <pc:sldMk cId="660716560" sldId="290"/>
            <ac:spMk id="52" creationId="{CF85B7B3-7C5B-F1D8-F0F9-DFEE8E5DC2F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29.05.2025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29.05.2025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EB8B0-E300-C6F7-E61B-4FC57A9EA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4CD8954-DB4E-B627-A2F1-4AB5327A5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1A7682D-CF14-8207-FFD4-EC63D1266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b="1" dirty="0">
                <a:cs typeface="Calibri"/>
              </a:rPr>
              <a:t>Hvem har ansvar for hva? </a:t>
            </a:r>
          </a:p>
          <a:p>
            <a:pPr>
              <a:defRPr/>
            </a:pPr>
            <a:endParaRPr lang="nb-NO" b="1" dirty="0">
              <a:cs typeface="Calibri"/>
            </a:endParaRPr>
          </a:p>
          <a:p>
            <a:pPr algn="l" rtl="0" fontAlgn="base">
              <a:buNone/>
            </a:pPr>
            <a:r>
              <a:rPr lang="nb-NO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Både instituttleder og studieprogramlederrollen</a:t>
            </a:r>
            <a:r>
              <a:rPr lang="nb-NO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er sentrale i arbeidet med å styrke studienes arbeidslivsrelevans gjennom strategiske beslutninger på institutt og studieprogramnivå. </a:t>
            </a:r>
            <a:r>
              <a:rPr lang="nb-NO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​De 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har </a:t>
            </a:r>
            <a:r>
              <a:rPr lang="nb-NO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ansvar for studietilbudets faglige innhold, profil og relevans for arbeids- og samfunnslivet. Rollene er viktig som en pådriver for et godt læringsmiljø og bidra til at studieprogrammet har studentaktive og varierte undervisnings-, lærings- og vurderingsformer som sikrer at læringsutbytte oppnås. Dette utformes i samarbeid med 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emneansvarlige</a:t>
            </a:r>
            <a:r>
              <a:rPr lang="nb-NO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og øvrige faglærere, studenter og teknisk-administrativt ansatte. </a:t>
            </a:r>
            <a:endParaRPr lang="nb-NO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>
              <a:defRPr/>
            </a:pPr>
            <a:endParaRPr lang="nb-NO" b="0" dirty="0">
              <a:ea typeface="Calibri"/>
              <a:cs typeface="Calibri"/>
            </a:endParaRPr>
          </a:p>
          <a:p>
            <a:pPr>
              <a:defRPr/>
            </a:pPr>
            <a:r>
              <a:rPr lang="nb-NO" b="0" dirty="0">
                <a:ea typeface="Calibri"/>
                <a:cs typeface="Calibri"/>
              </a:rPr>
              <a:t>https://www.uia.no/om-uia/organisasjon/instrukser-mandat-og-funksjonsbeskrivelser/instruks-for-instituttleder.html</a:t>
            </a:r>
          </a:p>
          <a:p>
            <a:pPr>
              <a:defRPr/>
            </a:pPr>
            <a:r>
              <a:rPr lang="nb-NO" b="0" dirty="0">
                <a:ea typeface="Calibri"/>
                <a:cs typeface="Calibri"/>
              </a:rPr>
              <a:t>https://www.uia.no/om-uia/organisasjon/instrukser-mandat-og-funksjonsbeskrivelser/mandat-for-studieprogramleder-ph.d.-programleder.html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>
              <a:cs typeface="Calibri"/>
            </a:endParaRPr>
          </a:p>
          <a:p>
            <a:pPr>
              <a:defRPr/>
            </a:pPr>
            <a:endParaRPr lang="nb-NO" b="1" dirty="0"/>
          </a:p>
          <a:p>
            <a:pPr>
              <a:defRPr/>
            </a:pPr>
            <a:r>
              <a:rPr lang="nb-NO" b="1" dirty="0"/>
              <a:t>Studenten selv også en sentral rolle </a:t>
            </a:r>
            <a:r>
              <a:rPr lang="nb-NO" dirty="0"/>
              <a:t>Viktig å </a:t>
            </a:r>
            <a:r>
              <a:rPr lang="nb-NO" dirty="0" err="1"/>
              <a:t>ansvarliggjøre</a:t>
            </a:r>
            <a:r>
              <a:rPr lang="nb-NO" dirty="0"/>
              <a:t> dem, gi verktøy for at de kan bli mer aktiv i egen læringsprosess </a:t>
            </a:r>
            <a:r>
              <a:rPr lang="nb-NO" sz="1700" dirty="0"/>
              <a:t>–</a:t>
            </a:r>
            <a:r>
              <a:rPr lang="nb-NO" sz="1700" b="1" dirty="0">
                <a:solidFill>
                  <a:srgbClr val="000000"/>
                </a:solidFill>
                <a:latin typeface="Calibri"/>
                <a:cs typeface="Calibri"/>
              </a:rPr>
              <a:t>lære studenten å kartlegge/forstå sin egen kompetanse</a:t>
            </a:r>
            <a:r>
              <a:rPr lang="nb-NO" sz="1700" dirty="0">
                <a:solidFill>
                  <a:srgbClr val="000000"/>
                </a:solidFill>
                <a:latin typeface="Calibri"/>
                <a:cs typeface="Calibri"/>
              </a:rPr>
              <a:t> for å lettere kunne matche seg mot arbeidslivet – </a:t>
            </a:r>
            <a:endParaRPr lang="nb-NO" sz="17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r>
              <a:rPr lang="nb-NO" sz="1700" dirty="0">
                <a:solidFill>
                  <a:srgbClr val="000000"/>
                </a:solidFill>
                <a:latin typeface="Calibri"/>
                <a:cs typeface="Calibri"/>
              </a:rPr>
              <a:t>studieprogrammet og dere som jobber der har der ansvar for å tilrettelegge for studenten utforske muligheter for å øke læringsutbyttet gjennom å anvende kompetansen i samfunns- og arbeidslivet så tidlig som mulig i studieløpet, karriereutforskning – hva kan jeg hva vil jeg bli? Tilrettelegge undervisningsopplegg (undervisningsfri) for at de kan delta på store karrierearrangementer, </a:t>
            </a:r>
            <a:r>
              <a:rPr lang="nb-NO" sz="1700" dirty="0" err="1">
                <a:solidFill>
                  <a:srgbClr val="000000"/>
                </a:solidFill>
                <a:latin typeface="Calibri"/>
                <a:cs typeface="Calibri"/>
              </a:rPr>
              <a:t>karriereuka</a:t>
            </a:r>
            <a:r>
              <a:rPr lang="nb-NO" sz="17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nb-NO" sz="1700" dirty="0" err="1">
                <a:solidFill>
                  <a:srgbClr val="000000"/>
                </a:solidFill>
                <a:latin typeface="Calibri"/>
                <a:cs typeface="Calibri"/>
              </a:rPr>
              <a:t>etc</a:t>
            </a:r>
            <a:r>
              <a:rPr lang="nb-NO" sz="1700" dirty="0">
                <a:solidFill>
                  <a:srgbClr val="000000"/>
                </a:solidFill>
                <a:latin typeface="Calibri"/>
                <a:cs typeface="Calibri"/>
              </a:rPr>
              <a:t> arrangert sentralt for eksempel.   </a:t>
            </a:r>
            <a:endParaRPr lang="nb-NO" sz="17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/>
          </a:p>
          <a:p>
            <a:r>
              <a:rPr lang="nb-NO" sz="1800" b="1" dirty="0"/>
              <a:t>Studieveiledere </a:t>
            </a:r>
            <a:br>
              <a:rPr lang="nb-NO" sz="1800" dirty="0">
                <a:cs typeface="+mn-lt"/>
              </a:rPr>
            </a:br>
            <a:r>
              <a:rPr lang="nb-NO" sz="1800" dirty="0"/>
              <a:t>Sentral på FAK/LU  bevisstgjøre, veilede og motivere studentene til å ta gode studievalg, </a:t>
            </a:r>
            <a:endParaRPr lang="nb-NO" sz="1800" dirty="0">
              <a:ea typeface="Calibri"/>
              <a:cs typeface="Calibri"/>
            </a:endParaRPr>
          </a:p>
          <a:p>
            <a:r>
              <a:rPr lang="nb-NO" sz="1800" dirty="0"/>
              <a:t>Studievalg og karriere er tett forbundet – </a:t>
            </a:r>
            <a:r>
              <a:rPr lang="nb-NO" sz="1800" dirty="0" err="1"/>
              <a:t>ref</a:t>
            </a:r>
            <a:r>
              <a:rPr lang="nb-NO" sz="1800" dirty="0"/>
              <a:t> karrierelæring gjennom hele studieløpet. </a:t>
            </a:r>
            <a:endParaRPr lang="nb-NO" sz="1800" dirty="0">
              <a:ea typeface="Calibri"/>
              <a:cs typeface="Calibri"/>
            </a:endParaRPr>
          </a:p>
          <a:p>
            <a:r>
              <a:rPr lang="nb-NO" sz="1800" dirty="0"/>
              <a:t>Er de godt nok rustet i dag også som karriereveiledere? Kan være sentrale for å få integrert karrierelæring bedre ute på fakultetene og ut til større omfang av studenter.  </a:t>
            </a:r>
            <a:endParaRPr lang="nb-NO" sz="1800" dirty="0">
              <a:ea typeface="Calibri"/>
              <a:cs typeface="Calibri"/>
            </a:endParaRPr>
          </a:p>
          <a:p>
            <a:r>
              <a:rPr lang="nb-NO" sz="1800" dirty="0"/>
              <a:t>I tråd med kompetansestandardene vi så innledningsvis? </a:t>
            </a:r>
            <a:endParaRPr lang="nb-NO" sz="1800" dirty="0">
              <a:ea typeface="Calibri"/>
              <a:cs typeface="Calibri"/>
            </a:endParaRPr>
          </a:p>
          <a:p>
            <a:r>
              <a:rPr lang="nb-NO" sz="1800" dirty="0"/>
              <a:t>Opplæringsmodul studieveiledere fra UiA karriere?. Ikke bare studieveileder men også karriereveileder? </a:t>
            </a:r>
            <a:endParaRPr lang="nb-NO" sz="17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nb-NO" dirty="0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>
                <a:cs typeface="Calibri"/>
              </a:rPr>
              <a:t>Faglærer/foreleser. Kunstfag pekte på denne rollen som særlig sentral. Har ofte mange hatter samtidig også studieveilederhatten ofte. </a:t>
            </a:r>
            <a:r>
              <a:rPr lang="nb-NO" dirty="0">
                <a:cs typeface="Calibri"/>
              </a:rPr>
              <a:t>Møter studentene jevnlig i undervisningssetting. De som har aller mest kontakt med </a:t>
            </a:r>
            <a:r>
              <a:rPr lang="nb-NO" dirty="0" err="1">
                <a:cs typeface="Calibri"/>
              </a:rPr>
              <a:t>studetene</a:t>
            </a:r>
            <a:r>
              <a:rPr lang="nb-NO" dirty="0">
                <a:cs typeface="Calibri"/>
              </a:rPr>
              <a:t>. Er de flinke nok til å synliggjøre arbeidslivsrelevansen inn innhold, læringsformer for studentene? </a:t>
            </a:r>
            <a:endParaRPr lang="nb-NO" dirty="0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Forteller/eksemplifiserer de hvordan innhold og  læringsformene, vurderingsformer på studiet gir relevant kompetanse for videre jobb og karrier og bidra til refleksjon om læringsmål, læringsaktivitetene dere har lagt opp til i studieprogramdesignet. Hva kan studentene nå? </a:t>
            </a:r>
            <a:r>
              <a:rPr lang="nb-NO" sz="1200" dirty="0" err="1"/>
              <a:t>Integrerere</a:t>
            </a:r>
            <a:r>
              <a:rPr lang="nb-NO" sz="1200" dirty="0"/>
              <a:t> det mer? «Karrierelæring på timeplanen» som vi har sett noen andre universitet jobbe med. </a:t>
            </a:r>
            <a:endParaRPr lang="nb-NO" sz="1200" dirty="0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dirty="0"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cs typeface="Calibri"/>
              </a:rPr>
              <a:t>Arbeidsgivere </a:t>
            </a:r>
            <a:r>
              <a:rPr lang="nb-NO" sz="1200" b="0" dirty="0">
                <a:cs typeface="Calibri"/>
              </a:rPr>
              <a:t>har en svært sentral rolle inn i rollen som gjesteforelesere, som leverandører av reelle caser studentene kan løse og presentere, som samarbeidspart der studentene kan skrive oppgave, gjennomføre bedriftsbesøk, jobbskygging, praksis </a:t>
            </a:r>
            <a:r>
              <a:rPr lang="nb-NO" sz="1200" b="0" dirty="0" err="1">
                <a:cs typeface="Calibri"/>
              </a:rPr>
              <a:t>internshipopphold</a:t>
            </a:r>
            <a:r>
              <a:rPr lang="nb-NO" sz="1200" b="0" dirty="0">
                <a:cs typeface="Calibri"/>
              </a:rPr>
              <a:t> osv. </a:t>
            </a:r>
            <a:endParaRPr lang="nb-NO" b="0" dirty="0">
              <a:ea typeface="Calibri"/>
              <a:cs typeface="Calibri"/>
            </a:endParaRPr>
          </a:p>
          <a:p>
            <a:r>
              <a:rPr lang="nb-NO" dirty="0"/>
              <a:t>er det et stort potensiale for eksempel i å bruke våre ferske alumner mye mer både som rollemodeller for å synliggjøre hvordan studiene er relevante for nåværende studenter.  Og som døråpnere inn til samarbeid med arbeidslivet i studieprogramutvikling, i undervisning og for studentsamarbeid med arbeidslivet. </a:t>
            </a:r>
            <a:endParaRPr lang="nb-NO" dirty="0">
              <a:ea typeface="Calibri"/>
              <a:cs typeface="Calibri"/>
            </a:endParaRPr>
          </a:p>
          <a:p>
            <a:endParaRPr lang="nb-NO" dirty="0"/>
          </a:p>
          <a:p>
            <a:r>
              <a:rPr lang="nb-NO" b="1" dirty="0"/>
              <a:t>Linjeforeninger </a:t>
            </a:r>
            <a:r>
              <a:rPr lang="nb-NO" dirty="0"/>
              <a:t>Viktig støtte for studentenes karrierebevissthet - bedriftspresentasjoner, arrangerer karrieredager/</a:t>
            </a:r>
            <a:r>
              <a:rPr lang="nb-NO" dirty="0" err="1"/>
              <a:t>Karriereuka</a:t>
            </a:r>
            <a:r>
              <a:rPr lang="nb-NO" dirty="0"/>
              <a:t>, næringslivskonferanser </a:t>
            </a:r>
            <a:r>
              <a:rPr lang="nb-NO" dirty="0" err="1"/>
              <a:t>etc</a:t>
            </a:r>
            <a:r>
              <a:rPr lang="nb-NO" dirty="0"/>
              <a:t>, motivere til å øke læringsutbyttet gjennom studietiden i samarbeid med arbeidslivet. Bevisstgjøre på mulighetene som finnes for å få mest mulig utav studietiden. </a:t>
            </a:r>
            <a:endParaRPr lang="nb-NO" dirty="0">
              <a:ea typeface="Calibri"/>
              <a:cs typeface="Calibri"/>
            </a:endParaRPr>
          </a:p>
          <a:p>
            <a:endParaRPr lang="nb-NO" b="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9EC109A-70D9-3E6D-AF16-25D04BA03F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7778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22976-8510-3C26-17E9-EFF47A809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BE9F204-8D4E-A99B-C530-362AAA4270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9317166-6365-F6FD-509A-DFAE22946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>
                <a:ea typeface="Calibri"/>
                <a:cs typeface="Calibri"/>
              </a:rPr>
              <a:t>Kan for eksempel brukes som en </a:t>
            </a:r>
            <a:r>
              <a:rPr lang="nb-NO" b="1" dirty="0" err="1">
                <a:ea typeface="Calibri"/>
                <a:cs typeface="Calibri"/>
              </a:rPr>
              <a:t>workshopmal</a:t>
            </a:r>
            <a:r>
              <a:rPr lang="nb-NO" b="1" dirty="0">
                <a:ea typeface="Calibri"/>
                <a:cs typeface="Calibri"/>
              </a:rPr>
              <a:t> – </a:t>
            </a:r>
            <a:r>
              <a:rPr lang="nb-NO" b="1" dirty="0" err="1">
                <a:ea typeface="Calibri"/>
                <a:cs typeface="Calibri"/>
              </a:rPr>
              <a:t>Print</a:t>
            </a:r>
            <a:r>
              <a:rPr lang="nb-NO" b="1" dirty="0">
                <a:ea typeface="Calibri"/>
                <a:cs typeface="Calibri"/>
              </a:rPr>
              <a:t> i A0 format. </a:t>
            </a:r>
          </a:p>
          <a:p>
            <a:r>
              <a:rPr lang="nb-NO" b="1" dirty="0">
                <a:ea typeface="Calibri"/>
                <a:cs typeface="Calibri"/>
              </a:rPr>
              <a:t>Rollene tilpasses etter behov </a:t>
            </a:r>
          </a:p>
          <a:p>
            <a:r>
              <a:rPr lang="nb-NO" b="1" dirty="0">
                <a:ea typeface="Calibri"/>
                <a:cs typeface="Calibri"/>
              </a:rPr>
              <a:t>Post it lapper med ideer i hver kolonne</a:t>
            </a:r>
          </a:p>
          <a:p>
            <a:r>
              <a:rPr lang="nb-NO" b="1" dirty="0">
                <a:ea typeface="Calibri"/>
                <a:cs typeface="Calibri"/>
              </a:rPr>
              <a:t>I de neste sliden er også noen særlig roller som er særlig tett på studentene løftet fram med egne </a:t>
            </a:r>
            <a:r>
              <a:rPr lang="nb-NO" b="1" dirty="0" err="1">
                <a:ea typeface="Calibri"/>
                <a:cs typeface="Calibri"/>
              </a:rPr>
              <a:t>slider</a:t>
            </a:r>
            <a:r>
              <a:rPr lang="nb-NO" b="1" dirty="0">
                <a:ea typeface="Calibri"/>
                <a:cs typeface="Calibri"/>
              </a:rPr>
              <a:t>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B3C3945-02E6-52FF-B0BC-9A7CD83C3A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AF2C2-29A2-40BF-8EC4-E12949530A3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8122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86A2C-E4CB-7D6A-5002-A7D8306E0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40A7613-5951-E6A0-77A2-C67CC3B73D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207E9B7-03AF-7214-6DD8-F43797B5C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8F99E26-8F0E-C613-F474-B5B0E5D8D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AF2C2-29A2-40BF-8EC4-E12949530A3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4651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EEE7F-9828-939C-5ED2-1B3ADDA74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221F950-A750-4C53-D1A4-63F384D68F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A1B3C3A-242F-B76A-D617-38C3A90E61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755A3F1-12CE-3DC8-1A0B-CE21390743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AF2C2-29A2-40BF-8EC4-E12949530A3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4117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6EB85-CDD4-2231-BCF9-9FF7CC747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EA91884-EC65-E14E-0D8E-D20F5BF94D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1949BA0-129E-E11F-C928-2F92395D1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469CE65-FBFE-45F5-886F-7E395EF95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AF2C2-29A2-40BF-8EC4-E12949530A3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3699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42CC2-129D-EFEC-583E-43C4F3E59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088AD7B-DB36-BC6D-2A5B-3BA1253F15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AE2131B-44F3-5EB9-6151-EA940DB1E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>
                <a:ea typeface="Calibri"/>
                <a:cs typeface="Calibri"/>
              </a:rPr>
              <a:t>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37EE60-D0B8-7FA8-DFFD-76F1DD486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AF2C2-29A2-40BF-8EC4-E12949530A3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2960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46806-B1E8-B69B-1C5F-C59D9818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927D204-155A-FCB1-84B4-DA8F84D10D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3AD21DC-FE68-BA8A-1CAA-3276EA831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>
                <a:ea typeface="Calibri"/>
                <a:cs typeface="Calibri"/>
              </a:rPr>
              <a:t>Studenter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DB716DE-9D89-D2AB-2297-96245E59E6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AF2C2-29A2-40BF-8EC4-E12949530A3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9644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6E37D-91B0-729C-066E-01F485ADA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A71F8B5-2356-7556-B47F-62123DEC0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927C241-4F73-B804-2BB4-CEBDCA593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>
                <a:ea typeface="Calibri"/>
                <a:cs typeface="Calibri"/>
              </a:rPr>
              <a:t>Studenter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A2DCFFD-105A-6D81-6EB2-D9AD9E0C3A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AF2C2-29A2-40BF-8EC4-E12949530A3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609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50E6E-6679-CCEB-FAFC-791624B5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ECBDF87-698D-D508-EDD4-348ECB4B91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A397B33-9407-D60D-F444-C98DB7155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7044540-CCA3-D583-B404-9CD7E55B8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AF2C2-29A2-40BF-8EC4-E12949530A3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274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038E976-A4D2-5ABD-7F2F-665210C429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525" y="6050292"/>
            <a:ext cx="762036" cy="31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9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704DEE8-238F-085D-D57E-1EC4D0686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9990EA2-F1A5-E10B-1C35-83E16753D5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593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16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7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075A207-05F3-E84F-6220-FD883FBA2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805EC825-849C-F05B-CD1B-2C055FD9F1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51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0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FC9F97B-9EA1-2588-8E01-DAC1A8AD7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2C7C326F-FE70-1939-DFCC-B791E1CE49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330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021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2D5BFD7-96BE-9BC5-99AD-F1337CDCA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703A960-08E8-ADFC-11C7-01B6B4E62C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4511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924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DE056EF-AF4E-C55C-A369-8F4F63316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641B2B16-D425-683B-96F7-03A2824265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7239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804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86C8511-5C4B-8A32-AEE4-6CA042CF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34AD257C-E1EF-C19E-7E39-8674C55A69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6489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593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53BA910-0E5C-D231-6BB3-F5E75637F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803327D5-6832-0711-C298-849A1F032B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676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246965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167243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99162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venstre og bilde høyre">
    <p:bg>
      <p:bgPr>
        <a:solidFill>
          <a:srgbClr val="E1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19234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192343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&#10;2. Velg bildet du ønsker å sette inn&#10;3. Bruk ‘bildeverktøy’ –&gt; ‘beskjær’ for å endre bildeutsnitt&#10;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11135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venstre og bilde høyre">
    <p:bg>
      <p:bgPr>
        <a:solidFill>
          <a:srgbClr val="E6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03591D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3591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99689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7736" y="0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Klikk på ikonet over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5DBDA77-53D6-23FF-D976-8902B11EF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957CBFD-64CF-B674-6158-620852DB74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918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15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9010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9E72292-40E6-5E3E-2108-FFE732B95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64623688-EEF3-8938-02BF-DC144AD77C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4508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2187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028826F-8A88-BB69-AA2E-7C39B499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AB7A70A-87BB-61CE-A32C-A4E26A4469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8278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363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8DE8B63-A392-BF37-B493-3F99C6927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EA54266-D335-7833-B507-2AF7C5F29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38393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8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538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5720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45EB75-AF7B-6F0F-31BF-D6F0CA0CA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A1C2FB-271D-80D7-D230-F08B06D5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BEA10-92DB-4742-AC8A-6929850C2656}" type="datetimeFigureOut">
              <a:rPr lang="nb-NO" smtClean="0"/>
              <a:t>29.05.2025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F448BC-DD65-2BA6-C4F6-19212D88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13A87B4-DF4E-0C8C-3016-E9F7D454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DF36-BFE2-4508-8CE6-673D976771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87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Klikk for å redigere tekststiler i malen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44610EF5-6322-3F6A-715D-E25DDCD4C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11" y="6294683"/>
            <a:ext cx="760475" cy="317879"/>
          </a:xfrm>
          <a:prstGeom prst="rect">
            <a:avLst/>
          </a:prstGeom>
        </p:spPr>
      </p:pic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347818B-B663-2794-0363-48E3436E7B24}"/>
              </a:ext>
            </a:extLst>
          </p:cNvPr>
          <p:cNvPicPr>
            <a:picLocks noChangeAspect="1"/>
          </p:cNvPicPr>
          <p:nvPr userDrawn="1"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295876" y="6294682"/>
            <a:ext cx="762910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63" r:id="rId4"/>
    <p:sldLayoutId id="2147483743" r:id="rId5"/>
    <p:sldLayoutId id="2147483719" r:id="rId6"/>
    <p:sldLayoutId id="2147483746" r:id="rId7"/>
    <p:sldLayoutId id="2147483742" r:id="rId8"/>
    <p:sldLayoutId id="2147483720" r:id="rId9"/>
    <p:sldLayoutId id="2147483741" r:id="rId10"/>
    <p:sldLayoutId id="2147483721" r:id="rId11"/>
    <p:sldLayoutId id="2147483740" r:id="rId12"/>
    <p:sldLayoutId id="2147483734" r:id="rId13"/>
    <p:sldLayoutId id="2147483739" r:id="rId14"/>
    <p:sldLayoutId id="2147483727" r:id="rId15"/>
    <p:sldLayoutId id="2147483738" r:id="rId16"/>
    <p:sldLayoutId id="2147483733" r:id="rId17"/>
    <p:sldLayoutId id="2147483737" r:id="rId18"/>
    <p:sldLayoutId id="2147483722" r:id="rId19"/>
    <p:sldLayoutId id="2147483729" r:id="rId20"/>
    <p:sldLayoutId id="2147483730" r:id="rId21"/>
    <p:sldLayoutId id="2147483731" r:id="rId22"/>
    <p:sldLayoutId id="2147483732" r:id="rId23"/>
    <p:sldLayoutId id="2147483735" r:id="rId24"/>
    <p:sldLayoutId id="2147483724" r:id="rId25"/>
    <p:sldLayoutId id="2147483728" r:id="rId26"/>
    <p:sldLayoutId id="2147483736" r:id="rId27"/>
    <p:sldLayoutId id="2147483725" r:id="rId28"/>
    <p:sldLayoutId id="2147483744" r:id="rId29"/>
    <p:sldLayoutId id="2147483726" r:id="rId30"/>
    <p:sldLayoutId id="2147483745" r:id="rId31"/>
    <p:sldLayoutId id="2147483747" r:id="rId32"/>
    <p:sldLayoutId id="2147483748" r:id="rId33"/>
    <p:sldLayoutId id="2147483749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19" Type="http://schemas.openxmlformats.org/officeDocument/2006/relationships/image" Target="../media/image26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28.svg"/><Relationship Id="rId4" Type="http://schemas.openxmlformats.org/officeDocument/2006/relationships/image" Target="../media/image17.sv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E52F7-A83F-5B95-A2CE-A1F8FC52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3203EC1-971A-5DD9-3105-3DF1E5F6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174" y="474086"/>
            <a:ext cx="3066395" cy="3026954"/>
          </a:xfrm>
        </p:spPr>
        <p:txBody>
          <a:bodyPr>
            <a:normAutofit/>
          </a:bodyPr>
          <a:lstStyle/>
          <a:p>
            <a:r>
              <a:rPr lang="nb-NO" sz="3000" dirty="0">
                <a:latin typeface="Helvetica"/>
                <a:cs typeface="Helvetica"/>
              </a:rPr>
              <a:t>Mange roller er sentrale for å lykkes</a:t>
            </a:r>
            <a:br>
              <a:rPr lang="nb-NO" sz="3000" dirty="0">
                <a:latin typeface="Helvetica"/>
                <a:cs typeface="Helvetica"/>
              </a:rPr>
            </a:br>
            <a:br>
              <a:rPr lang="nb-NO" sz="3000" dirty="0">
                <a:latin typeface="Helvetica"/>
                <a:cs typeface="Helvetica"/>
              </a:rPr>
            </a:br>
            <a:br>
              <a:rPr lang="nb-NO" sz="3000" dirty="0">
                <a:latin typeface="Helvetica"/>
                <a:cs typeface="Helvetica"/>
              </a:rPr>
            </a:br>
            <a:endParaRPr lang="nb-NO" sz="3000" dirty="0"/>
          </a:p>
        </p:txBody>
      </p:sp>
      <p:pic>
        <p:nvPicPr>
          <p:cNvPr id="14" name="Grafikk 13" descr="Bruker med heldekkende fyll">
            <a:extLst>
              <a:ext uri="{FF2B5EF4-FFF2-40B4-BE49-F238E27FC236}">
                <a16:creationId xmlns:a16="http://schemas.microsoft.com/office/drawing/2014/main" id="{BB8FF4E3-E86B-9FB3-CD80-1E62A53B4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0546" y="2492817"/>
            <a:ext cx="1166905" cy="1166905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B899BD18-B345-38F5-C753-27CBE36D238D}"/>
              </a:ext>
            </a:extLst>
          </p:cNvPr>
          <p:cNvSpPr txBox="1"/>
          <p:nvPr/>
        </p:nvSpPr>
        <p:spPr>
          <a:xfrm>
            <a:off x="9427528" y="3648662"/>
            <a:ext cx="18923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Faglærere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68A0BC4A-0196-A618-ECAD-94E9FEF58F30}"/>
              </a:ext>
            </a:extLst>
          </p:cNvPr>
          <p:cNvSpPr txBox="1"/>
          <p:nvPr/>
        </p:nvSpPr>
        <p:spPr>
          <a:xfrm>
            <a:off x="9169793" y="5535160"/>
            <a:ext cx="276447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Fellestjenestene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A175C5B4-9281-0CDE-BB64-B32539596B89}"/>
              </a:ext>
            </a:extLst>
          </p:cNvPr>
          <p:cNvSpPr txBox="1"/>
          <p:nvPr/>
        </p:nvSpPr>
        <p:spPr>
          <a:xfrm>
            <a:off x="4388313" y="3703519"/>
            <a:ext cx="18923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 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3D0031D2-DC69-F7B9-3400-F0735DCB0D5F}"/>
              </a:ext>
            </a:extLst>
          </p:cNvPr>
          <p:cNvSpPr txBox="1"/>
          <p:nvPr/>
        </p:nvSpPr>
        <p:spPr>
          <a:xfrm>
            <a:off x="6629387" y="1529361"/>
            <a:ext cx="237297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Studieprogramleder</a:t>
            </a:r>
          </a:p>
        </p:txBody>
      </p:sp>
      <p:pic>
        <p:nvPicPr>
          <p:cNvPr id="35" name="Grafikk 34" descr="Mannsprofil med heldekkende fyll">
            <a:extLst>
              <a:ext uri="{FF2B5EF4-FFF2-40B4-BE49-F238E27FC236}">
                <a16:creationId xmlns:a16="http://schemas.microsoft.com/office/drawing/2014/main" id="{D286B6BD-8F44-9462-EF29-F3A16A97BE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65406" y="632679"/>
            <a:ext cx="1016601" cy="1016601"/>
          </a:xfrm>
          <a:prstGeom prst="rect">
            <a:avLst/>
          </a:prstGeom>
        </p:spPr>
      </p:pic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C3B602F-399B-734E-0F93-BE975433DFDA}"/>
              </a:ext>
            </a:extLst>
          </p:cNvPr>
          <p:cNvSpPr txBox="1"/>
          <p:nvPr/>
        </p:nvSpPr>
        <p:spPr>
          <a:xfrm>
            <a:off x="9266028" y="1529361"/>
            <a:ext cx="23729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Emneansvarlig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98AF2CF-2876-BC54-4725-83A0F6B17F3F}"/>
              </a:ext>
            </a:extLst>
          </p:cNvPr>
          <p:cNvSpPr txBox="1"/>
          <p:nvPr/>
        </p:nvSpPr>
        <p:spPr>
          <a:xfrm>
            <a:off x="6934901" y="5581326"/>
            <a:ext cx="263089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STA/Linjeforeninger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8595EBD-44F3-C563-1105-4CEBA7191829}"/>
              </a:ext>
            </a:extLst>
          </p:cNvPr>
          <p:cNvSpPr txBox="1"/>
          <p:nvPr/>
        </p:nvSpPr>
        <p:spPr>
          <a:xfrm>
            <a:off x="6734686" y="3397943"/>
            <a:ext cx="226768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nb-NO" b="1">
              <a:solidFill>
                <a:srgbClr val="D200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Arbeidslivet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784A0B5-1B74-8BD6-EC4D-9B58E724B593}"/>
              </a:ext>
            </a:extLst>
          </p:cNvPr>
          <p:cNvSpPr txBox="1"/>
          <p:nvPr/>
        </p:nvSpPr>
        <p:spPr>
          <a:xfrm>
            <a:off x="4226814" y="1529361"/>
            <a:ext cx="221535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Fakultets/ instituttledelse</a:t>
            </a:r>
          </a:p>
        </p:txBody>
      </p:sp>
      <p:pic>
        <p:nvPicPr>
          <p:cNvPr id="4" name="Grafikk 3" descr="Lærer hunn med heldekkende fyll">
            <a:extLst>
              <a:ext uri="{FF2B5EF4-FFF2-40B4-BE49-F238E27FC236}">
                <a16:creationId xmlns:a16="http://schemas.microsoft.com/office/drawing/2014/main" id="{2322CBF7-C55D-EFDB-E385-BBE47B1123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50718" y="4424801"/>
            <a:ext cx="1060823" cy="114321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E1BC039-C0B2-714D-DB4E-D7C21E2971C2}"/>
              </a:ext>
            </a:extLst>
          </p:cNvPr>
          <p:cNvSpPr txBox="1"/>
          <p:nvPr/>
        </p:nvSpPr>
        <p:spPr>
          <a:xfrm>
            <a:off x="4286866" y="5562768"/>
            <a:ext cx="21553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b-NO" b="1">
                <a:solidFill>
                  <a:srgbClr val="D200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Studieveiledere</a:t>
            </a:r>
          </a:p>
        </p:txBody>
      </p:sp>
      <p:pic>
        <p:nvPicPr>
          <p:cNvPr id="12" name="Grafikk 11" descr="Klasserom med heldekkende fyll">
            <a:extLst>
              <a:ext uri="{FF2B5EF4-FFF2-40B4-BE49-F238E27FC236}">
                <a16:creationId xmlns:a16="http://schemas.microsoft.com/office/drawing/2014/main" id="{BF1D3339-81F0-B181-5A7E-1DA6C7FD1A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34337" y="2524902"/>
            <a:ext cx="1166906" cy="1166906"/>
          </a:xfrm>
          <a:prstGeom prst="rect">
            <a:avLst/>
          </a:prstGeom>
        </p:spPr>
      </p:pic>
      <p:pic>
        <p:nvPicPr>
          <p:cNvPr id="21" name="Grafikk 20" descr="Sykle med personer kontur">
            <a:extLst>
              <a:ext uri="{FF2B5EF4-FFF2-40B4-BE49-F238E27FC236}">
                <a16:creationId xmlns:a16="http://schemas.microsoft.com/office/drawing/2014/main" id="{4CF3F3C8-7765-5BED-7C21-1A5319FDB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84326" y="4262142"/>
            <a:ext cx="1296101" cy="1296101"/>
          </a:xfrm>
          <a:prstGeom prst="rect">
            <a:avLst/>
          </a:prstGeom>
        </p:spPr>
      </p:pic>
      <p:pic>
        <p:nvPicPr>
          <p:cNvPr id="8" name="Grafikk 7" descr="Ledelse med heldekkende fyll">
            <a:extLst>
              <a:ext uri="{FF2B5EF4-FFF2-40B4-BE49-F238E27FC236}">
                <a16:creationId xmlns:a16="http://schemas.microsoft.com/office/drawing/2014/main" id="{FD33508B-EF75-2D60-2DB5-752A828B80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50718" y="582999"/>
            <a:ext cx="1026562" cy="1026562"/>
          </a:xfrm>
          <a:prstGeom prst="rect">
            <a:avLst/>
          </a:prstGeom>
        </p:spPr>
      </p:pic>
      <p:pic>
        <p:nvPicPr>
          <p:cNvPr id="9" name="Grafikk 8" descr="Mannsprofil med heldekkende fyll">
            <a:extLst>
              <a:ext uri="{FF2B5EF4-FFF2-40B4-BE49-F238E27FC236}">
                <a16:creationId xmlns:a16="http://schemas.microsoft.com/office/drawing/2014/main" id="{CD9DADB7-65F7-4EA7-B6C5-4BAA44E6A4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30796" y="580396"/>
            <a:ext cx="1016601" cy="101660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82265AC7-5665-5A4C-E4B7-DB84EB63CC4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10323" r="19159" b="28325"/>
          <a:stretch/>
        </p:blipFill>
        <p:spPr>
          <a:xfrm>
            <a:off x="7063369" y="2609343"/>
            <a:ext cx="1567507" cy="646331"/>
          </a:xfrm>
          <a:prstGeom prst="rect">
            <a:avLst/>
          </a:prstGeom>
        </p:spPr>
      </p:pic>
      <p:cxnSp>
        <p:nvCxnSpPr>
          <p:cNvPr id="22" name="Rett pilkobling 21">
            <a:extLst>
              <a:ext uri="{FF2B5EF4-FFF2-40B4-BE49-F238E27FC236}">
                <a16:creationId xmlns:a16="http://schemas.microsoft.com/office/drawing/2014/main" id="{D7EBFDFB-BB48-B2E2-A854-E0B0F6C79CCE}"/>
              </a:ext>
            </a:extLst>
          </p:cNvPr>
          <p:cNvCxnSpPr>
            <a:cxnSpLocks/>
          </p:cNvCxnSpPr>
          <p:nvPr/>
        </p:nvCxnSpPr>
        <p:spPr>
          <a:xfrm flipV="1">
            <a:off x="7815876" y="3296758"/>
            <a:ext cx="0" cy="3174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5CF8F951-4007-7D61-BD9D-D2B2237DA862}"/>
              </a:ext>
            </a:extLst>
          </p:cNvPr>
          <p:cNvCxnSpPr>
            <a:cxnSpLocks/>
          </p:cNvCxnSpPr>
          <p:nvPr/>
        </p:nvCxnSpPr>
        <p:spPr>
          <a:xfrm>
            <a:off x="8026519" y="3327137"/>
            <a:ext cx="6348" cy="3478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k 6" descr="Tannhjul med heldekkende fyll">
            <a:extLst>
              <a:ext uri="{FF2B5EF4-FFF2-40B4-BE49-F238E27FC236}">
                <a16:creationId xmlns:a16="http://schemas.microsoft.com/office/drawing/2014/main" id="{FFBA0EF3-1FC4-0261-98A0-583DB181F04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884489" y="4520968"/>
            <a:ext cx="866601" cy="914400"/>
          </a:xfrm>
          <a:prstGeom prst="rect">
            <a:avLst/>
          </a:prstGeom>
        </p:spPr>
      </p:pic>
      <p:pic>
        <p:nvPicPr>
          <p:cNvPr id="13" name="Grafikk 12" descr="Ett tannhjul med heldekkende fyll">
            <a:extLst>
              <a:ext uri="{FF2B5EF4-FFF2-40B4-BE49-F238E27FC236}">
                <a16:creationId xmlns:a16="http://schemas.microsoft.com/office/drawing/2014/main" id="{FA030A6E-3C39-4A67-84A6-C686BAAE6DB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270256" y="4810121"/>
            <a:ext cx="914400" cy="9144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4C685B58-857F-D8F2-76A9-B21683E66579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5958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E4EB4-72D9-668E-4453-64D3F676C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53495B-0BDF-A70A-8282-AAAF6153E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954" y="-92745"/>
            <a:ext cx="12210954" cy="988332"/>
          </a:xfrm>
        </p:spPr>
        <p:txBody>
          <a:bodyPr>
            <a:normAutofit fontScale="90000"/>
          </a:bodyPr>
          <a:lstStyle/>
          <a:p>
            <a:pPr algn="ctr"/>
            <a:r>
              <a:rPr lang="nb-NO" sz="3200" dirty="0">
                <a:solidFill>
                  <a:srgbClr val="C00000"/>
                </a:solidFill>
                <a:latin typeface="Helvetica"/>
                <a:cs typeface="Helvetica"/>
              </a:rPr>
              <a:t>Attraktive 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og relevante </a:t>
            </a:r>
            <a:r>
              <a:rPr lang="nb-NO" sz="3200" dirty="0">
                <a:solidFill>
                  <a:srgbClr val="C00000"/>
                </a:solidFill>
                <a:latin typeface="Helvetica"/>
                <a:cs typeface="Helvetica"/>
              </a:rPr>
              <a:t>kandidater for arbeids- og samfunnslivet</a:t>
            </a:r>
            <a:br>
              <a:rPr lang="nb-NO" sz="3200" dirty="0">
                <a:latin typeface="Helvetica"/>
                <a:cs typeface="Helvetica"/>
              </a:rPr>
            </a:br>
            <a:r>
              <a:rPr lang="nb-NO" sz="3200" dirty="0">
                <a:solidFill>
                  <a:srgbClr val="C00000"/>
                </a:solidFill>
                <a:latin typeface="Helvetica"/>
                <a:cs typeface="Helvetica"/>
              </a:rPr>
              <a:t>Hvordan kan 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disse</a:t>
            </a:r>
            <a:r>
              <a:rPr lang="nb-NO" sz="3200" dirty="0">
                <a:solidFill>
                  <a:srgbClr val="C00000"/>
                </a:solidFill>
                <a:latin typeface="Helvetica"/>
                <a:cs typeface="Helvetica"/>
              </a:rPr>
              <a:t> ulike rollene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 </a:t>
            </a:r>
            <a:r>
              <a:rPr lang="nb-NO" sz="3200" dirty="0">
                <a:solidFill>
                  <a:srgbClr val="C00000"/>
                </a:solidFill>
                <a:latin typeface="Helvetica"/>
                <a:cs typeface="Helvetica"/>
              </a:rPr>
              <a:t>bidra inn?</a:t>
            </a:r>
          </a:p>
        </p:txBody>
      </p:sp>
      <p:cxnSp>
        <p:nvCxnSpPr>
          <p:cNvPr id="35" name="Rett linje 34">
            <a:extLst>
              <a:ext uri="{FF2B5EF4-FFF2-40B4-BE49-F238E27FC236}">
                <a16:creationId xmlns:a16="http://schemas.microsoft.com/office/drawing/2014/main" id="{3E2F397F-38CB-7A59-5A74-DD3B9154FB8E}"/>
              </a:ext>
            </a:extLst>
          </p:cNvPr>
          <p:cNvCxnSpPr>
            <a:cxnSpLocks/>
          </p:cNvCxnSpPr>
          <p:nvPr/>
        </p:nvCxnSpPr>
        <p:spPr>
          <a:xfrm>
            <a:off x="4962821" y="2168305"/>
            <a:ext cx="0" cy="463206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k 2" descr="Klasserom med heldekkende fyll">
            <a:extLst>
              <a:ext uri="{FF2B5EF4-FFF2-40B4-BE49-F238E27FC236}">
                <a16:creationId xmlns:a16="http://schemas.microsoft.com/office/drawing/2014/main" id="{FDBF6446-D7CB-68E3-5058-83EEBFE2D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6397" y="1491879"/>
            <a:ext cx="1034382" cy="1034382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D67F03B-8B0E-A53A-AC1C-222D43219A77}"/>
              </a:ext>
            </a:extLst>
          </p:cNvPr>
          <p:cNvSpPr txBox="1"/>
          <p:nvPr/>
        </p:nvSpPr>
        <p:spPr>
          <a:xfrm>
            <a:off x="2680391" y="2398304"/>
            <a:ext cx="2203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Studieprogramleder</a:t>
            </a:r>
          </a:p>
        </p:txBody>
      </p:sp>
      <p:pic>
        <p:nvPicPr>
          <p:cNvPr id="18" name="Grafikk 17" descr="Lærer hunn med heldekkende fyll">
            <a:extLst>
              <a:ext uri="{FF2B5EF4-FFF2-40B4-BE49-F238E27FC236}">
                <a16:creationId xmlns:a16="http://schemas.microsoft.com/office/drawing/2014/main" id="{A0E20148-2073-EAA3-F70F-9AFDB998D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04588" y="1377680"/>
            <a:ext cx="849997" cy="916016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4A8BD243-C8A0-5D9C-E2BF-95576CB29BCC}"/>
              </a:ext>
            </a:extLst>
          </p:cNvPr>
          <p:cNvSpPr txBox="1"/>
          <p:nvPr/>
        </p:nvSpPr>
        <p:spPr>
          <a:xfrm>
            <a:off x="9936228" y="2351869"/>
            <a:ext cx="255953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dirty="0"/>
              <a:t>Studieteamet</a:t>
            </a:r>
          </a:p>
        </p:txBody>
      </p:sp>
      <p:pic>
        <p:nvPicPr>
          <p:cNvPr id="14" name="Grafikk 13" descr="Bruker med heldekkende fyll">
            <a:extLst>
              <a:ext uri="{FF2B5EF4-FFF2-40B4-BE49-F238E27FC236}">
                <a16:creationId xmlns:a16="http://schemas.microsoft.com/office/drawing/2014/main" id="{BD2EFF58-FBB9-2403-2C75-67D4655C5D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3667" y="1370899"/>
            <a:ext cx="1078982" cy="1098521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7E987C27-D275-2232-4D34-4E634ABC4F71}"/>
              </a:ext>
            </a:extLst>
          </p:cNvPr>
          <p:cNvSpPr txBox="1"/>
          <p:nvPr/>
        </p:nvSpPr>
        <p:spPr>
          <a:xfrm>
            <a:off x="4861642" y="2355883"/>
            <a:ext cx="26607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dirty="0">
                <a:cs typeface="Calibri"/>
              </a:rPr>
              <a:t>Studentene </a:t>
            </a:r>
          </a:p>
        </p:txBody>
      </p: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D3A64F59-ED41-E61A-D15C-327BC26533BC}"/>
              </a:ext>
            </a:extLst>
          </p:cNvPr>
          <p:cNvCxnSpPr>
            <a:cxnSpLocks/>
          </p:cNvCxnSpPr>
          <p:nvPr/>
        </p:nvCxnSpPr>
        <p:spPr>
          <a:xfrm>
            <a:off x="7426110" y="2219234"/>
            <a:ext cx="0" cy="463206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tt linje 26">
            <a:extLst>
              <a:ext uri="{FF2B5EF4-FFF2-40B4-BE49-F238E27FC236}">
                <a16:creationId xmlns:a16="http://schemas.microsoft.com/office/drawing/2014/main" id="{5D45343F-3571-6A9A-7958-A8A39C1684C0}"/>
              </a:ext>
            </a:extLst>
          </p:cNvPr>
          <p:cNvCxnSpPr>
            <a:cxnSpLocks/>
          </p:cNvCxnSpPr>
          <p:nvPr/>
        </p:nvCxnSpPr>
        <p:spPr>
          <a:xfrm>
            <a:off x="9976719" y="2149645"/>
            <a:ext cx="0" cy="463206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22A6DDB7-45E7-1515-6BA1-C82652D4B539}"/>
              </a:ext>
            </a:extLst>
          </p:cNvPr>
          <p:cNvSpPr txBox="1"/>
          <p:nvPr/>
        </p:nvSpPr>
        <p:spPr>
          <a:xfrm>
            <a:off x="2728012" y="290758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__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9A31ACE2-BF67-C478-A51C-D182B541D0F7}"/>
              </a:ext>
            </a:extLst>
          </p:cNvPr>
          <p:cNvSpPr txBox="1"/>
          <p:nvPr/>
        </p:nvSpPr>
        <p:spPr>
          <a:xfrm>
            <a:off x="7624353" y="2895126"/>
            <a:ext cx="25519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/>
              <a:t>_</a:t>
            </a:r>
          </a:p>
          <a:p>
            <a:endParaRPr lang="nb-NO" sz="1200"/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4AE8FA50-2B24-F12D-F906-4846408FAF7F}"/>
              </a:ext>
            </a:extLst>
          </p:cNvPr>
          <p:cNvSpPr txBox="1"/>
          <p:nvPr/>
        </p:nvSpPr>
        <p:spPr>
          <a:xfrm>
            <a:off x="5206056" y="2809398"/>
            <a:ext cx="312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nb-NO" sz="1000" b="1"/>
              <a:t>__</a:t>
            </a:r>
          </a:p>
          <a:p>
            <a:endParaRPr lang="nb-NO" sz="1100"/>
          </a:p>
          <a:p>
            <a:endParaRPr lang="nb-NO" sz="1100"/>
          </a:p>
          <a:p>
            <a:endParaRPr lang="nb-NO" sz="1200"/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B86D7C89-B5BE-5CD3-90E1-182EE62DCFA9}"/>
              </a:ext>
            </a:extLst>
          </p:cNvPr>
          <p:cNvSpPr txBox="1"/>
          <p:nvPr/>
        </p:nvSpPr>
        <p:spPr>
          <a:xfrm>
            <a:off x="10152327" y="2876765"/>
            <a:ext cx="261610" cy="409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nb-NO" sz="1200" b="1"/>
              <a:t>_</a:t>
            </a:r>
          </a:p>
        </p:txBody>
      </p:sp>
      <p:sp>
        <p:nvSpPr>
          <p:cNvPr id="4" name="AutoShape 2" descr="By med heldekkende fyll">
            <a:extLst>
              <a:ext uri="{FF2B5EF4-FFF2-40B4-BE49-F238E27FC236}">
                <a16:creationId xmlns:a16="http://schemas.microsoft.com/office/drawing/2014/main" id="{81813FF4-C9DB-2139-53CB-A67DC6521D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027" y="431723"/>
            <a:ext cx="1560336" cy="15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5" name="Grafikk 16" descr="By med heldekkende fyll">
            <a:extLst>
              <a:ext uri="{FF2B5EF4-FFF2-40B4-BE49-F238E27FC236}">
                <a16:creationId xmlns:a16="http://schemas.microsoft.com/office/drawing/2014/main" id="{571EE93E-0346-E25F-E144-86AB307B05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630" y="1379637"/>
            <a:ext cx="1291343" cy="124464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81815717-0942-6D70-8E6C-A2D365D3E096}"/>
              </a:ext>
            </a:extLst>
          </p:cNvPr>
          <p:cNvSpPr txBox="1"/>
          <p:nvPr/>
        </p:nvSpPr>
        <p:spPr>
          <a:xfrm>
            <a:off x="-61203" y="2410237"/>
            <a:ext cx="2577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/>
              <a:t>Arbeids- og samfunnsliv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83A12594-C840-6A96-77EF-6CC5DB060DA9}"/>
              </a:ext>
            </a:extLst>
          </p:cNvPr>
          <p:cNvCxnSpPr>
            <a:cxnSpLocks/>
          </p:cNvCxnSpPr>
          <p:nvPr/>
        </p:nvCxnSpPr>
        <p:spPr>
          <a:xfrm>
            <a:off x="2545330" y="2177835"/>
            <a:ext cx="0" cy="463206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B8FC11E-9BBD-245D-DBDF-8F5D9155D5E5}"/>
              </a:ext>
            </a:extLst>
          </p:cNvPr>
          <p:cNvSpPr txBox="1"/>
          <p:nvPr/>
        </p:nvSpPr>
        <p:spPr>
          <a:xfrm>
            <a:off x="148501" y="292074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__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C7786E3-8AB4-708E-34CC-30F0F24D69B8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536FAC2-E3D2-08ED-CFD1-A7AAC9659577}"/>
              </a:ext>
            </a:extLst>
          </p:cNvPr>
          <p:cNvSpPr txBox="1"/>
          <p:nvPr/>
        </p:nvSpPr>
        <p:spPr>
          <a:xfrm>
            <a:off x="7488300" y="2346918"/>
            <a:ext cx="26607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>
                <a:cs typeface="Calibri"/>
              </a:rPr>
              <a:t>Studentdrevne arenaer </a:t>
            </a:r>
          </a:p>
        </p:txBody>
      </p:sp>
      <p:pic>
        <p:nvPicPr>
          <p:cNvPr id="11" name="Grafikk 10" descr="Bruker med heldekkende fyll">
            <a:extLst>
              <a:ext uri="{FF2B5EF4-FFF2-40B4-BE49-F238E27FC236}">
                <a16:creationId xmlns:a16="http://schemas.microsoft.com/office/drawing/2014/main" id="{D9501DE8-7379-08B3-2CB7-6AA3BBBB20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8961" y="1209534"/>
            <a:ext cx="1078982" cy="109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2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FC290-5DB8-450B-C4EC-AC9B70735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3EDECE-472D-8A05-3372-012C706AD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287"/>
            <a:ext cx="12210954" cy="671521"/>
          </a:xfrm>
        </p:spPr>
        <p:txBody>
          <a:bodyPr>
            <a:normAutofit fontScale="90000"/>
          </a:bodyPr>
          <a:lstStyle/>
          <a:p>
            <a:pPr algn="ctr"/>
            <a:r>
              <a:rPr lang="nb-NO" u="sng" dirty="0">
                <a:solidFill>
                  <a:srgbClr val="C00000"/>
                </a:solidFill>
                <a:latin typeface="Helvetica"/>
                <a:cs typeface="Helvetica"/>
              </a:rPr>
              <a:t>Studie – og karriereveileders rolle 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i å tydeliggjøre studienes relevans</a:t>
            </a:r>
            <a:b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</a:b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Når og hvordan tydeliggjøre studienes relevans for studentene</a:t>
            </a:r>
            <a:endParaRPr lang="nb-NO" sz="3200" dirty="0">
              <a:solidFill>
                <a:srgbClr val="C00000"/>
              </a:solidFill>
              <a:latin typeface="Helvetica"/>
              <a:cs typeface="Helvetica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BF5C3A9C-DD7C-30B7-326D-C0916C4F035C}"/>
              </a:ext>
            </a:extLst>
          </p:cNvPr>
          <p:cNvSpPr txBox="1"/>
          <p:nvPr/>
        </p:nvSpPr>
        <p:spPr>
          <a:xfrm>
            <a:off x="8893977" y="4337570"/>
            <a:ext cx="26607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 dirty="0">
                <a:cs typeface="Calibri"/>
              </a:rPr>
              <a:t>Studie- og karriereveileders</a:t>
            </a:r>
          </a:p>
          <a:p>
            <a:pPr algn="ctr"/>
            <a:r>
              <a:rPr lang="nb-NO" b="1" dirty="0">
                <a:cs typeface="Calibri"/>
              </a:rPr>
              <a:t>rolle</a:t>
            </a:r>
            <a:endParaRPr lang="nb-NO" dirty="0">
              <a:cs typeface="Calibri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D920EC73-E4EA-AF67-D49F-A820B33379EE}"/>
              </a:ext>
            </a:extLst>
          </p:cNvPr>
          <p:cNvSpPr txBox="1"/>
          <p:nvPr/>
        </p:nvSpPr>
        <p:spPr>
          <a:xfrm>
            <a:off x="829894" y="1440633"/>
            <a:ext cx="261610" cy="409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nb-NO" sz="1200" b="1" dirty="0"/>
              <a:t>_</a:t>
            </a:r>
          </a:p>
        </p:txBody>
      </p:sp>
      <p:sp>
        <p:nvSpPr>
          <p:cNvPr id="4" name="AutoShape 2" descr="By med heldekkende fyll">
            <a:extLst>
              <a:ext uri="{FF2B5EF4-FFF2-40B4-BE49-F238E27FC236}">
                <a16:creationId xmlns:a16="http://schemas.microsoft.com/office/drawing/2014/main" id="{D0AF22DA-70CC-EB70-9A8A-BCCDD1EBF6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027" y="431723"/>
            <a:ext cx="1560336" cy="15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1FFAACA-089B-3459-B226-8DD27FCEA2F1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2A32A93-721C-C812-421D-9CF7F28CFB95}"/>
              </a:ext>
            </a:extLst>
          </p:cNvPr>
          <p:cNvSpPr/>
          <p:nvPr/>
        </p:nvSpPr>
        <p:spPr>
          <a:xfrm>
            <a:off x="637309" y="1330036"/>
            <a:ext cx="11092873" cy="50962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Grafikk 4" descr="Lærer hunn med heldekkende fyll">
            <a:extLst>
              <a:ext uri="{FF2B5EF4-FFF2-40B4-BE49-F238E27FC236}">
                <a16:creationId xmlns:a16="http://schemas.microsoft.com/office/drawing/2014/main" id="{0DA796D1-834D-8386-60D4-94B3C611D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77042" y="2151325"/>
            <a:ext cx="1894584" cy="204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66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D625C-BD5F-E01F-07FB-35F7E0A36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50382B-9703-A372-4A0B-5D897E692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287"/>
            <a:ext cx="12210954" cy="671521"/>
          </a:xfrm>
        </p:spPr>
        <p:txBody>
          <a:bodyPr>
            <a:normAutofit fontScale="90000"/>
          </a:bodyPr>
          <a:lstStyle/>
          <a:p>
            <a:pPr algn="ctr"/>
            <a:r>
              <a:rPr lang="nb-NO" u="sng" dirty="0">
                <a:solidFill>
                  <a:srgbClr val="C00000"/>
                </a:solidFill>
                <a:latin typeface="Helvetica"/>
                <a:cs typeface="Helvetica"/>
              </a:rPr>
              <a:t>Faglærer rolle 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i å tydeliggjøre studienes relevans</a:t>
            </a:r>
            <a:b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</a:b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Når og hvordan tydeliggjøre studienes relevans for studentene</a:t>
            </a:r>
            <a:endParaRPr lang="nb-NO" sz="3200" dirty="0">
              <a:solidFill>
                <a:srgbClr val="C00000"/>
              </a:solidFill>
              <a:latin typeface="Helvetica"/>
              <a:cs typeface="Helvetica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CDEA169-DD60-1E57-4807-B6083FA2BE91}"/>
              </a:ext>
            </a:extLst>
          </p:cNvPr>
          <p:cNvSpPr txBox="1"/>
          <p:nvPr/>
        </p:nvSpPr>
        <p:spPr>
          <a:xfrm>
            <a:off x="8893977" y="4337570"/>
            <a:ext cx="26607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 dirty="0">
                <a:cs typeface="Calibri"/>
              </a:rPr>
              <a:t>Faglærere</a:t>
            </a:r>
            <a:endParaRPr lang="nb-NO" dirty="0">
              <a:cs typeface="Calibri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6FF6742D-D663-011A-07DD-8A1971387EA0}"/>
              </a:ext>
            </a:extLst>
          </p:cNvPr>
          <p:cNvSpPr txBox="1"/>
          <p:nvPr/>
        </p:nvSpPr>
        <p:spPr>
          <a:xfrm>
            <a:off x="829894" y="1440633"/>
            <a:ext cx="261610" cy="409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nb-NO" sz="1200" b="1" dirty="0"/>
              <a:t>_</a:t>
            </a:r>
          </a:p>
        </p:txBody>
      </p:sp>
      <p:sp>
        <p:nvSpPr>
          <p:cNvPr id="4" name="AutoShape 2" descr="By med heldekkende fyll">
            <a:extLst>
              <a:ext uri="{FF2B5EF4-FFF2-40B4-BE49-F238E27FC236}">
                <a16:creationId xmlns:a16="http://schemas.microsoft.com/office/drawing/2014/main" id="{FC794EF3-078A-3291-4325-AEF1EA0BCC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027" y="431723"/>
            <a:ext cx="1560336" cy="15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ACB0C00-846C-F881-21AD-E1A39F7CF501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1BC71A13-B423-4A3D-DBE2-31387CBE710E}"/>
              </a:ext>
            </a:extLst>
          </p:cNvPr>
          <p:cNvSpPr/>
          <p:nvPr/>
        </p:nvSpPr>
        <p:spPr>
          <a:xfrm>
            <a:off x="637309" y="1330036"/>
            <a:ext cx="11092873" cy="50962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 descr="Klasserom med heldekkende fyll">
            <a:extLst>
              <a:ext uri="{FF2B5EF4-FFF2-40B4-BE49-F238E27FC236}">
                <a16:creationId xmlns:a16="http://schemas.microsoft.com/office/drawing/2014/main" id="{BAB39C1D-A303-3E3D-1E88-60D0D88EA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00594" y="1992059"/>
            <a:ext cx="2530177" cy="253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53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E157F-AF3B-7919-FAB8-FD9D82AC2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7957C9-D5E2-3093-C14A-ED33BE878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287"/>
            <a:ext cx="12210954" cy="671521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Studentens egne rolle i å bli bevisst på studienes relevans</a:t>
            </a:r>
            <a:b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</a:b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Når og hvordan tydeliggjøre studentenes eget ansvar?</a:t>
            </a:r>
            <a:endParaRPr lang="nb-NO" sz="3200" dirty="0">
              <a:solidFill>
                <a:srgbClr val="C00000"/>
              </a:solidFill>
              <a:latin typeface="Helvetica"/>
              <a:cs typeface="Helvetica"/>
            </a:endParaRPr>
          </a:p>
        </p:txBody>
      </p:sp>
      <p:pic>
        <p:nvPicPr>
          <p:cNvPr id="14" name="Grafikk 13" descr="Bruker med heldekkende fyll">
            <a:extLst>
              <a:ext uri="{FF2B5EF4-FFF2-40B4-BE49-F238E27FC236}">
                <a16:creationId xmlns:a16="http://schemas.microsoft.com/office/drawing/2014/main" id="{C287588E-3ECB-ED74-E24A-00F18B070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7482" y="1872350"/>
            <a:ext cx="2800205" cy="2855603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03AA3E8C-C7FF-42B4-83AE-40CA79B3A5C4}"/>
              </a:ext>
            </a:extLst>
          </p:cNvPr>
          <p:cNvSpPr txBox="1"/>
          <p:nvPr/>
        </p:nvSpPr>
        <p:spPr>
          <a:xfrm>
            <a:off x="8858891" y="4688041"/>
            <a:ext cx="26607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>
                <a:cs typeface="Calibri"/>
              </a:rPr>
              <a:t>Studentenes eget ansvar</a:t>
            </a:r>
            <a:r>
              <a:rPr lang="nb-NO">
                <a:cs typeface="Calibri"/>
              </a:rPr>
              <a:t> 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4F5183A-6548-B655-57F4-B83787387088}"/>
              </a:ext>
            </a:extLst>
          </p:cNvPr>
          <p:cNvSpPr txBox="1"/>
          <p:nvPr/>
        </p:nvSpPr>
        <p:spPr>
          <a:xfrm>
            <a:off x="829894" y="1440633"/>
            <a:ext cx="261610" cy="40998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nb-NO" sz="1200" b="1" dirty="0"/>
              <a:t>_</a:t>
            </a:r>
          </a:p>
        </p:txBody>
      </p:sp>
      <p:sp>
        <p:nvSpPr>
          <p:cNvPr id="4" name="AutoShape 2" descr="By med heldekkende fyll">
            <a:extLst>
              <a:ext uri="{FF2B5EF4-FFF2-40B4-BE49-F238E27FC236}">
                <a16:creationId xmlns:a16="http://schemas.microsoft.com/office/drawing/2014/main" id="{98046010-9AE7-677F-D96B-0E92503F2A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027" y="431723"/>
            <a:ext cx="1560336" cy="15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EF342B1-C8F3-A095-B36A-D7E9758A57BB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3A52D6F-890F-AF0B-1DB9-2C2DA3CD9FC9}"/>
              </a:ext>
            </a:extLst>
          </p:cNvPr>
          <p:cNvSpPr/>
          <p:nvPr/>
        </p:nvSpPr>
        <p:spPr>
          <a:xfrm>
            <a:off x="637309" y="1330036"/>
            <a:ext cx="11092873" cy="50962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4744CA7-FAAB-2AE6-0217-5EDB99C7B785}"/>
              </a:ext>
            </a:extLst>
          </p:cNvPr>
          <p:cNvSpPr txBox="1"/>
          <p:nvPr/>
        </p:nvSpPr>
        <p:spPr>
          <a:xfrm>
            <a:off x="9474696" y="159003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?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A5DFBDB-E0F9-1CD2-BD3E-EDA895C15D76}"/>
              </a:ext>
            </a:extLst>
          </p:cNvPr>
          <p:cNvSpPr txBox="1"/>
          <p:nvPr/>
        </p:nvSpPr>
        <p:spPr>
          <a:xfrm>
            <a:off x="9835704" y="1330036"/>
            <a:ext cx="4000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000"/>
              <a:t>?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C28FCDA-562F-C33C-BF0F-5391AED0E711}"/>
              </a:ext>
            </a:extLst>
          </p:cNvPr>
          <p:cNvSpPr txBox="1"/>
          <p:nvPr/>
        </p:nvSpPr>
        <p:spPr>
          <a:xfrm>
            <a:off x="10690889" y="185061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?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652E4E0-4193-3045-08D7-463DD9F73C57}"/>
              </a:ext>
            </a:extLst>
          </p:cNvPr>
          <p:cNvSpPr txBox="1"/>
          <p:nvPr/>
        </p:nvSpPr>
        <p:spPr>
          <a:xfrm>
            <a:off x="10239952" y="153673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?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E34D136-F005-FC11-2686-C6226385792A}"/>
              </a:ext>
            </a:extLst>
          </p:cNvPr>
          <p:cNvSpPr txBox="1"/>
          <p:nvPr/>
        </p:nvSpPr>
        <p:spPr>
          <a:xfrm>
            <a:off x="9545782" y="196236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?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A26A98C-0685-F3C8-099A-8FC232CFC829}"/>
              </a:ext>
            </a:extLst>
          </p:cNvPr>
          <p:cNvSpPr txBox="1"/>
          <p:nvPr/>
        </p:nvSpPr>
        <p:spPr>
          <a:xfrm>
            <a:off x="9307042" y="180739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?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8751AFB-E646-68F0-83F4-1529834BA21B}"/>
              </a:ext>
            </a:extLst>
          </p:cNvPr>
          <p:cNvSpPr txBox="1"/>
          <p:nvPr/>
        </p:nvSpPr>
        <p:spPr>
          <a:xfrm>
            <a:off x="10255451" y="1753666"/>
            <a:ext cx="4000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00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16148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E10DA-568E-AF26-BBE2-FE0BB4D3F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F480CF-C225-596E-B05F-A36EB4430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287"/>
            <a:ext cx="12210954" cy="671521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Hvordan kan </a:t>
            </a:r>
            <a:r>
              <a:rPr lang="nb-NO" u="sng" dirty="0">
                <a:solidFill>
                  <a:srgbClr val="C00000"/>
                </a:solidFill>
                <a:latin typeface="Helvetica"/>
                <a:cs typeface="Helvetica"/>
              </a:rPr>
              <a:t>rekrutteringsteamet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 gi støtte til ansatte </a:t>
            </a:r>
            <a:b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</a:b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i arbeidet med å styrke studienes arbeidslivsrelevans?</a:t>
            </a:r>
            <a:endParaRPr lang="nb-NO" sz="3200" dirty="0">
              <a:solidFill>
                <a:srgbClr val="C00000"/>
              </a:solidFill>
              <a:latin typeface="Helvetica"/>
              <a:cs typeface="Helvetica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2E8FEF6A-D165-A522-EB17-A98CCCFB875A}"/>
              </a:ext>
            </a:extLst>
          </p:cNvPr>
          <p:cNvSpPr txBox="1"/>
          <p:nvPr/>
        </p:nvSpPr>
        <p:spPr>
          <a:xfrm>
            <a:off x="8858891" y="4465292"/>
            <a:ext cx="287129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 dirty="0">
                <a:cs typeface="Calibri"/>
              </a:rPr>
              <a:t>Rekrutteringsteamet </a:t>
            </a:r>
          </a:p>
          <a:p>
            <a:pPr algn="ctr"/>
            <a:r>
              <a:rPr lang="nb-NO" b="1" dirty="0">
                <a:cs typeface="Calibri"/>
              </a:rPr>
              <a:t>Kommunikasjonsavdelingen</a:t>
            </a:r>
            <a:endParaRPr lang="nb-NO" dirty="0">
              <a:cs typeface="Calibri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2CBE54AE-E929-3287-A483-AC6F461C1A5C}"/>
              </a:ext>
            </a:extLst>
          </p:cNvPr>
          <p:cNvSpPr txBox="1"/>
          <p:nvPr/>
        </p:nvSpPr>
        <p:spPr>
          <a:xfrm>
            <a:off x="829894" y="1440633"/>
            <a:ext cx="7498463" cy="302608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Råd og støtte til markedsførings- og rekrutteringsarbeidet til studiet</a:t>
            </a: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nb-NO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Maler og støttemateriale tilgjengeliggjort på nettsiden deres</a:t>
            </a: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nb-NO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Hjelp og støtte i arbeid med studieprogrammets nettsider </a:t>
            </a: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nb-NO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Hvordan tydeliggjøre studienes relevans for arbeidslivet på nettsidene </a:t>
            </a: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nb-NO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Hvordan få fram hvordan kompetansen kan brukes i videre jobb og karriere</a:t>
            </a:r>
          </a:p>
          <a:p>
            <a:pPr algn="l" rtl="0" fontAlgn="base">
              <a:lnSpc>
                <a:spcPts val="1650"/>
              </a:lnSpc>
            </a:pPr>
            <a:endParaRPr lang="nb-NO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Hjelp til å lage gode karriereintervju</a:t>
            </a:r>
          </a:p>
          <a:p>
            <a:pPr marL="285750" indent="-285750"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nb-NO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200000"/>
              </a:lnSpc>
            </a:pPr>
            <a:r>
              <a:rPr lang="nb-NO" sz="1200" b="1" dirty="0"/>
              <a:t>_</a:t>
            </a:r>
          </a:p>
        </p:txBody>
      </p:sp>
      <p:sp>
        <p:nvSpPr>
          <p:cNvPr id="4" name="AutoShape 2" descr="By med heldekkende fyll">
            <a:extLst>
              <a:ext uri="{FF2B5EF4-FFF2-40B4-BE49-F238E27FC236}">
                <a16:creationId xmlns:a16="http://schemas.microsoft.com/office/drawing/2014/main" id="{C4E0855C-F8C7-4630-3640-2D2868EA62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027" y="431723"/>
            <a:ext cx="1560336" cy="15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30F3306-D642-5DAA-DA84-882D8A6C9B44}"/>
              </a:ext>
            </a:extLst>
          </p:cNvPr>
          <p:cNvSpPr txBox="1"/>
          <p:nvPr/>
        </p:nvSpPr>
        <p:spPr>
          <a:xfrm>
            <a:off x="148501" y="292074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__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8843041-6470-D712-C3BC-34AD5CEACA64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F990AF-90D2-5EEB-A264-DC016CDD7A44}"/>
              </a:ext>
            </a:extLst>
          </p:cNvPr>
          <p:cNvSpPr/>
          <p:nvPr/>
        </p:nvSpPr>
        <p:spPr>
          <a:xfrm>
            <a:off x="637309" y="1330036"/>
            <a:ext cx="11092873" cy="50962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 descr="Megafon med heldekkende fyll">
            <a:extLst>
              <a:ext uri="{FF2B5EF4-FFF2-40B4-BE49-F238E27FC236}">
                <a16:creationId xmlns:a16="http://schemas.microsoft.com/office/drawing/2014/main" id="{8438508D-7CF7-749B-AFB0-20BEA5A74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37651" y="1947770"/>
            <a:ext cx="2222954" cy="222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9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9F776-E413-567F-CB4D-91B7EF065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8EAFB8-270D-06A5-11A7-64EBADDF1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287"/>
            <a:ext cx="12210954" cy="671521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Hvordan kan </a:t>
            </a:r>
            <a:r>
              <a:rPr lang="nb-NO" u="sng" dirty="0" err="1">
                <a:solidFill>
                  <a:srgbClr val="C00000"/>
                </a:solidFill>
                <a:latin typeface="Helvetica"/>
                <a:cs typeface="Helvetica"/>
              </a:rPr>
              <a:t>alumnikoordinator</a:t>
            </a:r>
            <a:r>
              <a:rPr lang="nb-NO" u="sng" dirty="0">
                <a:solidFill>
                  <a:srgbClr val="C00000"/>
                </a:solidFill>
                <a:latin typeface="Helvetica"/>
                <a:cs typeface="Helvetica"/>
              </a:rPr>
              <a:t>/alumner 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gi støtte til ansatte </a:t>
            </a:r>
            <a:b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</a:b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i arbeidet med å styrke studienes arbeidslivsrelevans?</a:t>
            </a:r>
            <a:endParaRPr lang="nb-NO" sz="3200" dirty="0">
              <a:solidFill>
                <a:srgbClr val="C00000"/>
              </a:solidFill>
              <a:latin typeface="Helvetica"/>
              <a:cs typeface="Helvetica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43D77411-44EA-CCE7-9D4C-12F5A5EE2B90}"/>
              </a:ext>
            </a:extLst>
          </p:cNvPr>
          <p:cNvSpPr txBox="1"/>
          <p:nvPr/>
        </p:nvSpPr>
        <p:spPr>
          <a:xfrm>
            <a:off x="8858891" y="4688041"/>
            <a:ext cx="266071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 dirty="0">
                <a:cs typeface="Calibri"/>
              </a:rPr>
              <a:t>UiA </a:t>
            </a:r>
            <a:r>
              <a:rPr lang="nb-NO" b="1" dirty="0" err="1">
                <a:cs typeface="Calibri"/>
              </a:rPr>
              <a:t>Alumnikoordinator</a:t>
            </a:r>
            <a:endParaRPr lang="nb-NO" b="1" dirty="0">
              <a:cs typeface="Calibri"/>
            </a:endParaRPr>
          </a:p>
          <a:p>
            <a:pPr algn="ctr"/>
            <a:r>
              <a:rPr lang="nb-NO" b="1" dirty="0">
                <a:cs typeface="Calibri"/>
              </a:rPr>
              <a:t>UiA Alumner</a:t>
            </a:r>
            <a:endParaRPr lang="nb-NO" dirty="0">
              <a:cs typeface="Calibri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0E3CDE5B-FCEE-F605-9993-38554FE1FECC}"/>
              </a:ext>
            </a:extLst>
          </p:cNvPr>
          <p:cNvSpPr txBox="1"/>
          <p:nvPr/>
        </p:nvSpPr>
        <p:spPr>
          <a:xfrm>
            <a:off x="867195" y="1167365"/>
            <a:ext cx="8351838" cy="503535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Tilgang til </a:t>
            </a:r>
            <a:r>
              <a:rPr lang="nb-NO" dirty="0" err="1">
                <a:solidFill>
                  <a:srgbClr val="000000"/>
                </a:solidFill>
                <a:latin typeface="Calibri" panose="020F0502020204030204" pitchFamily="34" charset="0"/>
              </a:rPr>
              <a:t>Alumnilister</a:t>
            </a: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 fra Mira hvor og med hva jobber våre tidligere studenter?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Nettverksbygging mellom alumner, fagmiljø og studieprogram 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Tilrettelegge møteplasser mellom tidligere og eksisterende studenter 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Alumner som rollemodell, bygger bro og viser arbeidslivets muligheter for studenter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Alumner som mentorer for nåværende studenter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Alumner som gjesteforelesere i relevante emner 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srgbClr val="000000"/>
                </a:solidFill>
                <a:latin typeface="Calibri" panose="020F0502020204030204" pitchFamily="34" charset="0"/>
              </a:rPr>
              <a:t>Alumni</a:t>
            </a: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 som casepartnere i undervisning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Fag – bransjedager der alumnene bidrar inn i paneler mm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Speed matching </a:t>
            </a:r>
            <a:r>
              <a:rPr lang="nb-NO" dirty="0" err="1">
                <a:solidFill>
                  <a:srgbClr val="000000"/>
                </a:solidFill>
                <a:latin typeface="Calibri" panose="020F0502020204030204" pitchFamily="34" charset="0"/>
              </a:rPr>
              <a:t>bedriftspresenasjon</a:t>
            </a: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  – studenter som formidler egen kompetanse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srgbClr val="000000"/>
                </a:solidFill>
                <a:latin typeface="Calibri" panose="020F0502020204030204" pitchFamily="34" charset="0"/>
              </a:rPr>
              <a:t>Alumnidrevne</a:t>
            </a: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 workshoper om arbeidslivsrelevant kompetanse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Alumner som døråpnere for studentsamarbeid med arbeidslivet 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Og mye mer…Hør gjerne med Stina Ask Mikkelsen for mer info</a:t>
            </a:r>
          </a:p>
        </p:txBody>
      </p:sp>
      <p:sp>
        <p:nvSpPr>
          <p:cNvPr id="4" name="AutoShape 2" descr="By med heldekkende fyll">
            <a:extLst>
              <a:ext uri="{FF2B5EF4-FFF2-40B4-BE49-F238E27FC236}">
                <a16:creationId xmlns:a16="http://schemas.microsoft.com/office/drawing/2014/main" id="{CBFF81C7-08F0-9DBA-0D8C-5DE8B5D92E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027" y="431723"/>
            <a:ext cx="1560336" cy="15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9D4397A-C033-3CE0-D0AE-15B13A6126D1}"/>
              </a:ext>
            </a:extLst>
          </p:cNvPr>
          <p:cNvSpPr txBox="1"/>
          <p:nvPr/>
        </p:nvSpPr>
        <p:spPr>
          <a:xfrm>
            <a:off x="148501" y="292074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__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51FFD37-C81F-F2E3-57C8-D1EC96B84B0E}"/>
              </a:ext>
            </a:extLst>
          </p:cNvPr>
          <p:cNvSpPr/>
          <p:nvPr/>
        </p:nvSpPr>
        <p:spPr>
          <a:xfrm>
            <a:off x="637309" y="943808"/>
            <a:ext cx="11092873" cy="54824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 descr="Håndtrykk med heldekkende fyll">
            <a:extLst>
              <a:ext uri="{FF2B5EF4-FFF2-40B4-BE49-F238E27FC236}">
                <a16:creationId xmlns:a16="http://schemas.microsoft.com/office/drawing/2014/main" id="{AF71D5DE-FE04-D8D2-B7B8-F97BFFB2F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21452" y="2656264"/>
            <a:ext cx="1814186" cy="181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2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84684-E7F0-E72A-65F4-5D8B8D1D4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860604-955B-1CDC-FE95-A3EB06C3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287"/>
            <a:ext cx="12210954" cy="671521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Hvordan kan </a:t>
            </a:r>
            <a:r>
              <a:rPr lang="nb-NO" u="sng" dirty="0">
                <a:solidFill>
                  <a:srgbClr val="C00000"/>
                </a:solidFill>
                <a:latin typeface="Helvetica"/>
                <a:cs typeface="Helvetica"/>
              </a:rPr>
              <a:t>UiA Karriere 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gi støtte til ansatte </a:t>
            </a:r>
            <a:b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</a:b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i arbeidet med å styrke studienes arbeidslivsrelevans?</a:t>
            </a:r>
            <a:endParaRPr lang="nb-NO" sz="3200" dirty="0">
              <a:solidFill>
                <a:srgbClr val="C00000"/>
              </a:solidFill>
              <a:latin typeface="Helvetica"/>
              <a:cs typeface="Helvetica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A8AA2CD4-90E8-7143-08BF-CAC414B3F0A4}"/>
              </a:ext>
            </a:extLst>
          </p:cNvPr>
          <p:cNvSpPr txBox="1"/>
          <p:nvPr/>
        </p:nvSpPr>
        <p:spPr>
          <a:xfrm>
            <a:off x="8858891" y="4688041"/>
            <a:ext cx="266071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 dirty="0">
                <a:cs typeface="Calibri"/>
              </a:rPr>
              <a:t>UiA Karriere</a:t>
            </a:r>
            <a:endParaRPr lang="nb-NO" dirty="0">
              <a:cs typeface="Calibri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1EB7821-BE81-27D3-9AB8-C81AFE4F0844}"/>
              </a:ext>
            </a:extLst>
          </p:cNvPr>
          <p:cNvSpPr txBox="1"/>
          <p:nvPr/>
        </p:nvSpPr>
        <p:spPr>
          <a:xfrm>
            <a:off x="829894" y="1440633"/>
            <a:ext cx="9097683" cy="456496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Utvikler ressurssiden for å styrke studienes arbeidslivsrelevan</a:t>
            </a: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s løpende</a:t>
            </a:r>
            <a:endParaRPr lang="nb-NO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Samle innsikt fra sektoren om relevante tiltak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og</a:t>
            </a:r>
            <a:r>
              <a:rPr lang="en-US" sz="120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idra i utvikling av tverrsektorielle tiltak 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nb-NO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Samle innsikt om arbeidslivets behov for kompetanse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 på et generelt nivå </a:t>
            </a:r>
            <a:endParaRPr lang="nb-NO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K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urs og kompetanseheving for vitenskapelige og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adminstrative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nb-NO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Bidra på større workshops rettet mot ansatte​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Leverer innholdsdeler på arbeidslivsdager, Karrieredager 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nb-NO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Bidra på større workshoper rettet mot studenter om karrierelæring/ karrierebevissthet</a:t>
            </a:r>
            <a:endParaRPr lang="nb-NO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Bistå med faglig innsikt i utarbeidelse og pilotering av relevante tiltak på fakulteter/LU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nb-NO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Bidra til utviklingsarbeid på UiA på fagfeltet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arbeidslivsrelevans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karrierelæring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og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veiledning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Utredninger og evalueringer, spørreundersøkelser på det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karrierefalige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feltet</a:t>
            </a:r>
            <a:endParaRPr lang="en-US" sz="12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>
              <a:lnSpc>
                <a:spcPct val="200000"/>
              </a:lnSpc>
            </a:pPr>
            <a:r>
              <a:rPr lang="nb-NO" sz="1200" b="1" dirty="0"/>
              <a:t>_</a:t>
            </a:r>
          </a:p>
        </p:txBody>
      </p:sp>
      <p:sp>
        <p:nvSpPr>
          <p:cNvPr id="4" name="AutoShape 2" descr="By med heldekkende fyll">
            <a:extLst>
              <a:ext uri="{FF2B5EF4-FFF2-40B4-BE49-F238E27FC236}">
                <a16:creationId xmlns:a16="http://schemas.microsoft.com/office/drawing/2014/main" id="{3EF65502-C56C-8C84-DFF5-F8FD3685B4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027" y="431723"/>
            <a:ext cx="1560336" cy="15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DC36CCD-A018-27BF-8C24-F24AB059E298}"/>
              </a:ext>
            </a:extLst>
          </p:cNvPr>
          <p:cNvSpPr txBox="1"/>
          <p:nvPr/>
        </p:nvSpPr>
        <p:spPr>
          <a:xfrm>
            <a:off x="148501" y="292074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__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928040D-2757-144B-C333-C3DAA016EA12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D4890CA-CB2B-4F15-2F28-693E3CF421D4}"/>
              </a:ext>
            </a:extLst>
          </p:cNvPr>
          <p:cNvSpPr/>
          <p:nvPr/>
        </p:nvSpPr>
        <p:spPr>
          <a:xfrm>
            <a:off x="637309" y="1330036"/>
            <a:ext cx="11092873" cy="50962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 descr="Lærer hunn med heldekkende fyll">
            <a:extLst>
              <a:ext uri="{FF2B5EF4-FFF2-40B4-BE49-F238E27FC236}">
                <a16:creationId xmlns:a16="http://schemas.microsoft.com/office/drawing/2014/main" id="{334488F5-2F9E-FB2C-7344-26C85FA6B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955" y="2245130"/>
            <a:ext cx="2087650" cy="224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6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0863B-7154-7CCC-EB33-54DABBDF1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40DF7C-B915-55EB-93B3-F1405D8CE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287"/>
            <a:ext cx="12210954" cy="671521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Hvordan kan </a:t>
            </a:r>
            <a:r>
              <a:rPr lang="nb-NO" u="sng" dirty="0">
                <a:solidFill>
                  <a:srgbClr val="C00000"/>
                </a:solidFill>
                <a:latin typeface="Helvetica"/>
                <a:cs typeface="Helvetica"/>
              </a:rPr>
              <a:t>Pedagogisk utviklingssenter (PULS) </a:t>
            </a: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gi støtte til ansatte </a:t>
            </a:r>
            <a:b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</a:br>
            <a:r>
              <a:rPr lang="nb-NO" dirty="0">
                <a:solidFill>
                  <a:srgbClr val="C00000"/>
                </a:solidFill>
                <a:latin typeface="Helvetica"/>
                <a:cs typeface="Helvetica"/>
              </a:rPr>
              <a:t>i arbeidet med å styrke studienes arbeidslivsrelevans?</a:t>
            </a:r>
            <a:endParaRPr lang="nb-NO" sz="3200" dirty="0">
              <a:solidFill>
                <a:srgbClr val="C00000"/>
              </a:solidFill>
              <a:latin typeface="Helvetica"/>
              <a:cs typeface="Helvetica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D923858A-46BC-585C-2C62-461AFB1270C8}"/>
              </a:ext>
            </a:extLst>
          </p:cNvPr>
          <p:cNvSpPr txBox="1"/>
          <p:nvPr/>
        </p:nvSpPr>
        <p:spPr>
          <a:xfrm>
            <a:off x="8858891" y="4688041"/>
            <a:ext cx="26607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b="1" dirty="0">
                <a:cs typeface="Calibri"/>
              </a:rPr>
              <a:t>Pedagogisk utviklingssenter</a:t>
            </a:r>
          </a:p>
          <a:p>
            <a:pPr algn="ctr"/>
            <a:r>
              <a:rPr lang="nb-NO" b="1" dirty="0">
                <a:cs typeface="Calibri"/>
              </a:rPr>
              <a:t>PULS</a:t>
            </a:r>
            <a:endParaRPr lang="nb-NO" dirty="0">
              <a:cs typeface="Calibri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B2BDA504-021D-37FB-751D-A9182EA3D3C5}"/>
              </a:ext>
            </a:extLst>
          </p:cNvPr>
          <p:cNvSpPr txBox="1"/>
          <p:nvPr/>
        </p:nvSpPr>
        <p:spPr>
          <a:xfrm>
            <a:off x="829894" y="1440633"/>
            <a:ext cx="8635569" cy="171136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Tildeler PRUK midler og </a:t>
            </a:r>
            <a:r>
              <a:rPr lang="nb-NO" dirty="0" err="1">
                <a:solidFill>
                  <a:srgbClr val="000000"/>
                </a:solidFill>
                <a:latin typeface="Calibri" panose="020F0502020204030204" pitchFamily="34" charset="0"/>
              </a:rPr>
              <a:t>fasiliterer</a:t>
            </a: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 arenaer for erfaringsdeling fra de som har fått midler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Kurs og kompetanseheving for ansatte i pedagogisk utvikling av studiene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Støtte til å designe og videreutvikle undervisningen 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</a:rPr>
              <a:t>Støtte til å bruke fysiske og digitale verktøy for studentaktiv læring </a:t>
            </a:r>
          </a:p>
        </p:txBody>
      </p:sp>
      <p:sp>
        <p:nvSpPr>
          <p:cNvPr id="4" name="AutoShape 2" descr="By med heldekkende fyll">
            <a:extLst>
              <a:ext uri="{FF2B5EF4-FFF2-40B4-BE49-F238E27FC236}">
                <a16:creationId xmlns:a16="http://schemas.microsoft.com/office/drawing/2014/main" id="{76E94226-553E-D4F1-8B2C-C5F272C118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027" y="431723"/>
            <a:ext cx="1560336" cy="15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F2DCFFB-86DE-E3AC-0DF8-9A0251E9DBDA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790A0B6-8FBF-9843-65D3-0F671AF5ED73}"/>
              </a:ext>
            </a:extLst>
          </p:cNvPr>
          <p:cNvSpPr/>
          <p:nvPr/>
        </p:nvSpPr>
        <p:spPr>
          <a:xfrm>
            <a:off x="637309" y="1330036"/>
            <a:ext cx="11092873" cy="50962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 descr="Lærer hunn med heldekkende fyll">
            <a:extLst>
              <a:ext uri="{FF2B5EF4-FFF2-40B4-BE49-F238E27FC236}">
                <a16:creationId xmlns:a16="http://schemas.microsoft.com/office/drawing/2014/main" id="{B95E1FAB-AF46-7BD2-8B88-F3A052B77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3793" y="2328899"/>
            <a:ext cx="2087650" cy="224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31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 descr="Skål med heldekkende fyll">
            <a:extLst>
              <a:ext uri="{FF2B5EF4-FFF2-40B4-BE49-F238E27FC236}">
                <a16:creationId xmlns:a16="http://schemas.microsoft.com/office/drawing/2014/main" id="{25E9496F-8905-5BD1-61E2-BF5E2F650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01899" y="2138964"/>
            <a:ext cx="2884701" cy="2884701"/>
          </a:xfrm>
          <a:prstGeom prst="rect">
            <a:avLst/>
          </a:prstGeom>
        </p:spPr>
      </p:pic>
      <p:sp>
        <p:nvSpPr>
          <p:cNvPr id="6" name="Tittel 2">
            <a:extLst>
              <a:ext uri="{FF2B5EF4-FFF2-40B4-BE49-F238E27FC236}">
                <a16:creationId xmlns:a16="http://schemas.microsoft.com/office/drawing/2014/main" id="{B907E25C-4CD3-E016-341C-DD36DB709CBC}"/>
              </a:ext>
            </a:extLst>
          </p:cNvPr>
          <p:cNvSpPr txBox="1">
            <a:spLocks/>
          </p:cNvSpPr>
          <p:nvPr/>
        </p:nvSpPr>
        <p:spPr>
          <a:xfrm>
            <a:off x="-130628" y="933612"/>
            <a:ext cx="12192000" cy="1009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sz="3200">
                <a:latin typeface="Helvetica"/>
                <a:cs typeface="Helvetica"/>
              </a:rPr>
              <a:t>Potensialet i tettere samarbeid for å lykkes enda bedre</a:t>
            </a:r>
            <a:endParaRPr lang="nb-NO"/>
          </a:p>
          <a:p>
            <a:r>
              <a:rPr lang="nb-NO" sz="3200">
                <a:latin typeface="Helvetica"/>
                <a:cs typeface="Helvetica"/>
              </a:rPr>
              <a:t>	</a:t>
            </a:r>
            <a:endParaRPr lang="nb-NO" sz="3200">
              <a:cs typeface="Helvetica" pitchFamily="2" charset="0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8D959AF-2A74-3F12-AE12-57313136998D}"/>
              </a:ext>
            </a:extLst>
          </p:cNvPr>
          <p:cNvSpPr txBox="1"/>
          <p:nvPr/>
        </p:nvSpPr>
        <p:spPr>
          <a:xfrm>
            <a:off x="266218" y="5879939"/>
            <a:ext cx="1388962" cy="763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561077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" id="{80B9DA86-C311-C84B-BADD-A6CD56C87D59}" vid="{F8D99F62-3FE0-5A48-9A27-EA185DC1C2B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b27c99-3bcc-41b6-a7f2-2731cee34cb0">
      <Terms xmlns="http://schemas.microsoft.com/office/infopath/2007/PartnerControls"/>
    </lcf76f155ced4ddcb4097134ff3c332f>
    <TaxCatchAll xmlns="ed201304-e8f3-4127-8f62-c7753d2cf2e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2CB7CE7C297B46A5EEB450701DA765" ma:contentTypeVersion="16" ma:contentTypeDescription="Opprett et nytt dokument." ma:contentTypeScope="" ma:versionID="1bf1e05342b12dd8b462cdcedc276be2">
  <xsd:schema xmlns:xsd="http://www.w3.org/2001/XMLSchema" xmlns:xs="http://www.w3.org/2001/XMLSchema" xmlns:p="http://schemas.microsoft.com/office/2006/metadata/properties" xmlns:ns2="d6b27c99-3bcc-41b6-a7f2-2731cee34cb0" xmlns:ns3="ed201304-e8f3-4127-8f62-c7753d2cf2ee" targetNamespace="http://schemas.microsoft.com/office/2006/metadata/properties" ma:root="true" ma:fieldsID="c9f75e4043d2e3067f18dd1dbae1569a" ns2:_="" ns3:_="">
    <xsd:import namespace="d6b27c99-3bcc-41b6-a7f2-2731cee34cb0"/>
    <xsd:import namespace="ed201304-e8f3-4127-8f62-c7753d2cf2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27c99-3bcc-41b6-a7f2-2731cee34c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01304-e8f3-4127-8f62-c7753d2cf2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5f3a0ad3-1f6d-48c7-be46-4cfebbf222f8}" ma:internalName="TaxCatchAll" ma:showField="CatchAllData" ma:web="ed201304-e8f3-4127-8f62-c7753d2cf2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56F359-4ECB-40FF-B7B4-04BA34A6755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ed201304-e8f3-4127-8f62-c7753d2cf2ee"/>
    <ds:schemaRef ds:uri="http://purl.org/dc/elements/1.1/"/>
    <ds:schemaRef ds:uri="http://schemas.microsoft.com/office/2006/metadata/properties"/>
    <ds:schemaRef ds:uri="http://schemas.microsoft.com/office/infopath/2007/PartnerControls"/>
    <ds:schemaRef ds:uri="d6b27c99-3bcc-41b6-a7f2-2731cee34cb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77B9FA2-5367-47C5-95E7-495BAB4707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FC4C52-9311-41BE-A475-706BC1E8B3D3}">
  <ds:schemaRefs>
    <ds:schemaRef ds:uri="d6b27c99-3bcc-41b6-a7f2-2731cee34cb0"/>
    <ds:schemaRef ds:uri="ed201304-e8f3-4127-8f62-c7753d2cf2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UiA - Lys</Template>
  <TotalTime>0</TotalTime>
  <Words>1143</Words>
  <Application>Microsoft Office PowerPoint</Application>
  <PresentationFormat>Widescreen</PresentationFormat>
  <Paragraphs>136</Paragraphs>
  <Slides>10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arial</vt:lpstr>
      <vt:lpstr>Calibri</vt:lpstr>
      <vt:lpstr>Helvetica</vt:lpstr>
      <vt:lpstr>Segoe UI</vt:lpstr>
      <vt:lpstr>UiA - Lys</vt:lpstr>
      <vt:lpstr>Mange roller er sentrale for å lykkes   </vt:lpstr>
      <vt:lpstr>Attraktive og relevante kandidater for arbeids- og samfunnslivet Hvordan kan disse ulike rollene bidra inn?</vt:lpstr>
      <vt:lpstr>Studie – og karriereveileders rolle i å tydeliggjøre studienes relevans Når og hvordan tydeliggjøre studienes relevans for studentene</vt:lpstr>
      <vt:lpstr>Faglærer rolle i å tydeliggjøre studienes relevans Når og hvordan tydeliggjøre studienes relevans for studentene</vt:lpstr>
      <vt:lpstr>Studentens egne rolle i å bli bevisst på studienes relevans Når og hvordan tydeliggjøre studentenes eget ansvar?</vt:lpstr>
      <vt:lpstr>Hvordan kan rekrutteringsteamet gi støtte til ansatte  i arbeidet med å styrke studienes arbeidslivsrelevans?</vt:lpstr>
      <vt:lpstr>Hvordan kan alumnikoordinator/alumner gi støtte til ansatte  i arbeidet med å styrke studienes arbeidslivsrelevans?</vt:lpstr>
      <vt:lpstr>Hvordan kan UiA Karriere gi støtte til ansatte  i arbeidet med å styrke studienes arbeidslivsrelevans?</vt:lpstr>
      <vt:lpstr>Hvordan kan Pedagogisk utviklingssenter (PULS) gi støtte til ansatte  i arbeidet med å styrke studienes arbeidslivsrelevans?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Eikeland Fiskå</dc:creator>
  <cp:lastModifiedBy>Merethe Anette Ryen</cp:lastModifiedBy>
  <cp:revision>15</cp:revision>
  <dcterms:created xsi:type="dcterms:W3CDTF">2025-01-14T09:08:12Z</dcterms:created>
  <dcterms:modified xsi:type="dcterms:W3CDTF">2025-05-29T20:35:51Z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0x0101000A2CB7CE7C297B46A5EEB450701DA765</vt:lpwstr>
  </property>
  <property fmtid="{D5CDD505-2E9C-101B-9397-08002B2CF9AE}" pid="3" name="MediaServiceImageTags">
    <vt:lpwstr/>
  </property>
  <property fmtid="{D5CDD505-2E9C-101B-9397-08002B2CF9AE}" pid="4" name="MSIP_Label_695cf23d-70b0-4a80-9221-1d774ac27fb2_Enabled">
    <vt:lpwstr>true</vt:lpwstr>
  </property>
  <property fmtid="{D5CDD505-2E9C-101B-9397-08002B2CF9AE}" pid="5" name="MSIP_Label_695cf23d-70b0-4a80-9221-1d774ac27fb2_SetDate">
    <vt:lpwstr>2025-02-27T09:39:45Z</vt:lpwstr>
  </property>
  <property fmtid="{D5CDD505-2E9C-101B-9397-08002B2CF9AE}" pid="6" name="MSIP_Label_695cf23d-70b0-4a80-9221-1d774ac27fb2_Method">
    <vt:lpwstr>Standard</vt:lpwstr>
  </property>
  <property fmtid="{D5CDD505-2E9C-101B-9397-08002B2CF9AE}" pid="7" name="MSIP_Label_695cf23d-70b0-4a80-9221-1d774ac27fb2_Name">
    <vt:lpwstr>Document internal</vt:lpwstr>
  </property>
  <property fmtid="{D5CDD505-2E9C-101B-9397-08002B2CF9AE}" pid="8" name="MSIP_Label_695cf23d-70b0-4a80-9221-1d774ac27fb2_SiteId">
    <vt:lpwstr>8482881e-3699-4b3f-b135-cf4800bc1efb</vt:lpwstr>
  </property>
  <property fmtid="{D5CDD505-2E9C-101B-9397-08002B2CF9AE}" pid="9" name="MSIP_Label_695cf23d-70b0-4a80-9221-1d774ac27fb2_ActionId">
    <vt:lpwstr>828c9164-45fd-4fd8-86f1-dc06dddc2619</vt:lpwstr>
  </property>
  <property fmtid="{D5CDD505-2E9C-101B-9397-08002B2CF9AE}" pid="10" name="MSIP_Label_695cf23d-70b0-4a80-9221-1d774ac27fb2_ContentBits">
    <vt:lpwstr>0</vt:lpwstr>
  </property>
  <property fmtid="{D5CDD505-2E9C-101B-9397-08002B2CF9AE}" pid="11" name="MSIP_Label_695cf23d-70b0-4a80-9221-1d774ac27fb2_Tag">
    <vt:lpwstr>10, 3, 0, 1</vt:lpwstr>
  </property>
</Properties>
</file>