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5" r:id="rId5"/>
  </p:sldMasterIdLst>
  <p:notesMasterIdLst>
    <p:notesMasterId r:id="rId22"/>
  </p:notesMasterIdLst>
  <p:sldIdLst>
    <p:sldId id="2147374656" r:id="rId6"/>
    <p:sldId id="2147375202" r:id="rId7"/>
    <p:sldId id="2147375189" r:id="rId8"/>
    <p:sldId id="2147374965" r:id="rId9"/>
    <p:sldId id="2147375093" r:id="rId10"/>
    <p:sldId id="2147375206" r:id="rId11"/>
    <p:sldId id="2147375160" r:id="rId12"/>
    <p:sldId id="2147374905" r:id="rId13"/>
    <p:sldId id="2147374947" r:id="rId14"/>
    <p:sldId id="2147375207" r:id="rId15"/>
    <p:sldId id="2147375085" r:id="rId16"/>
    <p:sldId id="2147375195" r:id="rId17"/>
    <p:sldId id="2147375177" r:id="rId18"/>
    <p:sldId id="2147374809" r:id="rId19"/>
    <p:sldId id="2147375048" r:id="rId20"/>
    <p:sldId id="2147375027" r:id="rId21"/>
  </p:sldIdLst>
  <p:sldSz cx="12192000" cy="6858000"/>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E5C6E64-A902-F06B-A86C-24B8FDE48BC4}" name="Geir Torstveit" initials="GT" userId="S::geirt@uia.no::69d3c803-bb94-498c-bee3-31da752d6f83" providerId="AD"/>
  <p188:author id="{3985E87B-C0AA-46DC-104B-D8DA369455B8}" name="Greta Hilding" initials="GH" userId="S::gretah@uia.no::e340b5e1-9405-46f9-a5f4-ac04561009e2" providerId="AD"/>
  <p188:author id="{741A8D7C-5059-2BC1-A47B-2ECA0E9D9BAD}" name="Gøril Hannås" initials="GH" userId="S::gorilh@uia.no::711422e1-acf5-434d-9c23-a776463849ec" providerId="AD"/>
  <p188:author id="{3882B0D4-949E-2433-745F-8EBF4DD219ED}" name="Merethe Anette Ryen" initials="MAR" userId="S::merethear@uia.no::1a0d79ba-99a9-4ffc-bb02-a2067f6f93d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øril Hannås" initials="GH" lastIdx="1" clrIdx="0">
    <p:extLst>
      <p:ext uri="{19B8F6BF-5375-455C-9EA6-DF929625EA0E}">
        <p15:presenceInfo xmlns:p15="http://schemas.microsoft.com/office/powerpoint/2012/main" userId="S::gorilh@uia.no::711422e1-acf5-434d-9c23-a776463849e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2F5"/>
    <a:srgbClr val="FFE1E7"/>
    <a:srgbClr val="FFB5C4"/>
    <a:srgbClr val="D2002B"/>
    <a:srgbClr val="04A652"/>
    <a:srgbClr val="86001D"/>
    <a:srgbClr val="E1E2E8"/>
    <a:srgbClr val="F2F3F6"/>
    <a:srgbClr val="141E28"/>
    <a:srgbClr val="0116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1CEBD5-6228-4986-89A4-37A5A7572038}" v="9" dt="2025-06-03T09:18:46.614"/>
    <p1510:client id="{71613F42-51EC-4E71-B3E5-214E4EBC0505}" v="29" dt="2025-06-02T15:14:14.910"/>
    <p1510:client id="{A2FE3046-C0E8-4F1D-B141-4ECE34A3E721}" v="12" dt="2025-06-03T09:23:26.212"/>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4612" autoAdjust="0"/>
  </p:normalViewPr>
  <p:slideViewPr>
    <p:cSldViewPr snapToGrid="0">
      <p:cViewPr varScale="1">
        <p:scale>
          <a:sx n="47" d="100"/>
          <a:sy n="47" d="100"/>
        </p:scale>
        <p:origin x="1392"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rethe Anette Ryen" userId="1a0d79ba-99a9-4ffc-bb02-a2067f6f93d6" providerId="ADAL" clId="{1BA31025-AA2E-4FEA-8AFA-A64AB3BB683A}"/>
    <pc:docChg chg="undo custSel addSld delSld modSld">
      <pc:chgData name="Merethe Anette Ryen" userId="1a0d79ba-99a9-4ffc-bb02-a2067f6f93d6" providerId="ADAL" clId="{1BA31025-AA2E-4FEA-8AFA-A64AB3BB683A}" dt="2024-08-22T10:01:21.513" v="2511" actId="20577"/>
      <pc:docMkLst>
        <pc:docMk/>
      </pc:docMkLst>
      <pc:sldChg chg="del">
        <pc:chgData name="Merethe Anette Ryen" userId="1a0d79ba-99a9-4ffc-bb02-a2067f6f93d6" providerId="ADAL" clId="{1BA31025-AA2E-4FEA-8AFA-A64AB3BB683A}" dt="2024-08-22T09:13:22.006" v="0" actId="2696"/>
        <pc:sldMkLst>
          <pc:docMk/>
          <pc:sldMk cId="437186577" sldId="461"/>
        </pc:sldMkLst>
      </pc:sldChg>
      <pc:sldChg chg="del">
        <pc:chgData name="Merethe Anette Ryen" userId="1a0d79ba-99a9-4ffc-bb02-a2067f6f93d6" providerId="ADAL" clId="{1BA31025-AA2E-4FEA-8AFA-A64AB3BB683A}" dt="2024-08-22T09:18:35.160" v="231" actId="2696"/>
        <pc:sldMkLst>
          <pc:docMk/>
          <pc:sldMk cId="3681664695" sldId="2147374895"/>
        </pc:sldMkLst>
      </pc:sldChg>
      <pc:sldChg chg="modNotesTx">
        <pc:chgData name="Merethe Anette Ryen" userId="1a0d79ba-99a9-4ffc-bb02-a2067f6f93d6" providerId="ADAL" clId="{1BA31025-AA2E-4FEA-8AFA-A64AB3BB683A}" dt="2024-08-22T09:32:39.163" v="681" actId="20577"/>
        <pc:sldMkLst>
          <pc:docMk/>
          <pc:sldMk cId="2863162504" sldId="2147374905"/>
        </pc:sldMkLst>
      </pc:sldChg>
      <pc:sldChg chg="del">
        <pc:chgData name="Merethe Anette Ryen" userId="1a0d79ba-99a9-4ffc-bb02-a2067f6f93d6" providerId="ADAL" clId="{1BA31025-AA2E-4FEA-8AFA-A64AB3BB683A}" dt="2024-08-22T09:13:25.528" v="1" actId="2696"/>
        <pc:sldMkLst>
          <pc:docMk/>
          <pc:sldMk cId="1734681543" sldId="2147374906"/>
        </pc:sldMkLst>
      </pc:sldChg>
      <pc:sldChg chg="modNotesTx">
        <pc:chgData name="Merethe Anette Ryen" userId="1a0d79ba-99a9-4ffc-bb02-a2067f6f93d6" providerId="ADAL" clId="{1BA31025-AA2E-4FEA-8AFA-A64AB3BB683A}" dt="2024-08-22T09:14:30.508" v="123" actId="20577"/>
        <pc:sldMkLst>
          <pc:docMk/>
          <pc:sldMk cId="2209855431" sldId="2147374908"/>
        </pc:sldMkLst>
      </pc:sldChg>
      <pc:sldChg chg="addSp delSp modSp add mod modNotesTx">
        <pc:chgData name="Merethe Anette Ryen" userId="1a0d79ba-99a9-4ffc-bb02-a2067f6f93d6" providerId="ADAL" clId="{1BA31025-AA2E-4FEA-8AFA-A64AB3BB683A}" dt="2024-08-22T10:01:21.513" v="2511" actId="20577"/>
        <pc:sldMkLst>
          <pc:docMk/>
          <pc:sldMk cId="3433406856" sldId="2147374961"/>
        </pc:sldMkLst>
      </pc:sldChg>
      <pc:sldChg chg="del">
        <pc:chgData name="Merethe Anette Ryen" userId="1a0d79ba-99a9-4ffc-bb02-a2067f6f93d6" providerId="ADAL" clId="{1BA31025-AA2E-4FEA-8AFA-A64AB3BB683A}" dt="2024-08-22T09:18:27.904" v="230" actId="2696"/>
        <pc:sldMkLst>
          <pc:docMk/>
          <pc:sldMk cId="2403951662" sldId="2147374971"/>
        </pc:sldMkLst>
      </pc:sldChg>
      <pc:sldChg chg="mod modShow">
        <pc:chgData name="Merethe Anette Ryen" userId="1a0d79ba-99a9-4ffc-bb02-a2067f6f93d6" providerId="ADAL" clId="{1BA31025-AA2E-4FEA-8AFA-A64AB3BB683A}" dt="2024-08-22T09:18:52.916" v="232" actId="729"/>
        <pc:sldMkLst>
          <pc:docMk/>
          <pc:sldMk cId="3750626931" sldId="2147374972"/>
        </pc:sldMkLst>
      </pc:sldChg>
      <pc:sldChg chg="del">
        <pc:chgData name="Merethe Anette Ryen" userId="1a0d79ba-99a9-4ffc-bb02-a2067f6f93d6" providerId="ADAL" clId="{1BA31025-AA2E-4FEA-8AFA-A64AB3BB683A}" dt="2024-08-22T09:49:31.210" v="1951" actId="2696"/>
        <pc:sldMkLst>
          <pc:docMk/>
          <pc:sldMk cId="1745693838" sldId="2147374973"/>
        </pc:sldMkLst>
      </pc:sldChg>
      <pc:sldChg chg="del">
        <pc:chgData name="Merethe Anette Ryen" userId="1a0d79ba-99a9-4ffc-bb02-a2067f6f93d6" providerId="ADAL" clId="{1BA31025-AA2E-4FEA-8AFA-A64AB3BB683A}" dt="2024-08-22T09:18:22.843" v="229" actId="2696"/>
        <pc:sldMkLst>
          <pc:docMk/>
          <pc:sldMk cId="788397027" sldId="2147374974"/>
        </pc:sldMkLst>
      </pc:sldChg>
      <pc:sldMasterChg chg="delSldLayout">
        <pc:chgData name="Merethe Anette Ryen" userId="1a0d79ba-99a9-4ffc-bb02-a2067f6f93d6" providerId="ADAL" clId="{1BA31025-AA2E-4FEA-8AFA-A64AB3BB683A}" dt="2024-08-22T09:13:25.528" v="1" actId="2696"/>
        <pc:sldMasterMkLst>
          <pc:docMk/>
          <pc:sldMasterMk cId="1025947034" sldId="2147483648"/>
        </pc:sldMasterMkLst>
        <pc:sldLayoutChg chg="del">
          <pc:chgData name="Merethe Anette Ryen" userId="1a0d79ba-99a9-4ffc-bb02-a2067f6f93d6" providerId="ADAL" clId="{1BA31025-AA2E-4FEA-8AFA-A64AB3BB683A}" dt="2024-08-22T09:13:25.528" v="1" actId="2696"/>
          <pc:sldLayoutMkLst>
            <pc:docMk/>
            <pc:sldMasterMk cId="1025947034" sldId="2147483648"/>
            <pc:sldLayoutMk cId="598159681" sldId="2147483691"/>
          </pc:sldLayoutMkLst>
        </pc:sldLayoutChg>
      </pc:sldMasterChg>
    </pc:docChg>
  </pc:docChgLst>
  <pc:docChgLst>
    <pc:chgData name="Merethe Anette Ryen" userId="S::merethear@uia.no::1a0d79ba-99a9-4ffc-bb02-a2067f6f93d6" providerId="AD" clId="Web-{A387A1C2-2CB3-446C-ADCC-30FEB06C8948}"/>
    <pc:docChg chg="addSld delSld modSld sldOrd">
      <pc:chgData name="Merethe Anette Ryen" userId="S::merethear@uia.no::1a0d79ba-99a9-4ffc-bb02-a2067f6f93d6" providerId="AD" clId="Web-{A387A1C2-2CB3-446C-ADCC-30FEB06C8948}" dt="2025-05-30T20:50:04.064" v="67" actId="20577"/>
      <pc:docMkLst>
        <pc:docMk/>
      </pc:docMkLst>
      <pc:sldChg chg="del">
        <pc:chgData name="Merethe Anette Ryen" userId="S::merethear@uia.no::1a0d79ba-99a9-4ffc-bb02-a2067f6f93d6" providerId="AD" clId="Web-{A387A1C2-2CB3-446C-ADCC-30FEB06C8948}" dt="2025-05-30T20:46:05.474" v="16"/>
        <pc:sldMkLst>
          <pc:docMk/>
          <pc:sldMk cId="1681271319" sldId="2147374655"/>
        </pc:sldMkLst>
      </pc:sldChg>
      <pc:sldChg chg="addSp delSp modSp ord">
        <pc:chgData name="Merethe Anette Ryen" userId="S::merethear@uia.no::1a0d79ba-99a9-4ffc-bb02-a2067f6f93d6" providerId="AD" clId="Web-{A387A1C2-2CB3-446C-ADCC-30FEB06C8948}" dt="2025-05-30T20:48:24.999" v="28"/>
        <pc:sldMkLst>
          <pc:docMk/>
          <pc:sldMk cId="69644256" sldId="2147374809"/>
        </pc:sldMkLst>
        <pc:spChg chg="mod">
          <ac:chgData name="Merethe Anette Ryen" userId="S::merethear@uia.no::1a0d79ba-99a9-4ffc-bb02-a2067f6f93d6" providerId="AD" clId="Web-{A387A1C2-2CB3-446C-ADCC-30FEB06C8948}" dt="2025-05-30T20:47:07.247" v="23" actId="1076"/>
          <ac:spMkLst>
            <pc:docMk/>
            <pc:sldMk cId="69644256" sldId="2147374809"/>
            <ac:spMk id="4" creationId="{E080C600-E5D4-F375-DCEF-7AE8AE61D722}"/>
          </ac:spMkLst>
        </pc:spChg>
        <pc:spChg chg="add mod">
          <ac:chgData name="Merethe Anette Ryen" userId="S::merethear@uia.no::1a0d79ba-99a9-4ffc-bb02-a2067f6f93d6" providerId="AD" clId="Web-{A387A1C2-2CB3-446C-ADCC-30FEB06C8948}" dt="2025-05-30T20:47:25.029" v="26" actId="1076"/>
          <ac:spMkLst>
            <pc:docMk/>
            <pc:sldMk cId="69644256" sldId="2147374809"/>
            <ac:spMk id="10" creationId="{8B694E69-7975-C30F-6BC4-07F4944151F2}"/>
          </ac:spMkLst>
        </pc:spChg>
        <pc:picChg chg="add mod">
          <ac:chgData name="Merethe Anette Ryen" userId="S::merethear@uia.no::1a0d79ba-99a9-4ffc-bb02-a2067f6f93d6" providerId="AD" clId="Web-{A387A1C2-2CB3-446C-ADCC-30FEB06C8948}" dt="2025-05-30T20:47:10.794" v="24" actId="1076"/>
          <ac:picMkLst>
            <pc:docMk/>
            <pc:sldMk cId="69644256" sldId="2147374809"/>
            <ac:picMk id="8" creationId="{3199B8E5-EE4A-996E-0725-9512EBEA1806}"/>
          </ac:picMkLst>
        </pc:picChg>
      </pc:sldChg>
      <pc:sldChg chg="del">
        <pc:chgData name="Merethe Anette Ryen" userId="S::merethear@uia.no::1a0d79ba-99a9-4ffc-bb02-a2067f6f93d6" providerId="AD" clId="Web-{A387A1C2-2CB3-446C-ADCC-30FEB06C8948}" dt="2025-05-30T20:44:15.503" v="2"/>
        <pc:sldMkLst>
          <pc:docMk/>
          <pc:sldMk cId="4106717032" sldId="2147374904"/>
        </pc:sldMkLst>
      </pc:sldChg>
      <pc:sldChg chg="del">
        <pc:chgData name="Merethe Anette Ryen" userId="S::merethear@uia.no::1a0d79ba-99a9-4ffc-bb02-a2067f6f93d6" providerId="AD" clId="Web-{A387A1C2-2CB3-446C-ADCC-30FEB06C8948}" dt="2025-05-30T20:44:25.456" v="4"/>
        <pc:sldMkLst>
          <pc:docMk/>
          <pc:sldMk cId="3300692878" sldId="2147374907"/>
        </pc:sldMkLst>
      </pc:sldChg>
      <pc:sldChg chg="del">
        <pc:chgData name="Merethe Anette Ryen" userId="S::merethear@uia.no::1a0d79ba-99a9-4ffc-bb02-a2067f6f93d6" providerId="AD" clId="Web-{A387A1C2-2CB3-446C-ADCC-30FEB06C8948}" dt="2025-05-30T20:44:22.909" v="3"/>
        <pc:sldMkLst>
          <pc:docMk/>
          <pc:sldMk cId="2209855431" sldId="2147374908"/>
        </pc:sldMkLst>
      </pc:sldChg>
      <pc:sldChg chg="del">
        <pc:chgData name="Merethe Anette Ryen" userId="S::merethear@uia.no::1a0d79ba-99a9-4ffc-bb02-a2067f6f93d6" providerId="AD" clId="Web-{A387A1C2-2CB3-446C-ADCC-30FEB06C8948}" dt="2025-05-30T20:44:09.268" v="0"/>
        <pc:sldMkLst>
          <pc:docMk/>
          <pc:sldMk cId="3433406856" sldId="2147374961"/>
        </pc:sldMkLst>
      </pc:sldChg>
      <pc:sldChg chg="delSp modSp add replId">
        <pc:chgData name="Merethe Anette Ryen" userId="S::merethear@uia.no::1a0d79ba-99a9-4ffc-bb02-a2067f6f93d6" providerId="AD" clId="Web-{A387A1C2-2CB3-446C-ADCC-30FEB06C8948}" dt="2025-05-30T20:49:31.141" v="56"/>
        <pc:sldMkLst>
          <pc:docMk/>
          <pc:sldMk cId="1682844552" sldId="2147374965"/>
        </pc:sldMkLst>
        <pc:spChg chg="mod">
          <ac:chgData name="Merethe Anette Ryen" userId="S::merethear@uia.no::1a0d79ba-99a9-4ffc-bb02-a2067f6f93d6" providerId="AD" clId="Web-{A387A1C2-2CB3-446C-ADCC-30FEB06C8948}" dt="2025-05-30T20:49:25.813" v="54" actId="20577"/>
          <ac:spMkLst>
            <pc:docMk/>
            <pc:sldMk cId="1682844552" sldId="2147374965"/>
            <ac:spMk id="2" creationId="{B8A69E80-DA69-CBB8-8AAE-FFD68E9A8EAA}"/>
          </ac:spMkLst>
        </pc:spChg>
      </pc:sldChg>
      <pc:sldChg chg="delSp add del replId">
        <pc:chgData name="Merethe Anette Ryen" userId="S::merethear@uia.no::1a0d79ba-99a9-4ffc-bb02-a2067f6f93d6" providerId="AD" clId="Web-{A387A1C2-2CB3-446C-ADCC-30FEB06C8948}" dt="2025-05-30T20:48:46.796" v="31"/>
        <pc:sldMkLst>
          <pc:docMk/>
          <pc:sldMk cId="1992108905" sldId="2147374965"/>
        </pc:sldMkLst>
      </pc:sldChg>
      <pc:sldChg chg="modSp add replId">
        <pc:chgData name="Merethe Anette Ryen" userId="S::merethear@uia.no::1a0d79ba-99a9-4ffc-bb02-a2067f6f93d6" providerId="AD" clId="Web-{A387A1C2-2CB3-446C-ADCC-30FEB06C8948}" dt="2025-05-30T20:50:04.064" v="67" actId="20577"/>
        <pc:sldMkLst>
          <pc:docMk/>
          <pc:sldMk cId="1077796612" sldId="2147374966"/>
        </pc:sldMkLst>
      </pc:sldChg>
      <pc:sldChg chg="del">
        <pc:chgData name="Merethe Anette Ryen" userId="S::merethear@uia.no::1a0d79ba-99a9-4ffc-bb02-a2067f6f93d6" providerId="AD" clId="Web-{A387A1C2-2CB3-446C-ADCC-30FEB06C8948}" dt="2025-05-30T20:48:06.264" v="27"/>
        <pc:sldMkLst>
          <pc:docMk/>
          <pc:sldMk cId="3750626931" sldId="2147374972"/>
        </pc:sldMkLst>
      </pc:sldChg>
      <pc:sldChg chg="del">
        <pc:chgData name="Merethe Anette Ryen" userId="S::merethear@uia.no::1a0d79ba-99a9-4ffc-bb02-a2067f6f93d6" providerId="AD" clId="Web-{A387A1C2-2CB3-446C-ADCC-30FEB06C8948}" dt="2025-05-30T20:44:11.690" v="1"/>
        <pc:sldMkLst>
          <pc:docMk/>
          <pc:sldMk cId="727897564" sldId="2147374974"/>
        </pc:sldMkLst>
      </pc:sldChg>
    </pc:docChg>
  </pc:docChgLst>
  <pc:docChgLst>
    <pc:chgData name="Merethe Anette Ryen" userId="S::merethear@uia.no::1a0d79ba-99a9-4ffc-bb02-a2067f6f93d6" providerId="AD" clId="Web-{8065D01A-1312-4633-9717-05976A2057E8}"/>
    <pc:docChg chg="modSld">
      <pc:chgData name="Merethe Anette Ryen" userId="S::merethear@uia.no::1a0d79ba-99a9-4ffc-bb02-a2067f6f93d6" providerId="AD" clId="Web-{8065D01A-1312-4633-9717-05976A2057E8}" dt="2024-10-14T08:41:10.280" v="1"/>
      <pc:docMkLst>
        <pc:docMk/>
      </pc:docMkLst>
      <pc:sldChg chg="mod modShow">
        <pc:chgData name="Merethe Anette Ryen" userId="S::merethear@uia.no::1a0d79ba-99a9-4ffc-bb02-a2067f6f93d6" providerId="AD" clId="Web-{8065D01A-1312-4633-9717-05976A2057E8}" dt="2024-10-14T08:41:10.280" v="1"/>
        <pc:sldMkLst>
          <pc:docMk/>
          <pc:sldMk cId="1774101802" sldId="2147374805"/>
        </pc:sldMkLst>
      </pc:sldChg>
      <pc:sldChg chg="mod modShow">
        <pc:chgData name="Merethe Anette Ryen" userId="S::merethear@uia.no::1a0d79ba-99a9-4ffc-bb02-a2067f6f93d6" providerId="AD" clId="Web-{8065D01A-1312-4633-9717-05976A2057E8}" dt="2024-10-14T08:39:49.496" v="0"/>
        <pc:sldMkLst>
          <pc:docMk/>
          <pc:sldMk cId="523852222" sldId="2147374964"/>
        </pc:sldMkLst>
      </pc:sldChg>
    </pc:docChg>
  </pc:docChgLst>
  <pc:docChgLst>
    <pc:chgData name="Merethe Anette Ryen" userId="S::merethear@uia.no::1a0d79ba-99a9-4ffc-bb02-a2067f6f93d6" providerId="AD" clId="Web-{B669EBA6-8C49-4A7B-82E5-7A06A4DE8E6F}"/>
    <pc:docChg chg="modSld">
      <pc:chgData name="Merethe Anette Ryen" userId="S::merethear@uia.no::1a0d79ba-99a9-4ffc-bb02-a2067f6f93d6" providerId="AD" clId="Web-{B669EBA6-8C49-4A7B-82E5-7A06A4DE8E6F}" dt="2024-08-22T11:00:33.102" v="8"/>
      <pc:docMkLst>
        <pc:docMk/>
      </pc:docMkLst>
      <pc:sldChg chg="modNotes">
        <pc:chgData name="Merethe Anette Ryen" userId="S::merethear@uia.no::1a0d79ba-99a9-4ffc-bb02-a2067f6f93d6" providerId="AD" clId="Web-{B669EBA6-8C49-4A7B-82E5-7A06A4DE8E6F}" dt="2024-08-22T11:00:33.102" v="8"/>
        <pc:sldMkLst>
          <pc:docMk/>
          <pc:sldMk cId="3433406856" sldId="2147374961"/>
        </pc:sldMkLst>
      </pc:sldChg>
    </pc:docChg>
  </pc:docChgLst>
  <pc:docChgLst>
    <pc:chgData name="Merethe Anette Ryen" userId="S::merethear@uia.no::1a0d79ba-99a9-4ffc-bb02-a2067f6f93d6" providerId="AD" clId="Web-{85D28340-1A31-4566-ACA6-F8056AF11798}"/>
    <pc:docChg chg="modSld">
      <pc:chgData name="Merethe Anette Ryen" userId="S::merethear@uia.no::1a0d79ba-99a9-4ffc-bb02-a2067f6f93d6" providerId="AD" clId="Web-{85D28340-1A31-4566-ACA6-F8056AF11798}" dt="2024-10-03T10:10:53.943" v="1" actId="20577"/>
      <pc:docMkLst>
        <pc:docMk/>
      </pc:docMkLst>
      <pc:sldChg chg="modSp">
        <pc:chgData name="Merethe Anette Ryen" userId="S::merethear@uia.no::1a0d79ba-99a9-4ffc-bb02-a2067f6f93d6" providerId="AD" clId="Web-{85D28340-1A31-4566-ACA6-F8056AF11798}" dt="2024-10-03T10:10:53.943" v="1" actId="20577"/>
        <pc:sldMkLst>
          <pc:docMk/>
          <pc:sldMk cId="4106717032" sldId="2147374904"/>
        </pc:sldMkLst>
      </pc:sldChg>
    </pc:docChg>
  </pc:docChgLst>
  <pc:docChgLst>
    <pc:chgData name="Merethe Anette Ryen" userId="S::merethear@uia.no::1a0d79ba-99a9-4ffc-bb02-a2067f6f93d6" providerId="AD" clId="Web-{F14B0561-365C-43C1-8F5A-1B3C48789E3A}"/>
    <pc:docChg chg="modSld">
      <pc:chgData name="Merethe Anette Ryen" userId="S::merethear@uia.no::1a0d79ba-99a9-4ffc-bb02-a2067f6f93d6" providerId="AD" clId="Web-{F14B0561-365C-43C1-8F5A-1B3C48789E3A}" dt="2025-06-02T12:45:58.255" v="3"/>
      <pc:docMkLst>
        <pc:docMk/>
      </pc:docMkLst>
      <pc:sldChg chg="modNotes">
        <pc:chgData name="Merethe Anette Ryen" userId="S::merethear@uia.no::1a0d79ba-99a9-4ffc-bb02-a2067f6f93d6" providerId="AD" clId="Web-{F14B0561-365C-43C1-8F5A-1B3C48789E3A}" dt="2025-06-02T12:45:58.255" v="3"/>
        <pc:sldMkLst>
          <pc:docMk/>
          <pc:sldMk cId="1682844552" sldId="2147374965"/>
        </pc:sldMkLst>
      </pc:sldChg>
    </pc:docChg>
  </pc:docChgLst>
  <pc:docChgLst>
    <pc:chgData name="Merethe Anette Ryen" userId="S::merethear@uia.no::1a0d79ba-99a9-4ffc-bb02-a2067f6f93d6" providerId="AD" clId="Web-{71613F42-51EC-4E71-B3E5-214E4EBC0505}"/>
    <pc:docChg chg="modSld">
      <pc:chgData name="Merethe Anette Ryen" userId="S::merethear@uia.no::1a0d79ba-99a9-4ffc-bb02-a2067f6f93d6" providerId="AD" clId="Web-{71613F42-51EC-4E71-B3E5-214E4EBC0505}" dt="2025-06-02T15:14:12.676" v="15" actId="20577"/>
      <pc:docMkLst>
        <pc:docMk/>
      </pc:docMkLst>
      <pc:sldChg chg="modSp">
        <pc:chgData name="Merethe Anette Ryen" userId="S::merethear@uia.no::1a0d79ba-99a9-4ffc-bb02-a2067f6f93d6" providerId="AD" clId="Web-{71613F42-51EC-4E71-B3E5-214E4EBC0505}" dt="2025-06-02T15:14:12.676" v="15" actId="20577"/>
        <pc:sldMkLst>
          <pc:docMk/>
          <pc:sldMk cId="1682844552" sldId="2147374965"/>
        </pc:sldMkLst>
        <pc:spChg chg="mod">
          <ac:chgData name="Merethe Anette Ryen" userId="S::merethear@uia.no::1a0d79ba-99a9-4ffc-bb02-a2067f6f93d6" providerId="AD" clId="Web-{71613F42-51EC-4E71-B3E5-214E4EBC0505}" dt="2025-06-02T15:14:12.676" v="15" actId="20577"/>
          <ac:spMkLst>
            <pc:docMk/>
            <pc:sldMk cId="1682844552" sldId="2147374965"/>
            <ac:spMk id="3" creationId="{C9254160-1E8F-A3ED-0EBE-CDD38FD6ECCD}"/>
          </ac:spMkLst>
        </pc:spChg>
      </pc:sldChg>
    </pc:docChg>
  </pc:docChgLst>
  <pc:docChgLst>
    <pc:chgData name="Merethe Anette Ryen" userId="S::merethear@uia.no::1a0d79ba-99a9-4ffc-bb02-a2067f6f93d6" providerId="AD" clId="Web-{665669FC-3E5D-40FA-99ED-6FCEDD4C9D71}"/>
    <pc:docChg chg="addSld delSld modSld">
      <pc:chgData name="Merethe Anette Ryen" userId="S::merethear@uia.no::1a0d79ba-99a9-4ffc-bb02-a2067f6f93d6" providerId="AD" clId="Web-{665669FC-3E5D-40FA-99ED-6FCEDD4C9D71}" dt="2024-08-23T12:29:42.944" v="1492" actId="1076"/>
      <pc:docMkLst>
        <pc:docMk/>
      </pc:docMkLst>
      <pc:sldChg chg="modNotes">
        <pc:chgData name="Merethe Anette Ryen" userId="S::merethear@uia.no::1a0d79ba-99a9-4ffc-bb02-a2067f6f93d6" providerId="AD" clId="Web-{665669FC-3E5D-40FA-99ED-6FCEDD4C9D71}" dt="2024-08-23T12:01:00.917" v="82"/>
        <pc:sldMkLst>
          <pc:docMk/>
          <pc:sldMk cId="3213237405" sldId="2147374947"/>
        </pc:sldMkLst>
      </pc:sldChg>
      <pc:sldChg chg="mod modShow modNotes">
        <pc:chgData name="Merethe Anette Ryen" userId="S::merethear@uia.no::1a0d79ba-99a9-4ffc-bb02-a2067f6f93d6" providerId="AD" clId="Web-{665669FC-3E5D-40FA-99ED-6FCEDD4C9D71}" dt="2024-08-23T12:02:21.480" v="85"/>
        <pc:sldMkLst>
          <pc:docMk/>
          <pc:sldMk cId="3433406856" sldId="2147374961"/>
        </pc:sldMkLst>
      </pc:sldChg>
      <pc:sldChg chg="addSp delSp modSp add del modNotes">
        <pc:chgData name="Merethe Anette Ryen" userId="S::merethear@uia.no::1a0d79ba-99a9-4ffc-bb02-a2067f6f93d6" providerId="AD" clId="Web-{665669FC-3E5D-40FA-99ED-6FCEDD4C9D71}" dt="2024-08-23T12:29:42.944" v="1492" actId="1076"/>
        <pc:sldMkLst>
          <pc:docMk/>
          <pc:sldMk cId="727897564" sldId="2147374974"/>
        </pc:sldMkLst>
      </pc:sldChg>
    </pc:docChg>
  </pc:docChgLst>
  <pc:docChgLst>
    <pc:chgData name="Merethe Anette Ryen" userId="1a0d79ba-99a9-4ffc-bb02-a2067f6f93d6" providerId="ADAL" clId="{4A462B87-634A-45E5-BC41-09AEF6708A7A}"/>
    <pc:docChg chg="undo custSel addSld delSld modSld sldOrd">
      <pc:chgData name="Merethe Anette Ryen" userId="1a0d79ba-99a9-4ffc-bb02-a2067f6f93d6" providerId="ADAL" clId="{4A462B87-634A-45E5-BC41-09AEF6708A7A}" dt="2025-05-31T21:14:18.523" v="4284" actId="20577"/>
      <pc:docMkLst>
        <pc:docMk/>
      </pc:docMkLst>
      <pc:sldChg chg="del">
        <pc:chgData name="Merethe Anette Ryen" userId="1a0d79ba-99a9-4ffc-bb02-a2067f6f93d6" providerId="ADAL" clId="{4A462B87-634A-45E5-BC41-09AEF6708A7A}" dt="2025-05-30T21:02:21.749" v="340" actId="2696"/>
        <pc:sldMkLst>
          <pc:docMk/>
          <pc:sldMk cId="4066481527" sldId="2147374797"/>
        </pc:sldMkLst>
      </pc:sldChg>
      <pc:sldChg chg="addSp delSp modSp mod modNotesTx">
        <pc:chgData name="Merethe Anette Ryen" userId="1a0d79ba-99a9-4ffc-bb02-a2067f6f93d6" providerId="ADAL" clId="{4A462B87-634A-45E5-BC41-09AEF6708A7A}" dt="2025-05-31T21:13:15.441" v="4213" actId="113"/>
        <pc:sldMkLst>
          <pc:docMk/>
          <pc:sldMk cId="69644256" sldId="2147374809"/>
        </pc:sldMkLst>
        <pc:spChg chg="mod">
          <ac:chgData name="Merethe Anette Ryen" userId="1a0d79ba-99a9-4ffc-bb02-a2067f6f93d6" providerId="ADAL" clId="{4A462B87-634A-45E5-BC41-09AEF6708A7A}" dt="2025-05-31T21:13:15.441" v="4213" actId="113"/>
          <ac:spMkLst>
            <pc:docMk/>
            <pc:sldMk cId="69644256" sldId="2147374809"/>
            <ac:spMk id="7" creationId="{58F8BFA5-BDEE-BC26-63E5-28B2734F1B83}"/>
          </ac:spMkLst>
        </pc:spChg>
        <pc:spChg chg="mod">
          <ac:chgData name="Merethe Anette Ryen" userId="1a0d79ba-99a9-4ffc-bb02-a2067f6f93d6" providerId="ADAL" clId="{4A462B87-634A-45E5-BC41-09AEF6708A7A}" dt="2025-05-31T20:35:56.956" v="2604" actId="1076"/>
          <ac:spMkLst>
            <pc:docMk/>
            <pc:sldMk cId="69644256" sldId="2147374809"/>
            <ac:spMk id="10" creationId="{8B694E69-7975-C30F-6BC4-07F4944151F2}"/>
          </ac:spMkLst>
        </pc:spChg>
      </pc:sldChg>
      <pc:sldChg chg="addSp modSp mod modNotesTx">
        <pc:chgData name="Merethe Anette Ryen" userId="1a0d79ba-99a9-4ffc-bb02-a2067f6f93d6" providerId="ADAL" clId="{4A462B87-634A-45E5-BC41-09AEF6708A7A}" dt="2025-05-31T20:19:24.495" v="1457" actId="20577"/>
        <pc:sldMkLst>
          <pc:docMk/>
          <pc:sldMk cId="2863162504" sldId="2147374905"/>
        </pc:sldMkLst>
        <pc:spChg chg="mod">
          <ac:chgData name="Merethe Anette Ryen" userId="1a0d79ba-99a9-4ffc-bb02-a2067f6f93d6" providerId="ADAL" clId="{4A462B87-634A-45E5-BC41-09AEF6708A7A}" dt="2025-05-31T20:17:16.418" v="1448" actId="14100"/>
          <ac:spMkLst>
            <pc:docMk/>
            <pc:sldMk cId="2863162504" sldId="2147374905"/>
            <ac:spMk id="3" creationId="{5199F21F-98EC-0761-28E7-C43B8BE4E443}"/>
          </ac:spMkLst>
        </pc:spChg>
        <pc:spChg chg="mod">
          <ac:chgData name="Merethe Anette Ryen" userId="1a0d79ba-99a9-4ffc-bb02-a2067f6f93d6" providerId="ADAL" clId="{4A462B87-634A-45E5-BC41-09AEF6708A7A}" dt="2025-05-31T20:17:51.827" v="1453" actId="14100"/>
          <ac:spMkLst>
            <pc:docMk/>
            <pc:sldMk cId="2863162504" sldId="2147374905"/>
            <ac:spMk id="5" creationId="{692C88AC-0DF3-5FEE-23E5-47E640F6D80C}"/>
          </ac:spMkLst>
        </pc:spChg>
        <pc:picChg chg="add mod">
          <ac:chgData name="Merethe Anette Ryen" userId="1a0d79ba-99a9-4ffc-bb02-a2067f6f93d6" providerId="ADAL" clId="{4A462B87-634A-45E5-BC41-09AEF6708A7A}" dt="2025-05-31T20:17:42.026" v="1452" actId="1076"/>
          <ac:picMkLst>
            <pc:docMk/>
            <pc:sldMk cId="2863162504" sldId="2147374905"/>
            <ac:picMk id="1026" creationId="{8BE82A96-4F31-DA4B-6B7B-659C8AC6D3AB}"/>
          </ac:picMkLst>
        </pc:picChg>
      </pc:sldChg>
      <pc:sldChg chg="modSp mod modNotesTx">
        <pc:chgData name="Merethe Anette Ryen" userId="1a0d79ba-99a9-4ffc-bb02-a2067f6f93d6" providerId="ADAL" clId="{4A462B87-634A-45E5-BC41-09AEF6708A7A}" dt="2025-05-31T20:19:31.539" v="1458" actId="20577"/>
        <pc:sldMkLst>
          <pc:docMk/>
          <pc:sldMk cId="3213237405" sldId="2147374947"/>
        </pc:sldMkLst>
        <pc:spChg chg="mod">
          <ac:chgData name="Merethe Anette Ryen" userId="1a0d79ba-99a9-4ffc-bb02-a2067f6f93d6" providerId="ADAL" clId="{4A462B87-634A-45E5-BC41-09AEF6708A7A}" dt="2025-05-30T21:17:53.543" v="668" actId="255"/>
          <ac:spMkLst>
            <pc:docMk/>
            <pc:sldMk cId="3213237405" sldId="2147374947"/>
            <ac:spMk id="5" creationId="{588EE143-5DD1-8A2A-988C-4F074EE329D3}"/>
          </ac:spMkLst>
        </pc:spChg>
      </pc:sldChg>
      <pc:sldChg chg="del">
        <pc:chgData name="Merethe Anette Ryen" userId="1a0d79ba-99a9-4ffc-bb02-a2067f6f93d6" providerId="ADAL" clId="{4A462B87-634A-45E5-BC41-09AEF6708A7A}" dt="2025-05-30T21:10:19.388" v="566" actId="2696"/>
        <pc:sldMkLst>
          <pc:docMk/>
          <pc:sldMk cId="523852222" sldId="2147374964"/>
        </pc:sldMkLst>
      </pc:sldChg>
      <pc:sldChg chg="addSp modSp mod">
        <pc:chgData name="Merethe Anette Ryen" userId="1a0d79ba-99a9-4ffc-bb02-a2067f6f93d6" providerId="ADAL" clId="{4A462B87-634A-45E5-BC41-09AEF6708A7A}" dt="2025-05-31T20:39:17.585" v="2701" actId="20577"/>
        <pc:sldMkLst>
          <pc:docMk/>
          <pc:sldMk cId="1682844552" sldId="2147374965"/>
        </pc:sldMkLst>
        <pc:spChg chg="mod">
          <ac:chgData name="Merethe Anette Ryen" userId="1a0d79ba-99a9-4ffc-bb02-a2067f6f93d6" providerId="ADAL" clId="{4A462B87-634A-45E5-BC41-09AEF6708A7A}" dt="2025-05-31T20:18:24.443" v="1456" actId="20577"/>
          <ac:spMkLst>
            <pc:docMk/>
            <pc:sldMk cId="1682844552" sldId="2147374965"/>
            <ac:spMk id="2" creationId="{B8A69E80-DA69-CBB8-8AAE-FFD68E9A8EAA}"/>
          </ac:spMkLst>
        </pc:spChg>
        <pc:spChg chg="add mod">
          <ac:chgData name="Merethe Anette Ryen" userId="1a0d79ba-99a9-4ffc-bb02-a2067f6f93d6" providerId="ADAL" clId="{4A462B87-634A-45E5-BC41-09AEF6708A7A}" dt="2025-05-31T20:39:17.585" v="2701" actId="20577"/>
          <ac:spMkLst>
            <pc:docMk/>
            <pc:sldMk cId="1682844552" sldId="2147374965"/>
            <ac:spMk id="3" creationId="{C9254160-1E8F-A3ED-0EBE-CDD38FD6ECCD}"/>
          </ac:spMkLst>
        </pc:spChg>
        <pc:spChg chg="add mod">
          <ac:chgData name="Merethe Anette Ryen" userId="1a0d79ba-99a9-4ffc-bb02-a2067f6f93d6" providerId="ADAL" clId="{4A462B87-634A-45E5-BC41-09AEF6708A7A}" dt="2025-05-31T20:18:12.276" v="1454"/>
          <ac:spMkLst>
            <pc:docMk/>
            <pc:sldMk cId="1682844552" sldId="2147374965"/>
            <ac:spMk id="4" creationId="{5499B2A8-5E2E-97B5-797E-2417EC334F7C}"/>
          </ac:spMkLst>
        </pc:spChg>
      </pc:sldChg>
      <pc:sldChg chg="del">
        <pc:chgData name="Merethe Anette Ryen" userId="1a0d79ba-99a9-4ffc-bb02-a2067f6f93d6" providerId="ADAL" clId="{4A462B87-634A-45E5-BC41-09AEF6708A7A}" dt="2025-05-30T21:15:03.546" v="569" actId="2696"/>
        <pc:sldMkLst>
          <pc:docMk/>
          <pc:sldMk cId="1077796612" sldId="2147374966"/>
        </pc:sldMkLst>
      </pc:sldChg>
      <pc:sldChg chg="modSp add mod modNotesTx">
        <pc:chgData name="Merethe Anette Ryen" userId="1a0d79ba-99a9-4ffc-bb02-a2067f6f93d6" providerId="ADAL" clId="{4A462B87-634A-45E5-BC41-09AEF6708A7A}" dt="2025-05-31T21:11:15.269" v="4138" actId="20577"/>
        <pc:sldMkLst>
          <pc:docMk/>
          <pc:sldMk cId="1755328289" sldId="2147375027"/>
        </pc:sldMkLst>
        <pc:spChg chg="mod">
          <ac:chgData name="Merethe Anette Ryen" userId="1a0d79ba-99a9-4ffc-bb02-a2067f6f93d6" providerId="ADAL" clId="{4A462B87-634A-45E5-BC41-09AEF6708A7A}" dt="2025-05-31T21:10:14.095" v="3950" actId="20577"/>
          <ac:spMkLst>
            <pc:docMk/>
            <pc:sldMk cId="1755328289" sldId="2147375027"/>
            <ac:spMk id="2" creationId="{5D9B697F-06CF-B493-ED4A-E34DD0353313}"/>
          </ac:spMkLst>
        </pc:spChg>
      </pc:sldChg>
      <pc:sldChg chg="addSp delSp modSp add mod modShow modNotesTx">
        <pc:chgData name="Merethe Anette Ryen" userId="1a0d79ba-99a9-4ffc-bb02-a2067f6f93d6" providerId="ADAL" clId="{4A462B87-634A-45E5-BC41-09AEF6708A7A}" dt="2025-05-31T21:09:53.393" v="3920" actId="113"/>
        <pc:sldMkLst>
          <pc:docMk/>
          <pc:sldMk cId="835834864" sldId="2147375048"/>
        </pc:sldMkLst>
        <pc:spChg chg="mod">
          <ac:chgData name="Merethe Anette Ryen" userId="1a0d79ba-99a9-4ffc-bb02-a2067f6f93d6" providerId="ADAL" clId="{4A462B87-634A-45E5-BC41-09AEF6708A7A}" dt="2025-05-31T20:45:02.462" v="2979" actId="14100"/>
          <ac:spMkLst>
            <pc:docMk/>
            <pc:sldMk cId="835834864" sldId="2147375048"/>
            <ac:spMk id="2" creationId="{F838BC58-0584-6234-AA5E-C49953C238E9}"/>
          </ac:spMkLst>
        </pc:spChg>
        <pc:spChg chg="mod">
          <ac:chgData name="Merethe Anette Ryen" userId="1a0d79ba-99a9-4ffc-bb02-a2067f6f93d6" providerId="ADAL" clId="{4A462B87-634A-45E5-BC41-09AEF6708A7A}" dt="2025-05-31T20:44:16.432" v="2939" actId="20577"/>
          <ac:spMkLst>
            <pc:docMk/>
            <pc:sldMk cId="835834864" sldId="2147375048"/>
            <ac:spMk id="4" creationId="{95915FBB-27D8-B6B7-51C3-68C0AE8521F0}"/>
          </ac:spMkLst>
        </pc:spChg>
        <pc:spChg chg="mod">
          <ac:chgData name="Merethe Anette Ryen" userId="1a0d79ba-99a9-4ffc-bb02-a2067f6f93d6" providerId="ADAL" clId="{4A462B87-634A-45E5-BC41-09AEF6708A7A}" dt="2025-05-31T20:49:05.735" v="3054" actId="1076"/>
          <ac:spMkLst>
            <pc:docMk/>
            <pc:sldMk cId="835834864" sldId="2147375048"/>
            <ac:spMk id="8" creationId="{FFA28221-9D24-C8C7-381C-3675B2C72054}"/>
          </ac:spMkLst>
        </pc:spChg>
        <pc:spChg chg="mod">
          <ac:chgData name="Merethe Anette Ryen" userId="1a0d79ba-99a9-4ffc-bb02-a2067f6f93d6" providerId="ADAL" clId="{4A462B87-634A-45E5-BC41-09AEF6708A7A}" dt="2025-05-31T21:05:35.755" v="3585" actId="20577"/>
          <ac:spMkLst>
            <pc:docMk/>
            <pc:sldMk cId="835834864" sldId="2147375048"/>
            <ac:spMk id="10" creationId="{49D7AAA8-286F-44D2-95BD-4F094BBD861F}"/>
          </ac:spMkLst>
        </pc:spChg>
        <pc:spChg chg="mod">
          <ac:chgData name="Merethe Anette Ryen" userId="1a0d79ba-99a9-4ffc-bb02-a2067f6f93d6" providerId="ADAL" clId="{4A462B87-634A-45E5-BC41-09AEF6708A7A}" dt="2025-05-31T20:49:20.465" v="3058" actId="1076"/>
          <ac:spMkLst>
            <pc:docMk/>
            <pc:sldMk cId="835834864" sldId="2147375048"/>
            <ac:spMk id="14" creationId="{3FC0FCDC-50C4-D37E-AC89-8DE755D8FD20}"/>
          </ac:spMkLst>
        </pc:spChg>
        <pc:spChg chg="mod">
          <ac:chgData name="Merethe Anette Ryen" userId="1a0d79ba-99a9-4ffc-bb02-a2067f6f93d6" providerId="ADAL" clId="{4A462B87-634A-45E5-BC41-09AEF6708A7A}" dt="2025-05-31T20:57:28.780" v="3531" actId="20577"/>
          <ac:spMkLst>
            <pc:docMk/>
            <pc:sldMk cId="835834864" sldId="2147375048"/>
            <ac:spMk id="27" creationId="{E8D8C3BB-26FE-0892-5820-184D78F44C81}"/>
          </ac:spMkLst>
        </pc:spChg>
        <pc:picChg chg="add mod">
          <ac:chgData name="Merethe Anette Ryen" userId="1a0d79ba-99a9-4ffc-bb02-a2067f6f93d6" providerId="ADAL" clId="{4A462B87-634A-45E5-BC41-09AEF6708A7A}" dt="2025-05-31T20:57:01.720" v="3518" actId="1076"/>
          <ac:picMkLst>
            <pc:docMk/>
            <pc:sldMk cId="835834864" sldId="2147375048"/>
            <ac:picMk id="6" creationId="{47145A43-2445-AD70-CE30-DFA59AB914A8}"/>
          </ac:picMkLst>
        </pc:picChg>
        <pc:picChg chg="mod">
          <ac:chgData name="Merethe Anette Ryen" userId="1a0d79ba-99a9-4ffc-bb02-a2067f6f93d6" providerId="ADAL" clId="{4A462B87-634A-45E5-BC41-09AEF6708A7A}" dt="2025-05-31T20:49:13.703" v="3056" actId="1076"/>
          <ac:picMkLst>
            <pc:docMk/>
            <pc:sldMk cId="835834864" sldId="2147375048"/>
            <ac:picMk id="9" creationId="{5AD2AB91-1404-08F9-C6EF-CCBDBCEF7E35}"/>
          </ac:picMkLst>
        </pc:picChg>
        <pc:picChg chg="mod">
          <ac:chgData name="Merethe Anette Ryen" userId="1a0d79ba-99a9-4ffc-bb02-a2067f6f93d6" providerId="ADAL" clId="{4A462B87-634A-45E5-BC41-09AEF6708A7A}" dt="2025-05-31T20:57:11.041" v="3521" actId="1076"/>
          <ac:picMkLst>
            <pc:docMk/>
            <pc:sldMk cId="835834864" sldId="2147375048"/>
            <ac:picMk id="13" creationId="{60686FB2-77E5-D4E5-54E9-84B442FE88A5}"/>
          </ac:picMkLst>
        </pc:picChg>
        <pc:picChg chg="mod">
          <ac:chgData name="Merethe Anette Ryen" userId="1a0d79ba-99a9-4ffc-bb02-a2067f6f93d6" providerId="ADAL" clId="{4A462B87-634A-45E5-BC41-09AEF6708A7A}" dt="2025-05-31T20:49:08.973" v="3055" actId="1076"/>
          <ac:picMkLst>
            <pc:docMk/>
            <pc:sldMk cId="835834864" sldId="2147375048"/>
            <ac:picMk id="20" creationId="{F13DA898-768C-83F6-0A37-2AC58BCC8470}"/>
          </ac:picMkLst>
        </pc:picChg>
      </pc:sldChg>
      <pc:sldChg chg="modSp add mod">
        <pc:chgData name="Merethe Anette Ryen" userId="1a0d79ba-99a9-4ffc-bb02-a2067f6f93d6" providerId="ADAL" clId="{4A462B87-634A-45E5-BC41-09AEF6708A7A}" dt="2025-05-31T20:22:55.742" v="1849" actId="20577"/>
        <pc:sldMkLst>
          <pc:docMk/>
          <pc:sldMk cId="2501908809" sldId="2147375085"/>
        </pc:sldMkLst>
        <pc:spChg chg="mod">
          <ac:chgData name="Merethe Anette Ryen" userId="1a0d79ba-99a9-4ffc-bb02-a2067f6f93d6" providerId="ADAL" clId="{4A462B87-634A-45E5-BC41-09AEF6708A7A}" dt="2025-05-31T20:22:55.742" v="1849" actId="20577"/>
          <ac:spMkLst>
            <pc:docMk/>
            <pc:sldMk cId="2501908809" sldId="2147375085"/>
            <ac:spMk id="3" creationId="{7B62C284-E54D-83A3-07EB-59A7CFD1EDE6}"/>
          </ac:spMkLst>
        </pc:spChg>
      </pc:sldChg>
      <pc:sldChg chg="add ord">
        <pc:chgData name="Merethe Anette Ryen" userId="1a0d79ba-99a9-4ffc-bb02-a2067f6f93d6" providerId="ADAL" clId="{4A462B87-634A-45E5-BC41-09AEF6708A7A}" dt="2025-05-30T21:07:17.667" v="447"/>
        <pc:sldMkLst>
          <pc:docMk/>
          <pc:sldMk cId="3454460616" sldId="2147375093"/>
        </pc:sldMkLst>
      </pc:sldChg>
      <pc:sldChg chg="modSp add mod ord modNotesTx">
        <pc:chgData name="Merethe Anette Ryen" userId="1a0d79ba-99a9-4ffc-bb02-a2067f6f93d6" providerId="ADAL" clId="{4A462B87-634A-45E5-BC41-09AEF6708A7A}" dt="2025-05-31T21:14:18.523" v="4284" actId="20577"/>
        <pc:sldMkLst>
          <pc:docMk/>
          <pc:sldMk cId="2156529490" sldId="2147375160"/>
        </pc:sldMkLst>
        <pc:spChg chg="mod">
          <ac:chgData name="Merethe Anette Ryen" userId="1a0d79ba-99a9-4ffc-bb02-a2067f6f93d6" providerId="ADAL" clId="{4A462B87-634A-45E5-BC41-09AEF6708A7A}" dt="2025-05-30T21:21:30.493" v="698" actId="20577"/>
          <ac:spMkLst>
            <pc:docMk/>
            <pc:sldMk cId="2156529490" sldId="2147375160"/>
            <ac:spMk id="9" creationId="{BCAF829B-A139-DB7C-7206-9D5FF24F2800}"/>
          </ac:spMkLst>
        </pc:spChg>
      </pc:sldChg>
      <pc:sldChg chg="modSp add mod modNotesTx">
        <pc:chgData name="Merethe Anette Ryen" userId="1a0d79ba-99a9-4ffc-bb02-a2067f6f93d6" providerId="ADAL" clId="{4A462B87-634A-45E5-BC41-09AEF6708A7A}" dt="2025-05-31T20:42:10.071" v="2888" actId="20577"/>
        <pc:sldMkLst>
          <pc:docMk/>
          <pc:sldMk cId="721586311" sldId="2147375177"/>
        </pc:sldMkLst>
        <pc:spChg chg="mod">
          <ac:chgData name="Merethe Anette Ryen" userId="1a0d79ba-99a9-4ffc-bb02-a2067f6f93d6" providerId="ADAL" clId="{4A462B87-634A-45E5-BC41-09AEF6708A7A}" dt="2025-05-31T20:42:10.071" v="2888" actId="20577"/>
          <ac:spMkLst>
            <pc:docMk/>
            <pc:sldMk cId="721586311" sldId="2147375177"/>
            <ac:spMk id="2" creationId="{F7BF05B5-1BEB-7F67-833A-2C7A050601BF}"/>
          </ac:spMkLst>
        </pc:spChg>
      </pc:sldChg>
      <pc:sldChg chg="add">
        <pc:chgData name="Merethe Anette Ryen" userId="1a0d79ba-99a9-4ffc-bb02-a2067f6f93d6" providerId="ADAL" clId="{4A462B87-634A-45E5-BC41-09AEF6708A7A}" dt="2025-05-30T20:56:41.256" v="121"/>
        <pc:sldMkLst>
          <pc:docMk/>
          <pc:sldMk cId="897738225" sldId="2147375189"/>
        </pc:sldMkLst>
      </pc:sldChg>
      <pc:sldChg chg="modSp add mod">
        <pc:chgData name="Merethe Anette Ryen" userId="1a0d79ba-99a9-4ffc-bb02-a2067f6f93d6" providerId="ADAL" clId="{4A462B87-634A-45E5-BC41-09AEF6708A7A}" dt="2025-05-31T20:23:31.424" v="1852" actId="20577"/>
        <pc:sldMkLst>
          <pc:docMk/>
          <pc:sldMk cId="4028817226" sldId="2147375195"/>
        </pc:sldMkLst>
        <pc:spChg chg="mod">
          <ac:chgData name="Merethe Anette Ryen" userId="1a0d79ba-99a9-4ffc-bb02-a2067f6f93d6" providerId="ADAL" clId="{4A462B87-634A-45E5-BC41-09AEF6708A7A}" dt="2025-05-31T20:23:31.424" v="1852" actId="20577"/>
          <ac:spMkLst>
            <pc:docMk/>
            <pc:sldMk cId="4028817226" sldId="2147375195"/>
            <ac:spMk id="2" creationId="{7FA7E600-1581-0876-55A6-6FABAAE4725C}"/>
          </ac:spMkLst>
        </pc:spChg>
        <pc:spChg chg="mod">
          <ac:chgData name="Merethe Anette Ryen" userId="1a0d79ba-99a9-4ffc-bb02-a2067f6f93d6" providerId="ADAL" clId="{4A462B87-634A-45E5-BC41-09AEF6708A7A}" dt="2025-05-30T21:19:29.335" v="677" actId="790"/>
          <ac:spMkLst>
            <pc:docMk/>
            <pc:sldMk cId="4028817226" sldId="2147375195"/>
            <ac:spMk id="9" creationId="{72D2A1A1-C90E-9750-DF16-7CC3E6A3A14D}"/>
          </ac:spMkLst>
        </pc:spChg>
        <pc:spChg chg="mod">
          <ac:chgData name="Merethe Anette Ryen" userId="1a0d79ba-99a9-4ffc-bb02-a2067f6f93d6" providerId="ADAL" clId="{4A462B87-634A-45E5-BC41-09AEF6708A7A}" dt="2025-05-30T21:19:21.024" v="676" actId="790"/>
          <ac:spMkLst>
            <pc:docMk/>
            <pc:sldMk cId="4028817226" sldId="2147375195"/>
            <ac:spMk id="13" creationId="{859B79E4-300A-76E7-4620-7C5D604FE2B6}"/>
          </ac:spMkLst>
        </pc:spChg>
      </pc:sldChg>
      <pc:sldChg chg="modSp add mod">
        <pc:chgData name="Merethe Anette Ryen" userId="1a0d79ba-99a9-4ffc-bb02-a2067f6f93d6" providerId="ADAL" clId="{4A462B87-634A-45E5-BC41-09AEF6708A7A}" dt="2025-05-31T20:26:42.564" v="1857" actId="14100"/>
        <pc:sldMkLst>
          <pc:docMk/>
          <pc:sldMk cId="719211985" sldId="2147375202"/>
        </pc:sldMkLst>
        <pc:spChg chg="mod">
          <ac:chgData name="Merethe Anette Ryen" userId="1a0d79ba-99a9-4ffc-bb02-a2067f6f93d6" providerId="ADAL" clId="{4A462B87-634A-45E5-BC41-09AEF6708A7A}" dt="2025-05-31T20:26:42.564" v="1857" actId="14100"/>
          <ac:spMkLst>
            <pc:docMk/>
            <pc:sldMk cId="719211985" sldId="2147375202"/>
            <ac:spMk id="4" creationId="{486A47B8-8D7F-3C2A-2291-29A4C384070F}"/>
          </ac:spMkLst>
        </pc:spChg>
        <pc:spChg chg="mod">
          <ac:chgData name="Merethe Anette Ryen" userId="1a0d79ba-99a9-4ffc-bb02-a2067f6f93d6" providerId="ADAL" clId="{4A462B87-634A-45E5-BC41-09AEF6708A7A}" dt="2025-05-30T21:22:15.160" v="701" actId="20577"/>
          <ac:spMkLst>
            <pc:docMk/>
            <pc:sldMk cId="719211985" sldId="2147375202"/>
            <ac:spMk id="26" creationId="{0D7BE319-C25F-7596-30E8-01D4D9FED278}"/>
          </ac:spMkLst>
        </pc:spChg>
      </pc:sldChg>
      <pc:sldChg chg="modSp add mod ord modNotesTx">
        <pc:chgData name="Merethe Anette Ryen" userId="1a0d79ba-99a9-4ffc-bb02-a2067f6f93d6" providerId="ADAL" clId="{4A462B87-634A-45E5-BC41-09AEF6708A7A}" dt="2025-05-30T21:10:00.901" v="565" actId="20577"/>
        <pc:sldMkLst>
          <pc:docMk/>
          <pc:sldMk cId="1554515414" sldId="2147375206"/>
        </pc:sldMkLst>
        <pc:spChg chg="mod">
          <ac:chgData name="Merethe Anette Ryen" userId="1a0d79ba-99a9-4ffc-bb02-a2067f6f93d6" providerId="ADAL" clId="{4A462B87-634A-45E5-BC41-09AEF6708A7A}" dt="2025-05-30T21:08:19.228" v="561" actId="20577"/>
          <ac:spMkLst>
            <pc:docMk/>
            <pc:sldMk cId="1554515414" sldId="2147375206"/>
            <ac:spMk id="6" creationId="{F8961950-D9C3-772C-CC6C-00DED8436D32}"/>
          </ac:spMkLst>
        </pc:spChg>
      </pc:sldChg>
      <pc:sldChg chg="addSp modSp add mod">
        <pc:chgData name="Merethe Anette Ryen" userId="1a0d79ba-99a9-4ffc-bb02-a2067f6f93d6" providerId="ADAL" clId="{4A462B87-634A-45E5-BC41-09AEF6708A7A}" dt="2025-05-30T20:59:42.487" v="338" actId="20577"/>
        <pc:sldMkLst>
          <pc:docMk/>
          <pc:sldMk cId="2931271630" sldId="2147375207"/>
        </pc:sldMkLst>
        <pc:spChg chg="add mod">
          <ac:chgData name="Merethe Anette Ryen" userId="1a0d79ba-99a9-4ffc-bb02-a2067f6f93d6" providerId="ADAL" clId="{4A462B87-634A-45E5-BC41-09AEF6708A7A}" dt="2025-05-30T20:59:22.284" v="333" actId="1076"/>
          <ac:spMkLst>
            <pc:docMk/>
            <pc:sldMk cId="2931271630" sldId="2147375207"/>
            <ac:spMk id="3" creationId="{B1AC074C-ED91-8F25-1360-EA7951FCEE37}"/>
          </ac:spMkLst>
        </pc:spChg>
        <pc:spChg chg="mod">
          <ac:chgData name="Merethe Anette Ryen" userId="1a0d79ba-99a9-4ffc-bb02-a2067f6f93d6" providerId="ADAL" clId="{4A462B87-634A-45E5-BC41-09AEF6708A7A}" dt="2025-05-30T20:59:25.709" v="334" actId="1076"/>
          <ac:spMkLst>
            <pc:docMk/>
            <pc:sldMk cId="2931271630" sldId="2147375207"/>
            <ac:spMk id="7" creationId="{6F87929E-6B1F-B38E-727D-24EF8206A90E}"/>
          </ac:spMkLst>
        </pc:spChg>
        <pc:spChg chg="mod">
          <ac:chgData name="Merethe Anette Ryen" userId="1a0d79ba-99a9-4ffc-bb02-a2067f6f93d6" providerId="ADAL" clId="{4A462B87-634A-45E5-BC41-09AEF6708A7A}" dt="2025-05-30T20:59:42.487" v="338" actId="20577"/>
          <ac:spMkLst>
            <pc:docMk/>
            <pc:sldMk cId="2931271630" sldId="2147375207"/>
            <ac:spMk id="46" creationId="{528A70FB-B980-CE5B-2DB5-9C9706A21B74}"/>
          </ac:spMkLst>
        </pc:spChg>
      </pc:sldChg>
    </pc:docChg>
  </pc:docChgLst>
  <pc:docChgLst>
    <pc:chgData name="Merethe Anette Ryen" userId="S::merethear@uia.no::1a0d79ba-99a9-4ffc-bb02-a2067f6f93d6" providerId="AD" clId="Web-{BD32CC78-FD79-4D8F-983E-2EC22837D5F2}"/>
    <pc:docChg chg="modSld">
      <pc:chgData name="Merethe Anette Ryen" userId="S::merethear@uia.no::1a0d79ba-99a9-4ffc-bb02-a2067f6f93d6" providerId="AD" clId="Web-{BD32CC78-FD79-4D8F-983E-2EC22837D5F2}" dt="2024-08-22T10:48:26.064" v="17"/>
      <pc:docMkLst>
        <pc:docMk/>
      </pc:docMkLst>
      <pc:sldChg chg="modNotes">
        <pc:chgData name="Merethe Anette Ryen" userId="S::merethear@uia.no::1a0d79ba-99a9-4ffc-bb02-a2067f6f93d6" providerId="AD" clId="Web-{BD32CC78-FD79-4D8F-983E-2EC22837D5F2}" dt="2024-08-22T10:46:34.014" v="1"/>
        <pc:sldMkLst>
          <pc:docMk/>
          <pc:sldMk cId="4106717032" sldId="2147374904"/>
        </pc:sldMkLst>
      </pc:sldChg>
      <pc:sldChg chg="modNotes">
        <pc:chgData name="Merethe Anette Ryen" userId="S::merethear@uia.no::1a0d79ba-99a9-4ffc-bb02-a2067f6f93d6" providerId="AD" clId="Web-{BD32CC78-FD79-4D8F-983E-2EC22837D5F2}" dt="2024-08-22T10:48:26.064" v="17"/>
        <pc:sldMkLst>
          <pc:docMk/>
          <pc:sldMk cId="3433406856" sldId="2147374961"/>
        </pc:sldMkLst>
      </pc:sldChg>
    </pc:docChg>
  </pc:docChgLst>
  <pc:docChgLst>
    <pc:chgData name="Merethe Anette Ryen" userId="1a0d79ba-99a9-4ffc-bb02-a2067f6f93d6" providerId="ADAL" clId="{A2FE3046-C0E8-4F1D-B141-4ECE34A3E721}"/>
    <pc:docChg chg="modSld">
      <pc:chgData name="Merethe Anette Ryen" userId="1a0d79ba-99a9-4ffc-bb02-a2067f6f93d6" providerId="ADAL" clId="{A2FE3046-C0E8-4F1D-B141-4ECE34A3E721}" dt="2025-06-03T09:23:26.212" v="80" actId="1076"/>
      <pc:docMkLst>
        <pc:docMk/>
      </pc:docMkLst>
      <pc:sldChg chg="modSp mod">
        <pc:chgData name="Merethe Anette Ryen" userId="1a0d79ba-99a9-4ffc-bb02-a2067f6f93d6" providerId="ADAL" clId="{A2FE3046-C0E8-4F1D-B141-4ECE34A3E721}" dt="2025-06-03T09:20:02.556" v="17" actId="1076"/>
        <pc:sldMkLst>
          <pc:docMk/>
          <pc:sldMk cId="1682844552" sldId="2147374965"/>
        </pc:sldMkLst>
        <pc:spChg chg="mod">
          <ac:chgData name="Merethe Anette Ryen" userId="1a0d79ba-99a9-4ffc-bb02-a2067f6f93d6" providerId="ADAL" clId="{A2FE3046-C0E8-4F1D-B141-4ECE34A3E721}" dt="2025-06-03T09:20:02.556" v="17" actId="1076"/>
          <ac:spMkLst>
            <pc:docMk/>
            <pc:sldMk cId="1682844552" sldId="2147374965"/>
            <ac:spMk id="3" creationId="{C9254160-1E8F-A3ED-0EBE-CDD38FD6ECCD}"/>
          </ac:spMkLst>
        </pc:spChg>
        <pc:spChg chg="mod">
          <ac:chgData name="Merethe Anette Ryen" userId="1a0d79ba-99a9-4ffc-bb02-a2067f6f93d6" providerId="ADAL" clId="{A2FE3046-C0E8-4F1D-B141-4ECE34A3E721}" dt="2025-06-03T09:19:22.545" v="1" actId="14100"/>
          <ac:spMkLst>
            <pc:docMk/>
            <pc:sldMk cId="1682844552" sldId="2147374965"/>
            <ac:spMk id="4" creationId="{5499B2A8-5E2E-97B5-797E-2417EC334F7C}"/>
          </ac:spMkLst>
        </pc:spChg>
      </pc:sldChg>
      <pc:sldChg chg="addSp delSp modSp mod">
        <pc:chgData name="Merethe Anette Ryen" userId="1a0d79ba-99a9-4ffc-bb02-a2067f6f93d6" providerId="ADAL" clId="{A2FE3046-C0E8-4F1D-B141-4ECE34A3E721}" dt="2025-06-03T09:23:26.212" v="80" actId="1076"/>
        <pc:sldMkLst>
          <pc:docMk/>
          <pc:sldMk cId="2931271630" sldId="2147375207"/>
        </pc:sldMkLst>
        <pc:spChg chg="add mod">
          <ac:chgData name="Merethe Anette Ryen" userId="1a0d79ba-99a9-4ffc-bb02-a2067f6f93d6" providerId="ADAL" clId="{A2FE3046-C0E8-4F1D-B141-4ECE34A3E721}" dt="2025-06-03T09:22:36.765" v="74" actId="14100"/>
          <ac:spMkLst>
            <pc:docMk/>
            <pc:sldMk cId="2931271630" sldId="2147375207"/>
            <ac:spMk id="5" creationId="{246A4CCC-DBBE-F810-F3D5-BE18EC0B61B5}"/>
          </ac:spMkLst>
        </pc:spChg>
        <pc:spChg chg="mod">
          <ac:chgData name="Merethe Anette Ryen" userId="1a0d79ba-99a9-4ffc-bb02-a2067f6f93d6" providerId="ADAL" clId="{A2FE3046-C0E8-4F1D-B141-4ECE34A3E721}" dt="2025-06-03T09:21:55.579" v="63" actId="1076"/>
          <ac:spMkLst>
            <pc:docMk/>
            <pc:sldMk cId="2931271630" sldId="2147375207"/>
            <ac:spMk id="7" creationId="{6F87929E-6B1F-B38E-727D-24EF8206A90E}"/>
          </ac:spMkLst>
        </pc:spChg>
        <pc:spChg chg="mod">
          <ac:chgData name="Merethe Anette Ryen" userId="1a0d79ba-99a9-4ffc-bb02-a2067f6f93d6" providerId="ADAL" clId="{A2FE3046-C0E8-4F1D-B141-4ECE34A3E721}" dt="2025-06-03T09:22:03.368" v="65" actId="1076"/>
          <ac:spMkLst>
            <pc:docMk/>
            <pc:sldMk cId="2931271630" sldId="2147375207"/>
            <ac:spMk id="46" creationId="{528A70FB-B980-CE5B-2DB5-9C9706A21B74}"/>
          </ac:spMkLst>
        </pc:spChg>
        <pc:picChg chg="mod">
          <ac:chgData name="Merethe Anette Ryen" userId="1a0d79ba-99a9-4ffc-bb02-a2067f6f93d6" providerId="ADAL" clId="{A2FE3046-C0E8-4F1D-B141-4ECE34A3E721}" dt="2025-06-03T09:21:59.433" v="64" actId="1076"/>
          <ac:picMkLst>
            <pc:docMk/>
            <pc:sldMk cId="2931271630" sldId="2147375207"/>
            <ac:picMk id="4" creationId="{6940D45F-AEBD-9556-179B-46A968F37E50}"/>
          </ac:picMkLst>
        </pc:picChg>
        <pc:picChg chg="add mod">
          <ac:chgData name="Merethe Anette Ryen" userId="1a0d79ba-99a9-4ffc-bb02-a2067f6f93d6" providerId="ADAL" clId="{A2FE3046-C0E8-4F1D-B141-4ECE34A3E721}" dt="2025-06-03T09:23:26.212" v="80" actId="1076"/>
          <ac:picMkLst>
            <pc:docMk/>
            <pc:sldMk cId="2931271630" sldId="2147375207"/>
            <ac:picMk id="6" creationId="{4633F9CD-72A8-9194-61C5-D02A902940B1}"/>
          </ac:picMkLst>
        </pc:picChg>
        <pc:picChg chg="add del mod">
          <ac:chgData name="Merethe Anette Ryen" userId="1a0d79ba-99a9-4ffc-bb02-a2067f6f93d6" providerId="ADAL" clId="{A2FE3046-C0E8-4F1D-B141-4ECE34A3E721}" dt="2025-06-03T09:22:39.348" v="75" actId="21"/>
          <ac:picMkLst>
            <pc:docMk/>
            <pc:sldMk cId="2931271630" sldId="2147375207"/>
            <ac:picMk id="1026" creationId="{68870141-E175-82B1-6808-1D4325960207}"/>
          </ac:picMkLst>
        </pc:picChg>
        <pc:picChg chg="mod">
          <ac:chgData name="Merethe Anette Ryen" userId="1a0d79ba-99a9-4ffc-bb02-a2067f6f93d6" providerId="ADAL" clId="{A2FE3046-C0E8-4F1D-B141-4ECE34A3E721}" dt="2025-06-03T09:22:05.598" v="66" actId="1076"/>
          <ac:picMkLst>
            <pc:docMk/>
            <pc:sldMk cId="2931271630" sldId="2147375207"/>
            <ac:picMk id="1030" creationId="{91ADC853-44E2-C203-2F43-CD52E0E958EE}"/>
          </ac:picMkLst>
        </pc:picChg>
      </pc:sldChg>
    </pc:docChg>
  </pc:docChgLst>
  <pc:docChgLst>
    <pc:chgData name="Merethe Anette Ryen" userId="S::merethear@uia.no::1a0d79ba-99a9-4ffc-bb02-a2067f6f93d6" providerId="AD" clId="Web-{3E66275C-ED1A-46F8-97A0-5739D52351C4}"/>
    <pc:docChg chg="delSld">
      <pc:chgData name="Merethe Anette Ryen" userId="S::merethear@uia.no::1a0d79ba-99a9-4ffc-bb02-a2067f6f93d6" providerId="AD" clId="Web-{3E66275C-ED1A-46F8-97A0-5739D52351C4}" dt="2025-02-20T11:05:56.200" v="0"/>
      <pc:docMkLst>
        <pc:docMk/>
      </pc:docMkLst>
      <pc:sldChg chg="del">
        <pc:chgData name="Merethe Anette Ryen" userId="S::merethear@uia.no::1a0d79ba-99a9-4ffc-bb02-a2067f6f93d6" providerId="AD" clId="Web-{3E66275C-ED1A-46F8-97A0-5739D52351C4}" dt="2025-02-20T11:05:56.200" v="0"/>
        <pc:sldMkLst>
          <pc:docMk/>
          <pc:sldMk cId="1774101802" sldId="2147374805"/>
        </pc:sldMkLst>
      </pc:sldChg>
    </pc:docChg>
  </pc:docChgLst>
  <pc:docChgLst>
    <pc:chgData name="Merethe Anette Ryen" userId="S::merethear@uia.no::1a0d79ba-99a9-4ffc-bb02-a2067f6f93d6" providerId="AD" clId="Web-{011CEBD5-6228-4986-89A4-37A5A7572038}"/>
    <pc:docChg chg="modSld">
      <pc:chgData name="Merethe Anette Ryen" userId="S::merethear@uia.no::1a0d79ba-99a9-4ffc-bb02-a2067f6f93d6" providerId="AD" clId="Web-{011CEBD5-6228-4986-89A4-37A5A7572038}" dt="2025-06-03T09:18:45.458" v="6" actId="20577"/>
      <pc:docMkLst>
        <pc:docMk/>
      </pc:docMkLst>
      <pc:sldChg chg="modSp">
        <pc:chgData name="Merethe Anette Ryen" userId="S::merethear@uia.no::1a0d79ba-99a9-4ffc-bb02-a2067f6f93d6" providerId="AD" clId="Web-{011CEBD5-6228-4986-89A4-37A5A7572038}" dt="2025-06-03T09:18:45.458" v="6" actId="20577"/>
        <pc:sldMkLst>
          <pc:docMk/>
          <pc:sldMk cId="1682844552" sldId="2147374965"/>
        </pc:sldMkLst>
        <pc:spChg chg="mod">
          <ac:chgData name="Merethe Anette Ryen" userId="S::merethear@uia.no::1a0d79ba-99a9-4ffc-bb02-a2067f6f93d6" providerId="AD" clId="Web-{011CEBD5-6228-4986-89A4-37A5A7572038}" dt="2025-06-03T09:18:45.458" v="6" actId="20577"/>
          <ac:spMkLst>
            <pc:docMk/>
            <pc:sldMk cId="1682844552" sldId="2147374965"/>
            <ac:spMk id="2" creationId="{B8A69E80-DA69-CBB8-8AAE-FFD68E9A8EAA}"/>
          </ac:spMkLst>
        </pc:spChg>
        <pc:spChg chg="mod">
          <ac:chgData name="Merethe Anette Ryen" userId="S::merethear@uia.no::1a0d79ba-99a9-4ffc-bb02-a2067f6f93d6" providerId="AD" clId="Web-{011CEBD5-6228-4986-89A4-37A5A7572038}" dt="2025-06-03T09:18:42.161" v="4" actId="20577"/>
          <ac:spMkLst>
            <pc:docMk/>
            <pc:sldMk cId="1682844552" sldId="2147374965"/>
            <ac:spMk id="3" creationId="{C9254160-1E8F-A3ED-0EBE-CDD38FD6ECCD}"/>
          </ac:spMkLst>
        </pc:spChg>
      </pc:sldChg>
    </pc:docChg>
  </pc:docChgLst>
  <pc:docChgLst>
    <pc:chgData name="Merethe Anette Ryen" userId="S::merethear@uia.no::1a0d79ba-99a9-4ffc-bb02-a2067f6f93d6" providerId="AD" clId="Web-{853E4288-99D8-4B08-B517-BE7E656E9E0A}"/>
    <pc:docChg chg="modSld">
      <pc:chgData name="Merethe Anette Ryen" userId="S::merethear@uia.no::1a0d79ba-99a9-4ffc-bb02-a2067f6f93d6" providerId="AD" clId="Web-{853E4288-99D8-4B08-B517-BE7E656E9E0A}" dt="2024-10-23T20:13:40.656" v="1" actId="20577"/>
      <pc:docMkLst>
        <pc:docMk/>
      </pc:docMkLst>
      <pc:sldChg chg="modSp">
        <pc:chgData name="Merethe Anette Ryen" userId="S::merethear@uia.no::1a0d79ba-99a9-4ffc-bb02-a2067f6f93d6" providerId="AD" clId="Web-{853E4288-99D8-4B08-B517-BE7E656E9E0A}" dt="2024-10-23T20:13:40.656" v="1" actId="20577"/>
        <pc:sldMkLst>
          <pc:docMk/>
          <pc:sldMk cId="2863162504" sldId="2147374905"/>
        </pc:sldMkLst>
      </pc:sldChg>
    </pc:docChg>
  </pc:docChgLst>
  <pc:docChgLst>
    <pc:chgData name="Merethe Anette Ryen" userId="S::merethear@uia.no::1a0d79ba-99a9-4ffc-bb02-a2067f6f93d6" providerId="AD" clId="Web-{1D75F60C-23C6-49B0-A439-38B17599913C}"/>
    <pc:docChg chg="sldOrd">
      <pc:chgData name="Merethe Anette Ryen" userId="S::merethear@uia.no::1a0d79ba-99a9-4ffc-bb02-a2067f6f93d6" providerId="AD" clId="Web-{1D75F60C-23C6-49B0-A439-38B17599913C}" dt="2025-04-24T20:11:12.707" v="0"/>
      <pc:docMkLst>
        <pc:docMk/>
      </pc:docMkLst>
      <pc:sldChg chg="ord">
        <pc:chgData name="Merethe Anette Ryen" userId="S::merethear@uia.no::1a0d79ba-99a9-4ffc-bb02-a2067f6f93d6" providerId="AD" clId="Web-{1D75F60C-23C6-49B0-A439-38B17599913C}" dt="2025-04-24T20:11:12.707" v="0"/>
        <pc:sldMkLst>
          <pc:docMk/>
          <pc:sldMk cId="4066481527" sldId="214737479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6B3FED17-5FBD-1E4B-BF0D-610BD3BE4D53}" type="datetimeFigureOut">
              <a:rPr lang="nb-NO" smtClean="0"/>
              <a:t>03.06.2025</a:t>
            </a:fld>
            <a:endParaRPr lang="nb-NO"/>
          </a:p>
        </p:txBody>
      </p:sp>
      <p:sp>
        <p:nvSpPr>
          <p:cNvPr id="4" name="Plassholder for lysbil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r>
              <a:rPr lang="nb-NO"/>
              <a:t>Rediger tekststiler i malen
Andre nivå
Tredje nivå
Fjerde nivå
Femte nivå</a:t>
            </a:r>
          </a:p>
        </p:txBody>
      </p:sp>
      <p:sp>
        <p:nvSpPr>
          <p:cNvPr id="6" name="Plassholder for bunn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EBEB604-C9F2-B44F-BBD0-B423C6B3A96A}" type="slidenum">
              <a:rPr lang="nb-NO" smtClean="0"/>
              <a:t>‹#›</a:t>
            </a:fld>
            <a:endParaRPr lang="nb-NO"/>
          </a:p>
        </p:txBody>
      </p:sp>
    </p:spTree>
    <p:extLst>
      <p:ext uri="{BB962C8B-B14F-4D97-AF65-F5344CB8AC3E}">
        <p14:creationId xmlns:p14="http://schemas.microsoft.com/office/powerpoint/2010/main" val="75127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a:t>Det </a:t>
            </a:r>
            <a:r>
              <a:rPr lang="en-US" err="1"/>
              <a:t>toårige</a:t>
            </a:r>
            <a:r>
              <a:rPr lang="en-US"/>
              <a:t> </a:t>
            </a:r>
            <a:r>
              <a:rPr lang="en-US" err="1"/>
              <a:t>arbeidet</a:t>
            </a:r>
            <a:r>
              <a:rPr lang="en-US"/>
              <a:t> med å </a:t>
            </a:r>
            <a:r>
              <a:rPr lang="en-US" err="1"/>
              <a:t>følge</a:t>
            </a:r>
            <a:r>
              <a:rPr lang="en-US"/>
              <a:t> </a:t>
            </a:r>
            <a:r>
              <a:rPr lang="en-US" err="1"/>
              <a:t>opp</a:t>
            </a:r>
            <a:r>
              <a:rPr lang="en-US"/>
              <a:t> </a:t>
            </a:r>
            <a:r>
              <a:rPr lang="en-US" err="1"/>
              <a:t>arbeidslivsrelevansmeldingen</a:t>
            </a:r>
            <a:r>
              <a:rPr lang="en-US"/>
              <a:t> (2021) </a:t>
            </a:r>
            <a:r>
              <a:rPr lang="en-US" err="1"/>
              <a:t>og</a:t>
            </a:r>
            <a:r>
              <a:rPr lang="en-US"/>
              <a:t> </a:t>
            </a:r>
            <a:r>
              <a:rPr lang="en-US" err="1"/>
              <a:t>konkretisere</a:t>
            </a:r>
            <a:r>
              <a:rPr lang="en-US"/>
              <a:t> </a:t>
            </a:r>
            <a:r>
              <a:rPr lang="en-US" err="1"/>
              <a:t>tiltak</a:t>
            </a:r>
            <a:r>
              <a:rPr lang="en-US"/>
              <a:t> for å </a:t>
            </a:r>
            <a:r>
              <a:rPr lang="en-US" err="1"/>
              <a:t>styrke</a:t>
            </a:r>
            <a:r>
              <a:rPr lang="en-US"/>
              <a:t> </a:t>
            </a:r>
            <a:r>
              <a:rPr lang="en-US" err="1"/>
              <a:t>studienes</a:t>
            </a:r>
            <a:r>
              <a:rPr lang="en-US"/>
              <a:t> </a:t>
            </a:r>
            <a:r>
              <a:rPr lang="en-US" err="1"/>
              <a:t>relevans</a:t>
            </a:r>
            <a:r>
              <a:rPr lang="en-US"/>
              <a:t> for </a:t>
            </a:r>
            <a:r>
              <a:rPr lang="en-US" err="1"/>
              <a:t>videre</a:t>
            </a:r>
            <a:r>
              <a:rPr lang="en-US"/>
              <a:t> studier/</a:t>
            </a:r>
            <a:r>
              <a:rPr lang="en-US" err="1"/>
              <a:t>og</a:t>
            </a:r>
            <a:r>
              <a:rPr lang="en-US"/>
              <a:t> </a:t>
            </a:r>
            <a:r>
              <a:rPr lang="en-US" err="1"/>
              <a:t>eller</a:t>
            </a:r>
            <a:r>
              <a:rPr lang="en-US"/>
              <a:t> </a:t>
            </a:r>
            <a:r>
              <a:rPr lang="en-US" err="1"/>
              <a:t>arbeidsliv</a:t>
            </a:r>
            <a:r>
              <a:rPr lang="en-US"/>
              <a:t> er </a:t>
            </a:r>
            <a:r>
              <a:rPr lang="en-US" err="1"/>
              <a:t>fullført</a:t>
            </a:r>
            <a:r>
              <a:rPr lang="en-US"/>
              <a:t>. </a:t>
            </a:r>
            <a:r>
              <a:rPr lang="en-US" err="1"/>
              <a:t>Stortingsmeldingen</a:t>
            </a:r>
            <a:r>
              <a:rPr lang="en-US"/>
              <a:t> er </a:t>
            </a:r>
            <a:r>
              <a:rPr lang="en-US" err="1"/>
              <a:t>fulgt</a:t>
            </a:r>
            <a:r>
              <a:rPr lang="en-US"/>
              <a:t> </a:t>
            </a:r>
            <a:r>
              <a:rPr lang="en-US" err="1"/>
              <a:t>opp</a:t>
            </a:r>
            <a:r>
              <a:rPr lang="en-US"/>
              <a:t> </a:t>
            </a:r>
            <a:r>
              <a:rPr lang="en-US" err="1"/>
              <a:t>gjennom</a:t>
            </a:r>
            <a:r>
              <a:rPr lang="en-US"/>
              <a:t> </a:t>
            </a:r>
            <a:r>
              <a:rPr lang="en-US" err="1"/>
              <a:t>arbeidslivsrelevans-prosjektet</a:t>
            </a:r>
            <a:endParaRPr lang="en-US">
              <a:ea typeface="Calibri"/>
              <a:cs typeface="Calibri"/>
            </a:endParaRPr>
          </a:p>
          <a:p>
            <a:endParaRPr lang="en-US">
              <a:ea typeface="Calibri"/>
              <a:cs typeface="Calibri"/>
            </a:endParaRPr>
          </a:p>
          <a:p>
            <a:r>
              <a:rPr lang="en-US"/>
              <a:t>Den </a:t>
            </a:r>
            <a:r>
              <a:rPr lang="en-US" err="1"/>
              <a:t>vedlagte</a:t>
            </a:r>
            <a:r>
              <a:rPr lang="en-US"/>
              <a:t> </a:t>
            </a:r>
            <a:r>
              <a:rPr lang="en-US" err="1"/>
              <a:t>rapporten</a:t>
            </a:r>
            <a:r>
              <a:rPr lang="en-US"/>
              <a:t> </a:t>
            </a:r>
            <a:r>
              <a:rPr lang="en-US" err="1"/>
              <a:t>til</a:t>
            </a:r>
            <a:r>
              <a:rPr lang="en-US"/>
              <a:t> </a:t>
            </a:r>
            <a:r>
              <a:rPr lang="en-US" err="1"/>
              <a:t>Universitetsstyret</a:t>
            </a:r>
            <a:r>
              <a:rPr lang="en-US"/>
              <a:t> </a:t>
            </a:r>
            <a:r>
              <a:rPr lang="en-US" err="1"/>
              <a:t>beskriver</a:t>
            </a:r>
            <a:r>
              <a:rPr lang="en-US"/>
              <a:t> </a:t>
            </a:r>
            <a:r>
              <a:rPr lang="en-US" err="1"/>
              <a:t>arbeidet</a:t>
            </a:r>
            <a:r>
              <a:rPr lang="en-US"/>
              <a:t> </a:t>
            </a:r>
            <a:r>
              <a:rPr lang="en-US" err="1"/>
              <a:t>i</a:t>
            </a:r>
            <a:r>
              <a:rPr lang="en-US"/>
              <a:t> </a:t>
            </a:r>
            <a:r>
              <a:rPr lang="en-US" err="1"/>
              <a:t>prosjektperioden</a:t>
            </a:r>
            <a:r>
              <a:rPr lang="en-US"/>
              <a:t> </a:t>
            </a:r>
            <a:r>
              <a:rPr lang="en-US" err="1"/>
              <a:t>og</a:t>
            </a:r>
            <a:r>
              <a:rPr lang="en-US"/>
              <a:t> </a:t>
            </a:r>
            <a:r>
              <a:rPr lang="en-US" err="1"/>
              <a:t>kommer</a:t>
            </a:r>
            <a:r>
              <a:rPr lang="en-US"/>
              <a:t> med </a:t>
            </a:r>
            <a:r>
              <a:rPr lang="en-US" err="1"/>
              <a:t>anbefalinger</a:t>
            </a:r>
            <a:r>
              <a:rPr lang="en-US"/>
              <a:t> om </a:t>
            </a:r>
            <a:r>
              <a:rPr lang="en-US" err="1"/>
              <a:t>tiltak</a:t>
            </a:r>
            <a:r>
              <a:rPr lang="en-US"/>
              <a:t> for det </a:t>
            </a:r>
            <a:r>
              <a:rPr lang="en-US" err="1"/>
              <a:t>videre</a:t>
            </a:r>
            <a:r>
              <a:rPr lang="en-US"/>
              <a:t> </a:t>
            </a:r>
            <a:r>
              <a:rPr lang="en-US" err="1"/>
              <a:t>arbeidet</a:t>
            </a:r>
            <a:r>
              <a:rPr lang="en-US"/>
              <a:t> med å </a:t>
            </a:r>
            <a:r>
              <a:rPr lang="en-US" err="1"/>
              <a:t>styrke</a:t>
            </a:r>
            <a:r>
              <a:rPr lang="en-US"/>
              <a:t> </a:t>
            </a:r>
            <a:r>
              <a:rPr lang="en-US" err="1"/>
              <a:t>studienes</a:t>
            </a:r>
            <a:r>
              <a:rPr lang="en-US"/>
              <a:t> </a:t>
            </a:r>
            <a:r>
              <a:rPr lang="en-US" err="1"/>
              <a:t>relevans</a:t>
            </a:r>
            <a:r>
              <a:rPr lang="en-US"/>
              <a:t> for </a:t>
            </a:r>
            <a:r>
              <a:rPr lang="en-US" err="1"/>
              <a:t>arbeids</a:t>
            </a:r>
            <a:r>
              <a:rPr lang="en-US"/>
              <a:t>- </a:t>
            </a:r>
            <a:r>
              <a:rPr lang="en-US" err="1"/>
              <a:t>og</a:t>
            </a:r>
            <a:r>
              <a:rPr lang="en-US"/>
              <a:t> </a:t>
            </a:r>
            <a:r>
              <a:rPr lang="en-US" err="1"/>
              <a:t>samfunnslive</a:t>
            </a:r>
            <a:endParaRPr lang="en-US" err="1">
              <a:ea typeface="Calibri"/>
              <a:cs typeface="Calibri"/>
            </a:endParaRPr>
          </a:p>
        </p:txBody>
      </p:sp>
      <p:sp>
        <p:nvSpPr>
          <p:cNvPr id="4" name="Plassholder for lysbildenummer 3"/>
          <p:cNvSpPr>
            <a:spLocks noGrp="1"/>
          </p:cNvSpPr>
          <p:nvPr>
            <p:ph type="sldNum" sz="quarter" idx="5"/>
          </p:nvPr>
        </p:nvSpPr>
        <p:spPr/>
        <p:txBody>
          <a:bodyPr/>
          <a:lstStyle/>
          <a:p>
            <a:fld id="{1EBEB604-C9F2-B44F-BBD0-B423C6B3A96A}" type="slidenum">
              <a:rPr lang="nb-NO" smtClean="0"/>
              <a:t>1</a:t>
            </a:fld>
            <a:endParaRPr lang="nb-NO"/>
          </a:p>
        </p:txBody>
      </p:sp>
    </p:spTree>
    <p:extLst>
      <p:ext uri="{BB962C8B-B14F-4D97-AF65-F5344CB8AC3E}">
        <p14:creationId xmlns:p14="http://schemas.microsoft.com/office/powerpoint/2010/main" val="1453716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1863E-0BE1-9B18-9376-1DB27EED764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49662989-A495-5246-2EC5-B5C253F126CB}"/>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628463A4-C979-C3B6-8CF1-41320B1D1AFB}"/>
              </a:ext>
            </a:extLst>
          </p:cNvPr>
          <p:cNvSpPr>
            <a:spLocks noGrp="1"/>
          </p:cNvSpPr>
          <p:nvPr>
            <p:ph type="body" idx="1"/>
          </p:nvPr>
        </p:nvSpPr>
        <p:spPr/>
        <p:txBody>
          <a:bodyPr/>
          <a:lstStyle/>
          <a:p>
            <a:pPr marL="0" marR="0" lvl="0" indent="0" algn="l" defTabSz="914400" rtl="0" eaLnBrk="1" fontAlgn="auto" latinLnBrk="0" hangingPunct="1">
              <a:lnSpc>
                <a:spcPct val="150000"/>
              </a:lnSpc>
              <a:spcBef>
                <a:spcPts val="1000"/>
              </a:spcBef>
              <a:spcAft>
                <a:spcPts val="0"/>
              </a:spcAft>
              <a:buClrTx/>
              <a:buSzTx/>
              <a:buFontTx/>
              <a:buNone/>
              <a:tabLst/>
              <a:defRPr/>
            </a:pPr>
            <a:r>
              <a:rPr lang="nb-NO" b="0" dirty="0">
                <a:cs typeface="Calibri"/>
              </a:rPr>
              <a:t>Et generelt og overordnet forsøk på en definisjon av et komplekst begrep først. </a:t>
            </a:r>
          </a:p>
          <a:p>
            <a:pPr marL="0" marR="0" lvl="0" indent="0" algn="l" defTabSz="914400" rtl="0" eaLnBrk="1" fontAlgn="auto" latinLnBrk="0" hangingPunct="1">
              <a:lnSpc>
                <a:spcPct val="150000"/>
              </a:lnSpc>
              <a:spcBef>
                <a:spcPts val="1000"/>
              </a:spcBef>
              <a:spcAft>
                <a:spcPts val="0"/>
              </a:spcAft>
              <a:buClrTx/>
              <a:buSzTx/>
              <a:buFontTx/>
              <a:buNone/>
              <a:tabLst/>
              <a:defRPr/>
            </a:pPr>
            <a:r>
              <a:rPr lang="nb-NO" b="0" dirty="0">
                <a:cs typeface="Calibri"/>
              </a:rPr>
              <a:t>Den er videreutviklet basert på arbeidslivsrelevansmeldingen og NOKUT sine rapporter som om handler studienes relevans for arbeidslivet.  </a:t>
            </a:r>
          </a:p>
          <a:p>
            <a:pPr marL="0" marR="0" lvl="0" indent="0" algn="l" defTabSz="914400" rtl="0" eaLnBrk="1" fontAlgn="auto" latinLnBrk="0" hangingPunct="1">
              <a:lnSpc>
                <a:spcPct val="150000"/>
              </a:lnSpc>
              <a:spcBef>
                <a:spcPts val="1000"/>
              </a:spcBef>
              <a:spcAft>
                <a:spcPts val="0"/>
              </a:spcAft>
              <a:buClrTx/>
              <a:buSzTx/>
              <a:buFontTx/>
              <a:buNone/>
              <a:tabLst/>
              <a:defRPr/>
            </a:pPr>
            <a:endParaRPr lang="nb-NO" b="0" dirty="0">
              <a:cs typeface="Calibri"/>
            </a:endParaRPr>
          </a:p>
          <a:p>
            <a:pPr marL="0" marR="0" lvl="0" indent="0" algn="l" defTabSz="914400" rtl="0" eaLnBrk="1" fontAlgn="auto" latinLnBrk="0" hangingPunct="1">
              <a:lnSpc>
                <a:spcPct val="150000"/>
              </a:lnSpc>
              <a:spcBef>
                <a:spcPts val="1000"/>
              </a:spcBef>
              <a:spcAft>
                <a:spcPts val="0"/>
              </a:spcAft>
              <a:buClrTx/>
              <a:buSzTx/>
              <a:buFontTx/>
              <a:buNone/>
              <a:tabLst/>
              <a:defRPr/>
            </a:pPr>
            <a:r>
              <a:rPr lang="nb-NO" b="0" dirty="0">
                <a:cs typeface="Calibri"/>
              </a:rPr>
              <a:t>Studienes arbeidslivsrelevans handler om å bygge kompetanser som er attraktive for fremtidens arbeids og samfunnsliv</a:t>
            </a:r>
          </a:p>
          <a:p>
            <a:pPr marL="0" marR="0" lvl="0" indent="0" algn="l" defTabSz="914400" rtl="0" eaLnBrk="1" fontAlgn="auto" latinLnBrk="0" hangingPunct="1">
              <a:lnSpc>
                <a:spcPct val="150000"/>
              </a:lnSpc>
              <a:spcBef>
                <a:spcPts val="1000"/>
              </a:spcBef>
              <a:spcAft>
                <a:spcPts val="0"/>
              </a:spcAft>
              <a:buClrTx/>
              <a:buSzTx/>
              <a:buFontTx/>
              <a:buNone/>
              <a:tabLst/>
              <a:defRPr/>
            </a:pPr>
            <a:r>
              <a:rPr lang="nb-NO" b="0" dirty="0">
                <a:cs typeface="Calibri"/>
              </a:rPr>
              <a:t>Kompetansen utvikles gjennom aktuelt og oppdatert innhold og varierte lærings, undervisnings, og vurderingsformer. </a:t>
            </a:r>
          </a:p>
          <a:p>
            <a:pPr marL="0" marR="0" lvl="0" indent="0" algn="l" defTabSz="914400" rtl="0" eaLnBrk="1" fontAlgn="auto" latinLnBrk="0" hangingPunct="1">
              <a:lnSpc>
                <a:spcPct val="150000"/>
              </a:lnSpc>
              <a:spcBef>
                <a:spcPts val="1000"/>
              </a:spcBef>
              <a:spcAft>
                <a:spcPts val="0"/>
              </a:spcAft>
              <a:buClrTx/>
              <a:buSzTx/>
              <a:buFontTx/>
              <a:buNone/>
              <a:tabLst/>
              <a:defRPr/>
            </a:pPr>
            <a:r>
              <a:rPr lang="nb-NO" b="0" dirty="0">
                <a:cs typeface="Calibri"/>
              </a:rPr>
              <a:t>Til sist handler det også om å skape forståelse for hvordan kompetansene kan brukes i arbeids – og samfunnslivet både på kort og lang sikt. </a:t>
            </a:r>
          </a:p>
          <a:p>
            <a:pPr marL="0" marR="0" lvl="0" indent="0" algn="l" defTabSz="914400" rtl="0" eaLnBrk="1" fontAlgn="auto" latinLnBrk="0" hangingPunct="1">
              <a:lnSpc>
                <a:spcPct val="150000"/>
              </a:lnSpc>
              <a:spcBef>
                <a:spcPts val="1000"/>
              </a:spcBef>
              <a:spcAft>
                <a:spcPts val="0"/>
              </a:spcAft>
              <a:buClrTx/>
              <a:buSzTx/>
              <a:buFontTx/>
              <a:buNone/>
              <a:tabLst/>
              <a:defRPr/>
            </a:pPr>
            <a:endParaRPr lang="nb-NO" b="0" dirty="0">
              <a:cs typeface="Calibri"/>
            </a:endParaRPr>
          </a:p>
          <a:p>
            <a:pPr marL="0" marR="0" lvl="0" indent="0" algn="l" defTabSz="914400" rtl="0" eaLnBrk="1" fontAlgn="auto" latinLnBrk="0" hangingPunct="1">
              <a:lnSpc>
                <a:spcPct val="150000"/>
              </a:lnSpc>
              <a:spcBef>
                <a:spcPts val="1000"/>
              </a:spcBef>
              <a:spcAft>
                <a:spcPts val="0"/>
              </a:spcAft>
              <a:buClrTx/>
              <a:buSzTx/>
              <a:buFontTx/>
              <a:buNone/>
              <a:tabLst/>
              <a:defRPr/>
            </a:pPr>
            <a:r>
              <a:rPr lang="nb-NO" b="0" dirty="0">
                <a:cs typeface="Calibri"/>
              </a:rPr>
              <a:t>Det som gjør begrepet så komplekst er at det varierer fra fagfelt til fagfelt hva som er relevant. Særlig på det fagspesifikke og hvordan våre kompetanser kan supplere og utfylle hverandre i arbeids- og samfunnslivet. </a:t>
            </a:r>
          </a:p>
          <a:p>
            <a:pPr marL="0" marR="0" lvl="0" indent="0" algn="l" defTabSz="914400" rtl="0" eaLnBrk="1" fontAlgn="auto" latinLnBrk="0" hangingPunct="1">
              <a:lnSpc>
                <a:spcPct val="150000"/>
              </a:lnSpc>
              <a:spcBef>
                <a:spcPts val="1000"/>
              </a:spcBef>
              <a:spcAft>
                <a:spcPts val="0"/>
              </a:spcAft>
              <a:buClrTx/>
              <a:buSzTx/>
              <a:buFontTx/>
              <a:buNone/>
              <a:tabLst/>
              <a:defRPr/>
            </a:pPr>
            <a:endParaRPr lang="nb-NO" b="1" dirty="0">
              <a:cs typeface="Calibri"/>
            </a:endParaRPr>
          </a:p>
          <a:p>
            <a:pPr marL="0" marR="0" lvl="0" indent="0" algn="l" defTabSz="914400" rtl="0" eaLnBrk="1" fontAlgn="auto" latinLnBrk="0" hangingPunct="1">
              <a:lnSpc>
                <a:spcPct val="150000"/>
              </a:lnSpc>
              <a:spcBef>
                <a:spcPts val="1000"/>
              </a:spcBef>
              <a:spcAft>
                <a:spcPts val="0"/>
              </a:spcAft>
              <a:buClrTx/>
              <a:buSzTx/>
              <a:buFontTx/>
              <a:buNone/>
              <a:tabLst/>
              <a:defRPr/>
            </a:pPr>
            <a:endParaRPr lang="nb-NO" b="1" dirty="0">
              <a:cs typeface="Calibri"/>
            </a:endParaRPr>
          </a:p>
          <a:p>
            <a:endParaRPr lang="nb-NO" dirty="0">
              <a:solidFill>
                <a:srgbClr val="000000"/>
              </a:solidFill>
              <a:latin typeface="Calibri" panose="020F0502020204030204"/>
              <a:ea typeface="Lato"/>
              <a:cs typeface="Calibri"/>
            </a:endParaRPr>
          </a:p>
          <a:p>
            <a:endParaRPr lang="nb-NO" dirty="0"/>
          </a:p>
        </p:txBody>
      </p:sp>
      <p:sp>
        <p:nvSpPr>
          <p:cNvPr id="4" name="Plassholder for lysbildenummer 3">
            <a:extLst>
              <a:ext uri="{FF2B5EF4-FFF2-40B4-BE49-F238E27FC236}">
                <a16:creationId xmlns:a16="http://schemas.microsoft.com/office/drawing/2014/main" id="{94C48044-E572-E80E-6575-31756056789D}"/>
              </a:ext>
            </a:extLst>
          </p:cNvPr>
          <p:cNvSpPr>
            <a:spLocks noGrp="1"/>
          </p:cNvSpPr>
          <p:nvPr>
            <p:ph type="sldNum" sz="quarter" idx="5"/>
          </p:nvPr>
        </p:nvSpPr>
        <p:spPr/>
        <p:txBody>
          <a:bodyPr/>
          <a:lstStyle/>
          <a:p>
            <a:fld id="{1EBEB604-C9F2-B44F-BBD0-B423C6B3A96A}" type="slidenum">
              <a:rPr lang="nb-NO" smtClean="0"/>
              <a:t>2</a:t>
            </a:fld>
            <a:endParaRPr lang="nb-NO"/>
          </a:p>
        </p:txBody>
      </p:sp>
    </p:spTree>
    <p:extLst>
      <p:ext uri="{BB962C8B-B14F-4D97-AF65-F5344CB8AC3E}">
        <p14:creationId xmlns:p14="http://schemas.microsoft.com/office/powerpoint/2010/main" val="3724978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5992F-FC9E-04B1-2AAE-951B57E902C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559ECA6-B008-9BA3-A7DD-03AAE58ABD92}"/>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8721127-BF15-7F78-E88D-638B83EA1B8A}"/>
              </a:ext>
            </a:extLst>
          </p:cNvPr>
          <p:cNvSpPr>
            <a:spLocks noGrp="1"/>
          </p:cNvSpPr>
          <p:nvPr>
            <p:ph type="body" idx="1"/>
          </p:nvPr>
        </p:nvSpPr>
        <p:spPr/>
        <p:txBody>
          <a:bodyPr/>
          <a:lstStyle/>
          <a:p>
            <a:pPr>
              <a:defRPr/>
            </a:pPr>
            <a:r>
              <a:rPr lang="nb-NO" sz="1800" noProof="0" dirty="0">
                <a:solidFill>
                  <a:srgbClr val="000000"/>
                </a:solidFill>
                <a:latin typeface="Segoe UI Web (West European)"/>
              </a:rPr>
              <a:t>Vi har et viktig formål: </a:t>
            </a:r>
          </a:p>
          <a:p>
            <a:pPr>
              <a:defRPr/>
            </a:pPr>
            <a:r>
              <a:rPr lang="nb-NO" sz="1800" noProof="0" dirty="0">
                <a:solidFill>
                  <a:srgbClr val="000000"/>
                </a:solidFill>
                <a:latin typeface="Segoe UI Web (West European)"/>
              </a:rPr>
              <a:t>Å danne og utdanne kandidater som er attraktive for fremtiden. </a:t>
            </a:r>
          </a:p>
          <a:p>
            <a:pPr>
              <a:defRPr/>
            </a:pPr>
            <a:endParaRPr lang="nb-NO" sz="1800" noProof="0" dirty="0">
              <a:solidFill>
                <a:srgbClr val="000000"/>
              </a:solidFill>
              <a:latin typeface="Segoe UI Web (West European)"/>
            </a:endParaRPr>
          </a:p>
          <a:p>
            <a:pPr>
              <a:defRPr/>
            </a:pPr>
            <a:r>
              <a:rPr lang="nb-NO" sz="1800" noProof="0" dirty="0">
                <a:solidFill>
                  <a:srgbClr val="000000"/>
                </a:solidFill>
                <a:latin typeface="Segoe UI Web (West European)"/>
              </a:rPr>
              <a:t>Attraktivitet for arbeidslivet, på engelsk “</a:t>
            </a:r>
            <a:r>
              <a:rPr lang="nb-NO" sz="1800" noProof="0" dirty="0" err="1">
                <a:solidFill>
                  <a:srgbClr val="000000"/>
                </a:solidFill>
                <a:latin typeface="Segoe UI Web (West European)"/>
              </a:rPr>
              <a:t>Employability</a:t>
            </a:r>
            <a:r>
              <a:rPr lang="nb-NO" sz="1800" noProof="0" dirty="0">
                <a:solidFill>
                  <a:srgbClr val="000000"/>
                </a:solidFill>
                <a:latin typeface="Segoe UI Web (West European)"/>
              </a:rPr>
              <a:t>” er en måte å styrke arbeidslivsrelevansen i studieprogrammene.  </a:t>
            </a:r>
          </a:p>
          <a:p>
            <a:pPr>
              <a:defRPr/>
            </a:pPr>
            <a:r>
              <a:rPr lang="nb-NO" sz="1800" noProof="0" dirty="0">
                <a:solidFill>
                  <a:srgbClr val="000000"/>
                </a:solidFill>
                <a:latin typeface="Segoe UI Web (West European)"/>
              </a:rPr>
              <a:t>Studienes arbeidslivsrelevans er tett forbundet med utdanningskvalitet. </a:t>
            </a:r>
          </a:p>
          <a:p>
            <a:pPr>
              <a:defRPr/>
            </a:pPr>
            <a:r>
              <a:rPr lang="nb-NO" sz="1800" noProof="0" dirty="0">
                <a:solidFill>
                  <a:srgbClr val="000000"/>
                </a:solidFill>
                <a:latin typeface="Segoe UI Web (West European)"/>
              </a:rPr>
              <a:t>Det er viktig at våre kandidater forstår hvordan de med deres kompetanse er attraktive for arbeidslivet. </a:t>
            </a:r>
            <a:endParaRPr lang="nb-NO" sz="1800" noProof="0" dirty="0">
              <a:latin typeface="Segoe UI Web (West European)"/>
            </a:endParaRPr>
          </a:p>
          <a:p>
            <a:pPr>
              <a:defRPr/>
            </a:pPr>
            <a:r>
              <a:rPr lang="nb-NO" sz="1800" b="0" i="0" noProof="0" dirty="0">
                <a:solidFill>
                  <a:srgbClr val="000000"/>
                </a:solidFill>
                <a:effectLst/>
                <a:latin typeface="Segoe UI Web (West European)"/>
              </a:rPr>
              <a:t>Det handler om å sikre at våre kandidater har kompetanser som arbeids – og samfunnslivet trenger fremover. </a:t>
            </a:r>
          </a:p>
          <a:p>
            <a:pPr>
              <a:defRPr/>
            </a:pPr>
            <a:r>
              <a:rPr lang="nb-NO" sz="1800" b="0" i="0" noProof="0" dirty="0">
                <a:solidFill>
                  <a:srgbClr val="000000"/>
                </a:solidFill>
                <a:effectLst/>
                <a:latin typeface="Segoe UI Web (West European)"/>
              </a:rPr>
              <a:t>Samtidig er samfunnet og arbeidslivet i rask utvikling. Vi må danne og utdanne våre kandidater til å være omstillingsdyktige.</a:t>
            </a:r>
          </a:p>
          <a:p>
            <a:pPr>
              <a:defRPr/>
            </a:pPr>
            <a:r>
              <a:rPr lang="nb-NO" sz="1800" b="0" i="0" noProof="0" dirty="0">
                <a:solidFill>
                  <a:srgbClr val="000000"/>
                </a:solidFill>
                <a:effectLst/>
                <a:latin typeface="Segoe UI Web (West European)"/>
              </a:rPr>
              <a:t>Teknologi er en viktig driver for endring som vi har sett med eksplosjonen i utviklingen av KI. </a:t>
            </a:r>
          </a:p>
          <a:p>
            <a:pPr>
              <a:defRPr/>
            </a:pPr>
            <a:r>
              <a:rPr lang="nb-NO" sz="1800" b="0" i="0" noProof="0" dirty="0">
                <a:solidFill>
                  <a:srgbClr val="000000"/>
                </a:solidFill>
                <a:effectLst/>
                <a:latin typeface="Segoe UI Web (West European)"/>
              </a:rPr>
              <a:t>Og hvordan ser arbeidslivet ut fremover der mennesker og maskiner vil jobbe stadig tettere sammen?  </a:t>
            </a:r>
          </a:p>
          <a:p>
            <a:pPr>
              <a:defRPr/>
            </a:pPr>
            <a:endParaRPr lang="en-US" sz="1800" b="0" i="0" dirty="0">
              <a:solidFill>
                <a:srgbClr val="000000"/>
              </a:solidFill>
              <a:effectLst/>
              <a:latin typeface="Segoe UI Web (West European)"/>
            </a:endParaRPr>
          </a:p>
        </p:txBody>
      </p:sp>
      <p:sp>
        <p:nvSpPr>
          <p:cNvPr id="4" name="Plassholder for lysbildenummer 3">
            <a:extLst>
              <a:ext uri="{FF2B5EF4-FFF2-40B4-BE49-F238E27FC236}">
                <a16:creationId xmlns:a16="http://schemas.microsoft.com/office/drawing/2014/main" id="{AA90C662-A109-724C-8968-612C70F88947}"/>
              </a:ext>
            </a:extLst>
          </p:cNvPr>
          <p:cNvSpPr>
            <a:spLocks noGrp="1"/>
          </p:cNvSpPr>
          <p:nvPr>
            <p:ph type="sldNum" sz="quarter" idx="5"/>
          </p:nvPr>
        </p:nvSpPr>
        <p:spPr/>
        <p:txBody>
          <a:bodyPr/>
          <a:lstStyle/>
          <a:p>
            <a:fld id="{1EBEB604-C9F2-B44F-BBD0-B423C6B3A96A}" type="slidenum">
              <a:rPr lang="nb-NO" smtClean="0"/>
              <a:t>3</a:t>
            </a:fld>
            <a:endParaRPr lang="nb-NO"/>
          </a:p>
        </p:txBody>
      </p:sp>
    </p:spTree>
    <p:extLst>
      <p:ext uri="{BB962C8B-B14F-4D97-AF65-F5344CB8AC3E}">
        <p14:creationId xmlns:p14="http://schemas.microsoft.com/office/powerpoint/2010/main" val="3285779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FADD0-7B71-E8EE-90EB-3451F8437BC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CE58B55-E9A4-33E8-D5F8-BABE305C7948}"/>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10106826-0670-2E55-4A4C-AEE7EDDE2064}"/>
              </a:ext>
            </a:extLst>
          </p:cNvPr>
          <p:cNvSpPr>
            <a:spLocks noGrp="1"/>
          </p:cNvSpPr>
          <p:nvPr>
            <p:ph type="body" idx="1"/>
          </p:nvPr>
        </p:nvSpPr>
        <p:spPr/>
        <p:txBody>
          <a:bodyPr/>
          <a:lstStyle/>
          <a:p>
            <a:endParaRPr lang="nb-NO" sz="1800" dirty="0">
              <a:effectLst/>
              <a:latin typeface="Aptos"/>
              <a:ea typeface="Aptos" panose="020B0004020202020204" pitchFamily="34" charset="0"/>
              <a:cs typeface="Times New Roman"/>
            </a:endParaRPr>
          </a:p>
        </p:txBody>
      </p:sp>
      <p:sp>
        <p:nvSpPr>
          <p:cNvPr id="4" name="Plassholder for lysbildenummer 3">
            <a:extLst>
              <a:ext uri="{FF2B5EF4-FFF2-40B4-BE49-F238E27FC236}">
                <a16:creationId xmlns:a16="http://schemas.microsoft.com/office/drawing/2014/main" id="{1455A288-9367-1C8F-A303-E59340926F8F}"/>
              </a:ext>
            </a:extLst>
          </p:cNvPr>
          <p:cNvSpPr>
            <a:spLocks noGrp="1"/>
          </p:cNvSpPr>
          <p:nvPr>
            <p:ph type="sldNum" sz="quarter" idx="5"/>
          </p:nvPr>
        </p:nvSpPr>
        <p:spPr/>
        <p:txBody>
          <a:bodyPr/>
          <a:lstStyle/>
          <a:p>
            <a:fld id="{1EBEB604-C9F2-B44F-BBD0-B423C6B3A96A}" type="slidenum">
              <a:rPr lang="nb-NO" smtClean="0"/>
              <a:t>4</a:t>
            </a:fld>
            <a:endParaRPr lang="nb-NO"/>
          </a:p>
        </p:txBody>
      </p:sp>
    </p:spTree>
    <p:extLst>
      <p:ext uri="{BB962C8B-B14F-4D97-AF65-F5344CB8AC3E}">
        <p14:creationId xmlns:p14="http://schemas.microsoft.com/office/powerpoint/2010/main" val="1147582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50000"/>
              </a:lnSpc>
              <a:spcBef>
                <a:spcPts val="1000"/>
              </a:spcBef>
            </a:pPr>
            <a:r>
              <a:rPr lang="nb-NO" dirty="0">
                <a:cs typeface="Calibri"/>
              </a:rPr>
              <a:t>Det er viktig å bevege seg ut over den teoretiske boblen, å bygge bro mellom teoretisk kunnskap, hvordan vi bruker det vi vet og refleksjonen over hvordan det som læres er relevant for deg og dine ønsker og ambisjoner for videre jobb og karriere. </a:t>
            </a:r>
          </a:p>
          <a:p>
            <a:pPr>
              <a:lnSpc>
                <a:spcPct val="150000"/>
              </a:lnSpc>
              <a:spcBef>
                <a:spcPts val="1000"/>
              </a:spcBef>
            </a:pPr>
            <a:endParaRPr lang="nb-NO" dirty="0">
              <a:cs typeface="Calibri"/>
            </a:endParaRPr>
          </a:p>
          <a:p>
            <a:pPr>
              <a:lnSpc>
                <a:spcPct val="150000"/>
              </a:lnSpc>
              <a:spcBef>
                <a:spcPts val="1000"/>
              </a:spcBef>
            </a:pPr>
            <a:r>
              <a:rPr lang="nb-NO" dirty="0">
                <a:cs typeface="Calibri"/>
              </a:rPr>
              <a:t>Refleksjonsnivået er avgjørende for å ta ut det fulle potensialet i det relevante innholdet og læringsformene som ligger i studieprogramdesignene våre. </a:t>
            </a:r>
          </a:p>
          <a:p>
            <a:pPr>
              <a:lnSpc>
                <a:spcPct val="150000"/>
              </a:lnSpc>
              <a:spcBef>
                <a:spcPts val="1000"/>
              </a:spcBef>
            </a:pPr>
            <a:r>
              <a:rPr lang="nb-NO" dirty="0">
                <a:cs typeface="Calibri"/>
              </a:rPr>
              <a:t>vi ser av </a:t>
            </a:r>
            <a:r>
              <a:rPr lang="nb-NO" dirty="0" err="1">
                <a:cs typeface="Calibri"/>
              </a:rPr>
              <a:t>studiebarometere</a:t>
            </a:r>
            <a:r>
              <a:rPr lang="nb-NO" dirty="0">
                <a:cs typeface="Calibri"/>
              </a:rPr>
              <a:t> og kandidatundersøkelsen at hele sektoren sliter med å få det siste nivået på plass – å bygge bevisstheten om hvordan kompetansene er overførbare til arbeids og </a:t>
            </a:r>
            <a:r>
              <a:rPr lang="nb-NO" dirty="0" err="1">
                <a:cs typeface="Calibri"/>
              </a:rPr>
              <a:t>samfunnlivet</a:t>
            </a:r>
            <a:r>
              <a:rPr lang="nb-NO" dirty="0">
                <a:cs typeface="Calibri"/>
              </a:rPr>
              <a:t>. </a:t>
            </a:r>
            <a:endParaRPr lang="nb-NO" b="1" i="0" u="none" strike="noStrike" dirty="0">
              <a:solidFill>
                <a:schemeClr val="tx1"/>
              </a:solidFill>
              <a:effectLst/>
              <a:latin typeface="Calibri" panose="020F0502020204030204"/>
              <a:ea typeface="Calibri" panose="020F0502020204030204"/>
              <a:cs typeface="Calibri"/>
            </a:endParaRPr>
          </a:p>
          <a:p>
            <a:pPr>
              <a:lnSpc>
                <a:spcPct val="150000"/>
              </a:lnSpc>
              <a:spcBef>
                <a:spcPts val="1000"/>
              </a:spcBef>
            </a:pPr>
            <a:endParaRPr lang="nb-NO" dirty="0">
              <a:cs typeface="Calibri"/>
            </a:endParaRPr>
          </a:p>
          <a:p>
            <a:pPr>
              <a:lnSpc>
                <a:spcPct val="150000"/>
              </a:lnSpc>
              <a:spcBef>
                <a:spcPts val="1000"/>
              </a:spcBef>
            </a:pPr>
            <a:r>
              <a:rPr lang="nb-NO" b="1" dirty="0">
                <a:cs typeface="Calibri"/>
              </a:rPr>
              <a:t>Kunnskap </a:t>
            </a:r>
            <a:r>
              <a:rPr lang="nb-NO" dirty="0">
                <a:cs typeface="Calibri"/>
              </a:rPr>
              <a:t>– hva vi vet summen av interdisiplinær kunnskap, tradisjonell som matematikk, moderne som entreprenørskap, og innen ulike tema</a:t>
            </a:r>
          </a:p>
          <a:p>
            <a:pPr>
              <a:lnSpc>
                <a:spcPct val="150000"/>
              </a:lnSpc>
              <a:spcBef>
                <a:spcPts val="1000"/>
              </a:spcBef>
            </a:pPr>
            <a:r>
              <a:rPr lang="nb-NO" b="1" dirty="0">
                <a:cs typeface="Calibri"/>
              </a:rPr>
              <a:t>Ferdigheter </a:t>
            </a:r>
            <a:r>
              <a:rPr lang="nb-NO" dirty="0">
                <a:cs typeface="Calibri"/>
              </a:rPr>
              <a:t>– Hvordan vi bruker det vi vet (læringsferdigheter: kreativitet, kritisk tenkning, kommunikasjon, samarbeid)</a:t>
            </a:r>
          </a:p>
          <a:p>
            <a:pPr>
              <a:lnSpc>
                <a:spcPct val="150000"/>
              </a:lnSpc>
              <a:spcBef>
                <a:spcPts val="1000"/>
              </a:spcBef>
            </a:pPr>
            <a:r>
              <a:rPr lang="nb-NO" b="1" dirty="0">
                <a:cs typeface="Calibri"/>
              </a:rPr>
              <a:t>Personlige egenskaper/holdninger/verdier</a:t>
            </a:r>
            <a:r>
              <a:rPr lang="nb-NO" dirty="0">
                <a:cs typeface="Calibri"/>
              </a:rPr>
              <a:t> - Hvordan vi oppfører oss og agerer i verden (</a:t>
            </a:r>
            <a:r>
              <a:rPr lang="nb-NO" b="0" i="0" dirty="0" err="1">
                <a:solidFill>
                  <a:srgbClr val="373737"/>
                </a:solidFill>
                <a:effectLst/>
                <a:latin typeface="inherit"/>
                <a:cs typeface="Calibri"/>
              </a:rPr>
              <a:t>m</a:t>
            </a:r>
            <a:r>
              <a:rPr lang="nb-NO" b="0" i="0" dirty="0" err="1">
                <a:solidFill>
                  <a:srgbClr val="373737"/>
                </a:solidFill>
                <a:effectLst/>
                <a:latin typeface="inherit"/>
              </a:rPr>
              <a:t>indfulness</a:t>
            </a:r>
            <a:r>
              <a:rPr lang="nb-NO" b="0" i="0" dirty="0">
                <a:solidFill>
                  <a:srgbClr val="373737"/>
                </a:solidFill>
                <a:effectLst/>
                <a:latin typeface="inherit"/>
              </a:rPr>
              <a:t>, nysgjerrighet, Mot, </a:t>
            </a:r>
            <a:r>
              <a:rPr lang="nb-NO" b="0" i="0" dirty="0" err="1">
                <a:solidFill>
                  <a:srgbClr val="373737"/>
                </a:solidFill>
                <a:effectLst/>
                <a:latin typeface="inherit"/>
              </a:rPr>
              <a:t>resiliens</a:t>
            </a:r>
            <a:r>
              <a:rPr lang="nb-NO" b="0" i="0" dirty="0">
                <a:solidFill>
                  <a:srgbClr val="373737"/>
                </a:solidFill>
                <a:effectLst/>
                <a:latin typeface="inherit"/>
              </a:rPr>
              <a:t>, etikk og ledelse)</a:t>
            </a:r>
            <a:endParaRPr lang="nb-NO" b="0" dirty="0">
              <a:cs typeface="Calibri"/>
            </a:endParaRPr>
          </a:p>
          <a:p>
            <a:pPr>
              <a:lnSpc>
                <a:spcPct val="150000"/>
              </a:lnSpc>
              <a:spcBef>
                <a:spcPts val="1000"/>
              </a:spcBef>
            </a:pPr>
            <a:r>
              <a:rPr lang="nb-NO" b="1" dirty="0" err="1">
                <a:cs typeface="Calibri"/>
              </a:rPr>
              <a:t>Metalæring</a:t>
            </a:r>
            <a:r>
              <a:rPr lang="nb-NO" b="1" dirty="0">
                <a:cs typeface="Calibri"/>
              </a:rPr>
              <a:t>/metarefleksjon</a:t>
            </a:r>
            <a:r>
              <a:rPr lang="nb-NO" dirty="0">
                <a:cs typeface="Calibri"/>
              </a:rPr>
              <a:t> – Dreier seg om å være bevisst på egen læring og problemløsning.  Det handler om hvordan vi reflekterer over kompetansen vi har og tilpasser oss (Growth </a:t>
            </a:r>
            <a:r>
              <a:rPr lang="nb-NO" dirty="0" err="1">
                <a:cs typeface="Calibri"/>
              </a:rPr>
              <a:t>mindset</a:t>
            </a:r>
            <a:r>
              <a:rPr lang="nb-NO" dirty="0">
                <a:cs typeface="Calibri"/>
              </a:rPr>
              <a:t> og metarefleksjon)</a:t>
            </a:r>
            <a:endParaRPr lang="nb-NO" b="0" i="0" u="none" strike="noStrike" dirty="0">
              <a:solidFill>
                <a:schemeClr val="tx1"/>
              </a:solidFill>
              <a:effectLst/>
              <a:latin typeface="+mn-lt"/>
              <a:cs typeface="Calibri"/>
            </a:endParaRPr>
          </a:p>
          <a:p>
            <a:pPr algn="l"/>
            <a:endParaRPr lang="nb-NO" b="0" i="0" u="none" strike="noStrike" dirty="0">
              <a:solidFill>
                <a:schemeClr val="tx1"/>
              </a:solidFill>
              <a:effectLst/>
              <a:latin typeface="+mn-lt"/>
              <a:cs typeface="Calibri"/>
            </a:endParaRPr>
          </a:p>
          <a:p>
            <a:r>
              <a:rPr lang="nb-NO" sz="1800" dirty="0">
                <a:effectLst/>
                <a:latin typeface="Segoe UI"/>
                <a:cs typeface="Segoe UI"/>
              </a:rPr>
              <a:t>På hvilket nivå er forståelsen av kompetansen; vet nivå man har, men kanskje ikke hva det gjør med deg og hva det gir av muligheter. Jobbe med forståelse av kompetanse. Bli tryggere på det. Studenten vet emnene, graden, men hvor mange ringer i vannet har de </a:t>
            </a:r>
            <a:r>
              <a:rPr lang="nb-NO" sz="1800" dirty="0" err="1">
                <a:effectLst/>
                <a:latin typeface="Segoe UI"/>
                <a:cs typeface="Segoe UI"/>
              </a:rPr>
              <a:t>ift</a:t>
            </a:r>
            <a:r>
              <a:rPr lang="nb-NO" sz="1800" dirty="0">
                <a:effectLst/>
                <a:latin typeface="Segoe UI"/>
                <a:cs typeface="Segoe UI"/>
              </a:rPr>
              <a:t> hva de faktisk kan? Hvordan får vi til forståelsesnivået av </a:t>
            </a:r>
            <a:r>
              <a:rPr lang="nb-NO" sz="1800" dirty="0" err="1">
                <a:effectLst/>
                <a:latin typeface="Segoe UI"/>
                <a:cs typeface="Segoe UI"/>
              </a:rPr>
              <a:t>komptansen</a:t>
            </a:r>
            <a:r>
              <a:rPr lang="nb-NO" sz="1800" dirty="0">
                <a:effectLst/>
                <a:latin typeface="Segoe UI"/>
                <a:cs typeface="Segoe UI"/>
              </a:rPr>
              <a:t>. </a:t>
            </a:r>
            <a:r>
              <a:rPr lang="nb-NO" sz="1800" dirty="0" err="1">
                <a:effectLst/>
                <a:latin typeface="Segoe UI"/>
                <a:cs typeface="Segoe UI"/>
              </a:rPr>
              <a:t>Metalæringen</a:t>
            </a:r>
            <a:r>
              <a:rPr lang="nb-NO" sz="1800" dirty="0">
                <a:effectLst/>
                <a:latin typeface="Segoe UI"/>
                <a:cs typeface="Segoe UI"/>
              </a:rPr>
              <a:t> mangler ofte. </a:t>
            </a:r>
            <a:r>
              <a:rPr lang="nb-NO" sz="1800" dirty="0">
                <a:latin typeface="Segoe UI"/>
                <a:cs typeface="Segoe UI"/>
              </a:rPr>
              <a:t> </a:t>
            </a:r>
            <a:endParaRPr lang="nb-NO" b="0" i="0" u="none" strike="noStrike" dirty="0">
              <a:solidFill>
                <a:schemeClr val="tx1"/>
              </a:solidFill>
              <a:effectLst/>
              <a:latin typeface="+mn-lt"/>
              <a:cs typeface="Calibri"/>
            </a:endParaRPr>
          </a:p>
          <a:p>
            <a:pPr algn="l"/>
            <a:endParaRPr lang="nb-NO" b="0" i="0" u="none" strike="noStrike" dirty="0">
              <a:solidFill>
                <a:schemeClr val="tx1"/>
              </a:solidFill>
              <a:effectLst/>
              <a:latin typeface="+mn-lt"/>
              <a:cs typeface="Calibri"/>
            </a:endParaRPr>
          </a:p>
          <a:p>
            <a:r>
              <a:rPr lang="nb-NO" dirty="0">
                <a:cs typeface="Calibri"/>
              </a:rPr>
              <a:t>Kandidatene må forstå hvordan summen av den </a:t>
            </a:r>
            <a:r>
              <a:rPr lang="nb-NO" dirty="0" err="1">
                <a:cs typeface="Calibri"/>
              </a:rPr>
              <a:t>komptansene</a:t>
            </a:r>
            <a:r>
              <a:rPr lang="nb-NO" dirty="0">
                <a:cs typeface="Calibri"/>
              </a:rPr>
              <a:t> de har tilegnet seg gjennom dannelsen og utdannelsen er nyttig i videre jobb og karriere.</a:t>
            </a:r>
          </a:p>
          <a:p>
            <a:endParaRPr lang="nb-NO" dirty="0">
              <a:solidFill>
                <a:srgbClr val="000000"/>
              </a:solidFill>
              <a:latin typeface="Calibri" panose="020F0502020204030204"/>
              <a:ea typeface="Lato"/>
              <a:cs typeface="Calibri"/>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Som en gradvis modningsprosess</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Trekke arbeidslivet inn i utvikling av studier</a:t>
            </a:r>
          </a:p>
          <a:p>
            <a:pPr marL="228600" indent="-228600">
              <a:lnSpc>
                <a:spcPct val="90000"/>
              </a:lnSpc>
              <a:spcBef>
                <a:spcPts val="1000"/>
              </a:spcBef>
              <a:buFont typeface="Arial" panose="020B0604020202020204" pitchFamily="34" charset="0"/>
              <a:buChar char="•"/>
              <a:defRPr/>
            </a:pPr>
            <a:endParaRPr lang="nb-NO" sz="2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pitchFamily="2" charset="0"/>
              </a:rPr>
              <a:t>Involvere arbeidslivet i undervisningsopplegg</a:t>
            </a: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00" dirty="0">
                <a:solidFill>
                  <a:schemeClr val="tx1">
                    <a:lumMod val="95000"/>
                    <a:lumOff val="5000"/>
                  </a:schemeClr>
                </a:solidFill>
                <a:latin typeface="Helvetica"/>
                <a:cs typeface="Helvetica"/>
              </a:rPr>
              <a:t>til</a:t>
            </a: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Gradvis trekke studentene ut i arbeidslivet i studietiden</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Bygge opp studentenes kompetanse i bred forstand</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Studentaktiv læring «gjøre og øve for å lære»</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Læringsformer som likner det de møter i arbeidslivet</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Anvende kompetanse i samarbeid med arbeidslivet</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Reflektere og forstå hvordan kompetansene kan anvendes</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pitchFamily="2" charset="0"/>
            </a:endParaRPr>
          </a:p>
          <a:p>
            <a:pPr marL="228600" marR="0" lvl="0" indent="-228600" fontAlgn="auto">
              <a:lnSpc>
                <a:spcPct val="90000"/>
              </a:lnSpc>
              <a:spcBef>
                <a:spcPts val="1000"/>
              </a:spcBef>
              <a:spcAft>
                <a:spcPts val="0"/>
              </a:spcAft>
              <a:buClrTx/>
              <a:buSzTx/>
              <a:buFont typeface="Arial" panose="020B0604020202020204" pitchFamily="34" charset="0"/>
              <a:buChar char="•"/>
              <a:tabLst/>
              <a:defRPr/>
            </a:pPr>
            <a:r>
              <a:rPr lang="nb-NO" sz="1200" dirty="0">
                <a:solidFill>
                  <a:schemeClr val="tx1">
                    <a:lumMod val="95000"/>
                    <a:lumOff val="5000"/>
                  </a:schemeClr>
                </a:solidFill>
                <a:latin typeface="Helvetica" pitchFamily="2" charset="0"/>
              </a:rPr>
              <a:t>Tilpasning til dagens og fremtidens kompetansebehov </a:t>
            </a:r>
            <a:endParaRPr lang="nb-NO" sz="1200" b="0" i="0" u="none" strike="noStrike" kern="1200" cap="none" spc="0" normalizeH="0" baseline="0" noProof="0" dirty="0">
              <a:ln>
                <a:noFill/>
              </a:ln>
              <a:solidFill>
                <a:schemeClr val="tx1">
                  <a:lumMod val="95000"/>
                  <a:lumOff val="5000"/>
                </a:schemeClr>
              </a:solidFill>
              <a:effectLst/>
              <a:uLnTx/>
              <a:uFillTx/>
              <a:latin typeface="Helvetica" pitchFamily="2" charset="0"/>
              <a:cs typeface="Helvetica" pitchFamily="2" charset="0"/>
            </a:endParaRPr>
          </a:p>
          <a:p>
            <a:pPr>
              <a:lnSpc>
                <a:spcPct val="90000"/>
              </a:lnSpc>
              <a:spcBef>
                <a:spcPts val="1000"/>
              </a:spcBef>
              <a:defRPr/>
            </a:pPr>
            <a:endParaRPr lang="nb-NO" dirty="0">
              <a:solidFill>
                <a:srgbClr val="0D0D0D"/>
              </a:solidFill>
              <a:latin typeface="Calibri" panose="020F0502020204030204"/>
              <a:ea typeface="Calibri"/>
              <a:cs typeface="Calibri"/>
            </a:endParaRPr>
          </a:p>
          <a:p>
            <a:endParaRPr lang="nb-NO" dirty="0"/>
          </a:p>
        </p:txBody>
      </p:sp>
      <p:sp>
        <p:nvSpPr>
          <p:cNvPr id="4" name="Plassholder for lysbildenummer 3"/>
          <p:cNvSpPr>
            <a:spLocks noGrp="1"/>
          </p:cNvSpPr>
          <p:nvPr>
            <p:ph type="sldNum" sz="quarter" idx="5"/>
          </p:nvPr>
        </p:nvSpPr>
        <p:spPr/>
        <p:txBody>
          <a:bodyPr/>
          <a:lstStyle/>
          <a:p>
            <a:fld id="{1EBEB604-C9F2-B44F-BBD0-B423C6B3A96A}" type="slidenum">
              <a:rPr lang="nb-NO" smtClean="0"/>
              <a:t>5</a:t>
            </a:fld>
            <a:endParaRPr lang="nb-NO"/>
          </a:p>
        </p:txBody>
      </p:sp>
    </p:spTree>
    <p:extLst>
      <p:ext uri="{BB962C8B-B14F-4D97-AF65-F5344CB8AC3E}">
        <p14:creationId xmlns:p14="http://schemas.microsoft.com/office/powerpoint/2010/main" val="4113649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0" i="0" noProof="0" dirty="0">
                <a:solidFill>
                  <a:srgbClr val="000000"/>
                </a:solidFill>
                <a:effectLst/>
                <a:latin typeface="Segoe UI Web (West European)"/>
              </a:rPr>
              <a:t>Nøkkelen til å styrke studienes relevans for arbeids- og samfunnslivet er å arbeide enda tettere sammen med nøkkelrepresentanter fra </a:t>
            </a:r>
          </a:p>
          <a:p>
            <a:r>
              <a:rPr lang="nb-NO" b="0" i="0" noProof="0" dirty="0">
                <a:solidFill>
                  <a:srgbClr val="000000"/>
                </a:solidFill>
                <a:effectLst/>
                <a:latin typeface="Segoe UI Web (West European)"/>
                <a:cs typeface="Calibri" panose="020F0502020204030204"/>
              </a:rPr>
              <a:t>Møte og utfordre det eksisterende med ny forskning og innsikt i fremtidens behov. </a:t>
            </a:r>
            <a:endParaRPr lang="nb-NO" noProof="0" dirty="0">
              <a:latin typeface="Segoe UI Web (West European)"/>
              <a:cs typeface="Calibri" panose="020F0502020204030204"/>
            </a:endParaRPr>
          </a:p>
          <a:p>
            <a:pPr>
              <a:defRPr/>
            </a:pPr>
            <a:r>
              <a:rPr lang="nb-NO" noProof="0" dirty="0">
                <a:latin typeface="Segoe UI Web (West European)"/>
                <a:cs typeface="Calibri" panose="020F0502020204030204"/>
              </a:rPr>
              <a:t>Å løpende justere studieprogrammene i tråd med de endrede behovene </a:t>
            </a:r>
          </a:p>
          <a:p>
            <a:pPr>
              <a:defRPr/>
            </a:pPr>
            <a:r>
              <a:rPr lang="nb-NO" noProof="0" dirty="0">
                <a:latin typeface="Segoe UI Web (West European)"/>
                <a:cs typeface="Calibri" panose="020F0502020204030204"/>
              </a:rPr>
              <a:t>Både for dere som jobber med å utvikle studieprogramdesignet og for studentene er det viktig å bygge bevissthet om studienes relevans for arbeids- og samfunnslivet. Deretter har vi et ansvar for å oversette relevansen for studentene. </a:t>
            </a:r>
          </a:p>
          <a:p>
            <a:pPr>
              <a:defRPr/>
            </a:pPr>
            <a:endParaRPr lang="en-US" dirty="0">
              <a:latin typeface="Segoe UI Web (West European)"/>
              <a:cs typeface="Calibri" panose="020F0502020204030204"/>
            </a:endParaRP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Trekke arbeidslivet inn på campus</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Gradvis trekke studentene ut i arbeidslivet i studietiden</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Bygge opp studentenes kompetanse i bred forstand</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Studentaktiv læring «gjøre og øve for å lære»</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Læringsformer som likner de de møter i arbeidslivet</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Anvende kompetanse i samarbeid med arbeidslivet</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Reflektere og forstå hvordan kompetansene kan anvendes</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pitchFamily="2" charset="0"/>
            </a:endParaRPr>
          </a:p>
          <a:p>
            <a:pPr marL="228600" marR="0" lvl="0" indent="-228600" fontAlgn="auto">
              <a:lnSpc>
                <a:spcPct val="90000"/>
              </a:lnSpc>
              <a:spcBef>
                <a:spcPts val="1000"/>
              </a:spcBef>
              <a:spcAft>
                <a:spcPts val="0"/>
              </a:spcAft>
              <a:buClrTx/>
              <a:buSzTx/>
              <a:buFont typeface="Arial" panose="020B0604020202020204" pitchFamily="34" charset="0"/>
              <a:buChar char="•"/>
              <a:tabLst/>
              <a:defRPr/>
            </a:pPr>
            <a:r>
              <a:rPr lang="nb-NO" sz="1200" dirty="0">
                <a:solidFill>
                  <a:schemeClr val="tx1">
                    <a:lumMod val="95000"/>
                    <a:lumOff val="5000"/>
                  </a:schemeClr>
                </a:solidFill>
                <a:latin typeface="Helvetica" pitchFamily="2" charset="0"/>
              </a:rPr>
              <a:t>Tilpasning til dagens og fremtidens kompetansebehov </a:t>
            </a:r>
            <a:endParaRPr lang="nb-NO" sz="1200" b="0" i="0" u="none" strike="noStrike" kern="1200" cap="none" spc="0" normalizeH="0" baseline="0" noProof="0" dirty="0">
              <a:ln>
                <a:noFill/>
              </a:ln>
              <a:solidFill>
                <a:schemeClr val="tx1">
                  <a:lumMod val="95000"/>
                  <a:lumOff val="5000"/>
                </a:schemeClr>
              </a:solidFill>
              <a:effectLst/>
              <a:uLnTx/>
              <a:uFillTx/>
              <a:latin typeface="Helvetica" pitchFamily="2" charset="0"/>
              <a:cs typeface="Helvetica" pitchFamily="2" charset="0"/>
            </a:endParaRPr>
          </a:p>
          <a:p>
            <a:pPr>
              <a:defRPr/>
            </a:pPr>
            <a:endParaRPr lang="nb-NO" dirty="0">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Segoe UI Web (West European)"/>
              <a:ea typeface="Calibri" panose="020F0502020204030204" pitchFamily="34" charset="0"/>
              <a:cs typeface="Calibri"/>
            </a:endParaRPr>
          </a:p>
          <a:p>
            <a:endParaRPr lang="nb-NO" dirty="0"/>
          </a:p>
        </p:txBody>
      </p:sp>
      <p:sp>
        <p:nvSpPr>
          <p:cNvPr id="4" name="Plassholder for lysbildenummer 3"/>
          <p:cNvSpPr>
            <a:spLocks noGrp="1"/>
          </p:cNvSpPr>
          <p:nvPr>
            <p:ph type="sldNum" sz="quarter" idx="5"/>
          </p:nvPr>
        </p:nvSpPr>
        <p:spPr/>
        <p:txBody>
          <a:bodyPr/>
          <a:lstStyle/>
          <a:p>
            <a:fld id="{1EBEB604-C9F2-B44F-BBD0-B423C6B3A96A}" type="slidenum">
              <a:rPr lang="nb-NO" smtClean="0"/>
              <a:t>6</a:t>
            </a:fld>
            <a:endParaRPr lang="nb-NO"/>
          </a:p>
        </p:txBody>
      </p:sp>
    </p:spTree>
    <p:extLst>
      <p:ext uri="{BB962C8B-B14F-4D97-AF65-F5344CB8AC3E}">
        <p14:creationId xmlns:p14="http://schemas.microsoft.com/office/powerpoint/2010/main" val="30670780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9EB0C-A7E0-34B0-8AEC-6410F1BBB39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A348B63-0450-0D4A-19AA-7DCD915F244F}"/>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B9AA3F8A-0ABA-C640-2288-FB7AE3DB9ADB}"/>
              </a:ext>
            </a:extLst>
          </p:cNvPr>
          <p:cNvSpPr>
            <a:spLocks noGrp="1"/>
          </p:cNvSpPr>
          <p:nvPr>
            <p:ph type="body" idx="1"/>
          </p:nvPr>
        </p:nvSpPr>
        <p:spPr/>
        <p:txBody>
          <a:bodyPr/>
          <a:lstStyle/>
          <a:p>
            <a:pPr lvl="1">
              <a:buFont typeface="Courier New" panose="020B0604020202020204" pitchFamily="34" charset="0"/>
              <a:buNone/>
            </a:pPr>
            <a:endParaRPr lang="nb-NO" dirty="0">
              <a:solidFill>
                <a:srgbClr val="0D0D0D"/>
              </a:solidFill>
              <a:latin typeface="Calibri"/>
              <a:ea typeface="Calibri"/>
              <a:cs typeface="Calibri"/>
            </a:endParaRPr>
          </a:p>
        </p:txBody>
      </p:sp>
      <p:sp>
        <p:nvSpPr>
          <p:cNvPr id="4" name="Plassholder for lysbildenummer 3">
            <a:extLst>
              <a:ext uri="{FF2B5EF4-FFF2-40B4-BE49-F238E27FC236}">
                <a16:creationId xmlns:a16="http://schemas.microsoft.com/office/drawing/2014/main" id="{C7D303AE-7F48-881A-E07A-AFB10EA2AA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BEB604-C9F2-B44F-BBD0-B423C6B3A96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6496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sz="1800" dirty="0">
              <a:effectLst/>
              <a:latin typeface="Aptos"/>
              <a:ea typeface="Aptos" panose="020B0004020202020204" pitchFamily="34" charset="0"/>
              <a:cs typeface="Aptos" panose="020B0004020202020204" pitchFamily="34" charset="0"/>
            </a:endParaRPr>
          </a:p>
        </p:txBody>
      </p:sp>
      <p:sp>
        <p:nvSpPr>
          <p:cNvPr id="4" name="Plassholder for lysbildenummer 3"/>
          <p:cNvSpPr>
            <a:spLocks noGrp="1"/>
          </p:cNvSpPr>
          <p:nvPr>
            <p:ph type="sldNum" sz="quarter" idx="5"/>
          </p:nvPr>
        </p:nvSpPr>
        <p:spPr/>
        <p:txBody>
          <a:bodyPr/>
          <a:lstStyle/>
          <a:p>
            <a:fld id="{1EBEB604-C9F2-B44F-BBD0-B423C6B3A96A}" type="slidenum">
              <a:rPr lang="nb-NO" smtClean="0"/>
              <a:t>8</a:t>
            </a:fld>
            <a:endParaRPr lang="nb-NO"/>
          </a:p>
        </p:txBody>
      </p:sp>
    </p:spTree>
    <p:extLst>
      <p:ext uri="{BB962C8B-B14F-4D97-AF65-F5344CB8AC3E}">
        <p14:creationId xmlns:p14="http://schemas.microsoft.com/office/powerpoint/2010/main" val="34243920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lgn="l" defTabSz="914400" rtl="0" eaLnBrk="1" fontAlgn="base" latinLnBrk="0" hangingPunct="1">
              <a:lnSpc>
                <a:spcPct val="150000"/>
              </a:lnSpc>
              <a:buFont typeface="Arial" panose="020B0604020202020204" pitchFamily="34" charset="0"/>
              <a:buNone/>
            </a:pPr>
            <a:r>
              <a:rPr lang="nb-NO" sz="1600" b="1" kern="1200" dirty="0">
                <a:solidFill>
                  <a:schemeClr val="tx1"/>
                </a:solidFill>
                <a:latin typeface="Arial"/>
                <a:ea typeface="+mn-ea"/>
                <a:cs typeface="Arial"/>
              </a:rPr>
              <a:t>Eksempler på lærings og </a:t>
            </a:r>
            <a:r>
              <a:rPr lang="nb-NO" sz="1600" b="1" u="sng" kern="1200" dirty="0">
                <a:solidFill>
                  <a:schemeClr val="tx1"/>
                </a:solidFill>
                <a:latin typeface="Arial"/>
                <a:ea typeface="+mn-ea"/>
                <a:cs typeface="Arial"/>
              </a:rPr>
              <a:t>vurderingsformer i samarbeid med arbeidslivet:</a:t>
            </a:r>
          </a:p>
          <a:p>
            <a:pPr marL="0" indent="0" algn="l" defTabSz="914400" rtl="0" eaLnBrk="1" fontAlgn="base" latinLnBrk="0" hangingPunct="1">
              <a:lnSpc>
                <a:spcPct val="150000"/>
              </a:lnSpc>
              <a:buFont typeface="Arial" panose="020B0604020202020204" pitchFamily="34" charset="0"/>
              <a:buNone/>
            </a:pPr>
            <a:r>
              <a:rPr lang="nb-NO" sz="1600" b="0" kern="1200" dirty="0">
                <a:solidFill>
                  <a:schemeClr val="tx1"/>
                </a:solidFill>
                <a:latin typeface="Arial"/>
                <a:ea typeface="+mn-ea"/>
                <a:cs typeface="Arial"/>
              </a:rPr>
              <a:t>Relevante caser fra arbeidslivet lik for alle eller mange ulike? Via tverrfaglige </a:t>
            </a:r>
            <a:r>
              <a:rPr lang="nb-NO" sz="1600" b="0" kern="1200" dirty="0" err="1">
                <a:solidFill>
                  <a:schemeClr val="tx1"/>
                </a:solidFill>
                <a:latin typeface="Arial"/>
                <a:ea typeface="+mn-ea"/>
                <a:cs typeface="Arial"/>
              </a:rPr>
              <a:t>samskapingsemner</a:t>
            </a:r>
            <a:r>
              <a:rPr lang="nb-NO" sz="1600" b="0" kern="1200" dirty="0">
                <a:solidFill>
                  <a:schemeClr val="tx1"/>
                </a:solidFill>
                <a:latin typeface="Arial"/>
                <a:ea typeface="+mn-ea"/>
                <a:cs typeface="Arial"/>
              </a:rPr>
              <a:t> eller integrert i studieprogram</a:t>
            </a:r>
          </a:p>
          <a:p>
            <a:pPr marL="0" indent="0" algn="l" defTabSz="914400" rtl="0" eaLnBrk="1" fontAlgn="base" latinLnBrk="0" hangingPunct="1">
              <a:lnSpc>
                <a:spcPct val="150000"/>
              </a:lnSpc>
              <a:buFont typeface="Arial" panose="020B0604020202020204" pitchFamily="34" charset="0"/>
              <a:buNone/>
            </a:pPr>
            <a:r>
              <a:rPr lang="nb-NO" sz="1600" b="0" kern="1200" dirty="0">
                <a:solidFill>
                  <a:schemeClr val="tx1"/>
                </a:solidFill>
                <a:latin typeface="Arial"/>
                <a:ea typeface="+mn-ea"/>
                <a:cs typeface="Arial"/>
              </a:rPr>
              <a:t>Ulike former for oppgavesamarbeid med arbeidslivet av kortere lenger varighet lik oppgave for alle eller unike oppgaver samarbeidsrelasjoner for alle? </a:t>
            </a:r>
          </a:p>
          <a:p>
            <a:pPr marL="0" indent="0" algn="l" defTabSz="914400" rtl="0" eaLnBrk="1" fontAlgn="base" latinLnBrk="0" hangingPunct="1">
              <a:lnSpc>
                <a:spcPct val="150000"/>
              </a:lnSpc>
              <a:buFont typeface="Arial" panose="020B0604020202020204" pitchFamily="34" charset="0"/>
              <a:buNone/>
            </a:pPr>
            <a:r>
              <a:rPr lang="nb-NO" sz="1600" b="0" kern="1200" dirty="0">
                <a:solidFill>
                  <a:schemeClr val="tx1"/>
                </a:solidFill>
                <a:latin typeface="Arial"/>
                <a:ea typeface="+mn-ea"/>
                <a:cs typeface="Arial"/>
              </a:rPr>
              <a:t>Studentdeltagelse i forskningssamarbeid på UiA der arbeidslivet er involvert </a:t>
            </a:r>
          </a:p>
          <a:p>
            <a:pPr marL="0" indent="0" algn="l" defTabSz="914400" rtl="0" eaLnBrk="1" fontAlgn="base" latinLnBrk="0" hangingPunct="1">
              <a:lnSpc>
                <a:spcPct val="150000"/>
              </a:lnSpc>
              <a:buFont typeface="Arial" panose="020B0604020202020204" pitchFamily="34" charset="0"/>
              <a:buNone/>
            </a:pPr>
            <a:r>
              <a:rPr lang="nb-NO" sz="1600" b="0" kern="1200" dirty="0">
                <a:solidFill>
                  <a:schemeClr val="tx1"/>
                </a:solidFill>
                <a:latin typeface="Arial"/>
                <a:ea typeface="+mn-ea"/>
                <a:cs typeface="Arial"/>
              </a:rPr>
              <a:t>Ulike former for hospitering, praksis/</a:t>
            </a:r>
            <a:r>
              <a:rPr lang="nb-NO" sz="1600" b="0" kern="1200" dirty="0" err="1">
                <a:solidFill>
                  <a:schemeClr val="tx1"/>
                </a:solidFill>
                <a:latin typeface="Arial"/>
                <a:ea typeface="+mn-ea"/>
                <a:cs typeface="Arial"/>
              </a:rPr>
              <a:t>internship</a:t>
            </a:r>
            <a:r>
              <a:rPr lang="nb-NO" sz="1600" b="0" kern="1200" dirty="0">
                <a:solidFill>
                  <a:schemeClr val="tx1"/>
                </a:solidFill>
                <a:latin typeface="Arial"/>
                <a:ea typeface="+mn-ea"/>
                <a:cs typeface="Arial"/>
              </a:rPr>
              <a:t> av kortere eller lenger varighet hos virksomheter gjennom studieløpet.</a:t>
            </a:r>
          </a:p>
          <a:p>
            <a:pPr marL="0" indent="0" algn="l" defTabSz="914400" rtl="0" eaLnBrk="1" fontAlgn="base" latinLnBrk="0" hangingPunct="1">
              <a:lnSpc>
                <a:spcPct val="150000"/>
              </a:lnSpc>
              <a:buFont typeface="Arial" panose="020B0604020202020204" pitchFamily="34" charset="0"/>
              <a:buNone/>
            </a:pPr>
            <a:r>
              <a:rPr lang="nb-NO" sz="1600" b="0" kern="1200" dirty="0">
                <a:solidFill>
                  <a:schemeClr val="tx1"/>
                </a:solidFill>
                <a:latin typeface="Arial"/>
                <a:ea typeface="+mn-ea"/>
                <a:cs typeface="Arial"/>
              </a:rPr>
              <a:t>Samarbeid med gründere/inkubatorer for å utvikle nye </a:t>
            </a:r>
            <a:r>
              <a:rPr lang="nb-NO" sz="1600" b="0" kern="1200" dirty="0" err="1">
                <a:solidFill>
                  <a:schemeClr val="tx1"/>
                </a:solidFill>
                <a:latin typeface="Arial"/>
                <a:ea typeface="+mn-ea"/>
                <a:cs typeface="Arial"/>
              </a:rPr>
              <a:t>foretningsideer</a:t>
            </a:r>
            <a:r>
              <a:rPr lang="nb-NO" sz="1600" b="0" kern="1200" dirty="0">
                <a:solidFill>
                  <a:schemeClr val="tx1"/>
                </a:solidFill>
                <a:latin typeface="Arial"/>
                <a:ea typeface="+mn-ea"/>
                <a:cs typeface="Arial"/>
              </a:rPr>
              <a:t> </a:t>
            </a:r>
            <a:r>
              <a:rPr lang="nb-NO" sz="1600" b="0" kern="1200" dirty="0" err="1">
                <a:solidFill>
                  <a:schemeClr val="tx1"/>
                </a:solidFill>
                <a:latin typeface="Arial"/>
                <a:ea typeface="+mn-ea"/>
                <a:cs typeface="Arial"/>
              </a:rPr>
              <a:t>shift</a:t>
            </a:r>
            <a:r>
              <a:rPr lang="nb-NO" sz="1600" b="0" kern="1200" dirty="0">
                <a:solidFill>
                  <a:schemeClr val="tx1"/>
                </a:solidFill>
                <a:latin typeface="Arial"/>
                <a:ea typeface="+mn-ea"/>
                <a:cs typeface="Arial"/>
              </a:rPr>
              <a:t> etc. </a:t>
            </a:r>
          </a:p>
          <a:p>
            <a:pPr marL="0" marR="0" lvl="0" indent="0" algn="l" defTabSz="914400" rtl="0" eaLnBrk="1" fontAlgn="base" latinLnBrk="0" hangingPunct="1">
              <a:lnSpc>
                <a:spcPct val="150000"/>
              </a:lnSpc>
              <a:spcBef>
                <a:spcPts val="0"/>
              </a:spcBef>
              <a:spcAft>
                <a:spcPts val="0"/>
              </a:spcAft>
              <a:buClrTx/>
              <a:buSzTx/>
              <a:buFont typeface="Arial" panose="020B0604020202020204" pitchFamily="34" charset="0"/>
              <a:buNone/>
              <a:tabLst/>
              <a:defRPr/>
            </a:pPr>
            <a:r>
              <a:rPr lang="nb-NO" sz="1600" b="0" kern="1200" dirty="0">
                <a:solidFill>
                  <a:schemeClr val="tx1"/>
                </a:solidFill>
                <a:latin typeface="Arial"/>
                <a:ea typeface="+mn-ea"/>
                <a:cs typeface="Arial"/>
              </a:rPr>
              <a:t>Møtepunkter med arbeidslivet der studentene får trene seg i å formidle sin kompetanse for potensielle arbeidsgivere?</a:t>
            </a:r>
          </a:p>
          <a:p>
            <a:pPr marL="0" indent="0" algn="l" defTabSz="914400" rtl="0" eaLnBrk="1" fontAlgn="base" latinLnBrk="0" hangingPunct="1">
              <a:lnSpc>
                <a:spcPct val="150000"/>
              </a:lnSpc>
              <a:buFont typeface="Arial" panose="020B0604020202020204" pitchFamily="34" charset="0"/>
              <a:buNone/>
            </a:pPr>
            <a:r>
              <a:rPr lang="nb-NO" sz="1600" b="0" kern="1200" dirty="0">
                <a:solidFill>
                  <a:schemeClr val="tx1"/>
                </a:solidFill>
                <a:latin typeface="Arial"/>
                <a:ea typeface="+mn-ea"/>
                <a:cs typeface="Arial"/>
              </a:rPr>
              <a:t>Vurderingsformer der arbeidslivet er involvert for eksempel caser som presenteres og vurderes av representanter fra arbeidslivet. </a:t>
            </a:r>
          </a:p>
          <a:p>
            <a:pPr marL="0" marR="0" lvl="0" indent="0" algn="l" defTabSz="914400" rtl="0" eaLnBrk="1" fontAlgn="base" latinLnBrk="0" hangingPunct="1">
              <a:lnSpc>
                <a:spcPct val="150000"/>
              </a:lnSpc>
              <a:spcBef>
                <a:spcPts val="0"/>
              </a:spcBef>
              <a:spcAft>
                <a:spcPts val="0"/>
              </a:spcAft>
              <a:buClrTx/>
              <a:buSzTx/>
              <a:buFont typeface="Arial" panose="020B0604020202020204" pitchFamily="34" charset="0"/>
              <a:buNone/>
              <a:tabLst/>
              <a:defRPr/>
            </a:pPr>
            <a:r>
              <a:rPr lang="nb-NO" sz="1600" b="0" dirty="0">
                <a:latin typeface="Arial"/>
                <a:cs typeface="Arial"/>
              </a:rPr>
              <a:t>Andre samarbeidsformer der studentene får trene på å anvende sin kompetanse i samarbeid med arbeidslivet? </a:t>
            </a:r>
          </a:p>
          <a:p>
            <a:pPr>
              <a:lnSpc>
                <a:spcPct val="150000"/>
              </a:lnSpc>
              <a:defRPr/>
            </a:pPr>
            <a:r>
              <a:rPr lang="nb-NO" sz="1600" dirty="0">
                <a:latin typeface="Arial"/>
                <a:cs typeface="Arial"/>
              </a:rPr>
              <a:t>Erfaringsbasert læring, </a:t>
            </a:r>
            <a:r>
              <a:rPr lang="nb-NO" sz="1600" dirty="0" err="1">
                <a:latin typeface="Arial"/>
                <a:cs typeface="Arial"/>
              </a:rPr>
              <a:t>eksperiementell</a:t>
            </a:r>
            <a:r>
              <a:rPr lang="nb-NO" sz="1600" dirty="0">
                <a:latin typeface="Arial"/>
                <a:cs typeface="Arial"/>
              </a:rPr>
              <a:t> læring kan inngå i alle de ulike samarbeidsformene. </a:t>
            </a:r>
            <a:endParaRPr lang="nb-NO" sz="1600" b="0" kern="1200" dirty="0">
              <a:solidFill>
                <a:schemeClr val="tx1"/>
              </a:solidFill>
              <a:latin typeface="Arial"/>
              <a:cs typeface="Arial"/>
            </a:endParaRPr>
          </a:p>
          <a:p>
            <a:pPr fontAlgn="base">
              <a:lnSpc>
                <a:spcPct val="150000"/>
              </a:lnSpc>
              <a:defRPr/>
            </a:pPr>
            <a:endParaRPr lang="nb-NO" sz="1600" dirty="0">
              <a:solidFill>
                <a:srgbClr val="000000"/>
              </a:solidFill>
              <a:latin typeface="Arial"/>
              <a:cs typeface="Arial"/>
            </a:endParaRPr>
          </a:p>
          <a:p>
            <a:pPr marL="0" marR="0" lvl="0" indent="0" algn="l" defTabSz="914400" rtl="0" eaLnBrk="1" fontAlgn="base" latinLnBrk="0" hangingPunct="1">
              <a:lnSpc>
                <a:spcPct val="150000"/>
              </a:lnSpc>
              <a:spcBef>
                <a:spcPts val="0"/>
              </a:spcBef>
              <a:spcAft>
                <a:spcPts val="0"/>
              </a:spcAft>
              <a:buClrTx/>
              <a:buSzTx/>
              <a:buFont typeface="Arial" panose="020B0604020202020204" pitchFamily="34" charset="0"/>
              <a:buNone/>
              <a:tabLst/>
              <a:defRPr/>
            </a:pPr>
            <a:endParaRPr lang="nb-NO" sz="1600" b="0" kern="1200" dirty="0">
              <a:solidFill>
                <a:schemeClr val="tx1"/>
              </a:solidFill>
              <a:latin typeface="Arial"/>
              <a:ea typeface="+mn-ea"/>
              <a:cs typeface="Arial"/>
            </a:endParaRPr>
          </a:p>
          <a:p>
            <a:pPr marL="0" indent="-342900" algn="l" defTabSz="914400" rtl="0" eaLnBrk="1" fontAlgn="base" latinLnBrk="0" hangingPunct="1">
              <a:lnSpc>
                <a:spcPct val="150000"/>
              </a:lnSpc>
              <a:buFont typeface="Arial" panose="020B0604020202020204" pitchFamily="34" charset="0"/>
              <a:buChar char="•"/>
            </a:pPr>
            <a:endParaRPr lang="nb-NO" sz="1600" b="0" kern="1200" dirty="0">
              <a:solidFill>
                <a:schemeClr val="tx1"/>
              </a:solidFill>
              <a:latin typeface="Arial"/>
              <a:ea typeface="+mn-ea"/>
              <a:cs typeface="Arial"/>
            </a:endParaRPr>
          </a:p>
          <a:p>
            <a:endParaRPr lang="nb-NO" sz="1600" b="0" dirty="0">
              <a:latin typeface="Arial"/>
              <a:cs typeface="Arial"/>
            </a:endParaRPr>
          </a:p>
        </p:txBody>
      </p:sp>
      <p:sp>
        <p:nvSpPr>
          <p:cNvPr id="4" name="Plassholder for lysbildenummer 3"/>
          <p:cNvSpPr>
            <a:spLocks noGrp="1"/>
          </p:cNvSpPr>
          <p:nvPr>
            <p:ph type="sldNum" sz="quarter" idx="5"/>
          </p:nvPr>
        </p:nvSpPr>
        <p:spPr/>
        <p:txBody>
          <a:bodyPr/>
          <a:lstStyle/>
          <a:p>
            <a:fld id="{1EBEB604-C9F2-B44F-BBD0-B423C6B3A96A}" type="slidenum">
              <a:rPr lang="nb-NO" smtClean="0"/>
              <a:t>9</a:t>
            </a:fld>
            <a:endParaRPr lang="nb-NO"/>
          </a:p>
        </p:txBody>
      </p:sp>
    </p:spTree>
    <p:extLst>
      <p:ext uri="{BB962C8B-B14F-4D97-AF65-F5344CB8AC3E}">
        <p14:creationId xmlns:p14="http://schemas.microsoft.com/office/powerpoint/2010/main" val="1998579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AA3D6-E632-8E0A-5600-041CFC1D80C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58ABAAA-EC87-F17A-5AE7-934DE35ECD11}"/>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122B2A2-DD01-F946-410E-BDD39E6F53B5}"/>
              </a:ext>
            </a:extLst>
          </p:cNvPr>
          <p:cNvSpPr>
            <a:spLocks noGrp="1"/>
          </p:cNvSpPr>
          <p:nvPr>
            <p:ph type="body" idx="1"/>
          </p:nvPr>
        </p:nvSpPr>
        <p:spPr/>
        <p:txBody>
          <a:bodyPr/>
          <a:lstStyle/>
          <a:p>
            <a:pPr>
              <a:defRPr/>
            </a:pPr>
            <a:r>
              <a:rPr lang="nb-NO" dirty="0"/>
              <a:t>Studentreisen er en modningsprosess, en gradvis utvikling av kompetanser, å vokse inn i en profesjon, eller et fagfelt.</a:t>
            </a:r>
            <a:endParaRPr lang="nb-NO" dirty="0">
              <a:ea typeface="Calibri"/>
              <a:cs typeface="Calibri"/>
            </a:endParaRPr>
          </a:p>
          <a:p>
            <a:pPr>
              <a:defRPr/>
            </a:pPr>
            <a:r>
              <a:rPr lang="nb-NO" dirty="0"/>
              <a:t>Underveis er karrierelæring viktig – den skjer gjennom innhold og </a:t>
            </a:r>
            <a:r>
              <a:rPr lang="nb-NO" dirty="0" err="1"/>
              <a:t>læringsaktiviter</a:t>
            </a:r>
            <a:r>
              <a:rPr lang="nb-NO" dirty="0"/>
              <a:t> som bygges inn i studiene,</a:t>
            </a:r>
          </a:p>
          <a:p>
            <a:pPr>
              <a:defRPr/>
            </a:pPr>
            <a:r>
              <a:rPr lang="nb-NO" dirty="0"/>
              <a:t> og også gjennom innholdet i studietiden for øvrig. Blant annet hvor aktive og engasjerte studentene er i livet ved siden av studiene. Arbeidslivsdager, verv, det å bygge nettverk, student og linjeforeninger mm. </a:t>
            </a:r>
            <a:endParaRPr lang="nb-NO" dirty="0">
              <a:cs typeface="Calibri" panose="020F0502020204030204"/>
            </a:endParaRPr>
          </a:p>
          <a:p>
            <a:pPr>
              <a:defRPr/>
            </a:pPr>
            <a:endParaRPr lang="nb-NO" dirty="0">
              <a:cs typeface="Calibri" panose="020F0502020204030204"/>
            </a:endParaRPr>
          </a:p>
          <a:p>
            <a:pPr>
              <a:defRPr/>
            </a:pPr>
            <a:r>
              <a:rPr lang="nb-NO" dirty="0">
                <a:cs typeface="Calibri" panose="020F0502020204030204"/>
              </a:rPr>
              <a:t>Vi vil at våre studenter gradvis skal bygge forståelse og bevissthet om studienes relevans, hvordan de kan kommunisere kompetansene sine og hvordan de kan bidra inn i arbeidsliv og samfunnet fremover. </a:t>
            </a:r>
          </a:p>
          <a:p>
            <a:pPr>
              <a:defRPr/>
            </a:pPr>
            <a:endParaRPr lang="nb-NO" dirty="0">
              <a:cs typeface="Calibri" panose="020F0502020204030204"/>
            </a:endParaRPr>
          </a:p>
          <a:p>
            <a:pPr>
              <a:defRPr/>
            </a:pPr>
            <a:r>
              <a:rPr lang="nb-NO" b="1" dirty="0">
                <a:cs typeface="Calibri" panose="020F0502020204030204"/>
              </a:rPr>
              <a:t>Verktøykasse: </a:t>
            </a: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ea typeface="Calibri"/>
              <a:cs typeface="Calibri"/>
            </a:endParaRPr>
          </a:p>
          <a:p>
            <a:r>
              <a:rPr lang="nb-NO" b="1" dirty="0"/>
              <a:t>Invitere arbeidslivet til campus </a:t>
            </a:r>
            <a:r>
              <a:rPr lang="nb-NO" dirty="0"/>
              <a:t>– gjesteforelesere, mentorer fra arbeidslivet. Som rollemodeller som synliggjør hva studentene våre har i vente i arbeidslivet og hvordan de kan bruke kompetansene de utvikler. Bygge bro mellom teori og </a:t>
            </a:r>
            <a:r>
              <a:rPr lang="nb-NO" dirty="0" err="1"/>
              <a:t>og</a:t>
            </a:r>
            <a:r>
              <a:rPr lang="nb-NO" dirty="0"/>
              <a:t> praktisk anvendelse – bygge </a:t>
            </a:r>
            <a:r>
              <a:rPr lang="nb-NO" dirty="0" err="1"/>
              <a:t>bevisshet</a:t>
            </a:r>
            <a:r>
              <a:rPr lang="nb-NO" dirty="0"/>
              <a:t>. Det er et stort potensiale i å bruke våre unge alumner mer fremover. </a:t>
            </a:r>
          </a:p>
          <a:p>
            <a:endParaRPr lang="nb-NO" dirty="0"/>
          </a:p>
          <a:p>
            <a:r>
              <a:rPr lang="nb-NO" b="1" dirty="0"/>
              <a:t>Varierte studentaktive læringsformer –</a:t>
            </a:r>
            <a:r>
              <a:rPr lang="nb-NO" b="0" dirty="0"/>
              <a:t> å trene på ferdigheter, gjennom individuelt og gruppearbeid, løse reelle oppgaver fra arbeidslivet. Og samtidig reflektere over hva de lærer og hvordan dette er relevant for videre jobb og karriere.  </a:t>
            </a:r>
          </a:p>
          <a:p>
            <a:endParaRPr lang="nb-NO" dirty="0"/>
          </a:p>
          <a:p>
            <a:r>
              <a:rPr lang="nb-NO" b="1" dirty="0"/>
              <a:t>Studentsamarbeid med arbeidslivet –</a:t>
            </a:r>
            <a:r>
              <a:rPr lang="nb-NO" b="0" dirty="0"/>
              <a:t>Deltidsjobber, sommerjobber, oppgavesamarbeid med arbeidslivet, praksis/</a:t>
            </a:r>
            <a:r>
              <a:rPr lang="nb-NO" b="0" dirty="0" err="1"/>
              <a:t>internship</a:t>
            </a:r>
            <a:r>
              <a:rPr lang="nb-NO" b="0" dirty="0"/>
              <a:t>/feltarbeid/starte eget selskap mm. Også her kan alumner være døråpnere. For eksisterende studenter til å øve på å bruke deres teoretiske kompetanse i en reell arbeidssituasjon, det er også en perfekt arena for å reflektere over relevansen av hva de lærer av dette og hvordan det de lærer er overførbart til videre jobb og karriere. </a:t>
            </a:r>
            <a:endParaRPr lang="nb-NO" b="1" dirty="0"/>
          </a:p>
          <a:p>
            <a:endParaRPr lang="nb-NO" dirty="0"/>
          </a:p>
          <a:p>
            <a:pPr>
              <a:defRPr/>
            </a:pPr>
            <a:endParaRPr lang="en-US" dirty="0">
              <a:ea typeface="Calibri"/>
              <a:cs typeface="Calibri"/>
            </a:endParaRPr>
          </a:p>
          <a:p>
            <a:endParaRPr lang="nb-NO" dirty="0">
              <a:ea typeface="Calibri" panose="020F0502020204030204"/>
              <a:cs typeface="Calibri" panose="020F0502020204030204"/>
            </a:endParaRPr>
          </a:p>
          <a:p>
            <a:endParaRPr lang="nb-NO" dirty="0">
              <a:ea typeface="Calibri" panose="020F0502020204030204"/>
              <a:cs typeface="Calibri" panose="020F0502020204030204"/>
            </a:endParaRPr>
          </a:p>
        </p:txBody>
      </p:sp>
      <p:sp>
        <p:nvSpPr>
          <p:cNvPr id="4" name="Plassholder for lysbildenummer 3">
            <a:extLst>
              <a:ext uri="{FF2B5EF4-FFF2-40B4-BE49-F238E27FC236}">
                <a16:creationId xmlns:a16="http://schemas.microsoft.com/office/drawing/2014/main" id="{ED1D9ACD-C5C2-EDB7-6737-50EA8B7A71D3}"/>
              </a:ext>
            </a:extLst>
          </p:cNvPr>
          <p:cNvSpPr>
            <a:spLocks noGrp="1"/>
          </p:cNvSpPr>
          <p:nvPr>
            <p:ph type="sldNum" sz="quarter" idx="5"/>
          </p:nvPr>
        </p:nvSpPr>
        <p:spPr/>
        <p:txBody>
          <a:bodyPr/>
          <a:lstStyle/>
          <a:p>
            <a:fld id="{0D8AF2C2-29A2-40BF-8EC4-E12949530A3D}" type="slidenum">
              <a:rPr lang="nb-NO" smtClean="0"/>
              <a:t>10</a:t>
            </a:fld>
            <a:endParaRPr lang="nb-NO"/>
          </a:p>
        </p:txBody>
      </p:sp>
    </p:spTree>
    <p:extLst>
      <p:ext uri="{BB962C8B-B14F-4D97-AF65-F5344CB8AC3E}">
        <p14:creationId xmlns:p14="http://schemas.microsoft.com/office/powerpoint/2010/main" val="42284756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Hvordan kan vi gjøre våre studenter </a:t>
            </a:r>
            <a:r>
              <a:rPr lang="nb-NO" b="1" dirty="0"/>
              <a:t>mer bevisst på relevansen av de ulike læringsaktivitetene, fagene, studieprogrammene, og hvordan de kan bruke kompetansene de utvikler i videre jobb og karriere? </a:t>
            </a:r>
          </a:p>
          <a:p>
            <a:endParaRPr lang="nb-NO" dirty="0"/>
          </a:p>
          <a:p>
            <a:r>
              <a:rPr lang="nb-NO" b="1" dirty="0"/>
              <a:t>Alle oss som møter studentene har en rolle i dette. </a:t>
            </a:r>
            <a:r>
              <a:rPr lang="nb-NO" dirty="0"/>
              <a:t>Alle fakultetene, du som studieprogramleder, faglærere, studierådgivere, deres alumner, arbeidslivet selv, oss på UiA karriere. </a:t>
            </a:r>
          </a:p>
          <a:p>
            <a:endParaRPr lang="nb-NO" dirty="0"/>
          </a:p>
          <a:p>
            <a:r>
              <a:rPr lang="nb-NO" dirty="0"/>
              <a:t>Det er viktig å bygge broer fra teori gjennom å </a:t>
            </a:r>
            <a:r>
              <a:rPr lang="nb-NO" b="1" dirty="0"/>
              <a:t>tydeliggjøre</a:t>
            </a:r>
            <a:r>
              <a:rPr lang="nb-NO" dirty="0"/>
              <a:t>/</a:t>
            </a:r>
            <a:r>
              <a:rPr lang="nb-NO" b="1" dirty="0"/>
              <a:t>oversette</a:t>
            </a:r>
            <a:r>
              <a:rPr lang="nb-NO" dirty="0"/>
              <a:t> hva relevansen for videre jobb og karriere er, slik du ser det.</a:t>
            </a:r>
          </a:p>
          <a:p>
            <a:r>
              <a:rPr lang="nb-NO" dirty="0"/>
              <a:t>Og også </a:t>
            </a:r>
            <a:r>
              <a:rPr lang="nb-NO" b="1" dirty="0"/>
              <a:t>utfordre </a:t>
            </a:r>
            <a:r>
              <a:rPr lang="nb-NO" dirty="0"/>
              <a:t>studentene til å bygge deres egen bevissthet om relevansen for deres personlige kompetanseutvikling, og trene dem til å kommunisere deres kompetanser og hvordan de er attraktive inn i deres videre jobb og karriere.</a:t>
            </a:r>
          </a:p>
        </p:txBody>
      </p:sp>
      <p:sp>
        <p:nvSpPr>
          <p:cNvPr id="4" name="Plassholder for lysbildenummer 3"/>
          <p:cNvSpPr>
            <a:spLocks noGrp="1"/>
          </p:cNvSpPr>
          <p:nvPr>
            <p:ph type="sldNum" sz="quarter" idx="5"/>
          </p:nvPr>
        </p:nvSpPr>
        <p:spPr/>
        <p:txBody>
          <a:bodyPr/>
          <a:lstStyle/>
          <a:p>
            <a:fld id="{1EBEB604-C9F2-B44F-BBD0-B423C6B3A96A}" type="slidenum">
              <a:rPr lang="nb-NO" smtClean="0"/>
              <a:t>11</a:t>
            </a:fld>
            <a:endParaRPr lang="nb-NO"/>
          </a:p>
        </p:txBody>
      </p:sp>
    </p:spTree>
    <p:extLst>
      <p:ext uri="{BB962C8B-B14F-4D97-AF65-F5344CB8AC3E}">
        <p14:creationId xmlns:p14="http://schemas.microsoft.com/office/powerpoint/2010/main" val="28626550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noProof="0" dirty="0"/>
              <a:t>Verktøy for å hjelpe våre studenter å kommunisere bredden av kompetansene de utvikler gjennom studieløpet og hvordan disse er attraktive for arbeids – og samfunnslivet. Dette handler om karrierelæring/karrierebevissthet – og dette bør være integrert I hele studentreisen fra første semester og fram til de går ut i arbeidslivet. Målet er å bygge “</a:t>
            </a:r>
            <a:r>
              <a:rPr lang="nb-NO" noProof="0" dirty="0" err="1"/>
              <a:t>Employability</a:t>
            </a:r>
            <a:r>
              <a:rPr lang="nb-NO" noProof="0" dirty="0"/>
              <a:t> skills” for å gjøre dem attraktive for arbeidslivet. </a:t>
            </a:r>
          </a:p>
          <a:p>
            <a:pPr>
              <a:defRPr/>
            </a:pPr>
            <a:endParaRPr lang="nb-NO" noProof="0" dirty="0"/>
          </a:p>
          <a:p>
            <a:pPr>
              <a:defRPr/>
            </a:pPr>
            <a:r>
              <a:rPr lang="nb-NO" noProof="0" dirty="0"/>
              <a:t>Snakk om og oversett/tydeliggjør relevansen i læringsaktiviteter, emner, studiet som helhet – la det være en rød tråd gjennom studentreisen hos oss, helt fra først semester og fram til de skal over til arbeidslivet. Det er en viktig del av karrierelæringen. </a:t>
            </a:r>
          </a:p>
          <a:p>
            <a:pPr>
              <a:defRPr/>
            </a:pPr>
            <a:endParaRPr lang="nb-NO" noProof="0" dirty="0"/>
          </a:p>
          <a:p>
            <a:pPr>
              <a:defRPr/>
            </a:pPr>
            <a:r>
              <a:rPr lang="nb-NO" noProof="0" dirty="0"/>
              <a:t>Samtidig er det ikke nok å bare snakke om relevansen, studentene må erfare relevansen, og reflektere over relevansen for deres egen kompetanse og karriereutvikling. </a:t>
            </a:r>
          </a:p>
          <a:p>
            <a:pPr>
              <a:defRPr/>
            </a:pPr>
            <a:endParaRPr lang="nb-NO" noProof="0" dirty="0"/>
          </a:p>
          <a:p>
            <a:pPr>
              <a:defRPr/>
            </a:pPr>
            <a:r>
              <a:rPr lang="nb-NO" noProof="0" dirty="0"/>
              <a:t>Refleksjonsøvelser kan gjøres individuelt, I grupper, i workshoper, som refleksjonsnotater og  refleksjonsoppgaver på passende steder i studieløpet, </a:t>
            </a:r>
            <a:r>
              <a:rPr lang="nb-NO" noProof="0" dirty="0" err="1"/>
              <a:t>feks</a:t>
            </a:r>
            <a:r>
              <a:rPr lang="nb-NO" noProof="0" dirty="0"/>
              <a:t> midtveisevaluering, praksis/</a:t>
            </a:r>
            <a:r>
              <a:rPr lang="nb-NO" noProof="0" dirty="0" err="1"/>
              <a:t>internship</a:t>
            </a:r>
            <a:r>
              <a:rPr lang="nb-NO" noProof="0" dirty="0"/>
              <a:t> og i etterkant av læringsaktiviteter, emner, ved semesterslutt mm. Å oppfordre dem tidlig I studieløpet til å utforme enn personlig karriereutviklingsplan kan være lurt. </a:t>
            </a:r>
          </a:p>
          <a:p>
            <a:pPr>
              <a:defRPr/>
            </a:pPr>
            <a:endParaRPr lang="nb-NO" noProof="0" dirty="0"/>
          </a:p>
          <a:p>
            <a:pPr>
              <a:defRPr/>
            </a:pPr>
            <a:r>
              <a:rPr lang="nb-NO" noProof="0" dirty="0"/>
              <a:t>Det er et stort potensiale i Alumninettverket vårt som rollemodeller, døråpnere for samarbeid og som bidragsytere for at nåværende studenter får en større forståelse for studieprogrammets videre relevans for arbeids – og samfunnsliv. </a:t>
            </a:r>
          </a:p>
          <a:p>
            <a:pPr>
              <a:defRPr/>
            </a:pPr>
            <a:endParaRPr lang="en-US" dirty="0"/>
          </a:p>
          <a:p>
            <a:pPr>
              <a:defRPr/>
            </a:pPr>
            <a:endParaRPr lang="nb-NO" b="1"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5"/>
          </p:nvPr>
        </p:nvSpPr>
        <p:spPr/>
        <p:txBody>
          <a:bodyPr/>
          <a:lstStyle/>
          <a:p>
            <a:fld id="{1EBEB604-C9F2-B44F-BBD0-B423C6B3A96A}" type="slidenum">
              <a:rPr lang="nb-NO" smtClean="0"/>
              <a:t>12</a:t>
            </a:fld>
            <a:endParaRPr lang="nb-NO"/>
          </a:p>
        </p:txBody>
      </p:sp>
    </p:spTree>
    <p:extLst>
      <p:ext uri="{BB962C8B-B14F-4D97-AF65-F5344CB8AC3E}">
        <p14:creationId xmlns:p14="http://schemas.microsoft.com/office/powerpoint/2010/main" val="28045999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E988F-428A-5CF4-DD8B-EF2462D6221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564EB64-5A75-B73B-AE25-10E13B6D0BE2}"/>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16EFF81C-1305-32F7-8329-F9AB671E80AD}"/>
              </a:ext>
            </a:extLst>
          </p:cNvPr>
          <p:cNvSpPr>
            <a:spLocks noGrp="1"/>
          </p:cNvSpPr>
          <p:nvPr>
            <p:ph type="body" idx="1"/>
          </p:nvPr>
        </p:nvSpPr>
        <p:spPr/>
        <p:txBody>
          <a:bodyPr/>
          <a:lstStyle/>
          <a:p>
            <a:r>
              <a:rPr lang="nb-NO" dirty="0" err="1">
                <a:cs typeface="Calibri"/>
              </a:rPr>
              <a:t>Mindset</a:t>
            </a:r>
            <a:r>
              <a:rPr lang="nb-NO" dirty="0">
                <a:cs typeface="Calibri"/>
              </a:rPr>
              <a:t> Hentet fra studieprogramleder Nadia/</a:t>
            </a:r>
            <a:r>
              <a:rPr lang="nb-NO" dirty="0" err="1">
                <a:cs typeface="Calibri"/>
              </a:rPr>
              <a:t>Cybersecurity</a:t>
            </a:r>
            <a:r>
              <a:rPr lang="nb-NO" dirty="0">
                <a:cs typeface="Calibri"/>
              </a:rPr>
              <a:t> – Hun snakket om at vet var nødvendig «Å alltid være i beta»</a:t>
            </a:r>
          </a:p>
          <a:p>
            <a:r>
              <a:rPr lang="nb-NO" dirty="0">
                <a:cs typeface="Calibri"/>
              </a:rPr>
              <a:t>Teste, evaluere, justere og bygge delingskultur</a:t>
            </a:r>
          </a:p>
          <a:p>
            <a:endParaRPr lang="nb-NO" dirty="0">
              <a:cs typeface="Calibri"/>
            </a:endParaRPr>
          </a:p>
        </p:txBody>
      </p:sp>
      <p:sp>
        <p:nvSpPr>
          <p:cNvPr id="4" name="Plassholder for lysbildenummer 3">
            <a:extLst>
              <a:ext uri="{FF2B5EF4-FFF2-40B4-BE49-F238E27FC236}">
                <a16:creationId xmlns:a16="http://schemas.microsoft.com/office/drawing/2014/main" id="{F5E46CEF-D226-5B43-8A29-19FBD13C3F24}"/>
              </a:ext>
            </a:extLst>
          </p:cNvPr>
          <p:cNvSpPr>
            <a:spLocks noGrp="1"/>
          </p:cNvSpPr>
          <p:nvPr>
            <p:ph type="sldNum" sz="quarter" idx="5"/>
          </p:nvPr>
        </p:nvSpPr>
        <p:spPr/>
        <p:txBody>
          <a:bodyPr/>
          <a:lstStyle/>
          <a:p>
            <a:fld id="{1EBEB604-C9F2-B44F-BBD0-B423C6B3A96A}" type="slidenum">
              <a:rPr lang="nb-NO" smtClean="0"/>
              <a:t>13</a:t>
            </a:fld>
            <a:endParaRPr lang="nb-NO"/>
          </a:p>
        </p:txBody>
      </p:sp>
    </p:spTree>
    <p:extLst>
      <p:ext uri="{BB962C8B-B14F-4D97-AF65-F5344CB8AC3E}">
        <p14:creationId xmlns:p14="http://schemas.microsoft.com/office/powerpoint/2010/main" val="34452211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b="1" dirty="0">
              <a:cs typeface="Calibri" panose="020F0502020204030204"/>
            </a:endParaRPr>
          </a:p>
          <a:p>
            <a:endParaRPr lang="nb-NO" b="1" dirty="0">
              <a:cs typeface="Calibri" panose="020F0502020204030204"/>
            </a:endParaRPr>
          </a:p>
          <a:p>
            <a:endParaRPr lang="nb-NO" b="1" dirty="0">
              <a:cs typeface="Calibri" panose="020F0502020204030204"/>
            </a:endParaRPr>
          </a:p>
          <a:p>
            <a:endParaRPr lang="nb-NO" dirty="0">
              <a:cs typeface="Calibri" panose="020F0502020204030204"/>
            </a:endParaRPr>
          </a:p>
        </p:txBody>
      </p:sp>
      <p:sp>
        <p:nvSpPr>
          <p:cNvPr id="4" name="Plassholder for lysbildenummer 3"/>
          <p:cNvSpPr>
            <a:spLocks noGrp="1"/>
          </p:cNvSpPr>
          <p:nvPr>
            <p:ph type="sldNum" sz="quarter" idx="5"/>
          </p:nvPr>
        </p:nvSpPr>
        <p:spPr/>
        <p:txBody>
          <a:bodyPr/>
          <a:lstStyle/>
          <a:p>
            <a:fld id="{1EBEB604-C9F2-B44F-BBD0-B423C6B3A96A}" type="slidenum">
              <a:rPr lang="nb-NO" smtClean="0"/>
              <a:t>14</a:t>
            </a:fld>
            <a:endParaRPr lang="nb-NO"/>
          </a:p>
        </p:txBody>
      </p:sp>
    </p:spTree>
    <p:extLst>
      <p:ext uri="{BB962C8B-B14F-4D97-AF65-F5344CB8AC3E}">
        <p14:creationId xmlns:p14="http://schemas.microsoft.com/office/powerpoint/2010/main" val="11243568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Samarbeid med UiA</a:t>
            </a:r>
          </a:p>
          <a:p>
            <a:r>
              <a:rPr lang="nb-NO" dirty="0"/>
              <a:t>https://www.uia.no/samarbeid/</a:t>
            </a:r>
          </a:p>
          <a:p>
            <a:r>
              <a:rPr lang="nb-NO" b="1" dirty="0"/>
              <a:t>Studentsamarbeid:</a:t>
            </a:r>
          </a:p>
          <a:p>
            <a:r>
              <a:rPr lang="nb-NO" b="0" dirty="0"/>
              <a:t>https://www.uia.no/samarbeid/oppgavesamarbeid/</a:t>
            </a:r>
          </a:p>
          <a:p>
            <a:r>
              <a:rPr lang="nb-NO" b="0" dirty="0"/>
              <a:t>https://www.uia.no/samarbeid/praksis-internship/</a:t>
            </a:r>
          </a:p>
          <a:p>
            <a:endParaRPr lang="nb-NO" b="1"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Ta kontakt med UiA karriere om du trenger støtte i arbeidet med å styrke studienes arbeidslivsrelevans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så kan vi gi karrierefaglig sparring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Bidra til arbeidslivsdager,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Bidra inn på arbeidsseminar for eksempel på studieprogramsamlinger, faglærermøter mm. </a:t>
            </a:r>
          </a:p>
          <a:p>
            <a:endParaRPr lang="nb-NO" dirty="0"/>
          </a:p>
        </p:txBody>
      </p:sp>
      <p:sp>
        <p:nvSpPr>
          <p:cNvPr id="4" name="Plassholder for lysbildenummer 3"/>
          <p:cNvSpPr>
            <a:spLocks noGrp="1"/>
          </p:cNvSpPr>
          <p:nvPr>
            <p:ph type="sldNum" sz="quarter" idx="5"/>
          </p:nvPr>
        </p:nvSpPr>
        <p:spPr/>
        <p:txBody>
          <a:bodyPr/>
          <a:lstStyle/>
          <a:p>
            <a:fld id="{1EBEB604-C9F2-B44F-BBD0-B423C6B3A96A}" type="slidenum">
              <a:rPr lang="nb-NO" smtClean="0"/>
              <a:t>15</a:t>
            </a:fld>
            <a:endParaRPr lang="nb-NO"/>
          </a:p>
        </p:txBody>
      </p:sp>
    </p:spTree>
    <p:extLst>
      <p:ext uri="{BB962C8B-B14F-4D97-AF65-F5344CB8AC3E}">
        <p14:creationId xmlns:p14="http://schemas.microsoft.com/office/powerpoint/2010/main" val="42523599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err="1"/>
              <a:t>Hva</a:t>
            </a:r>
            <a:r>
              <a:rPr lang="en-US" dirty="0"/>
              <a:t> er </a:t>
            </a:r>
            <a:r>
              <a:rPr lang="en-US" dirty="0" err="1"/>
              <a:t>nyttig</a:t>
            </a:r>
            <a:r>
              <a:rPr lang="en-US" dirty="0"/>
              <a:t> for deg? </a:t>
            </a:r>
          </a:p>
          <a:p>
            <a:r>
              <a:rPr lang="en-US" dirty="0" err="1"/>
              <a:t>Utforsk</a:t>
            </a:r>
            <a:r>
              <a:rPr lang="en-US" dirty="0"/>
              <a:t> </a:t>
            </a:r>
            <a:r>
              <a:rPr lang="en-US" dirty="0" err="1"/>
              <a:t>ressurssiden</a:t>
            </a:r>
            <a:r>
              <a:rPr lang="en-US" dirty="0"/>
              <a:t> </a:t>
            </a:r>
            <a:r>
              <a:rPr lang="en-US" dirty="0" err="1"/>
              <a:t>og</a:t>
            </a:r>
            <a:r>
              <a:rPr lang="en-US" dirty="0"/>
              <a:t> </a:t>
            </a:r>
            <a:r>
              <a:rPr lang="en-US" dirty="0" err="1"/>
              <a:t>gi</a:t>
            </a:r>
            <a:r>
              <a:rPr lang="en-US" dirty="0"/>
              <a:t> </a:t>
            </a:r>
            <a:r>
              <a:rPr lang="en-US" dirty="0" err="1"/>
              <a:t>oss</a:t>
            </a:r>
            <a:r>
              <a:rPr lang="en-US" dirty="0"/>
              <a:t> </a:t>
            </a:r>
            <a:r>
              <a:rPr lang="en-US" dirty="0" err="1"/>
              <a:t>tilbakemelding</a:t>
            </a:r>
            <a:r>
              <a:rPr lang="en-US" dirty="0"/>
              <a:t> </a:t>
            </a:r>
            <a:r>
              <a:rPr lang="en-US" dirty="0" err="1"/>
              <a:t>på</a:t>
            </a:r>
            <a:r>
              <a:rPr lang="en-US" dirty="0"/>
              <a:t> </a:t>
            </a:r>
            <a:r>
              <a:rPr lang="en-US" dirty="0" err="1"/>
              <a:t>hva</a:t>
            </a:r>
            <a:r>
              <a:rPr lang="en-US" dirty="0"/>
              <a:t> du </a:t>
            </a:r>
            <a:r>
              <a:rPr lang="en-US" dirty="0" err="1"/>
              <a:t>trenger</a:t>
            </a:r>
            <a:r>
              <a:rPr lang="en-US" dirty="0"/>
              <a:t>, </a:t>
            </a:r>
            <a:r>
              <a:rPr lang="en-US" dirty="0" err="1"/>
              <a:t>hvordan</a:t>
            </a:r>
            <a:r>
              <a:rPr lang="en-US" dirty="0"/>
              <a:t> vi best </a:t>
            </a:r>
            <a:r>
              <a:rPr lang="en-US" dirty="0" err="1"/>
              <a:t>kan</a:t>
            </a:r>
            <a:r>
              <a:rPr lang="en-US" dirty="0"/>
              <a:t> </a:t>
            </a:r>
            <a:r>
              <a:rPr lang="en-US" dirty="0" err="1"/>
              <a:t>strukturere</a:t>
            </a:r>
            <a:r>
              <a:rPr lang="en-US" dirty="0"/>
              <a:t> </a:t>
            </a:r>
            <a:r>
              <a:rPr lang="en-US" dirty="0" err="1"/>
              <a:t>ressurssiden</a:t>
            </a:r>
            <a:r>
              <a:rPr lang="en-US" dirty="0"/>
              <a:t> </a:t>
            </a:r>
            <a:r>
              <a:rPr lang="en-US" dirty="0" err="1"/>
              <a:t>så</a:t>
            </a:r>
            <a:r>
              <a:rPr lang="en-US" dirty="0"/>
              <a:t> den </a:t>
            </a:r>
            <a:r>
              <a:rPr lang="en-US" dirty="0" err="1"/>
              <a:t>blir</a:t>
            </a:r>
            <a:r>
              <a:rPr lang="en-US" dirty="0"/>
              <a:t> </a:t>
            </a:r>
            <a:r>
              <a:rPr lang="en-US" dirty="0" err="1"/>
              <a:t>enkel</a:t>
            </a:r>
            <a:r>
              <a:rPr lang="en-US" dirty="0"/>
              <a:t> å </a:t>
            </a:r>
            <a:r>
              <a:rPr lang="en-US" dirty="0" err="1"/>
              <a:t>navigere</a:t>
            </a:r>
            <a:r>
              <a:rPr lang="en-US" dirty="0"/>
              <a:t> </a:t>
            </a:r>
            <a:r>
              <a:rPr lang="en-US" dirty="0" err="1"/>
              <a:t>på</a:t>
            </a:r>
            <a:r>
              <a:rPr lang="en-US" dirty="0"/>
              <a:t>. </a:t>
            </a:r>
          </a:p>
          <a:p>
            <a:r>
              <a:rPr lang="en-US" dirty="0" err="1"/>
              <a:t>Tusen</a:t>
            </a:r>
            <a:r>
              <a:rPr lang="en-US" dirty="0"/>
              <a:t> </a:t>
            </a:r>
            <a:r>
              <a:rPr lang="en-US" dirty="0" err="1"/>
              <a:t>takk</a:t>
            </a:r>
            <a:r>
              <a:rPr lang="en-US" dirty="0"/>
              <a:t> </a:t>
            </a:r>
          </a:p>
          <a:p>
            <a:endParaRPr lang="nb-NO" dirty="0">
              <a:ea typeface="Calibri"/>
              <a:cs typeface="Calibri"/>
            </a:endParaRPr>
          </a:p>
        </p:txBody>
      </p:sp>
      <p:sp>
        <p:nvSpPr>
          <p:cNvPr id="4" name="Plassholder for lysbildenummer 3"/>
          <p:cNvSpPr>
            <a:spLocks noGrp="1"/>
          </p:cNvSpPr>
          <p:nvPr>
            <p:ph type="sldNum" sz="quarter" idx="5"/>
          </p:nvPr>
        </p:nvSpPr>
        <p:spPr/>
        <p:txBody>
          <a:bodyPr/>
          <a:lstStyle/>
          <a:p>
            <a:fld id="{1EBEB604-C9F2-B44F-BBD0-B423C6B3A96A}" type="slidenum">
              <a:rPr lang="nb-NO" smtClean="0"/>
              <a:t>16</a:t>
            </a:fld>
            <a:endParaRPr lang="nb-NO"/>
          </a:p>
        </p:txBody>
      </p:sp>
    </p:spTree>
    <p:extLst>
      <p:ext uri="{BB962C8B-B14F-4D97-AF65-F5344CB8AC3E}">
        <p14:creationId xmlns:p14="http://schemas.microsoft.com/office/powerpoint/2010/main" val="21512243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ød logo">
    <p:spTree>
      <p:nvGrpSpPr>
        <p:cNvPr id="1" name=""/>
        <p:cNvGrpSpPr/>
        <p:nvPr/>
      </p:nvGrpSpPr>
      <p:grpSpPr>
        <a:xfrm>
          <a:off x="0" y="0"/>
          <a:ext cx="0" cy="0"/>
          <a:chOff x="0" y="0"/>
          <a:chExt cx="0" cy="0"/>
        </a:xfrm>
      </p:grpSpPr>
      <p:pic>
        <p:nvPicPr>
          <p:cNvPr id="6" name="Bilde 5" descr="Et bilde som inneholder objekt&#10;&#10;&#10;&#10;Automatisk generert beskrivelse">
            <a:extLst>
              <a:ext uri="{FF2B5EF4-FFF2-40B4-BE49-F238E27FC236}">
                <a16:creationId xmlns:a16="http://schemas.microsoft.com/office/drawing/2014/main" id="{F28135A9-7864-EA42-BC35-11CA46B6CBC0}"/>
              </a:ext>
            </a:extLst>
          </p:cNvPr>
          <p:cNvPicPr>
            <a:picLocks noChangeAspect="1"/>
          </p:cNvPicPr>
          <p:nvPr userDrawn="1"/>
        </p:nvPicPr>
        <p:blipFill>
          <a:blip r:embed="rId2"/>
          <a:stretch>
            <a:fillRect/>
          </a:stretch>
        </p:blipFill>
        <p:spPr>
          <a:xfrm>
            <a:off x="3765550" y="2901950"/>
            <a:ext cx="4660900" cy="1054100"/>
          </a:xfrm>
          <a:prstGeom prst="rect">
            <a:avLst/>
          </a:prstGeom>
        </p:spPr>
      </p:pic>
    </p:spTree>
    <p:extLst>
      <p:ext uri="{BB962C8B-B14F-4D97-AF65-F5344CB8AC3E}">
        <p14:creationId xmlns:p14="http://schemas.microsoft.com/office/powerpoint/2010/main" val="513328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ogo på rød bakgrunn">
    <p:bg>
      <p:bgPr>
        <a:solidFill>
          <a:srgbClr val="D2002B"/>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4C717CD-C564-444B-9B54-49514DB5E238}"/>
              </a:ext>
            </a:extLst>
          </p:cNvPr>
          <p:cNvPicPr>
            <a:picLocks noChangeAspect="1"/>
          </p:cNvPicPr>
          <p:nvPr userDrawn="1"/>
        </p:nvPicPr>
        <p:blipFill>
          <a:blip r:embed="rId2"/>
          <a:stretch>
            <a:fillRect/>
          </a:stretch>
        </p:blipFill>
        <p:spPr>
          <a:xfrm>
            <a:off x="3765550" y="2901950"/>
            <a:ext cx="4660900" cy="1054100"/>
          </a:xfrm>
          <a:prstGeom prst="rect">
            <a:avLst/>
          </a:prstGeom>
        </p:spPr>
      </p:pic>
    </p:spTree>
    <p:extLst>
      <p:ext uri="{BB962C8B-B14F-4D97-AF65-F5344CB8AC3E}">
        <p14:creationId xmlns:p14="http://schemas.microsoft.com/office/powerpoint/2010/main" val="3502569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Logo på rød bakgrunn">
    <p:bg>
      <p:bgPr>
        <a:solidFill>
          <a:srgbClr val="D2002B"/>
        </a:solidFill>
        <a:effectLst/>
      </p:bgPr>
    </p:bg>
    <p:spTree>
      <p:nvGrpSpPr>
        <p:cNvPr id="1" name=""/>
        <p:cNvGrpSpPr/>
        <p:nvPr/>
      </p:nvGrpSpPr>
      <p:grpSpPr>
        <a:xfrm>
          <a:off x="0" y="0"/>
          <a:ext cx="0" cy="0"/>
          <a:chOff x="0" y="0"/>
          <a:chExt cx="0" cy="0"/>
        </a:xfrm>
      </p:grpSpPr>
      <p:pic>
        <p:nvPicPr>
          <p:cNvPr id="4" name="Bilde 3" descr="Et bilde som inneholder tegning&#10;&#10;Automatisk generert beskrivelse">
            <a:extLst>
              <a:ext uri="{FF2B5EF4-FFF2-40B4-BE49-F238E27FC236}">
                <a16:creationId xmlns:a16="http://schemas.microsoft.com/office/drawing/2014/main" id="{2553CEAE-3B2B-EC4C-A4D3-CC85C555EF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52084" y="2949993"/>
            <a:ext cx="4887832" cy="958015"/>
          </a:xfrm>
          <a:prstGeom prst="rect">
            <a:avLst/>
          </a:prstGeom>
        </p:spPr>
      </p:pic>
    </p:spTree>
    <p:extLst>
      <p:ext uri="{BB962C8B-B14F-4D97-AF65-F5344CB8AC3E}">
        <p14:creationId xmlns:p14="http://schemas.microsoft.com/office/powerpoint/2010/main" val="3174608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d logo">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C3D1DC64-24A8-7C45-B7B6-71B1E06786B8}"/>
              </a:ext>
            </a:extLst>
          </p:cNvPr>
          <p:cNvPicPr>
            <a:picLocks noChangeAspect="1"/>
          </p:cNvPicPr>
          <p:nvPr userDrawn="1"/>
        </p:nvPicPr>
        <p:blipFill>
          <a:blip r:embed="rId2"/>
          <a:stretch>
            <a:fillRect/>
          </a:stretch>
        </p:blipFill>
        <p:spPr>
          <a:xfrm>
            <a:off x="3771900" y="2997200"/>
            <a:ext cx="4648200" cy="863600"/>
          </a:xfrm>
          <a:prstGeom prst="rect">
            <a:avLst/>
          </a:prstGeom>
        </p:spPr>
      </p:pic>
    </p:spTree>
    <p:extLst>
      <p:ext uri="{BB962C8B-B14F-4D97-AF65-F5344CB8AC3E}">
        <p14:creationId xmlns:p14="http://schemas.microsoft.com/office/powerpoint/2010/main" val="1267202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ogo on red background">
    <p:bg>
      <p:bgPr>
        <a:solidFill>
          <a:srgbClr val="D2002B"/>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E5B0986-EDA4-E645-A2CC-7235DFEBFA32}"/>
              </a:ext>
            </a:extLst>
          </p:cNvPr>
          <p:cNvPicPr>
            <a:picLocks noChangeAspect="1"/>
          </p:cNvPicPr>
          <p:nvPr userDrawn="1"/>
        </p:nvPicPr>
        <p:blipFill>
          <a:blip r:embed="rId2"/>
          <a:stretch>
            <a:fillRect/>
          </a:stretch>
        </p:blipFill>
        <p:spPr>
          <a:xfrm>
            <a:off x="3771900" y="2997200"/>
            <a:ext cx="4648200" cy="863600"/>
          </a:xfrm>
          <a:prstGeom prst="rect">
            <a:avLst/>
          </a:prstGeom>
        </p:spPr>
      </p:pic>
    </p:spTree>
    <p:extLst>
      <p:ext uri="{BB962C8B-B14F-4D97-AF65-F5344CB8AC3E}">
        <p14:creationId xmlns:p14="http://schemas.microsoft.com/office/powerpoint/2010/main" val="2670052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083560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89997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Smart 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A8F34021-95FB-D242-9C05-021599F2B01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679824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C1C1C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rgbClr val="C1C1C1"/>
                      </p:to>
                    </p:animClr>
                  </p:sub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106300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515170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471695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42776303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41649111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206576"/>
            <a:ext cx="703607" cy="294108"/>
          </a:xfrm>
          <a:prstGeom prst="rect">
            <a:avLst/>
          </a:prstGeom>
        </p:spPr>
      </p:pic>
    </p:spTree>
    <p:extLst>
      <p:ext uri="{BB962C8B-B14F-4D97-AF65-F5344CB8AC3E}">
        <p14:creationId xmlns:p14="http://schemas.microsoft.com/office/powerpoint/2010/main" val="21089122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Bare tittel">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00536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1089122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E99362F-002F-4044-8417-B4F3AD8AF2F1}"/>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6E82086D-128E-C345-97F0-F621139B578E}"/>
              </a:ext>
            </a:extLst>
          </p:cNvPr>
          <p:cNvSpPr>
            <a:spLocks noGrp="1"/>
          </p:cNvSpPr>
          <p:nvPr>
            <p:ph type="dt" sz="half" idx="10"/>
          </p:nvPr>
        </p:nvSpPr>
        <p:spPr/>
        <p:txBody>
          <a:bodyPr/>
          <a:lstStyle/>
          <a:p>
            <a:fld id="{21E7E540-12E0-0142-B3A1-922307C80419}" type="datetimeFigureOut">
              <a:rPr lang="nb-NO" smtClean="0"/>
              <a:t>03.06.2025</a:t>
            </a:fld>
            <a:endParaRPr lang="nb-NO"/>
          </a:p>
        </p:txBody>
      </p:sp>
      <p:sp>
        <p:nvSpPr>
          <p:cNvPr id="4" name="Plassholder for bunntekst 3">
            <a:extLst>
              <a:ext uri="{FF2B5EF4-FFF2-40B4-BE49-F238E27FC236}">
                <a16:creationId xmlns:a16="http://schemas.microsoft.com/office/drawing/2014/main" id="{0BF79E26-1808-094D-8700-11314EB6C009}"/>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104FD677-934E-8F49-92C5-4EE3966ACE09}"/>
              </a:ext>
            </a:extLst>
          </p:cNvPr>
          <p:cNvSpPr>
            <a:spLocks noGrp="1"/>
          </p:cNvSpPr>
          <p:nvPr>
            <p:ph type="sldNum" sz="quarter" idx="12"/>
          </p:nvPr>
        </p:nvSpPr>
        <p:spPr/>
        <p:txBody>
          <a:bodyPr/>
          <a:lstStyle/>
          <a:p>
            <a:fld id="{2ABD85B3-03DE-2B44-836E-765862E3C638}" type="slidenum">
              <a:rPr lang="nb-NO" smtClean="0"/>
              <a:t>‹#›</a:t>
            </a:fld>
            <a:endParaRPr lang="nb-NO"/>
          </a:p>
        </p:txBody>
      </p:sp>
    </p:spTree>
    <p:extLst>
      <p:ext uri="{BB962C8B-B14F-4D97-AF65-F5344CB8AC3E}">
        <p14:creationId xmlns:p14="http://schemas.microsoft.com/office/powerpoint/2010/main" val="18767732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86EAD960-F254-E848-958E-CE9D03C75C5C}"/>
              </a:ext>
            </a:extLst>
          </p:cNvPr>
          <p:cNvSpPr>
            <a:spLocks noGrp="1"/>
          </p:cNvSpPr>
          <p:nvPr>
            <p:ph type="sldNum" sz="quarter" idx="10"/>
          </p:nvPr>
        </p:nvSpPr>
        <p:spPr/>
        <p:txBody>
          <a:bodyPr anchor="t"/>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6A2E85A2-AFDE-384E-9A43-858ABB726F86}"/>
              </a:ext>
            </a:extLst>
          </p:cNvPr>
          <p:cNvSpPr>
            <a:spLocks noGrp="1"/>
          </p:cNvSpPr>
          <p:nvPr>
            <p:ph type="body" sz="quarter" idx="11" hasCustomPrompt="1"/>
          </p:nvPr>
        </p:nvSpPr>
        <p:spPr>
          <a:xfrm>
            <a:off x="7459663" y="6370638"/>
            <a:ext cx="3208337" cy="365125"/>
          </a:xfrm>
        </p:spPr>
        <p:txBody>
          <a:bodyPr/>
          <a:lstStyle>
            <a:lvl1pPr algn="r">
              <a:buNone/>
              <a:defRPr lang="nb-NO"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31023990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hasCustomPrompt="1"/>
          </p:nvPr>
        </p:nvSpPr>
        <p:spPr>
          <a:xfrm>
            <a:off x="732692" y="455476"/>
            <a:ext cx="10392508" cy="905377"/>
          </a:xfrm>
        </p:spPr>
        <p:txBody>
          <a:bodyPr>
            <a:normAutofit/>
          </a:bodyPr>
          <a:lstStyle>
            <a:lvl1pPr>
              <a:defRPr sz="2800">
                <a:solidFill>
                  <a:srgbClr val="D2002B"/>
                </a:solidFill>
              </a:defRPr>
            </a:lvl1pPr>
          </a:lstStyle>
          <a:p>
            <a:r>
              <a:rPr lang="nb-NO"/>
              <a:t>Punktliste uten animasjon</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732692" y="1601999"/>
            <a:ext cx="10392507"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5682284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rgbClr val="F2F3F6">
                    <a:alpha val="74000"/>
                  </a:srgb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chemeClr val="bg1"/>
                </a:solidFill>
              </a:defRPr>
            </a:lvl1pPr>
          </a:lstStyle>
          <a:p>
            <a:r>
              <a:rPr lang="nb-NO"/>
              <a:t>Klikk for å redigere tittelstil</a:t>
            </a:r>
          </a:p>
        </p:txBody>
      </p:sp>
      <p:sp>
        <p:nvSpPr>
          <p:cNvPr id="3" name="Plassholder for lysbildenummer 2">
            <a:extLst>
              <a:ext uri="{FF2B5EF4-FFF2-40B4-BE49-F238E27FC236}">
                <a16:creationId xmlns:a16="http://schemas.microsoft.com/office/drawing/2014/main" id="{E354BE82-BAF1-EF49-ACA0-51690D3C1AD0}"/>
              </a:ext>
            </a:extLst>
          </p:cNvPr>
          <p:cNvSpPr>
            <a:spLocks noGrp="1"/>
          </p:cNvSpPr>
          <p:nvPr>
            <p:ph type="sldNum" sz="quarter" idx="11"/>
          </p:nvPr>
        </p:nvSpPr>
        <p:spPr>
          <a:xfrm>
            <a:off x="10951782" y="6356350"/>
            <a:ext cx="1026485" cy="365125"/>
          </a:xfrm>
          <a:prstGeom prst="rect">
            <a:avLst/>
          </a:prstGeom>
        </p:spPr>
        <p:txBody>
          <a:bodyPr/>
          <a:lstStyle/>
          <a:p>
            <a:fld id="{03E5516A-35F4-3245-A018-AAFE14771060}" type="slidenum">
              <a:rPr lang="nb-NO" smtClean="0"/>
              <a:t>‹#›</a:t>
            </a:fld>
            <a:endParaRPr lang="nb-NO"/>
          </a:p>
        </p:txBody>
      </p:sp>
      <p:pic>
        <p:nvPicPr>
          <p:cNvPr id="6" name="Bilde 5" descr="Et bilde som inneholder utklipp&#10;&#10;&#10;&#10;Automatisk generert beskrivelse">
            <a:extLst>
              <a:ext uri="{FF2B5EF4-FFF2-40B4-BE49-F238E27FC236}">
                <a16:creationId xmlns:a16="http://schemas.microsoft.com/office/drawing/2014/main" id="{47A48BDB-0C3B-BF45-AD0F-76281DCE79E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9259" y="6072842"/>
            <a:ext cx="1026485" cy="429073"/>
          </a:xfrm>
          <a:prstGeom prst="rect">
            <a:avLst/>
          </a:prstGeom>
        </p:spPr>
      </p:pic>
      <p:sp>
        <p:nvSpPr>
          <p:cNvPr id="8" name="Plassholder for tekst 6">
            <a:extLst>
              <a:ext uri="{FF2B5EF4-FFF2-40B4-BE49-F238E27FC236}">
                <a16:creationId xmlns:a16="http://schemas.microsoft.com/office/drawing/2014/main" id="{8804E78C-DEB7-AE41-A26C-098F3AD92E03}"/>
              </a:ext>
            </a:extLst>
          </p:cNvPr>
          <p:cNvSpPr>
            <a:spLocks noGrp="1"/>
          </p:cNvSpPr>
          <p:nvPr>
            <p:ph type="body" sz="quarter" idx="13" hasCustomPrompt="1"/>
          </p:nvPr>
        </p:nvSpPr>
        <p:spPr>
          <a:xfrm>
            <a:off x="7459663" y="6370638"/>
            <a:ext cx="3208337" cy="365125"/>
          </a:xfrm>
        </p:spPr>
        <p:txBody>
          <a:bodyPr/>
          <a:lstStyle>
            <a:lvl1pPr algn="r">
              <a:buNone/>
              <a:defRPr lang="nb-NO" b="0" i="0" smtClean="0">
                <a:solidFill>
                  <a:schemeClr val="bg1"/>
                </a:solidFill>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8797593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8227304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5786764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Smart 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A8F34021-95FB-D242-9C05-021599F2B01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236300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C1C1C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rgbClr val="C1C1C1"/>
                      </p:to>
                    </p:animClr>
                  </p:subTnLst>
                </p:cTn>
              </p:par>
            </p:tnLst>
          </p:tmpl>
        </p:tmplLst>
      </p:bldP>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169583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6118666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3684874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7173455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036591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42679784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1_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30297620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1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0887605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1_Smart 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A8F34021-95FB-D242-9C05-021599F2B012}"/>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3424604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C1C1C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rgbClr val="C1C1C1"/>
                      </p:to>
                    </p:animClr>
                  </p:subTnLst>
                </p:cTn>
              </p:par>
            </p:tnLst>
          </p:tmpl>
        </p:tmplLst>
      </p:bldP>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322607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2614398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605362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8522191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1_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89021062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360718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1929630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3705819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7987749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1_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40158410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ekst venstre og bilde høyre">
    <p:spTree>
      <p:nvGrpSpPr>
        <p:cNvPr id="1" name=""/>
        <p:cNvGrpSpPr/>
        <p:nvPr/>
      </p:nvGrpSpPr>
      <p:grpSpPr>
        <a:xfrm>
          <a:off x="0" y="0"/>
          <a:ext cx="0" cy="0"/>
          <a:chOff x="0" y="0"/>
          <a:chExt cx="0" cy="0"/>
        </a:xfrm>
      </p:grpSpPr>
      <p:pic>
        <p:nvPicPr>
          <p:cNvPr id="15" name="Bilde 14" descr="Et bilde som inneholder tekst, bygning, utendørs, murstein&#10;&#10;Automatisk generert beskrivelse">
            <a:extLst>
              <a:ext uri="{FF2B5EF4-FFF2-40B4-BE49-F238E27FC236}">
                <a16:creationId xmlns:a16="http://schemas.microsoft.com/office/drawing/2014/main" id="{6569B78A-AD6D-E141-982F-D8320B49F9CA}"/>
              </a:ext>
            </a:extLst>
          </p:cNvPr>
          <p:cNvPicPr>
            <a:picLocks noChangeAspect="1"/>
          </p:cNvPicPr>
          <p:nvPr userDrawn="1"/>
        </p:nvPicPr>
        <p:blipFill rotWithShape="1">
          <a:blip r:embed="rId2"/>
          <a:srcRect l="8102" r="24284"/>
          <a:stretch/>
        </p:blipFill>
        <p:spPr>
          <a:xfrm>
            <a:off x="6281738" y="0"/>
            <a:ext cx="5910262" cy="6858000"/>
          </a:xfrm>
          <a:prstGeom prst="rect">
            <a:avLst/>
          </a:prstGeom>
        </p:spPr>
      </p:pic>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hasCustomPrompt="1"/>
          </p:nvPr>
        </p:nvSpPr>
        <p:spPr>
          <a:xfrm>
            <a:off x="721056" y="1883228"/>
            <a:ext cx="4933122" cy="3970601"/>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10" name="Plassholder for bilde 9">
            <a:extLst>
              <a:ext uri="{FF2B5EF4-FFF2-40B4-BE49-F238E27FC236}">
                <a16:creationId xmlns:a16="http://schemas.microsoft.com/office/drawing/2014/main" id="{F92D8C84-8DFB-5945-96ED-1AF02FB556CF}"/>
              </a:ext>
            </a:extLst>
          </p:cNvPr>
          <p:cNvSpPr>
            <a:spLocks noGrp="1"/>
          </p:cNvSpPr>
          <p:nvPr>
            <p:ph type="pic" sz="quarter" idx="12" hasCustomPrompt="1"/>
          </p:nvPr>
        </p:nvSpPr>
        <p:spPr>
          <a:xfrm>
            <a:off x="6281738" y="0"/>
            <a:ext cx="5910262" cy="6858000"/>
          </a:xfrm>
        </p:spPr>
        <p:txBody>
          <a:bodyPr/>
          <a:lstStyle/>
          <a:p>
            <a:r>
              <a:rPr lang="nb-NO"/>
              <a:t>Legg bilde rett inn her</a:t>
            </a:r>
          </a:p>
        </p:txBody>
      </p:sp>
      <p:sp>
        <p:nvSpPr>
          <p:cNvPr id="9" name="Plassholder for tekst 6">
            <a:extLst>
              <a:ext uri="{FF2B5EF4-FFF2-40B4-BE49-F238E27FC236}">
                <a16:creationId xmlns:a16="http://schemas.microsoft.com/office/drawing/2014/main" id="{6A4B12A5-698B-1545-A4BE-5CAA787AE44F}"/>
              </a:ext>
            </a:extLst>
          </p:cNvPr>
          <p:cNvSpPr>
            <a:spLocks noGrp="1"/>
          </p:cNvSpPr>
          <p:nvPr>
            <p:ph type="body" sz="quarter" idx="13" hasCustomPrompt="1"/>
          </p:nvPr>
        </p:nvSpPr>
        <p:spPr>
          <a:xfrm>
            <a:off x="1661533" y="6370638"/>
            <a:ext cx="3992646"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11" name="Tittel 1">
            <a:extLst>
              <a:ext uri="{FF2B5EF4-FFF2-40B4-BE49-F238E27FC236}">
                <a16:creationId xmlns:a16="http://schemas.microsoft.com/office/drawing/2014/main" id="{9D10BF8D-2AAF-6043-8F14-05A25EBDDC54}"/>
              </a:ext>
            </a:extLst>
          </p:cNvPr>
          <p:cNvSpPr>
            <a:spLocks noGrp="1"/>
          </p:cNvSpPr>
          <p:nvPr>
            <p:ph type="title" hasCustomPrompt="1"/>
          </p:nvPr>
        </p:nvSpPr>
        <p:spPr>
          <a:xfrm>
            <a:off x="721056" y="707572"/>
            <a:ext cx="4933121" cy="1065472"/>
          </a:xfrm>
        </p:spPr>
        <p:txBody>
          <a:bodyPr anchor="b">
            <a:normAutofit/>
          </a:bodyPr>
          <a:lstStyle>
            <a:lvl1pPr>
              <a:defRPr sz="2800">
                <a:solidFill>
                  <a:srgbClr val="D2002B"/>
                </a:solidFill>
              </a:defRPr>
            </a:lvl1pPr>
          </a:lstStyle>
          <a:p>
            <a:r>
              <a:rPr lang="nb-NO"/>
              <a:t>Her kan du fylle inn en tittel til din slide</a:t>
            </a:r>
          </a:p>
        </p:txBody>
      </p:sp>
    </p:spTree>
    <p:extLst>
      <p:ext uri="{BB962C8B-B14F-4D97-AF65-F5344CB8AC3E}">
        <p14:creationId xmlns:p14="http://schemas.microsoft.com/office/powerpoint/2010/main" val="288583577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2_Tomt">
    <p:spTree>
      <p:nvGrpSpPr>
        <p:cNvPr id="1" name=""/>
        <p:cNvGrpSpPr/>
        <p:nvPr/>
      </p:nvGrpSpPr>
      <p:grpSpPr>
        <a:xfrm>
          <a:off x="0" y="0"/>
          <a:ext cx="0" cy="0"/>
          <a:chOff x="0" y="0"/>
          <a:chExt cx="0" cy="0"/>
        </a:xfrm>
      </p:grpSpPr>
      <p:sp>
        <p:nvSpPr>
          <p:cNvPr id="2" name="Tittel 3">
            <a:extLst>
              <a:ext uri="{FF2B5EF4-FFF2-40B4-BE49-F238E27FC236}">
                <a16:creationId xmlns:a16="http://schemas.microsoft.com/office/drawing/2014/main" id="{3FCA11E2-7DB7-0FD8-4683-69C04D4B8A11}"/>
              </a:ext>
            </a:extLst>
          </p:cNvPr>
          <p:cNvSpPr>
            <a:spLocks noGrp="1"/>
          </p:cNvSpPr>
          <p:nvPr>
            <p:ph type="title" hasCustomPrompt="1"/>
          </p:nvPr>
        </p:nvSpPr>
        <p:spPr>
          <a:xfrm>
            <a:off x="579400" y="-540883"/>
            <a:ext cx="11033200" cy="540883"/>
          </a:xfrm>
        </p:spPr>
        <p:txBody>
          <a:bodyPr/>
          <a:lstStyle/>
          <a:p>
            <a:r>
              <a:rPr lang="nb-NO"/>
              <a:t>Klikk her for å legge til en skjult tittel</a:t>
            </a:r>
          </a:p>
        </p:txBody>
      </p:sp>
      <p:sp>
        <p:nvSpPr>
          <p:cNvPr id="4" name="Kildehenvisning">
            <a:extLst>
              <a:ext uri="{FF2B5EF4-FFF2-40B4-BE49-F238E27FC236}">
                <a16:creationId xmlns:a16="http://schemas.microsoft.com/office/drawing/2014/main" id="{F30C16E2-E34E-2A48-AC14-D8904ACA100F}"/>
              </a:ext>
            </a:extLst>
          </p:cNvPr>
          <p:cNvSpPr>
            <a:spLocks noGrp="1"/>
          </p:cNvSpPr>
          <p:nvPr>
            <p:ph type="body" sz="quarter" idx="13" hasCustomPrompt="1"/>
          </p:nvPr>
        </p:nvSpPr>
        <p:spPr>
          <a:xfrm>
            <a:off x="7357730"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3" name="Sidetall">
            <a:extLst>
              <a:ext uri="{FF2B5EF4-FFF2-40B4-BE49-F238E27FC236}">
                <a16:creationId xmlns:a16="http://schemas.microsoft.com/office/drawing/2014/main" id="{EFD2D005-8FCC-944C-B77E-2FA0D6BA1B4A}"/>
              </a:ext>
            </a:extLst>
          </p:cNvPr>
          <p:cNvSpPr>
            <a:spLocks noGrp="1"/>
          </p:cNvSpPr>
          <p:nvPr>
            <p:ph type="sldNum" sz="quarter" idx="10"/>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7571787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Logo på mørk bakgrunn">
    <p:bg>
      <p:bgPr>
        <a:solidFill>
          <a:srgbClr val="141E28"/>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4C717CD-C564-444B-9B54-49514DB5E238}"/>
              </a:ext>
            </a:extLst>
          </p:cNvPr>
          <p:cNvPicPr>
            <a:picLocks noChangeAspect="1"/>
          </p:cNvPicPr>
          <p:nvPr userDrawn="1"/>
        </p:nvPicPr>
        <p:blipFill>
          <a:blip r:embed="rId2"/>
          <a:stretch>
            <a:fillRect/>
          </a:stretch>
        </p:blipFill>
        <p:spPr>
          <a:xfrm>
            <a:off x="3765550" y="2901950"/>
            <a:ext cx="4660900" cy="1054100"/>
          </a:xfrm>
          <a:prstGeom prst="rect">
            <a:avLst/>
          </a:prstGeom>
        </p:spPr>
      </p:pic>
    </p:spTree>
    <p:extLst>
      <p:ext uri="{BB962C8B-B14F-4D97-AF65-F5344CB8AC3E}">
        <p14:creationId xmlns:p14="http://schemas.microsoft.com/office/powerpoint/2010/main" val="23152402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Logo on dark background">
    <p:bg>
      <p:bgPr>
        <a:solidFill>
          <a:srgbClr val="141E28"/>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E5B0986-EDA4-E645-A2CC-7235DFEBFA32}"/>
              </a:ext>
            </a:extLst>
          </p:cNvPr>
          <p:cNvPicPr>
            <a:picLocks noChangeAspect="1"/>
          </p:cNvPicPr>
          <p:nvPr userDrawn="1"/>
        </p:nvPicPr>
        <p:blipFill>
          <a:blip r:embed="rId2"/>
          <a:stretch>
            <a:fillRect/>
          </a:stretch>
        </p:blipFill>
        <p:spPr>
          <a:xfrm>
            <a:off x="3771900" y="2997200"/>
            <a:ext cx="4648200" cy="863600"/>
          </a:xfrm>
          <a:prstGeom prst="rect">
            <a:avLst/>
          </a:prstGeom>
        </p:spPr>
      </p:pic>
    </p:spTree>
    <p:extLst>
      <p:ext uri="{BB962C8B-B14F-4D97-AF65-F5344CB8AC3E}">
        <p14:creationId xmlns:p14="http://schemas.microsoft.com/office/powerpoint/2010/main" val="25613272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rgbClr val="D2002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descr="Et bilde som inneholder utklipp&#10;&#10;&#10;&#10;Automatisk generert beskrivelse">
            <a:extLst>
              <a:ext uri="{FF2B5EF4-FFF2-40B4-BE49-F238E27FC236}">
                <a16:creationId xmlns:a16="http://schemas.microsoft.com/office/drawing/2014/main" id="{40AC5F36-DAB0-5C45-90DF-CC55D8411D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31121259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Kapittel uten logo">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765829"/>
            <a:ext cx="9144000" cy="2387600"/>
          </a:xfrm>
        </p:spPr>
        <p:txBody>
          <a:bodyPr anchor="b"/>
          <a:lstStyle>
            <a:lvl1pPr algn="ctr">
              <a:defRPr sz="6000">
                <a:solidFill>
                  <a:schemeClr val="bg1"/>
                </a:solidFill>
              </a:defRPr>
            </a:lvl1pPr>
          </a:lstStyle>
          <a:p>
            <a:r>
              <a:rPr lang="nb-NO"/>
              <a:t>Klikk for å redigere tittelstil</a:t>
            </a:r>
          </a:p>
        </p:txBody>
      </p:sp>
    </p:spTree>
    <p:extLst>
      <p:ext uri="{BB962C8B-B14F-4D97-AF65-F5344CB8AC3E}">
        <p14:creationId xmlns:p14="http://schemas.microsoft.com/office/powerpoint/2010/main" val="40396325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hasCustomPrompt="1"/>
          </p:nvPr>
        </p:nvSpPr>
        <p:spPr>
          <a:xfrm>
            <a:off x="961292" y="1825625"/>
            <a:ext cx="10392507" cy="3932080"/>
          </a:xfrm>
        </p:spPr>
        <p:txBody>
          <a:bodyPr>
            <a:normAutofit/>
          </a:bodyPr>
          <a:lstStyle>
            <a:lvl1pPr>
              <a:defRPr sz="2000" b="0">
                <a:solidFill>
                  <a:schemeClr val="bg1"/>
                </a:solidFill>
              </a:defRPr>
            </a:lvl1pPr>
            <a:lvl2pPr>
              <a:defRPr sz="1800">
                <a:solidFill>
                  <a:schemeClr val="bg1"/>
                </a:solidFill>
                <a:latin typeface="Helvetica" pitchFamily="2" charset="0"/>
              </a:defRPr>
            </a:lvl2pPr>
          </a:lstStyle>
          <a:p>
            <a:r>
              <a:rPr lang="nb-NO"/>
              <a:t>Rediger tekststiler i malen
Andre nivå
Tredje nivå
Fjerde nivå
Femte nivå</a:t>
            </a:r>
          </a:p>
          <a:p>
            <a:pPr lvl="1"/>
            <a:r>
              <a:rPr lang="nb-NO"/>
              <a:t>Punkt under punktet</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892642"/>
            <a:ext cx="7315200" cy="365125"/>
          </a:xfrm>
          <a:prstGeom prst="rect">
            <a:avLst/>
          </a:prstGeom>
        </p:spPr>
        <p:txBody>
          <a:bodyPr/>
          <a:lstStyle>
            <a:lvl1pPr algn="r">
              <a:defRPr>
                <a:solidFill>
                  <a:srgbClr val="F2F3F6"/>
                </a:solidFill>
              </a:defRPr>
            </a:lvl1pPr>
          </a:lstStyle>
          <a:p>
            <a:r>
              <a:rPr lang="nb-NO"/>
              <a:t>Kildehenvisning</a:t>
            </a:r>
          </a:p>
        </p:txBody>
      </p:sp>
      <p:pic>
        <p:nvPicPr>
          <p:cNvPr id="8" name="Bilde 7" descr="Et bilde som inneholder utklipp&#10;&#10;&#10;&#10;Automatisk generert beskrivelse">
            <a:extLst>
              <a:ext uri="{FF2B5EF4-FFF2-40B4-BE49-F238E27FC236}">
                <a16:creationId xmlns:a16="http://schemas.microsoft.com/office/drawing/2014/main" id="{995F348C-0220-AA4D-B66A-C9C1EFC2B28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354979095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Punktliste uten logo">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hasCustomPrompt="1"/>
          </p:nvPr>
        </p:nvSpPr>
        <p:spPr>
          <a:xfrm>
            <a:off x="961292" y="1825625"/>
            <a:ext cx="10392507" cy="3932080"/>
          </a:xfrm>
        </p:spPr>
        <p:txBody>
          <a:bodyPr>
            <a:normAutofit/>
          </a:bodyPr>
          <a:lstStyle>
            <a:lvl1pPr>
              <a:defRPr sz="2000" b="0">
                <a:solidFill>
                  <a:schemeClr val="bg1"/>
                </a:solidFill>
              </a:defRPr>
            </a:lvl1pPr>
            <a:lvl2pPr>
              <a:defRPr sz="1800">
                <a:solidFill>
                  <a:schemeClr val="bg1"/>
                </a:solidFill>
                <a:latin typeface="Helvetica" pitchFamily="2" charset="0"/>
              </a:defRPr>
            </a:lvl2pPr>
          </a:lstStyle>
          <a:p>
            <a:r>
              <a:rPr lang="nb-NO"/>
              <a:t>Rediger tekststiler i malen
Andre nivå
Tredje nivå
Fjerde nivå
Femte nivå</a:t>
            </a:r>
          </a:p>
          <a:p>
            <a:pPr lvl="1"/>
            <a:r>
              <a:rPr lang="nb-NO"/>
              <a:t>Punkt under punktet</a:t>
            </a:r>
          </a:p>
        </p:txBody>
      </p:sp>
    </p:spTree>
    <p:extLst>
      <p:ext uri="{BB962C8B-B14F-4D97-AF65-F5344CB8AC3E}">
        <p14:creationId xmlns:p14="http://schemas.microsoft.com/office/powerpoint/2010/main" val="40492617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2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hasCustomPrompt="1"/>
          </p:nvPr>
        </p:nvSpPr>
        <p:spPr>
          <a:xfrm>
            <a:off x="961292" y="1825625"/>
            <a:ext cx="10392507" cy="3932080"/>
          </a:xfrm>
        </p:spPr>
        <p:txBody>
          <a:bodyPr>
            <a:normAutofit/>
          </a:bodyPr>
          <a:lstStyle>
            <a:lvl1pPr>
              <a:defRPr sz="2000" b="0" baseline="0">
                <a:solidFill>
                  <a:schemeClr val="bg1"/>
                </a:solidFill>
              </a:defRPr>
            </a:lvl1pPr>
            <a:lvl2pPr>
              <a:defRPr sz="1800">
                <a:solidFill>
                  <a:schemeClr val="bg1"/>
                </a:solidFill>
                <a:latin typeface="Helvetica" pitchFamily="2" charset="0"/>
              </a:defRPr>
            </a:lvl2pPr>
          </a:lstStyle>
          <a:p>
            <a:r>
              <a:rPr lang="nb-NO"/>
              <a:t>Rediger tekststiler i malen
Andre nivå
Tredje nivå
Fjerde nivå
Femte nivå</a:t>
            </a:r>
          </a:p>
          <a:p>
            <a:pPr lvl="1"/>
            <a:r>
              <a:rPr lang="nb-NO"/>
              <a:t>Punkt under punktet</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892642"/>
            <a:ext cx="7315200" cy="365125"/>
          </a:xfrm>
          <a:prstGeom prst="rect">
            <a:avLst/>
          </a:prstGeom>
        </p:spPr>
        <p:txBody>
          <a:bodyPr/>
          <a:lstStyle>
            <a:lvl1pPr algn="r">
              <a:defRPr>
                <a:solidFill>
                  <a:srgbClr val="F2F3F6"/>
                </a:solidFill>
              </a:defRPr>
            </a:lvl1pPr>
          </a:lstStyle>
          <a:p>
            <a:r>
              <a:rPr lang="nb-NO"/>
              <a:t>Kildehenvisning</a:t>
            </a:r>
          </a:p>
        </p:txBody>
      </p:sp>
      <p:pic>
        <p:nvPicPr>
          <p:cNvPr id="8" name="Bilde 7" descr="Et bilde som inneholder utklipp&#10;&#10;&#10;&#10;Automatisk generert beskrivelse">
            <a:extLst>
              <a:ext uri="{FF2B5EF4-FFF2-40B4-BE49-F238E27FC236}">
                <a16:creationId xmlns:a16="http://schemas.microsoft.com/office/drawing/2014/main" id="{F6E08E09-E264-9443-98AB-C8A6486B981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2028875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797979"/>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rgbClr val="797979"/>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bg1"/>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lvl1pPr algn="r">
              <a:defRPr>
                <a:solidFill>
                  <a:srgbClr val="F2F3F6"/>
                </a:solidFill>
              </a:defRPr>
            </a:lvl1pPr>
          </a:lstStyle>
          <a:p>
            <a:r>
              <a:rPr lang="nb-NO"/>
              <a:t>Kildehenvisning</a:t>
            </a:r>
          </a:p>
        </p:txBody>
      </p:sp>
      <p:pic>
        <p:nvPicPr>
          <p:cNvPr id="7" name="Bilde 6" descr="Et bilde som inneholder utklipp&#10;&#10;&#10;&#10;Automatisk generert beskrivelse">
            <a:extLst>
              <a:ext uri="{FF2B5EF4-FFF2-40B4-BE49-F238E27FC236}">
                <a16:creationId xmlns:a16="http://schemas.microsoft.com/office/drawing/2014/main" id="{6F05C61F-03A8-3342-A838-91F73842B5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3243781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3" y="1825625"/>
            <a:ext cx="4994030" cy="3895237"/>
          </a:xfrm>
        </p:spPr>
        <p:txBody>
          <a:bodyPr>
            <a:normAutofit/>
          </a:bodyPr>
          <a:lstStyle>
            <a:lvl1pPr>
              <a:defRPr sz="2000" b="0">
                <a:solidFill>
                  <a:schemeClr val="bg1"/>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14414"/>
            <a:ext cx="7315200" cy="365125"/>
          </a:xfrm>
          <a:prstGeom prst="rect">
            <a:avLst/>
          </a:prstGeom>
        </p:spPr>
        <p:txBody>
          <a:bodyPr/>
          <a:lstStyle>
            <a:lvl1pPr algn="r">
              <a:defRPr/>
            </a:lvl1pPr>
          </a:lstStyle>
          <a:p>
            <a:r>
              <a:rPr lang="nb-NO"/>
              <a:t>Kildehenvisning</a:t>
            </a:r>
          </a:p>
        </p:txBody>
      </p:sp>
      <p:sp>
        <p:nvSpPr>
          <p:cNvPr id="6" name="Plassholder for bilde 5">
            <a:extLst>
              <a:ext uri="{FF2B5EF4-FFF2-40B4-BE49-F238E27FC236}">
                <a16:creationId xmlns:a16="http://schemas.microsoft.com/office/drawing/2014/main" id="{1EFC5E8F-8FFF-D146-B8A0-A4B8D30BECCB}"/>
              </a:ext>
            </a:extLst>
          </p:cNvPr>
          <p:cNvSpPr>
            <a:spLocks noGrp="1"/>
          </p:cNvSpPr>
          <p:nvPr>
            <p:ph type="pic" sz="quarter" idx="12"/>
          </p:nvPr>
        </p:nvSpPr>
        <p:spPr>
          <a:xfrm>
            <a:off x="6096000" y="1825625"/>
            <a:ext cx="5257800" cy="3895237"/>
          </a:xfrm>
        </p:spPr>
        <p:txBody>
          <a:bodyPr/>
          <a:lstStyle/>
          <a:p>
            <a:endParaRPr lang="nb-NO"/>
          </a:p>
        </p:txBody>
      </p:sp>
      <p:pic>
        <p:nvPicPr>
          <p:cNvPr id="9" name="Bilde 8" descr="Et bilde som inneholder utklipp&#10;&#10;&#10;&#10;Automatisk generert beskrivelse">
            <a:extLst>
              <a:ext uri="{FF2B5EF4-FFF2-40B4-BE49-F238E27FC236}">
                <a16:creationId xmlns:a16="http://schemas.microsoft.com/office/drawing/2014/main" id="{39096D7A-923D-4341-8EFF-A714749BE0F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2309231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991312" y="1917700"/>
            <a:ext cx="6486258" cy="2070100"/>
          </a:xfrm>
        </p:spPr>
        <p:txBody>
          <a:bodyPr anchor="b">
            <a:normAutofit/>
          </a:bodyPr>
          <a:lstStyle>
            <a:lvl1pPr marL="0" indent="0">
              <a:buNone/>
              <a:defRPr sz="3600">
                <a:solidFill>
                  <a:schemeClr val="bg1"/>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991312" y="4203700"/>
            <a:ext cx="6486258" cy="482600"/>
          </a:xfrm>
        </p:spPr>
        <p:txBody>
          <a:bodyPr/>
          <a:lstStyle>
            <a:lvl1pPr marL="0" indent="0">
              <a:buNone/>
              <a:defRPr b="1">
                <a:solidFill>
                  <a:schemeClr val="bg1"/>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991312" y="4686300"/>
            <a:ext cx="6486258" cy="482600"/>
          </a:xfrm>
        </p:spPr>
        <p:txBody>
          <a:bodyPr>
            <a:normAutofit/>
          </a:bodyPr>
          <a:lstStyle>
            <a:lvl1pPr marL="0" indent="0">
              <a:buNone/>
              <a:defRPr sz="2000">
                <a:solidFill>
                  <a:schemeClr val="bg1"/>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89791" y="1404938"/>
            <a:ext cx="3810000" cy="4302125"/>
          </a:xfrm>
        </p:spPr>
        <p:txBody>
          <a:bodyPr/>
          <a:lstStyle/>
          <a:p>
            <a:r>
              <a:rPr lang="nb-NO"/>
              <a:t>Bilde av person</a:t>
            </a:r>
          </a:p>
        </p:txBody>
      </p:sp>
      <p:pic>
        <p:nvPicPr>
          <p:cNvPr id="9" name="Bilde 8" descr="Et bilde som inneholder utklipp&#10;&#10;&#10;&#10;Automatisk generert beskrivelse">
            <a:extLst>
              <a:ext uri="{FF2B5EF4-FFF2-40B4-BE49-F238E27FC236}">
                <a16:creationId xmlns:a16="http://schemas.microsoft.com/office/drawing/2014/main" id="{63870086-9647-2149-9887-60DB2D78A6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25129462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Punktliste i to 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bg1"/>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bg1"/>
                </a:solidFill>
              </a:defRPr>
            </a:lvl1pPr>
          </a:lstStyle>
          <a:p>
            <a:r>
              <a:rPr lang="nb-NO"/>
              <a:t>Rediger tekststiler i malen
Andre nivå
Tredje nivå
Fjerde nivå
Femte nivå</a:t>
            </a:r>
          </a:p>
        </p:txBody>
      </p:sp>
      <p:pic>
        <p:nvPicPr>
          <p:cNvPr id="8" name="Bilde 7" descr="Et bilde som inneholder utklipp&#10;&#10;&#10;&#10;Automatisk generert beskrivelse">
            <a:extLst>
              <a:ext uri="{FF2B5EF4-FFF2-40B4-BE49-F238E27FC236}">
                <a16:creationId xmlns:a16="http://schemas.microsoft.com/office/drawing/2014/main" id="{0A6FD52D-BF42-7B4D-842D-BD6F562A4B5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167528058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rgbClr val="F2F3F6">
                    <a:alpha val="74000"/>
                  </a:srgb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chemeClr val="bg1"/>
                </a:solidFill>
              </a:defRPr>
            </a:lvl1pPr>
          </a:lstStyle>
          <a:p>
            <a:r>
              <a:rPr lang="nb-NO"/>
              <a:t>Klikk for å redigere tittelstil</a:t>
            </a:r>
          </a:p>
        </p:txBody>
      </p:sp>
      <p:pic>
        <p:nvPicPr>
          <p:cNvPr id="8" name="Bilde 7" descr="Et bilde som inneholder utklipp&#10;&#10;&#10;&#10;Automatisk generert beskrivelse">
            <a:extLst>
              <a:ext uri="{FF2B5EF4-FFF2-40B4-BE49-F238E27FC236}">
                <a16:creationId xmlns:a16="http://schemas.microsoft.com/office/drawing/2014/main" id="{8817D405-DD02-1A4E-A048-5ADA2D195E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215786280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rgbClr val="F2F3F6">
                    <a:alpha val="74000"/>
                  </a:srgb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chemeClr val="bg1"/>
                </a:solidFill>
              </a:defRPr>
            </a:lvl1pPr>
          </a:lstStyle>
          <a:p>
            <a:r>
              <a:rPr lang="nb-NO"/>
              <a:t>Klikk for å redigere tittelstil</a:t>
            </a:r>
          </a:p>
        </p:txBody>
      </p:sp>
    </p:spTree>
    <p:extLst>
      <p:ext uri="{BB962C8B-B14F-4D97-AF65-F5344CB8AC3E}">
        <p14:creationId xmlns:p14="http://schemas.microsoft.com/office/powerpoint/2010/main" val="379908303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Person">
    <p:bg>
      <p:bgPr>
        <a:solidFill>
          <a:srgbClr val="141E28"/>
        </a:solidFill>
        <a:effectLst/>
      </p:bgPr>
    </p:bg>
    <p:spTree>
      <p:nvGrpSpPr>
        <p:cNvPr id="1" name=""/>
        <p:cNvGrpSpPr/>
        <p:nvPr/>
      </p:nvGrpSpPr>
      <p:grpSpPr>
        <a:xfrm>
          <a:off x="0" y="0"/>
          <a:ext cx="0" cy="0"/>
          <a:chOff x="0" y="0"/>
          <a:chExt cx="0" cy="0"/>
        </a:xfrm>
      </p:grpSpPr>
      <p:pic>
        <p:nvPicPr>
          <p:cNvPr id="14" name="Bild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02237" y="607410"/>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267" b="1">
                <a:solidFill>
                  <a:schemeClr val="bg1"/>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1" baseline="0">
                <a:solidFill>
                  <a:schemeClr val="bg1">
                    <a:lumMod val="7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3200">
                <a:solidFill>
                  <a:schemeClr val="bg1"/>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chemeClr val="bg1"/>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9" name="Bilde 8" descr="Et bilde som inneholder utklipp&#10;&#10;&#10;&#10;Automatisk generert beskrivelse">
            <a:extLst>
              <a:ext uri="{FF2B5EF4-FFF2-40B4-BE49-F238E27FC236}">
                <a16:creationId xmlns:a16="http://schemas.microsoft.com/office/drawing/2014/main" id="{98E18A76-A0BB-614A-9106-5C1E47C0C81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0658" y="5951218"/>
            <a:ext cx="845435" cy="353393"/>
          </a:xfrm>
          <a:prstGeom prst="rect">
            <a:avLst/>
          </a:prstGeom>
        </p:spPr>
      </p:pic>
    </p:spTree>
    <p:extLst>
      <p:ext uri="{BB962C8B-B14F-4D97-AF65-F5344CB8AC3E}">
        <p14:creationId xmlns:p14="http://schemas.microsoft.com/office/powerpoint/2010/main" val="302785373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4" name="Bilde 3" descr="Et bilde som inneholder utklipp&#10;&#10;&#10;&#10;Automatisk generert beskrivelse">
            <a:extLst>
              <a:ext uri="{FF2B5EF4-FFF2-40B4-BE49-F238E27FC236}">
                <a16:creationId xmlns:a16="http://schemas.microsoft.com/office/drawing/2014/main" id="{61FD7C88-6343-784C-AA84-28EE43BEC3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820861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6" Type="http://schemas.openxmlformats.org/officeDocument/2006/relationships/theme" Target="../theme/theme2.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C1BAEA73-34F4-FC4E-A04E-D8CD13CC07AA}"/>
              </a:ext>
            </a:extLst>
          </p:cNvPr>
          <p:cNvSpPr>
            <a:spLocks noGrp="1"/>
          </p:cNvSpPr>
          <p:nvPr>
            <p:ph type="title"/>
          </p:nvPr>
        </p:nvSpPr>
        <p:spPr>
          <a:xfrm>
            <a:off x="961292" y="365125"/>
            <a:ext cx="10392508"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21B6CA0A-85B8-2046-B593-F7CCB636AA74}"/>
              </a:ext>
            </a:extLst>
          </p:cNvPr>
          <p:cNvSpPr>
            <a:spLocks noGrp="1"/>
          </p:cNvSpPr>
          <p:nvPr>
            <p:ph type="body" idx="1"/>
          </p:nvPr>
        </p:nvSpPr>
        <p:spPr>
          <a:xfrm>
            <a:off x="961292" y="1825625"/>
            <a:ext cx="10392507" cy="4351338"/>
          </a:xfrm>
          <a:prstGeom prst="rect">
            <a:avLst/>
          </a:prstGeom>
        </p:spPr>
        <p:txBody>
          <a:bodyPr vert="horz" lIns="90000" tIns="45720" rIns="91440" bIns="45720" rtlCol="0">
            <a:normAutofit/>
          </a:bodyPr>
          <a:lstStyle/>
          <a:p>
            <a:r>
              <a:rPr lang="nb-NO"/>
              <a:t>Rediger tekststiler i malen
Andre nivå
Tredje nivå
Fjerde nivå
Femte nivå</a:t>
            </a:r>
          </a:p>
          <a:p>
            <a:pPr lvl="1"/>
            <a:r>
              <a:rPr lang="nb-NO"/>
              <a:t>Punkt under punktet	</a:t>
            </a:r>
          </a:p>
        </p:txBody>
      </p:sp>
      <p:sp>
        <p:nvSpPr>
          <p:cNvPr id="9" name="TekstSylinder 8">
            <a:extLst>
              <a:ext uri="{FF2B5EF4-FFF2-40B4-BE49-F238E27FC236}">
                <a16:creationId xmlns:a16="http://schemas.microsoft.com/office/drawing/2014/main" id="{1F616952-0E30-D94F-8510-46719335E800}"/>
              </a:ext>
            </a:extLst>
          </p:cNvPr>
          <p:cNvSpPr txBox="1"/>
          <p:nvPr userDrawn="1"/>
        </p:nvSpPr>
        <p:spPr>
          <a:xfrm>
            <a:off x="10007600" y="6553200"/>
            <a:ext cx="184731" cy="369332"/>
          </a:xfrm>
          <a:prstGeom prst="rect">
            <a:avLst/>
          </a:prstGeom>
          <a:noFill/>
        </p:spPr>
        <p:txBody>
          <a:bodyPr wrap="none" rtlCol="0">
            <a:spAutoFit/>
          </a:bodyPr>
          <a:lstStyle/>
          <a:p>
            <a:endParaRPr lang="nb-NO"/>
          </a:p>
        </p:txBody>
      </p:sp>
    </p:spTree>
    <p:extLst>
      <p:ext uri="{BB962C8B-B14F-4D97-AF65-F5344CB8AC3E}">
        <p14:creationId xmlns:p14="http://schemas.microsoft.com/office/powerpoint/2010/main" val="1025947034"/>
      </p:ext>
    </p:extLst>
  </p:cSld>
  <p:clrMap bg1="lt1" tx1="dk1" bg2="lt2" tx2="dk2" accent1="accent1" accent2="accent2" accent3="accent3" accent4="accent4" accent5="accent5" accent6="accent6" hlink="hlink" folHlink="folHlink"/>
  <p:sldLayoutIdLst>
    <p:sldLayoutId id="2147483656" r:id="rId1"/>
    <p:sldLayoutId id="2147483660" r:id="rId2"/>
    <p:sldLayoutId id="2147483687" r:id="rId3"/>
    <p:sldLayoutId id="2147483657" r:id="rId4"/>
    <p:sldLayoutId id="2147483661" r:id="rId5"/>
    <p:sldLayoutId id="2147483649" r:id="rId6"/>
    <p:sldLayoutId id="2147483650" r:id="rId7"/>
    <p:sldLayoutId id="2147483681" r:id="rId8"/>
    <p:sldLayoutId id="2147483659" r:id="rId9"/>
    <p:sldLayoutId id="2147483651" r:id="rId10"/>
    <p:sldLayoutId id="2147483652" r:id="rId11"/>
    <p:sldLayoutId id="2147483654" r:id="rId12"/>
    <p:sldLayoutId id="2147483662" r:id="rId13"/>
    <p:sldLayoutId id="2147483719" r:id="rId14"/>
    <p:sldLayoutId id="2147483686" r:id="rId15"/>
    <p:sldLayoutId id="2147483655" r:id="rId16"/>
    <p:sldLayoutId id="2147483694" r:id="rId17"/>
    <p:sldLayoutId id="2147483692" r:id="rId18"/>
    <p:sldLayoutId id="2147483688" r:id="rId19"/>
    <p:sldLayoutId id="2147483720" r:id="rId20"/>
    <p:sldLayoutId id="2147483703" r:id="rId21"/>
    <p:sldLayoutId id="2147483704" r:id="rId22"/>
    <p:sldLayoutId id="2147483705" r:id="rId23"/>
    <p:sldLayoutId id="2147483706" r:id="rId24"/>
    <p:sldLayoutId id="2147483707" r:id="rId25"/>
    <p:sldLayoutId id="2147483708" r:id="rId26"/>
    <p:sldLayoutId id="2147483709" r:id="rId27"/>
    <p:sldLayoutId id="2147483710" r:id="rId28"/>
    <p:sldLayoutId id="2147483711" r:id="rId29"/>
    <p:sldLayoutId id="2147483712" r:id="rId30"/>
    <p:sldLayoutId id="2147483713" r:id="rId31"/>
    <p:sldLayoutId id="2147483714" r:id="rId32"/>
    <p:sldLayoutId id="2147483669" r:id="rId33"/>
    <p:sldLayoutId id="2147483670" r:id="rId34"/>
    <p:sldLayoutId id="2147483715" r:id="rId35"/>
    <p:sldLayoutId id="2147483716" r:id="rId36"/>
    <p:sldLayoutId id="2147483717" r:id="rId37"/>
    <p:sldLayoutId id="2147483672" r:id="rId38"/>
    <p:sldLayoutId id="2147483673" r:id="rId39"/>
    <p:sldLayoutId id="2147483792" r:id="rId40"/>
    <p:sldLayoutId id="2147483790" r:id="rId41"/>
    <p:sldLayoutId id="2147483795" r:id="rId42"/>
    <p:sldLayoutId id="2147483798" r:id="rId43"/>
    <p:sldLayoutId id="2147483799" r:id="rId44"/>
  </p:sldLayoutIdLst>
  <p:txStyles>
    <p:title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41E28"/>
        </a:solid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C1BAEA73-34F4-FC4E-A04E-D8CD13CC07AA}"/>
              </a:ext>
            </a:extLst>
          </p:cNvPr>
          <p:cNvSpPr>
            <a:spLocks noGrp="1"/>
          </p:cNvSpPr>
          <p:nvPr>
            <p:ph type="title"/>
          </p:nvPr>
        </p:nvSpPr>
        <p:spPr>
          <a:xfrm>
            <a:off x="961292" y="365125"/>
            <a:ext cx="10392508"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21B6CA0A-85B8-2046-B593-F7CCB636AA74}"/>
              </a:ext>
            </a:extLst>
          </p:cNvPr>
          <p:cNvSpPr>
            <a:spLocks noGrp="1"/>
          </p:cNvSpPr>
          <p:nvPr>
            <p:ph type="body" idx="1"/>
          </p:nvPr>
        </p:nvSpPr>
        <p:spPr>
          <a:xfrm>
            <a:off x="961292" y="1825625"/>
            <a:ext cx="10392507" cy="4351338"/>
          </a:xfrm>
          <a:prstGeom prst="rect">
            <a:avLst/>
          </a:prstGeom>
        </p:spPr>
        <p:txBody>
          <a:bodyPr vert="horz" lIns="91440" tIns="45720" rIns="91440" bIns="45720" rtlCol="0">
            <a:normAutofit/>
          </a:bodyPr>
          <a:lstStyle/>
          <a:p>
            <a:r>
              <a:rPr lang="nb-NO"/>
              <a:t>Rediger tekststiler i malen
Andre nivå
Tredje nivå
Fjerde nivå
Femte nivå</a:t>
            </a:r>
          </a:p>
        </p:txBody>
      </p:sp>
      <p:sp>
        <p:nvSpPr>
          <p:cNvPr id="9" name="TekstSylinder 8">
            <a:extLst>
              <a:ext uri="{FF2B5EF4-FFF2-40B4-BE49-F238E27FC236}">
                <a16:creationId xmlns:a16="http://schemas.microsoft.com/office/drawing/2014/main" id="{1F616952-0E30-D94F-8510-46719335E800}"/>
              </a:ext>
            </a:extLst>
          </p:cNvPr>
          <p:cNvSpPr txBox="1"/>
          <p:nvPr userDrawn="1"/>
        </p:nvSpPr>
        <p:spPr>
          <a:xfrm>
            <a:off x="10007600" y="6553200"/>
            <a:ext cx="184731" cy="369332"/>
          </a:xfrm>
          <a:prstGeom prst="rect">
            <a:avLst/>
          </a:prstGeom>
          <a:noFill/>
        </p:spPr>
        <p:txBody>
          <a:bodyPr wrap="none" rtlCol="0">
            <a:spAutoFit/>
          </a:bodyPr>
          <a:lstStyle/>
          <a:p>
            <a:endParaRPr lang="nb-NO"/>
          </a:p>
        </p:txBody>
      </p:sp>
    </p:spTree>
    <p:extLst>
      <p:ext uri="{BB962C8B-B14F-4D97-AF65-F5344CB8AC3E}">
        <p14:creationId xmlns:p14="http://schemas.microsoft.com/office/powerpoint/2010/main" val="1085371089"/>
      </p:ext>
    </p:extLst>
  </p:cSld>
  <p:clrMap bg1="lt1" tx1="dk1" bg2="lt2" tx2="dk2" accent1="accent1" accent2="accent2" accent3="accent3" accent4="accent4" accent5="accent5" accent6="accent6" hlink="hlink" folHlink="folHlink"/>
  <p:sldLayoutIdLst>
    <p:sldLayoutId id="2147483668" r:id="rId1"/>
    <p:sldLayoutId id="2147483671" r:id="rId2"/>
    <p:sldLayoutId id="2147483796" r:id="rId3"/>
    <p:sldLayoutId id="2147483685" r:id="rId4"/>
    <p:sldLayoutId id="2147483797" r:id="rId5"/>
    <p:sldLayoutId id="2147483684" r:id="rId6"/>
    <p:sldLayoutId id="2147483682" r:id="rId7"/>
    <p:sldLayoutId id="2147483674" r:id="rId8"/>
    <p:sldLayoutId id="2147483675" r:id="rId9"/>
    <p:sldLayoutId id="2147483676" r:id="rId10"/>
    <p:sldLayoutId id="2147483677" r:id="rId11"/>
    <p:sldLayoutId id="2147483678" r:id="rId12"/>
    <p:sldLayoutId id="2147483683" r:id="rId13"/>
    <p:sldLayoutId id="2147483679" r:id="rId14"/>
    <p:sldLayoutId id="2147483680" r:id="rId15"/>
  </p:sldLayoutIdLst>
  <p:txStyles>
    <p:titleStyle>
      <a:lvl1pPr algn="l" defTabSz="914400" rtl="0" eaLnBrk="1" latinLnBrk="0" hangingPunct="1">
        <a:lnSpc>
          <a:spcPct val="90000"/>
        </a:lnSpc>
        <a:spcBef>
          <a:spcPct val="0"/>
        </a:spcBef>
        <a:buNone/>
        <a:defRPr sz="2400" b="1" i="0" kern="1200">
          <a:solidFill>
            <a:schemeClr val="bg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4.emf"/><Relationship Id="rId7" Type="http://schemas.openxmlformats.org/officeDocument/2006/relationships/image" Target="../media/image18.jpg"/><Relationship Id="rId2" Type="http://schemas.openxmlformats.org/officeDocument/2006/relationships/notesSlide" Target="../notesSlides/notesSlide2.xml"/><Relationship Id="rId1" Type="http://schemas.openxmlformats.org/officeDocument/2006/relationships/slideLayout" Target="../slideLayouts/slideLayout44.xml"/><Relationship Id="rId6" Type="http://schemas.openxmlformats.org/officeDocument/2006/relationships/image" Target="../media/image17.png"/><Relationship Id="rId5" Type="http://schemas.openxmlformats.org/officeDocument/2006/relationships/image" Target="../media/image16.emf"/><Relationship Id="rId4" Type="http://schemas.openxmlformats.org/officeDocument/2006/relationships/image" Target="../media/image15.emf"/></Relationships>
</file>

<file path=ppt/slides/_rels/slide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9.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5.xml"/><Relationship Id="rId1" Type="http://schemas.openxmlformats.org/officeDocument/2006/relationships/slideLayout" Target="../slideLayouts/slideLayout44.xml"/><Relationship Id="rId6" Type="http://schemas.openxmlformats.org/officeDocument/2006/relationships/image" Target="../media/image17.png"/><Relationship Id="rId5" Type="http://schemas.openxmlformats.org/officeDocument/2006/relationships/image" Target="../media/image16.emf"/><Relationship Id="rId4" Type="http://schemas.openxmlformats.org/officeDocument/2006/relationships/image" Target="../media/image15.e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8" Type="http://schemas.openxmlformats.org/officeDocument/2006/relationships/image" Target="../media/image30.svg"/><Relationship Id="rId13" Type="http://schemas.openxmlformats.org/officeDocument/2006/relationships/image" Target="../media/image33.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2.svg"/><Relationship Id="rId2" Type="http://schemas.openxmlformats.org/officeDocument/2006/relationships/notesSlide" Target="../notesSlides/notesSlide9.xml"/><Relationship Id="rId16" Type="http://schemas.openxmlformats.org/officeDocument/2006/relationships/image" Target="../media/image36.svg"/><Relationship Id="rId1" Type="http://schemas.openxmlformats.org/officeDocument/2006/relationships/slideLayout" Target="../slideLayouts/slideLayout8.xml"/><Relationship Id="rId6" Type="http://schemas.openxmlformats.org/officeDocument/2006/relationships/image" Target="../media/image28.svg"/><Relationship Id="rId11" Type="http://schemas.openxmlformats.org/officeDocument/2006/relationships/image" Target="../media/image31.png"/><Relationship Id="rId5" Type="http://schemas.openxmlformats.org/officeDocument/2006/relationships/image" Target="../media/image27.png"/><Relationship Id="rId15" Type="http://schemas.openxmlformats.org/officeDocument/2006/relationships/image" Target="../media/image35.png"/><Relationship Id="rId10" Type="http://schemas.openxmlformats.org/officeDocument/2006/relationships/image" Target="../media/image23.svg"/><Relationship Id="rId4" Type="http://schemas.openxmlformats.org/officeDocument/2006/relationships/image" Target="../media/image26.svg"/><Relationship Id="rId9" Type="http://schemas.openxmlformats.org/officeDocument/2006/relationships/image" Target="../media/image22.png"/><Relationship Id="rId14" Type="http://schemas.openxmlformats.org/officeDocument/2006/relationships/image" Target="../media/image34.svg"/></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7.pn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image" Target="../media/image30.svg"/><Relationship Id="rId11" Type="http://schemas.openxmlformats.org/officeDocument/2006/relationships/image" Target="../media/image43.svg"/><Relationship Id="rId5" Type="http://schemas.openxmlformats.org/officeDocument/2006/relationships/image" Target="../media/image29.png"/><Relationship Id="rId10" Type="http://schemas.openxmlformats.org/officeDocument/2006/relationships/image" Target="../media/image42.png"/><Relationship Id="rId4" Type="http://schemas.openxmlformats.org/officeDocument/2006/relationships/image" Target="../media/image38.png"/><Relationship Id="rId9" Type="http://schemas.openxmlformats.org/officeDocument/2006/relationships/image" Target="../media/image41.svg"/></Relationships>
</file>

<file path=ppt/slides/_rels/slide11.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45.png"/><Relationship Id="rId7"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slides/_rels/slide12.xml.rels><?xml version="1.0" encoding="UTF-8" standalone="yes"?>
<Relationships xmlns="http://schemas.openxmlformats.org/package/2006/relationships"><Relationship Id="rId8" Type="http://schemas.openxmlformats.org/officeDocument/2006/relationships/image" Target="../media/image46.svg"/><Relationship Id="rId13" Type="http://schemas.openxmlformats.org/officeDocument/2006/relationships/image" Target="../media/image22.png"/><Relationship Id="rId18" Type="http://schemas.openxmlformats.org/officeDocument/2006/relationships/image" Target="../media/image58.svg"/><Relationship Id="rId3" Type="http://schemas.openxmlformats.org/officeDocument/2006/relationships/image" Target="../media/image47.png"/><Relationship Id="rId7" Type="http://schemas.openxmlformats.org/officeDocument/2006/relationships/image" Target="../media/image45.png"/><Relationship Id="rId12" Type="http://schemas.openxmlformats.org/officeDocument/2006/relationships/image" Target="../media/image54.svg"/><Relationship Id="rId17" Type="http://schemas.openxmlformats.org/officeDocument/2006/relationships/image" Target="../media/image57.png"/><Relationship Id="rId2" Type="http://schemas.openxmlformats.org/officeDocument/2006/relationships/notesSlide" Target="../notesSlides/notesSlide12.xml"/><Relationship Id="rId16" Type="http://schemas.openxmlformats.org/officeDocument/2006/relationships/image" Target="../media/image56.svg"/><Relationship Id="rId1" Type="http://schemas.openxmlformats.org/officeDocument/2006/relationships/slideLayout" Target="../slideLayouts/slideLayout8.xml"/><Relationship Id="rId6" Type="http://schemas.openxmlformats.org/officeDocument/2006/relationships/image" Target="../media/image50.svg"/><Relationship Id="rId11" Type="http://schemas.openxmlformats.org/officeDocument/2006/relationships/image" Target="../media/image53.png"/><Relationship Id="rId5" Type="http://schemas.openxmlformats.org/officeDocument/2006/relationships/image" Target="../media/image49.png"/><Relationship Id="rId15" Type="http://schemas.openxmlformats.org/officeDocument/2006/relationships/image" Target="../media/image55.png"/><Relationship Id="rId10" Type="http://schemas.openxmlformats.org/officeDocument/2006/relationships/image" Target="../media/image52.svg"/><Relationship Id="rId4" Type="http://schemas.openxmlformats.org/officeDocument/2006/relationships/image" Target="../media/image48.svg"/><Relationship Id="rId9" Type="http://schemas.openxmlformats.org/officeDocument/2006/relationships/image" Target="../media/image51.png"/><Relationship Id="rId14" Type="http://schemas.openxmlformats.org/officeDocument/2006/relationships/image" Target="../media/image23.svg"/></Relationships>
</file>

<file path=ppt/slides/_rels/slide1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hyperlink" Target="https://opengov.360online.com/Meetings/UIA/File/Details/979350.PDF?fileName=Rapport%20til%20Universitetsstyret%2019.06.2024%20-%20Arbeidslivsrelevans%3A%20Anbefalinger%20for%20%C3%A5%20styrke%20studienes%20relevans%20for%20arbeids-%20og%20samfunnslivet&amp;fileSize=915648"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64.svg"/><Relationship Id="rId3" Type="http://schemas.openxmlformats.org/officeDocument/2006/relationships/image" Target="../media/image55.png"/><Relationship Id="rId7" Type="http://schemas.openxmlformats.org/officeDocument/2006/relationships/image" Target="../media/image63.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62.svg"/><Relationship Id="rId5" Type="http://schemas.openxmlformats.org/officeDocument/2006/relationships/image" Target="../media/image61.png"/><Relationship Id="rId10" Type="http://schemas.openxmlformats.org/officeDocument/2006/relationships/image" Target="../media/image23.svg"/><Relationship Id="rId4" Type="http://schemas.openxmlformats.org/officeDocument/2006/relationships/image" Target="../media/image56.svg"/><Relationship Id="rId9" Type="http://schemas.openxmlformats.org/officeDocument/2006/relationships/image" Target="../media/image22.png"/></Relationships>
</file>

<file path=ppt/slides/_rels/slide16.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5.png"/><Relationship Id="rId7" Type="http://schemas.openxmlformats.org/officeDocument/2006/relationships/image" Target="../media/image67.png"/><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image" Target="../media/image62.svg"/><Relationship Id="rId5" Type="http://schemas.openxmlformats.org/officeDocument/2006/relationships/image" Target="../media/image61.png"/><Relationship Id="rId4" Type="http://schemas.openxmlformats.org/officeDocument/2006/relationships/image" Target="../media/image6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5DDC319F-0D05-0A4C-ABFF-76F33228B303}"/>
              </a:ext>
            </a:extLst>
          </p:cNvPr>
          <p:cNvSpPr>
            <a:spLocks noGrp="1"/>
          </p:cNvSpPr>
          <p:nvPr>
            <p:ph type="sldNum" sz="quarter" idx="4294967295"/>
          </p:nvPr>
        </p:nvSpPr>
        <p:spPr>
          <a:xfrm>
            <a:off x="10727473" y="6370637"/>
            <a:ext cx="1295400" cy="365125"/>
          </a:xfrm>
          <a:prstGeom prst="rect">
            <a:avLst/>
          </a:prstGeom>
        </p:spPr>
        <p:txBody>
          <a:bodyPr vert="horz" lIns="91440" tIns="45720" rIns="91440" bIns="45720" rtlCol="0" anchor="t"/>
          <a:lstStyle>
            <a:defPPr>
              <a:defRPr lang="nb-NO"/>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B34E9FF-35ED-4746-A218-B58892FE7A5D}" type="slidenum">
              <a:rPr lang="nb-NO" smtClean="0"/>
              <a:pPr/>
              <a:t>1</a:t>
            </a:fld>
            <a:endParaRPr lang="nb-NO"/>
          </a:p>
        </p:txBody>
      </p:sp>
    </p:spTree>
    <p:extLst>
      <p:ext uri="{BB962C8B-B14F-4D97-AF65-F5344CB8AC3E}">
        <p14:creationId xmlns:p14="http://schemas.microsoft.com/office/powerpoint/2010/main" val="1803012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B5A24-AB7F-29C5-B99D-F1FC766EDE6C}"/>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2C3450CC-93CC-3553-4355-CDA9A529B86A}"/>
              </a:ext>
            </a:extLst>
          </p:cNvPr>
          <p:cNvPicPr>
            <a:picLocks noChangeAspect="1"/>
          </p:cNvPicPr>
          <p:nvPr/>
        </p:nvPicPr>
        <p:blipFill>
          <a:blip r:embed="rId3"/>
          <a:stretch>
            <a:fillRect/>
          </a:stretch>
        </p:blipFill>
        <p:spPr>
          <a:xfrm>
            <a:off x="10423258" y="3750169"/>
            <a:ext cx="578452" cy="629793"/>
          </a:xfrm>
          <a:prstGeom prst="rect">
            <a:avLst/>
          </a:prstGeom>
        </p:spPr>
      </p:pic>
      <p:pic>
        <p:nvPicPr>
          <p:cNvPr id="16" name="Picture 15">
            <a:extLst>
              <a:ext uri="{FF2B5EF4-FFF2-40B4-BE49-F238E27FC236}">
                <a16:creationId xmlns:a16="http://schemas.microsoft.com/office/drawing/2014/main" id="{7B18B14C-5289-5C89-FCF1-CB7D2BA76892}"/>
              </a:ext>
            </a:extLst>
          </p:cNvPr>
          <p:cNvPicPr>
            <a:picLocks noChangeAspect="1"/>
          </p:cNvPicPr>
          <p:nvPr/>
        </p:nvPicPr>
        <p:blipFill>
          <a:blip r:embed="rId4"/>
          <a:stretch>
            <a:fillRect/>
          </a:stretch>
        </p:blipFill>
        <p:spPr>
          <a:xfrm>
            <a:off x="8641250" y="1175157"/>
            <a:ext cx="616035" cy="574724"/>
          </a:xfrm>
          <a:prstGeom prst="rect">
            <a:avLst/>
          </a:prstGeom>
        </p:spPr>
      </p:pic>
      <p:pic>
        <p:nvPicPr>
          <p:cNvPr id="19" name="Picture 18">
            <a:extLst>
              <a:ext uri="{FF2B5EF4-FFF2-40B4-BE49-F238E27FC236}">
                <a16:creationId xmlns:a16="http://schemas.microsoft.com/office/drawing/2014/main" id="{E8CE2A8A-1E85-5A20-E5DF-5D4FAEBF5B77}"/>
              </a:ext>
            </a:extLst>
          </p:cNvPr>
          <p:cNvPicPr>
            <a:picLocks noChangeAspect="1"/>
          </p:cNvPicPr>
          <p:nvPr/>
        </p:nvPicPr>
        <p:blipFill>
          <a:blip r:embed="rId5"/>
          <a:stretch>
            <a:fillRect/>
          </a:stretch>
        </p:blipFill>
        <p:spPr>
          <a:xfrm>
            <a:off x="7136921" y="2711105"/>
            <a:ext cx="599234" cy="782879"/>
          </a:xfrm>
          <a:prstGeom prst="rect">
            <a:avLst/>
          </a:prstGeom>
        </p:spPr>
      </p:pic>
      <p:sp>
        <p:nvSpPr>
          <p:cNvPr id="11" name="TextBox 10">
            <a:extLst>
              <a:ext uri="{FF2B5EF4-FFF2-40B4-BE49-F238E27FC236}">
                <a16:creationId xmlns:a16="http://schemas.microsoft.com/office/drawing/2014/main" id="{D07DB1A4-F1F0-D44D-B005-3DD33ED8F593}"/>
              </a:ext>
            </a:extLst>
          </p:cNvPr>
          <p:cNvSpPr txBox="1"/>
          <p:nvPr/>
        </p:nvSpPr>
        <p:spPr>
          <a:xfrm>
            <a:off x="8117364" y="5145694"/>
            <a:ext cx="1645185" cy="1292662"/>
          </a:xfrm>
          <a:prstGeom prst="rect">
            <a:avLst/>
          </a:prstGeom>
          <a:noFill/>
        </p:spPr>
        <p:txBody>
          <a:bodyPr wrap="square" lIns="91440" tIns="45720" rIns="91440" bIns="45720" rtlCol="0" anchor="t">
            <a:spAutoFit/>
          </a:bodyPr>
          <a:lstStyle/>
          <a:p>
            <a:pPr algn="ctr"/>
            <a:r>
              <a:rPr lang="nb-NO" b="1" noProof="1">
                <a:solidFill>
                  <a:schemeClr val="bg1"/>
                </a:solidFill>
                <a:latin typeface="Arial"/>
                <a:cs typeface="Arial"/>
              </a:rPr>
              <a:t>Refleksjon</a:t>
            </a:r>
          </a:p>
          <a:p>
            <a:pPr algn="ctr"/>
            <a:r>
              <a:rPr lang="nb-NO" sz="1200" noProof="1">
                <a:solidFill>
                  <a:schemeClr val="bg1"/>
                </a:solidFill>
                <a:latin typeface="Arial"/>
                <a:cs typeface="Arial"/>
              </a:rPr>
              <a:t>Forstå bredden av egen kompetanse og tilpasse den til samfunn og arbeidslivsbehov</a:t>
            </a:r>
          </a:p>
        </p:txBody>
      </p:sp>
      <p:pic>
        <p:nvPicPr>
          <p:cNvPr id="1026" name="Picture 2">
            <a:extLst>
              <a:ext uri="{FF2B5EF4-FFF2-40B4-BE49-F238E27FC236}">
                <a16:creationId xmlns:a16="http://schemas.microsoft.com/office/drawing/2014/main" id="{D2446E87-5D7D-9328-0F88-01A875A3F73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27144" y="2796447"/>
            <a:ext cx="700432" cy="877467"/>
          </a:xfrm>
          <a:prstGeom prst="rect">
            <a:avLst/>
          </a:prstGeom>
          <a:noFill/>
          <a:extLst>
            <a:ext uri="{909E8E84-426E-40DD-AFC4-6F175D3DCCD1}">
              <a14:hiddenFill xmlns:a14="http://schemas.microsoft.com/office/drawing/2010/main">
                <a:solidFill>
                  <a:srgbClr val="FFFFFF"/>
                </a:solidFill>
              </a14:hiddenFill>
            </a:ext>
          </a:extLst>
        </p:spPr>
      </p:pic>
      <p:sp>
        <p:nvSpPr>
          <p:cNvPr id="25" name="TekstSylinder 24">
            <a:extLst>
              <a:ext uri="{FF2B5EF4-FFF2-40B4-BE49-F238E27FC236}">
                <a16:creationId xmlns:a16="http://schemas.microsoft.com/office/drawing/2014/main" id="{C2828860-4EAD-5F00-92DF-EDDBA0DE4B84}"/>
              </a:ext>
            </a:extLst>
          </p:cNvPr>
          <p:cNvSpPr txBox="1"/>
          <p:nvPr/>
        </p:nvSpPr>
        <p:spPr>
          <a:xfrm>
            <a:off x="8688751" y="4465028"/>
            <a:ext cx="401739" cy="769441"/>
          </a:xfrm>
          <a:prstGeom prst="rect">
            <a:avLst/>
          </a:prstGeom>
          <a:noFill/>
        </p:spPr>
        <p:txBody>
          <a:bodyPr wrap="square" rtlCol="0">
            <a:spAutoFit/>
          </a:bodyPr>
          <a:lstStyle/>
          <a:p>
            <a:r>
              <a:rPr lang="nb-NO" sz="4400" dirty="0">
                <a:solidFill>
                  <a:schemeClr val="bg1"/>
                </a:solidFill>
              </a:rPr>
              <a:t>+</a:t>
            </a:r>
          </a:p>
        </p:txBody>
      </p:sp>
      <p:sp>
        <p:nvSpPr>
          <p:cNvPr id="26" name="Tittel 1">
            <a:extLst>
              <a:ext uri="{FF2B5EF4-FFF2-40B4-BE49-F238E27FC236}">
                <a16:creationId xmlns:a16="http://schemas.microsoft.com/office/drawing/2014/main" id="{0D7BE319-C25F-7596-30E8-01D4D9FED278}"/>
              </a:ext>
            </a:extLst>
          </p:cNvPr>
          <p:cNvSpPr>
            <a:spLocks noGrp="1"/>
          </p:cNvSpPr>
          <p:nvPr>
            <p:ph type="title"/>
          </p:nvPr>
        </p:nvSpPr>
        <p:spPr>
          <a:xfrm>
            <a:off x="-1336" y="-1922"/>
            <a:ext cx="12193336" cy="869897"/>
          </a:xfrm>
        </p:spPr>
        <p:txBody>
          <a:bodyPr>
            <a:normAutofit fontScale="90000"/>
          </a:bodyPr>
          <a:lstStyle/>
          <a:p>
            <a:pPr algn="ctr"/>
            <a:r>
              <a:rPr lang="nb-NO" sz="3200" dirty="0">
                <a:solidFill>
                  <a:srgbClr val="C00000"/>
                </a:solidFill>
                <a:latin typeface="Helvetica"/>
                <a:cs typeface="Helvetica"/>
              </a:rPr>
              <a:t>Studienes arbeidslivsrelevans – Hva er det? </a:t>
            </a:r>
            <a:br>
              <a:rPr lang="nb-NO" sz="3200" dirty="0">
                <a:solidFill>
                  <a:srgbClr val="C00000"/>
                </a:solidFill>
                <a:latin typeface="Helvetica"/>
                <a:cs typeface="Helvetica"/>
              </a:rPr>
            </a:br>
            <a:r>
              <a:rPr lang="nb-NO" sz="3200" dirty="0">
                <a:solidFill>
                  <a:srgbClr val="C00000"/>
                </a:solidFill>
                <a:latin typeface="Helvetica"/>
                <a:cs typeface="Helvetica"/>
              </a:rPr>
              <a:t>En generell definisjon:</a:t>
            </a:r>
          </a:p>
        </p:txBody>
      </p:sp>
      <p:sp>
        <p:nvSpPr>
          <p:cNvPr id="2" name="TekstSylinder 1">
            <a:extLst>
              <a:ext uri="{FF2B5EF4-FFF2-40B4-BE49-F238E27FC236}">
                <a16:creationId xmlns:a16="http://schemas.microsoft.com/office/drawing/2014/main" id="{7540BD0C-1693-04C1-3008-8184D6F39763}"/>
              </a:ext>
            </a:extLst>
          </p:cNvPr>
          <p:cNvSpPr txBox="1"/>
          <p:nvPr/>
        </p:nvSpPr>
        <p:spPr>
          <a:xfrm>
            <a:off x="368771" y="2146769"/>
            <a:ext cx="5339642" cy="25603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3225"/>
              </a:lnSpc>
            </a:pPr>
            <a:r>
              <a:rPr lang="nb-NO" sz="3200" b="1" i="1" dirty="0">
                <a:ea typeface="+mn-lt"/>
                <a:cs typeface="Segoe UI"/>
              </a:rPr>
              <a:t>"Den </a:t>
            </a:r>
            <a:r>
              <a:rPr lang="nb-NO" sz="3200" b="1" i="1" dirty="0">
                <a:cs typeface="Segoe UI"/>
              </a:rPr>
              <a:t>totale kompetansen</a:t>
            </a:r>
            <a:endParaRPr lang="nb-NO" i="1" dirty="0">
              <a:ea typeface="Calibri"/>
              <a:cs typeface="Calibri"/>
            </a:endParaRPr>
          </a:p>
          <a:p>
            <a:pPr>
              <a:lnSpc>
                <a:spcPts val="3225"/>
              </a:lnSpc>
            </a:pPr>
            <a:r>
              <a:rPr lang="nb-NO" sz="3200" b="1" i="1" dirty="0">
                <a:cs typeface="Segoe UI"/>
              </a:rPr>
              <a:t>våre studenter tilegner seg basert på hva og hvordan </a:t>
            </a:r>
            <a:r>
              <a:rPr lang="en-US" sz="3200" i="1" dirty="0">
                <a:cs typeface="Segoe UI"/>
              </a:rPr>
              <a:t>​</a:t>
            </a:r>
            <a:r>
              <a:rPr lang="nb-NO" sz="3200" b="1" i="1" dirty="0">
                <a:cs typeface="Segoe UI"/>
              </a:rPr>
              <a:t>de lærer </a:t>
            </a:r>
            <a:r>
              <a:rPr lang="en-US" sz="3200" i="1" dirty="0">
                <a:cs typeface="Segoe UI"/>
              </a:rPr>
              <a:t>​</a:t>
            </a:r>
            <a:r>
              <a:rPr lang="nb-NO" sz="3200" b="1" i="1" dirty="0">
                <a:cs typeface="Segoe UI"/>
              </a:rPr>
              <a:t>gjennom studietiden, </a:t>
            </a:r>
            <a:r>
              <a:rPr lang="en-US" sz="3200" i="1" dirty="0">
                <a:cs typeface="Segoe UI"/>
              </a:rPr>
              <a:t>​</a:t>
            </a:r>
            <a:endParaRPr lang="en-US" i="1" dirty="0">
              <a:ea typeface="Calibri"/>
              <a:cs typeface="Calibri"/>
            </a:endParaRPr>
          </a:p>
          <a:p>
            <a:pPr>
              <a:lnSpc>
                <a:spcPts val="3225"/>
              </a:lnSpc>
            </a:pPr>
            <a:r>
              <a:rPr lang="nb-NO" sz="3200" b="1" i="1" dirty="0">
                <a:cs typeface="Segoe UI"/>
              </a:rPr>
              <a:t>og hvordan det er overførbart </a:t>
            </a:r>
            <a:endParaRPr lang="en-US" sz="3200" i="1" dirty="0">
              <a:cs typeface="Segoe UI"/>
            </a:endParaRPr>
          </a:p>
          <a:p>
            <a:pPr>
              <a:lnSpc>
                <a:spcPts val="3225"/>
              </a:lnSpc>
            </a:pPr>
            <a:r>
              <a:rPr lang="nb-NO" sz="3200" b="1" i="1" dirty="0">
                <a:cs typeface="Segoe UI"/>
              </a:rPr>
              <a:t>til </a:t>
            </a:r>
            <a:r>
              <a:rPr lang="en-US" sz="3200" i="1" dirty="0">
                <a:cs typeface="Segoe UI"/>
              </a:rPr>
              <a:t>​</a:t>
            </a:r>
            <a:r>
              <a:rPr lang="nb-NO" sz="3200" b="1" i="1" dirty="0">
                <a:cs typeface="Segoe UI"/>
              </a:rPr>
              <a:t>arbeids- og </a:t>
            </a:r>
            <a:r>
              <a:rPr lang="en-US" sz="3200" i="1" dirty="0">
                <a:cs typeface="Segoe UI"/>
              </a:rPr>
              <a:t>​</a:t>
            </a:r>
            <a:r>
              <a:rPr lang="nb-NO" sz="3200" b="1" i="1" dirty="0">
                <a:cs typeface="Segoe UI"/>
              </a:rPr>
              <a:t>samfunnslivet"</a:t>
            </a:r>
            <a:endParaRPr lang="nb-NO" sz="3200" b="1" i="1" dirty="0">
              <a:ea typeface="Calibri"/>
              <a:cs typeface="Segoe UI"/>
            </a:endParaRPr>
          </a:p>
        </p:txBody>
      </p:sp>
      <p:pic>
        <p:nvPicPr>
          <p:cNvPr id="3" name="Bilde 2" descr="Forretningspersoner som tar hverandre i hånden">
            <a:extLst>
              <a:ext uri="{FF2B5EF4-FFF2-40B4-BE49-F238E27FC236}">
                <a16:creationId xmlns:a16="http://schemas.microsoft.com/office/drawing/2014/main" id="{38E891A7-D625-06E0-56C7-161825782FF3}"/>
              </a:ext>
            </a:extLst>
          </p:cNvPr>
          <p:cNvPicPr>
            <a:picLocks noChangeAspect="1"/>
          </p:cNvPicPr>
          <p:nvPr/>
        </p:nvPicPr>
        <p:blipFill>
          <a:blip r:embed="rId7">
            <a:duotone>
              <a:schemeClr val="bg2">
                <a:shade val="45000"/>
                <a:satMod val="135000"/>
              </a:schemeClr>
              <a:prstClr val="white"/>
            </a:duotone>
          </a:blip>
          <a:srcRect/>
          <a:stretch/>
        </p:blipFill>
        <p:spPr>
          <a:xfrm>
            <a:off x="6603744" y="1893872"/>
            <a:ext cx="5525032" cy="3107831"/>
          </a:xfrm>
          <a:prstGeom prst="rect">
            <a:avLst/>
          </a:prstGeom>
          <a:effectLst>
            <a:outerShdw dist="50800" dir="5400000" algn="ctr" rotWithShape="0">
              <a:srgbClr val="000000">
                <a:alpha val="43137"/>
              </a:srgbClr>
            </a:outerShdw>
          </a:effectLst>
        </p:spPr>
      </p:pic>
      <p:sp>
        <p:nvSpPr>
          <p:cNvPr id="4" name="Rektangel 3">
            <a:extLst>
              <a:ext uri="{FF2B5EF4-FFF2-40B4-BE49-F238E27FC236}">
                <a16:creationId xmlns:a16="http://schemas.microsoft.com/office/drawing/2014/main" id="{486A47B8-8D7F-3C2A-2291-29A4C384070F}"/>
              </a:ext>
            </a:extLst>
          </p:cNvPr>
          <p:cNvSpPr/>
          <p:nvPr/>
        </p:nvSpPr>
        <p:spPr>
          <a:xfrm>
            <a:off x="0" y="1893872"/>
            <a:ext cx="12128776" cy="313512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719211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637C9-4E8B-27B6-E468-25C24FDD5E2F}"/>
            </a:ext>
          </a:extLst>
        </p:cNvPr>
        <p:cNvGrpSpPr/>
        <p:nvPr/>
      </p:nvGrpSpPr>
      <p:grpSpPr>
        <a:xfrm>
          <a:off x="0" y="0"/>
          <a:ext cx="0" cy="0"/>
          <a:chOff x="0" y="0"/>
          <a:chExt cx="0" cy="0"/>
        </a:xfrm>
      </p:grpSpPr>
      <p:pic>
        <p:nvPicPr>
          <p:cNvPr id="5" name="Bilde 4" descr="Forretningspersoner som tar hverandre i hånden">
            <a:extLst>
              <a:ext uri="{FF2B5EF4-FFF2-40B4-BE49-F238E27FC236}">
                <a16:creationId xmlns:a16="http://schemas.microsoft.com/office/drawing/2014/main" id="{0C657C4F-0B5A-F7B8-6A98-7E056AC34324}"/>
              </a:ext>
            </a:extLst>
          </p:cNvPr>
          <p:cNvPicPr>
            <a:picLocks noChangeAspect="1"/>
          </p:cNvPicPr>
          <p:nvPr/>
        </p:nvPicPr>
        <p:blipFill>
          <a:blip r:embed="rId3">
            <a:duotone>
              <a:schemeClr val="bg2">
                <a:shade val="45000"/>
                <a:satMod val="135000"/>
              </a:schemeClr>
              <a:prstClr val="white"/>
            </a:duotone>
          </a:blip>
          <a:srcRect/>
          <a:stretch/>
        </p:blipFill>
        <p:spPr>
          <a:xfrm>
            <a:off x="0" y="0"/>
            <a:ext cx="12191999" cy="6858000"/>
          </a:xfrm>
          <a:prstGeom prst="rect">
            <a:avLst/>
          </a:prstGeom>
          <a:effectLst>
            <a:outerShdw dist="50800" dir="5400000" algn="ctr" rotWithShape="0">
              <a:srgbClr val="000000">
                <a:alpha val="43137"/>
              </a:srgbClr>
            </a:outerShdw>
          </a:effectLst>
        </p:spPr>
      </p:pic>
      <p:pic>
        <p:nvPicPr>
          <p:cNvPr id="1028" name="Picture 4" descr="Logo - Universitetet i Agder">
            <a:extLst>
              <a:ext uri="{FF2B5EF4-FFF2-40B4-BE49-F238E27FC236}">
                <a16:creationId xmlns:a16="http://schemas.microsoft.com/office/drawing/2014/main" id="{4ACAC1DE-5BAF-9D45-316A-F536127D16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15644" y="5385223"/>
            <a:ext cx="2876356" cy="1818478"/>
          </a:xfrm>
          <a:prstGeom prst="rect">
            <a:avLst/>
          </a:prstGeom>
          <a:noFill/>
          <a:extLst>
            <a:ext uri="{909E8E84-426E-40DD-AFC4-6F175D3DCCD1}">
              <a14:hiddenFill xmlns:a14="http://schemas.microsoft.com/office/drawing/2010/main">
                <a:solidFill>
                  <a:srgbClr val="FFFFFF"/>
                </a:solidFill>
              </a14:hiddenFill>
            </a:ext>
          </a:extLst>
        </p:spPr>
      </p:pic>
      <p:sp>
        <p:nvSpPr>
          <p:cNvPr id="3" name="Tittel 1">
            <a:extLst>
              <a:ext uri="{FF2B5EF4-FFF2-40B4-BE49-F238E27FC236}">
                <a16:creationId xmlns:a16="http://schemas.microsoft.com/office/drawing/2014/main" id="{FAA94BD7-F887-170F-9A13-772B2167026D}"/>
              </a:ext>
            </a:extLst>
          </p:cNvPr>
          <p:cNvSpPr txBox="1">
            <a:spLocks/>
          </p:cNvSpPr>
          <p:nvPr/>
        </p:nvSpPr>
        <p:spPr>
          <a:xfrm>
            <a:off x="347016" y="197961"/>
            <a:ext cx="11499193" cy="13542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000" b="1" i="0" kern="1200">
                <a:solidFill>
                  <a:schemeClr val="bg1"/>
                </a:solidFill>
                <a:latin typeface="Helvetica" pitchFamily="2" charset="0"/>
                <a:ea typeface="+mj-ea"/>
                <a:cs typeface="+mj-cs"/>
              </a:defRPr>
            </a:lvl1pPr>
          </a:lstStyle>
          <a:p>
            <a:pPr algn="ctr"/>
            <a:endParaRPr lang="en-US" sz="4800" noProof="0" dirty="0">
              <a:solidFill>
                <a:srgbClr val="C00000"/>
              </a:solidFill>
              <a:latin typeface="Helvetica"/>
              <a:cs typeface="Helvetica"/>
            </a:endParaRPr>
          </a:p>
          <a:p>
            <a:pPr algn="ctr"/>
            <a:r>
              <a:rPr lang="en-US" sz="4800" noProof="0" dirty="0">
                <a:solidFill>
                  <a:srgbClr val="C00000"/>
                </a:solidFill>
                <a:latin typeface="Helvetica"/>
                <a:cs typeface="Helvetica"/>
              </a:rPr>
              <a:t> </a:t>
            </a:r>
          </a:p>
          <a:p>
            <a:pPr algn="ctr"/>
            <a:r>
              <a:rPr lang="nb-NO" sz="4800" dirty="0">
                <a:solidFill>
                  <a:srgbClr val="C00000"/>
                </a:solidFill>
                <a:latin typeface="Helvetica"/>
                <a:cs typeface="Helvetica"/>
              </a:rPr>
              <a:t>Formålet vårt: </a:t>
            </a:r>
            <a:endParaRPr lang="nb-NO" sz="4800" dirty="0">
              <a:solidFill>
                <a:srgbClr val="C00000"/>
              </a:solidFill>
              <a:cs typeface="Helvetica"/>
            </a:endParaRPr>
          </a:p>
          <a:p>
            <a:pPr algn="ctr"/>
            <a:r>
              <a:rPr lang="nb-NO" sz="4800" dirty="0">
                <a:solidFill>
                  <a:srgbClr val="C00000"/>
                </a:solidFill>
                <a:latin typeface="Helvetica"/>
                <a:cs typeface="Helvetica"/>
              </a:rPr>
              <a:t>Å danne og utdanne kandidater som er attraktive for fremtiden</a:t>
            </a:r>
            <a:r>
              <a:rPr lang="nb-NO" sz="4800" noProof="0" dirty="0">
                <a:solidFill>
                  <a:srgbClr val="C00000"/>
                </a:solidFill>
                <a:latin typeface="Helvetica"/>
                <a:cs typeface="Helvetica"/>
              </a:rPr>
              <a:t> </a:t>
            </a:r>
            <a:endParaRPr lang="nb-NO" sz="4800" noProof="0" dirty="0">
              <a:solidFill>
                <a:srgbClr val="C00000"/>
              </a:solidFill>
              <a:cs typeface="Helvetica"/>
            </a:endParaRPr>
          </a:p>
        </p:txBody>
      </p:sp>
    </p:spTree>
    <p:extLst>
      <p:ext uri="{BB962C8B-B14F-4D97-AF65-F5344CB8AC3E}">
        <p14:creationId xmlns:p14="http://schemas.microsoft.com/office/powerpoint/2010/main" val="897738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33150-DAB9-E92C-2B0C-D7A3BD6F454A}"/>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B8A69E80-DA69-CBB8-8AAE-FFD68E9A8EAA}"/>
              </a:ext>
            </a:extLst>
          </p:cNvPr>
          <p:cNvSpPr>
            <a:spLocks noGrp="1"/>
          </p:cNvSpPr>
          <p:nvPr>
            <p:ph type="title"/>
          </p:nvPr>
        </p:nvSpPr>
        <p:spPr>
          <a:xfrm>
            <a:off x="203200" y="0"/>
            <a:ext cx="11988800" cy="1325563"/>
          </a:xfrm>
        </p:spPr>
        <p:txBody>
          <a:bodyPr anchor="ctr">
            <a:normAutofit/>
          </a:bodyPr>
          <a:lstStyle/>
          <a:p>
            <a:pPr algn="ctr"/>
            <a:r>
              <a:rPr lang="nb-NO" sz="3200" dirty="0">
                <a:latin typeface="Helvetica"/>
                <a:cs typeface="Helvetica"/>
              </a:rPr>
              <a:t>4 grunner til hvorfor det så viktig å</a:t>
            </a:r>
            <a:br>
              <a:rPr lang="nb-NO" sz="3200" dirty="0">
                <a:latin typeface="Helvetica"/>
                <a:cs typeface="Helvetica"/>
              </a:rPr>
            </a:br>
            <a:r>
              <a:rPr lang="nb-NO" sz="3200" dirty="0">
                <a:latin typeface="Helvetica"/>
                <a:cs typeface="Helvetica"/>
              </a:rPr>
              <a:t> styrke studienes arbeidslivsrelevans:</a:t>
            </a:r>
          </a:p>
        </p:txBody>
      </p:sp>
      <p:sp>
        <p:nvSpPr>
          <p:cNvPr id="3" name="TekstSylinder 2">
            <a:extLst>
              <a:ext uri="{FF2B5EF4-FFF2-40B4-BE49-F238E27FC236}">
                <a16:creationId xmlns:a16="http://schemas.microsoft.com/office/drawing/2014/main" id="{C9254160-1E8F-A3ED-0EBE-CDD38FD6ECCD}"/>
              </a:ext>
            </a:extLst>
          </p:cNvPr>
          <p:cNvSpPr txBox="1"/>
          <p:nvPr/>
        </p:nvSpPr>
        <p:spPr>
          <a:xfrm>
            <a:off x="632453" y="2261569"/>
            <a:ext cx="10927094" cy="3554819"/>
          </a:xfrm>
          <a:prstGeom prst="rect">
            <a:avLst/>
          </a:prstGeom>
          <a:noFill/>
        </p:spPr>
        <p:txBody>
          <a:bodyPr wrap="none" lIns="91440" tIns="45720" rIns="91440" bIns="45720" rtlCol="0" anchor="t">
            <a:spAutoFit/>
          </a:bodyPr>
          <a:lstStyle/>
          <a:p>
            <a:pPr marL="342900" indent="-342900">
              <a:lnSpc>
                <a:spcPct val="150000"/>
              </a:lnSpc>
              <a:buClr>
                <a:srgbClr val="C00000"/>
              </a:buClr>
              <a:buFontTx/>
              <a:buAutoNum type="arabicPeriod"/>
            </a:pPr>
            <a:r>
              <a:rPr lang="nb-NO" b="1" dirty="0"/>
              <a:t>Studienes arbeidslivsrelevans handler om utdanningskvalitet </a:t>
            </a:r>
            <a:br>
              <a:rPr lang="nb-NO" b="1" dirty="0"/>
            </a:br>
            <a:endParaRPr lang="nb-NO" b="1" dirty="0">
              <a:ea typeface="Calibri" panose="020F0502020204030204"/>
              <a:cs typeface="Calibri" panose="020F0502020204030204"/>
            </a:endParaRPr>
          </a:p>
          <a:p>
            <a:pPr marL="342900" indent="-342900">
              <a:lnSpc>
                <a:spcPct val="150000"/>
              </a:lnSpc>
              <a:buClr>
                <a:srgbClr val="C00000"/>
              </a:buClr>
              <a:buAutoNum type="arabicPeriod"/>
            </a:pPr>
            <a:r>
              <a:rPr lang="nb-NO" b="1" dirty="0"/>
              <a:t>Det handler om å sikre at våre kandidater har kompetanser som arbeids – og samfunnslivet trenger fremover</a:t>
            </a:r>
          </a:p>
          <a:p>
            <a:pPr marL="342900" indent="-342900">
              <a:lnSpc>
                <a:spcPct val="150000"/>
              </a:lnSpc>
              <a:buClr>
                <a:srgbClr val="C00000"/>
              </a:buClr>
              <a:buAutoNum type="arabicPeriod"/>
            </a:pPr>
            <a:endParaRPr lang="nb-NO" b="1" dirty="0"/>
          </a:p>
          <a:p>
            <a:pPr marL="342900" indent="-342900">
              <a:lnSpc>
                <a:spcPct val="150000"/>
              </a:lnSpc>
              <a:buClr>
                <a:srgbClr val="C00000"/>
              </a:buClr>
              <a:buAutoNum type="arabicPeriod"/>
            </a:pPr>
            <a:r>
              <a:rPr lang="nb-NO" b="1" dirty="0"/>
              <a:t>Arbeidslivet er i omstilling – og vi må jobbe kontinuerlig med å holde studiene oppdaterte og relevante</a:t>
            </a:r>
            <a:endParaRPr lang="nb-NO" dirty="0"/>
          </a:p>
          <a:p>
            <a:pPr marL="342900" indent="-342900">
              <a:lnSpc>
                <a:spcPct val="150000"/>
              </a:lnSpc>
              <a:buClr>
                <a:srgbClr val="C00000"/>
              </a:buClr>
              <a:buAutoNum type="arabicPeriod"/>
            </a:pPr>
            <a:endParaRPr lang="nb-NO" b="1" dirty="0">
              <a:ea typeface="Calibri" panose="020F0502020204030204"/>
              <a:cs typeface="Calibri" panose="020F0502020204030204"/>
            </a:endParaRPr>
          </a:p>
          <a:p>
            <a:pPr marL="342900" indent="-342900">
              <a:lnSpc>
                <a:spcPct val="150000"/>
              </a:lnSpc>
              <a:buClr>
                <a:srgbClr val="C00000"/>
              </a:buClr>
              <a:buFont typeface="+mj-lt"/>
              <a:buAutoNum type="arabicPeriod"/>
            </a:pPr>
            <a:r>
              <a:rPr lang="nb-NO" b="1" dirty="0"/>
              <a:t>Studier som er arbeidslivsrelevante bidrar til at vi danner og utdanner attraktive kandidater for fremtiden</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p:txBody>
      </p:sp>
      <p:sp>
        <p:nvSpPr>
          <p:cNvPr id="4" name="Rektangel 3">
            <a:extLst>
              <a:ext uri="{FF2B5EF4-FFF2-40B4-BE49-F238E27FC236}">
                <a16:creationId xmlns:a16="http://schemas.microsoft.com/office/drawing/2014/main" id="{5499B2A8-5E2E-97B5-797E-2417EC334F7C}"/>
              </a:ext>
            </a:extLst>
          </p:cNvPr>
          <p:cNvSpPr/>
          <p:nvPr/>
        </p:nvSpPr>
        <p:spPr>
          <a:xfrm>
            <a:off x="486137" y="2025571"/>
            <a:ext cx="11416779" cy="3406238"/>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682844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6641F989-77A6-6294-A069-640799D9DDE5}"/>
              </a:ext>
            </a:extLst>
          </p:cNvPr>
          <p:cNvPicPr>
            <a:picLocks noChangeAspect="1"/>
          </p:cNvPicPr>
          <p:nvPr/>
        </p:nvPicPr>
        <p:blipFill>
          <a:blip r:embed="rId3"/>
          <a:stretch>
            <a:fillRect/>
          </a:stretch>
        </p:blipFill>
        <p:spPr>
          <a:xfrm>
            <a:off x="7422295" y="3790333"/>
            <a:ext cx="578452" cy="629793"/>
          </a:xfrm>
          <a:prstGeom prst="rect">
            <a:avLst/>
          </a:prstGeom>
        </p:spPr>
      </p:pic>
      <p:sp>
        <p:nvSpPr>
          <p:cNvPr id="10" name="Ellipse 9">
            <a:extLst>
              <a:ext uri="{FF2B5EF4-FFF2-40B4-BE49-F238E27FC236}">
                <a16:creationId xmlns:a16="http://schemas.microsoft.com/office/drawing/2014/main" id="{94E37CB8-34E6-ADB1-4F33-ADC89F88B0DB}"/>
              </a:ext>
            </a:extLst>
          </p:cNvPr>
          <p:cNvSpPr/>
          <p:nvPr/>
        </p:nvSpPr>
        <p:spPr>
          <a:xfrm>
            <a:off x="2712398" y="690122"/>
            <a:ext cx="6406452" cy="6178074"/>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Oval 5">
            <a:extLst>
              <a:ext uri="{FF2B5EF4-FFF2-40B4-BE49-F238E27FC236}">
                <a16:creationId xmlns:a16="http://schemas.microsoft.com/office/drawing/2014/main" id="{8E52F34C-5283-6536-6F0F-BC8CCC09DF3C}"/>
              </a:ext>
            </a:extLst>
          </p:cNvPr>
          <p:cNvSpPr/>
          <p:nvPr/>
        </p:nvSpPr>
        <p:spPr>
          <a:xfrm>
            <a:off x="4630391" y="742452"/>
            <a:ext cx="2583277" cy="2553594"/>
          </a:xfrm>
          <a:prstGeom prst="ellipse">
            <a:avLst/>
          </a:prstGeom>
          <a:solidFill>
            <a:srgbClr val="FEBE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6" name="Picture 15">
            <a:extLst>
              <a:ext uri="{FF2B5EF4-FFF2-40B4-BE49-F238E27FC236}">
                <a16:creationId xmlns:a16="http://schemas.microsoft.com/office/drawing/2014/main" id="{621511AF-E75B-DF67-EC8B-4607349F9A65}"/>
              </a:ext>
            </a:extLst>
          </p:cNvPr>
          <p:cNvPicPr>
            <a:picLocks noChangeAspect="1"/>
          </p:cNvPicPr>
          <p:nvPr/>
        </p:nvPicPr>
        <p:blipFill>
          <a:blip r:embed="rId4"/>
          <a:stretch>
            <a:fillRect/>
          </a:stretch>
        </p:blipFill>
        <p:spPr>
          <a:xfrm>
            <a:off x="5640287" y="1215321"/>
            <a:ext cx="616035" cy="574724"/>
          </a:xfrm>
          <a:prstGeom prst="rect">
            <a:avLst/>
          </a:prstGeom>
        </p:spPr>
      </p:pic>
      <p:sp>
        <p:nvSpPr>
          <p:cNvPr id="13" name="TextBox 12">
            <a:extLst>
              <a:ext uri="{FF2B5EF4-FFF2-40B4-BE49-F238E27FC236}">
                <a16:creationId xmlns:a16="http://schemas.microsoft.com/office/drawing/2014/main" id="{CAAEB100-0BC8-C916-62C4-58E6A7E910CF}"/>
              </a:ext>
            </a:extLst>
          </p:cNvPr>
          <p:cNvSpPr txBox="1"/>
          <p:nvPr/>
        </p:nvSpPr>
        <p:spPr>
          <a:xfrm>
            <a:off x="4788646" y="1945793"/>
            <a:ext cx="2319006" cy="553998"/>
          </a:xfrm>
          <a:prstGeom prst="rect">
            <a:avLst/>
          </a:prstGeom>
          <a:noFill/>
        </p:spPr>
        <p:txBody>
          <a:bodyPr wrap="square" rtlCol="0">
            <a:spAutoFit/>
          </a:bodyPr>
          <a:lstStyle/>
          <a:p>
            <a:pPr algn="ctr"/>
            <a:r>
              <a:rPr lang="nb-NO" b="1" noProof="0" dirty="0">
                <a:solidFill>
                  <a:srgbClr val="131E29"/>
                </a:solidFill>
                <a:latin typeface="Arial" panose="020B0604020202020204" pitchFamily="34" charset="0"/>
                <a:cs typeface="Arial" panose="020B0604020202020204" pitchFamily="34" charset="0"/>
              </a:rPr>
              <a:t>Kunnskap</a:t>
            </a:r>
          </a:p>
          <a:p>
            <a:pPr algn="ctr"/>
            <a:r>
              <a:rPr lang="nb-NO" sz="1200" noProof="0" dirty="0">
                <a:solidFill>
                  <a:srgbClr val="131E29"/>
                </a:solidFill>
                <a:latin typeface="Arial" panose="020B0604020202020204" pitchFamily="34" charset="0"/>
                <a:cs typeface="Arial" panose="020B0604020202020204" pitchFamily="34" charset="0"/>
              </a:rPr>
              <a:t>Hva vi vet </a:t>
            </a:r>
          </a:p>
        </p:txBody>
      </p:sp>
      <p:sp>
        <p:nvSpPr>
          <p:cNvPr id="7" name="Oval 6">
            <a:extLst>
              <a:ext uri="{FF2B5EF4-FFF2-40B4-BE49-F238E27FC236}">
                <a16:creationId xmlns:a16="http://schemas.microsoft.com/office/drawing/2014/main" id="{DFF3D97F-C1CC-1613-CEAC-056C95D50277}"/>
              </a:ext>
            </a:extLst>
          </p:cNvPr>
          <p:cNvSpPr/>
          <p:nvPr/>
        </p:nvSpPr>
        <p:spPr>
          <a:xfrm>
            <a:off x="3142011" y="2496865"/>
            <a:ext cx="2583277" cy="2553594"/>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Oval 6">
            <a:extLst>
              <a:ext uri="{FF2B5EF4-FFF2-40B4-BE49-F238E27FC236}">
                <a16:creationId xmlns:a16="http://schemas.microsoft.com/office/drawing/2014/main" id="{0AB5032C-EA60-167A-DEEB-7E67B6D6A2AC}"/>
              </a:ext>
            </a:extLst>
          </p:cNvPr>
          <p:cNvSpPr/>
          <p:nvPr/>
        </p:nvSpPr>
        <p:spPr>
          <a:xfrm>
            <a:off x="6200120" y="2509413"/>
            <a:ext cx="2583277" cy="2553594"/>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9" name="Picture 18">
            <a:extLst>
              <a:ext uri="{FF2B5EF4-FFF2-40B4-BE49-F238E27FC236}">
                <a16:creationId xmlns:a16="http://schemas.microsoft.com/office/drawing/2014/main" id="{FE1834C0-4440-0FB6-CF94-88BF702D291C}"/>
              </a:ext>
            </a:extLst>
          </p:cNvPr>
          <p:cNvPicPr>
            <a:picLocks noChangeAspect="1"/>
          </p:cNvPicPr>
          <p:nvPr/>
        </p:nvPicPr>
        <p:blipFill>
          <a:blip r:embed="rId5"/>
          <a:stretch>
            <a:fillRect/>
          </a:stretch>
        </p:blipFill>
        <p:spPr>
          <a:xfrm>
            <a:off x="4135958" y="2751269"/>
            <a:ext cx="599234" cy="782879"/>
          </a:xfrm>
          <a:prstGeom prst="rect">
            <a:avLst/>
          </a:prstGeom>
        </p:spPr>
      </p:pic>
      <p:sp>
        <p:nvSpPr>
          <p:cNvPr id="21" name="TextBox 12">
            <a:extLst>
              <a:ext uri="{FF2B5EF4-FFF2-40B4-BE49-F238E27FC236}">
                <a16:creationId xmlns:a16="http://schemas.microsoft.com/office/drawing/2014/main" id="{27992E6F-9975-B558-62CF-D54CA15BF93C}"/>
              </a:ext>
            </a:extLst>
          </p:cNvPr>
          <p:cNvSpPr txBox="1"/>
          <p:nvPr/>
        </p:nvSpPr>
        <p:spPr>
          <a:xfrm>
            <a:off x="3252777" y="3682071"/>
            <a:ext cx="2147061" cy="553998"/>
          </a:xfrm>
          <a:prstGeom prst="rect">
            <a:avLst/>
          </a:prstGeom>
          <a:noFill/>
        </p:spPr>
        <p:txBody>
          <a:bodyPr wrap="square" rtlCol="0">
            <a:spAutoFit/>
          </a:bodyPr>
          <a:lstStyle/>
          <a:p>
            <a:pPr algn="ctr"/>
            <a:r>
              <a:rPr lang="en-US" b="1" dirty="0" err="1">
                <a:solidFill>
                  <a:srgbClr val="131E29"/>
                </a:solidFill>
                <a:latin typeface="Arial" panose="020B0604020202020204" pitchFamily="34" charset="0"/>
                <a:cs typeface="Arial" panose="020B0604020202020204" pitchFamily="34" charset="0"/>
              </a:rPr>
              <a:t>Ferdigheter</a:t>
            </a:r>
            <a:endParaRPr lang="en-US" b="1" noProof="0" dirty="0">
              <a:solidFill>
                <a:srgbClr val="131E29"/>
              </a:solidFill>
              <a:latin typeface="Arial" panose="020B0604020202020204" pitchFamily="34" charset="0"/>
              <a:cs typeface="Arial" panose="020B0604020202020204" pitchFamily="34" charset="0"/>
            </a:endParaRPr>
          </a:p>
          <a:p>
            <a:pPr algn="ctr"/>
            <a:r>
              <a:rPr lang="en-US" sz="1200" noProof="0" dirty="0" err="1">
                <a:solidFill>
                  <a:srgbClr val="131E29"/>
                </a:solidFill>
                <a:latin typeface="Arial" panose="020B0604020202020204" pitchFamily="34" charset="0"/>
                <a:cs typeface="Arial" panose="020B0604020202020204" pitchFamily="34" charset="0"/>
              </a:rPr>
              <a:t>Hvordan</a:t>
            </a:r>
            <a:r>
              <a:rPr lang="en-US" sz="1200" noProof="0" dirty="0">
                <a:solidFill>
                  <a:srgbClr val="131E29"/>
                </a:solidFill>
                <a:latin typeface="Arial" panose="020B0604020202020204" pitchFamily="34" charset="0"/>
                <a:cs typeface="Arial" panose="020B0604020202020204" pitchFamily="34" charset="0"/>
              </a:rPr>
              <a:t> vi </a:t>
            </a:r>
            <a:r>
              <a:rPr lang="en-US" sz="1200" noProof="0" dirty="0" err="1">
                <a:solidFill>
                  <a:srgbClr val="131E29"/>
                </a:solidFill>
                <a:latin typeface="Arial" panose="020B0604020202020204" pitchFamily="34" charset="0"/>
                <a:cs typeface="Arial" panose="020B0604020202020204" pitchFamily="34" charset="0"/>
              </a:rPr>
              <a:t>bruker</a:t>
            </a:r>
            <a:r>
              <a:rPr lang="en-US" sz="1200" noProof="0" dirty="0">
                <a:solidFill>
                  <a:srgbClr val="131E29"/>
                </a:solidFill>
                <a:latin typeface="Arial" panose="020B0604020202020204" pitchFamily="34" charset="0"/>
                <a:cs typeface="Arial" panose="020B0604020202020204" pitchFamily="34" charset="0"/>
              </a:rPr>
              <a:t> det vi vet</a:t>
            </a:r>
          </a:p>
        </p:txBody>
      </p:sp>
      <p:sp>
        <p:nvSpPr>
          <p:cNvPr id="22" name="TextBox 12">
            <a:extLst>
              <a:ext uri="{FF2B5EF4-FFF2-40B4-BE49-F238E27FC236}">
                <a16:creationId xmlns:a16="http://schemas.microsoft.com/office/drawing/2014/main" id="{3FD18105-46F9-AF0D-109A-96908348DB71}"/>
              </a:ext>
            </a:extLst>
          </p:cNvPr>
          <p:cNvSpPr txBox="1"/>
          <p:nvPr/>
        </p:nvSpPr>
        <p:spPr>
          <a:xfrm>
            <a:off x="6423922" y="3678138"/>
            <a:ext cx="2289108" cy="738664"/>
          </a:xfrm>
          <a:prstGeom prst="rect">
            <a:avLst/>
          </a:prstGeom>
          <a:noFill/>
        </p:spPr>
        <p:txBody>
          <a:bodyPr wrap="square" lIns="91440" tIns="45720" rIns="91440" bIns="45720" rtlCol="0" anchor="t">
            <a:spAutoFit/>
          </a:bodyPr>
          <a:lstStyle/>
          <a:p>
            <a:pPr algn="ctr"/>
            <a:r>
              <a:rPr lang="en-US" b="1" dirty="0" err="1">
                <a:solidFill>
                  <a:srgbClr val="131E29"/>
                </a:solidFill>
                <a:latin typeface="Arial"/>
                <a:cs typeface="Arial"/>
              </a:rPr>
              <a:t>Egenskaper</a:t>
            </a:r>
            <a:endParaRPr lang="en-US" b="1" noProof="0" dirty="0">
              <a:solidFill>
                <a:srgbClr val="131E29"/>
              </a:solidFill>
              <a:latin typeface="Arial"/>
              <a:cs typeface="Arial"/>
            </a:endParaRPr>
          </a:p>
          <a:p>
            <a:pPr algn="ctr"/>
            <a:r>
              <a:rPr lang="en-US" sz="1200" noProof="0" dirty="0">
                <a:solidFill>
                  <a:srgbClr val="131E29"/>
                </a:solidFill>
                <a:latin typeface="Arial"/>
                <a:cs typeface="Arial"/>
              </a:rPr>
              <a:t>Verdier, </a:t>
            </a:r>
            <a:r>
              <a:rPr lang="en-US" sz="1200" noProof="0" dirty="0" err="1">
                <a:solidFill>
                  <a:srgbClr val="131E29"/>
                </a:solidFill>
                <a:latin typeface="Arial"/>
                <a:cs typeface="Arial"/>
              </a:rPr>
              <a:t>holdninger</a:t>
            </a:r>
            <a:r>
              <a:rPr lang="en-US" sz="1200" noProof="0" dirty="0">
                <a:solidFill>
                  <a:srgbClr val="131E29"/>
                </a:solidFill>
                <a:latin typeface="Arial"/>
                <a:cs typeface="Arial"/>
              </a:rPr>
              <a:t>, </a:t>
            </a:r>
            <a:r>
              <a:rPr lang="en-US" sz="1200" noProof="0" dirty="0" err="1">
                <a:solidFill>
                  <a:srgbClr val="131E29"/>
                </a:solidFill>
                <a:latin typeface="Arial"/>
                <a:cs typeface="Arial"/>
              </a:rPr>
              <a:t>engasjement</a:t>
            </a:r>
            <a:r>
              <a:rPr lang="en-US" sz="1200" noProof="0" dirty="0">
                <a:solidFill>
                  <a:srgbClr val="131E29"/>
                </a:solidFill>
                <a:latin typeface="Arial"/>
                <a:cs typeface="Arial"/>
              </a:rPr>
              <a:t> </a:t>
            </a:r>
            <a:r>
              <a:rPr lang="en-US" sz="1200" noProof="0" dirty="0" err="1">
                <a:solidFill>
                  <a:srgbClr val="131E29"/>
                </a:solidFill>
                <a:latin typeface="Arial"/>
                <a:cs typeface="Arial"/>
              </a:rPr>
              <a:t>til</a:t>
            </a:r>
            <a:r>
              <a:rPr lang="en-US" sz="1200" noProof="0" dirty="0">
                <a:solidFill>
                  <a:srgbClr val="131E29"/>
                </a:solidFill>
                <a:latin typeface="Arial"/>
                <a:cs typeface="Arial"/>
              </a:rPr>
              <a:t> </a:t>
            </a:r>
            <a:r>
              <a:rPr lang="en-US" sz="1200" noProof="0" dirty="0" err="1">
                <a:solidFill>
                  <a:srgbClr val="131E29"/>
                </a:solidFill>
                <a:latin typeface="Arial"/>
                <a:cs typeface="Arial"/>
              </a:rPr>
              <a:t>omgivelsene</a:t>
            </a:r>
            <a:endParaRPr lang="en-US" sz="1200" noProof="0" dirty="0">
              <a:solidFill>
                <a:srgbClr val="131E29"/>
              </a:solidFill>
              <a:latin typeface="Arial"/>
              <a:cs typeface="Arial"/>
            </a:endParaRPr>
          </a:p>
        </p:txBody>
      </p:sp>
      <p:sp>
        <p:nvSpPr>
          <p:cNvPr id="9" name="Oval 8">
            <a:extLst>
              <a:ext uri="{FF2B5EF4-FFF2-40B4-BE49-F238E27FC236}">
                <a16:creationId xmlns:a16="http://schemas.microsoft.com/office/drawing/2014/main" id="{44875041-E2F4-5479-14A4-B63D95E21676}"/>
              </a:ext>
            </a:extLst>
          </p:cNvPr>
          <p:cNvSpPr/>
          <p:nvPr/>
        </p:nvSpPr>
        <p:spPr>
          <a:xfrm>
            <a:off x="4635882" y="4276374"/>
            <a:ext cx="2583277" cy="2553594"/>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TextBox 10">
            <a:extLst>
              <a:ext uri="{FF2B5EF4-FFF2-40B4-BE49-F238E27FC236}">
                <a16:creationId xmlns:a16="http://schemas.microsoft.com/office/drawing/2014/main" id="{13FED8A3-BE80-9461-F0E6-7CC0E375DFD8}"/>
              </a:ext>
            </a:extLst>
          </p:cNvPr>
          <p:cNvSpPr txBox="1"/>
          <p:nvPr/>
        </p:nvSpPr>
        <p:spPr>
          <a:xfrm>
            <a:off x="4630391" y="5185858"/>
            <a:ext cx="2583277" cy="923330"/>
          </a:xfrm>
          <a:prstGeom prst="rect">
            <a:avLst/>
          </a:prstGeom>
          <a:noFill/>
        </p:spPr>
        <p:txBody>
          <a:bodyPr wrap="square" lIns="91440" tIns="45720" rIns="91440" bIns="45720" rtlCol="0" anchor="t">
            <a:spAutoFit/>
          </a:bodyPr>
          <a:lstStyle/>
          <a:p>
            <a:pPr algn="ctr"/>
            <a:r>
              <a:rPr lang="en-US" b="1" noProof="0" dirty="0" err="1">
                <a:solidFill>
                  <a:schemeClr val="bg1"/>
                </a:solidFill>
                <a:latin typeface="Arial"/>
                <a:cs typeface="Arial"/>
              </a:rPr>
              <a:t>Refleksjon</a:t>
            </a:r>
            <a:r>
              <a:rPr lang="en-US" b="1" noProof="0" dirty="0">
                <a:solidFill>
                  <a:schemeClr val="bg1"/>
                </a:solidFill>
                <a:latin typeface="Arial"/>
                <a:cs typeface="Arial"/>
              </a:rPr>
              <a:t> </a:t>
            </a:r>
          </a:p>
          <a:p>
            <a:pPr algn="ctr"/>
            <a:r>
              <a:rPr lang="en-US" sz="1200" dirty="0" err="1">
                <a:solidFill>
                  <a:schemeClr val="bg1"/>
                </a:solidFill>
                <a:latin typeface="Arial"/>
                <a:cs typeface="Arial"/>
              </a:rPr>
              <a:t>Fprstå</a:t>
            </a:r>
            <a:r>
              <a:rPr lang="en-US" sz="1200" dirty="0">
                <a:solidFill>
                  <a:schemeClr val="bg1"/>
                </a:solidFill>
                <a:latin typeface="Arial"/>
                <a:cs typeface="Arial"/>
              </a:rPr>
              <a:t> </a:t>
            </a:r>
            <a:r>
              <a:rPr lang="en-US" sz="1200" dirty="0" err="1">
                <a:solidFill>
                  <a:schemeClr val="bg1"/>
                </a:solidFill>
                <a:latin typeface="Arial"/>
                <a:cs typeface="Arial"/>
              </a:rPr>
              <a:t>bredden</a:t>
            </a:r>
            <a:r>
              <a:rPr lang="en-US" sz="1200" dirty="0">
                <a:solidFill>
                  <a:schemeClr val="bg1"/>
                </a:solidFill>
                <a:latin typeface="Arial"/>
                <a:cs typeface="Arial"/>
              </a:rPr>
              <a:t> av </a:t>
            </a:r>
            <a:r>
              <a:rPr lang="en-US" sz="1200" dirty="0" err="1">
                <a:solidFill>
                  <a:schemeClr val="bg1"/>
                </a:solidFill>
                <a:latin typeface="Arial"/>
                <a:cs typeface="Arial"/>
              </a:rPr>
              <a:t>egen</a:t>
            </a:r>
            <a:r>
              <a:rPr lang="en-US" sz="1200" dirty="0">
                <a:solidFill>
                  <a:schemeClr val="bg1"/>
                </a:solidFill>
                <a:latin typeface="Arial"/>
                <a:cs typeface="Arial"/>
              </a:rPr>
              <a:t> </a:t>
            </a:r>
            <a:r>
              <a:rPr lang="en-US" sz="1200" dirty="0" err="1">
                <a:solidFill>
                  <a:schemeClr val="bg1"/>
                </a:solidFill>
                <a:latin typeface="Arial"/>
                <a:cs typeface="Arial"/>
              </a:rPr>
              <a:t>kompetanse</a:t>
            </a:r>
            <a:r>
              <a:rPr lang="en-US" sz="1200" dirty="0">
                <a:solidFill>
                  <a:schemeClr val="bg1"/>
                </a:solidFill>
                <a:latin typeface="Arial"/>
                <a:cs typeface="Arial"/>
              </a:rPr>
              <a:t> </a:t>
            </a:r>
            <a:r>
              <a:rPr lang="en-US" sz="1200" dirty="0" err="1">
                <a:solidFill>
                  <a:schemeClr val="bg1"/>
                </a:solidFill>
                <a:latin typeface="Arial"/>
                <a:cs typeface="Arial"/>
              </a:rPr>
              <a:t>og</a:t>
            </a:r>
            <a:r>
              <a:rPr lang="en-US" sz="1200" dirty="0">
                <a:solidFill>
                  <a:schemeClr val="bg1"/>
                </a:solidFill>
                <a:latin typeface="Arial"/>
                <a:cs typeface="Arial"/>
              </a:rPr>
              <a:t> </a:t>
            </a:r>
            <a:r>
              <a:rPr lang="en-US" sz="1200" dirty="0" err="1">
                <a:solidFill>
                  <a:schemeClr val="bg1"/>
                </a:solidFill>
                <a:latin typeface="Arial"/>
                <a:cs typeface="Arial"/>
              </a:rPr>
              <a:t>tilpasse</a:t>
            </a:r>
            <a:r>
              <a:rPr lang="en-US" sz="1200" dirty="0">
                <a:solidFill>
                  <a:schemeClr val="bg1"/>
                </a:solidFill>
                <a:latin typeface="Arial"/>
                <a:cs typeface="Arial"/>
              </a:rPr>
              <a:t> den </a:t>
            </a:r>
            <a:r>
              <a:rPr lang="en-US" sz="1200" dirty="0" err="1">
                <a:solidFill>
                  <a:schemeClr val="bg1"/>
                </a:solidFill>
                <a:latin typeface="Arial"/>
                <a:cs typeface="Arial"/>
              </a:rPr>
              <a:t>til</a:t>
            </a:r>
            <a:r>
              <a:rPr lang="en-US" sz="1200" dirty="0">
                <a:solidFill>
                  <a:schemeClr val="bg1"/>
                </a:solidFill>
                <a:latin typeface="Arial"/>
                <a:cs typeface="Arial"/>
              </a:rPr>
              <a:t> </a:t>
            </a:r>
            <a:r>
              <a:rPr lang="en-US" sz="1200" dirty="0" err="1">
                <a:solidFill>
                  <a:schemeClr val="bg1"/>
                </a:solidFill>
                <a:latin typeface="Arial"/>
                <a:cs typeface="Arial"/>
              </a:rPr>
              <a:t>samfunn</a:t>
            </a:r>
            <a:r>
              <a:rPr lang="en-US" sz="1200" dirty="0">
                <a:solidFill>
                  <a:schemeClr val="bg1"/>
                </a:solidFill>
                <a:latin typeface="Arial"/>
                <a:cs typeface="Arial"/>
              </a:rPr>
              <a:t> </a:t>
            </a:r>
            <a:r>
              <a:rPr lang="en-US" sz="1200" dirty="0" err="1">
                <a:solidFill>
                  <a:schemeClr val="bg1"/>
                </a:solidFill>
                <a:latin typeface="Arial"/>
                <a:cs typeface="Arial"/>
              </a:rPr>
              <a:t>og</a:t>
            </a:r>
            <a:r>
              <a:rPr lang="en-US" sz="1200" dirty="0">
                <a:solidFill>
                  <a:schemeClr val="bg1"/>
                </a:solidFill>
                <a:latin typeface="Arial"/>
                <a:cs typeface="Arial"/>
              </a:rPr>
              <a:t> </a:t>
            </a:r>
            <a:r>
              <a:rPr lang="en-US" sz="1200" dirty="0" err="1">
                <a:solidFill>
                  <a:schemeClr val="bg1"/>
                </a:solidFill>
                <a:latin typeface="Arial"/>
                <a:cs typeface="Arial"/>
              </a:rPr>
              <a:t>arbeidslivsbehov</a:t>
            </a:r>
            <a:endParaRPr lang="en-US" sz="1200" noProof="0" dirty="0">
              <a:solidFill>
                <a:schemeClr val="bg1"/>
              </a:solidFill>
              <a:latin typeface="Arial"/>
              <a:cs typeface="Arial"/>
            </a:endParaRPr>
          </a:p>
        </p:txBody>
      </p:sp>
      <p:pic>
        <p:nvPicPr>
          <p:cNvPr id="1026" name="Picture 2">
            <a:extLst>
              <a:ext uri="{FF2B5EF4-FFF2-40B4-BE49-F238E27FC236}">
                <a16:creationId xmlns:a16="http://schemas.microsoft.com/office/drawing/2014/main" id="{7E872BA9-4B02-8A35-9A4C-E093DF59508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26181" y="2836611"/>
            <a:ext cx="700432" cy="877467"/>
          </a:xfrm>
          <a:prstGeom prst="rect">
            <a:avLst/>
          </a:prstGeom>
          <a:noFill/>
          <a:extLst>
            <a:ext uri="{909E8E84-426E-40DD-AFC4-6F175D3DCCD1}">
              <a14:hiddenFill xmlns:a14="http://schemas.microsoft.com/office/drawing/2010/main">
                <a:solidFill>
                  <a:srgbClr val="FFFFFF"/>
                </a:solidFill>
              </a14:hiddenFill>
            </a:ext>
          </a:extLst>
        </p:spPr>
      </p:pic>
      <p:sp>
        <p:nvSpPr>
          <p:cNvPr id="25" name="TekstSylinder 24">
            <a:extLst>
              <a:ext uri="{FF2B5EF4-FFF2-40B4-BE49-F238E27FC236}">
                <a16:creationId xmlns:a16="http://schemas.microsoft.com/office/drawing/2014/main" id="{4A25E22F-2002-3FC3-1DC4-A015518FFCC5}"/>
              </a:ext>
            </a:extLst>
          </p:cNvPr>
          <p:cNvSpPr txBox="1"/>
          <p:nvPr/>
        </p:nvSpPr>
        <p:spPr>
          <a:xfrm>
            <a:off x="5687788" y="4505192"/>
            <a:ext cx="401739" cy="769441"/>
          </a:xfrm>
          <a:prstGeom prst="rect">
            <a:avLst/>
          </a:prstGeom>
          <a:noFill/>
        </p:spPr>
        <p:txBody>
          <a:bodyPr wrap="square" rtlCol="0">
            <a:spAutoFit/>
          </a:bodyPr>
          <a:lstStyle/>
          <a:p>
            <a:r>
              <a:rPr lang="en-US" sz="4400" noProof="0" dirty="0">
                <a:solidFill>
                  <a:schemeClr val="bg1"/>
                </a:solidFill>
              </a:rPr>
              <a:t>+</a:t>
            </a:r>
          </a:p>
        </p:txBody>
      </p:sp>
      <p:sp>
        <p:nvSpPr>
          <p:cNvPr id="26" name="Tittel 1">
            <a:extLst>
              <a:ext uri="{FF2B5EF4-FFF2-40B4-BE49-F238E27FC236}">
                <a16:creationId xmlns:a16="http://schemas.microsoft.com/office/drawing/2014/main" id="{B95FDE4A-CB18-6A45-D4D7-A767F76F1FD3}"/>
              </a:ext>
            </a:extLst>
          </p:cNvPr>
          <p:cNvSpPr>
            <a:spLocks noGrp="1"/>
          </p:cNvSpPr>
          <p:nvPr>
            <p:ph type="title"/>
          </p:nvPr>
        </p:nvSpPr>
        <p:spPr>
          <a:xfrm>
            <a:off x="327922" y="-15883"/>
            <a:ext cx="12191999" cy="869897"/>
          </a:xfrm>
        </p:spPr>
        <p:txBody>
          <a:bodyPr>
            <a:normAutofit fontScale="90000"/>
          </a:bodyPr>
          <a:lstStyle/>
          <a:p>
            <a:pPr algn="ctr"/>
            <a:r>
              <a:rPr lang="nb-NO" sz="3200" noProof="0" dirty="0">
                <a:solidFill>
                  <a:srgbClr val="C00000"/>
                </a:solidFill>
                <a:latin typeface="Helvetica"/>
                <a:cs typeface="Helvetica"/>
              </a:rPr>
              <a:t>Premiss for kompetanseutvikling</a:t>
            </a:r>
            <a:br>
              <a:rPr lang="nb-NO" sz="3200" noProof="0" dirty="0">
                <a:solidFill>
                  <a:srgbClr val="C00000"/>
                </a:solidFill>
                <a:latin typeface="Helvetica"/>
                <a:cs typeface="Helvetica"/>
              </a:rPr>
            </a:br>
            <a:r>
              <a:rPr lang="nb-NO" sz="3200" noProof="0" dirty="0">
                <a:solidFill>
                  <a:srgbClr val="C00000"/>
                </a:solidFill>
                <a:latin typeface="Helvetica"/>
                <a:cs typeface="Helvetica"/>
              </a:rPr>
              <a:t>For å bli attraktive i samfunn</a:t>
            </a:r>
            <a:r>
              <a:rPr lang="nb-NO" sz="3200" dirty="0">
                <a:solidFill>
                  <a:srgbClr val="C00000"/>
                </a:solidFill>
                <a:latin typeface="Helvetica"/>
                <a:cs typeface="Helvetica"/>
              </a:rPr>
              <a:t>s – og arbeidslivet</a:t>
            </a:r>
            <a:endParaRPr lang="nb-NO" sz="3200" noProof="0" dirty="0">
              <a:solidFill>
                <a:srgbClr val="C00000"/>
              </a:solidFill>
              <a:latin typeface="Helvetica"/>
              <a:cs typeface="Helvetica"/>
            </a:endParaRPr>
          </a:p>
        </p:txBody>
      </p:sp>
    </p:spTree>
    <p:extLst>
      <p:ext uri="{BB962C8B-B14F-4D97-AF65-F5344CB8AC3E}">
        <p14:creationId xmlns:p14="http://schemas.microsoft.com/office/powerpoint/2010/main" val="3454460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C33FA246-FF3F-7BDF-C2DF-7B7B34349C73}"/>
              </a:ext>
            </a:extLst>
          </p:cNvPr>
          <p:cNvSpPr>
            <a:spLocks noGrp="1"/>
          </p:cNvSpPr>
          <p:nvPr>
            <p:ph type="title"/>
          </p:nvPr>
        </p:nvSpPr>
        <p:spPr>
          <a:xfrm>
            <a:off x="721056" y="471435"/>
            <a:ext cx="5189207" cy="1065472"/>
          </a:xfrm>
        </p:spPr>
        <p:txBody>
          <a:bodyPr>
            <a:normAutofit fontScale="90000"/>
          </a:bodyPr>
          <a:lstStyle/>
          <a:p>
            <a:r>
              <a:rPr lang="nb-NO" sz="3600" noProof="0" dirty="0">
                <a:latin typeface="Helvetica"/>
                <a:cs typeface="Helvetica"/>
              </a:rPr>
              <a:t>Hvordan styrke studienes arbeidslivsrelevans?</a:t>
            </a:r>
            <a:br>
              <a:rPr lang="en-US" b="1" i="0" kern="1200" noProof="0" dirty="0">
                <a:latin typeface="Helvetica"/>
                <a:cs typeface="Helvetica"/>
              </a:rPr>
            </a:br>
            <a:endParaRPr lang="en-US" noProof="0" dirty="0"/>
          </a:p>
        </p:txBody>
      </p:sp>
      <p:sp>
        <p:nvSpPr>
          <p:cNvPr id="6" name="Content Placeholder 2">
            <a:extLst>
              <a:ext uri="{FF2B5EF4-FFF2-40B4-BE49-F238E27FC236}">
                <a16:creationId xmlns:a16="http://schemas.microsoft.com/office/drawing/2014/main" id="{F8961950-D9C3-772C-CC6C-00DED8436D32}"/>
              </a:ext>
            </a:extLst>
          </p:cNvPr>
          <p:cNvSpPr>
            <a:spLocks noGrp="1"/>
          </p:cNvSpPr>
          <p:nvPr>
            <p:ph sz="half" idx="1"/>
          </p:nvPr>
        </p:nvSpPr>
        <p:spPr>
          <a:xfrm>
            <a:off x="848683" y="1803262"/>
            <a:ext cx="5189207" cy="4800738"/>
          </a:xfrm>
        </p:spPr>
        <p:txBody>
          <a:bodyPr vert="horz" lIns="90000" tIns="45720" rIns="91440" bIns="45720" rtlCol="0" anchor="t">
            <a:normAutofit fontScale="92500" lnSpcReduction="20000"/>
          </a:bodyPr>
          <a:lstStyle/>
          <a:p>
            <a:r>
              <a:rPr lang="nb-NO" noProof="0" dirty="0">
                <a:latin typeface="Helvetica"/>
                <a:cs typeface="Helvetica"/>
              </a:rPr>
              <a:t>Møte og utfordre de eksisterende behovene i arbeids – og samfunnslivet</a:t>
            </a:r>
            <a:endParaRPr lang="nb-NO" dirty="0">
              <a:latin typeface="Helvetica"/>
              <a:cs typeface="Helvetica"/>
            </a:endParaRPr>
          </a:p>
          <a:p>
            <a:endParaRPr lang="nb-NO" noProof="0" dirty="0">
              <a:latin typeface="Helvetica"/>
              <a:cs typeface="Helvetica"/>
            </a:endParaRPr>
          </a:p>
          <a:p>
            <a:r>
              <a:rPr lang="nb-NO" dirty="0">
                <a:latin typeface="Helvetica"/>
                <a:cs typeface="Helvetica"/>
              </a:rPr>
              <a:t>T</a:t>
            </a:r>
            <a:r>
              <a:rPr lang="nb-NO" noProof="0" dirty="0">
                <a:latin typeface="Helvetica"/>
                <a:cs typeface="Helvetica"/>
              </a:rPr>
              <a:t>ett samarbeid med arbeids</a:t>
            </a:r>
            <a:r>
              <a:rPr lang="nb-NO" dirty="0">
                <a:latin typeface="Helvetica"/>
                <a:cs typeface="Helvetica"/>
              </a:rPr>
              <a:t>- og samfunnslivet fra forberedelse til evaluering av studieprogrammene.</a:t>
            </a:r>
            <a:endParaRPr lang="nb-NO" noProof="0" dirty="0">
              <a:latin typeface="Helvetica"/>
              <a:cs typeface="Helvetica"/>
            </a:endParaRPr>
          </a:p>
          <a:p>
            <a:endParaRPr lang="nb-NO" noProof="0" dirty="0">
              <a:latin typeface="Helvetica"/>
              <a:cs typeface="Helvetica"/>
            </a:endParaRPr>
          </a:p>
          <a:p>
            <a:r>
              <a:rPr lang="nb-NO" noProof="0" dirty="0">
                <a:latin typeface="Helvetica"/>
                <a:cs typeface="Helvetica"/>
              </a:rPr>
              <a:t>Balanse fagspesifikk kunnskap og generiske ferdigheter</a:t>
            </a:r>
          </a:p>
          <a:p>
            <a:endParaRPr lang="nb-NO" noProof="0" dirty="0">
              <a:latin typeface="Helvetica"/>
              <a:cs typeface="Helvetica"/>
            </a:endParaRPr>
          </a:p>
          <a:p>
            <a:r>
              <a:rPr lang="nb-NO" dirty="0">
                <a:latin typeface="Helvetica"/>
                <a:cs typeface="Helvetica"/>
              </a:rPr>
              <a:t>Studentene får øve på å bruke kompetansen i samarbeid med arbeidslivet</a:t>
            </a:r>
            <a:endParaRPr lang="nb-NO" noProof="0" dirty="0">
              <a:latin typeface="Helvetica"/>
              <a:cs typeface="Helvetica"/>
            </a:endParaRPr>
          </a:p>
          <a:p>
            <a:endParaRPr lang="nb-NO" noProof="0" dirty="0">
              <a:latin typeface="Helvetica"/>
              <a:cs typeface="Helvetica"/>
            </a:endParaRPr>
          </a:p>
          <a:p>
            <a:r>
              <a:rPr lang="nb-NO" noProof="0" dirty="0">
                <a:latin typeface="Helvetica"/>
                <a:cs typeface="Helvetica"/>
              </a:rPr>
              <a:t>Bevissthet </a:t>
            </a:r>
            <a:r>
              <a:rPr lang="nb-NO" dirty="0">
                <a:latin typeface="Helvetica"/>
                <a:cs typeface="Helvetica"/>
              </a:rPr>
              <a:t>på hvordan kompetansene som utvikles er attraktive i arbeids- og samfunnslivet</a:t>
            </a:r>
            <a:endParaRPr lang="nb-NO" b="1" noProof="0" dirty="0">
              <a:latin typeface="Helvetica"/>
              <a:cs typeface="Helvetica"/>
            </a:endParaRPr>
          </a:p>
          <a:p>
            <a:endParaRPr lang="en-US" noProof="0" dirty="0">
              <a:cs typeface="Helvetica"/>
            </a:endParaRPr>
          </a:p>
        </p:txBody>
      </p:sp>
    </p:spTree>
    <p:extLst>
      <p:ext uri="{BB962C8B-B14F-4D97-AF65-F5344CB8AC3E}">
        <p14:creationId xmlns:p14="http://schemas.microsoft.com/office/powerpoint/2010/main" val="1554515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61601-7A30-C2BF-513A-EBAE2932DC8F}"/>
            </a:ext>
          </a:extLst>
        </p:cNvPr>
        <p:cNvGrpSpPr/>
        <p:nvPr/>
      </p:nvGrpSpPr>
      <p:grpSpPr>
        <a:xfrm>
          <a:off x="0" y="0"/>
          <a:ext cx="0" cy="0"/>
          <a:chOff x="0" y="0"/>
          <a:chExt cx="0" cy="0"/>
        </a:xfrm>
      </p:grpSpPr>
      <p:sp>
        <p:nvSpPr>
          <p:cNvPr id="34" name="Rektangel 33">
            <a:extLst>
              <a:ext uri="{FF2B5EF4-FFF2-40B4-BE49-F238E27FC236}">
                <a16:creationId xmlns:a16="http://schemas.microsoft.com/office/drawing/2014/main" id="{22227882-1115-4FD4-CB20-F41B91D8C964}"/>
              </a:ext>
            </a:extLst>
          </p:cNvPr>
          <p:cNvSpPr/>
          <p:nvPr/>
        </p:nvSpPr>
        <p:spPr>
          <a:xfrm>
            <a:off x="1622437" y="4934539"/>
            <a:ext cx="3612834" cy="11191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b="1">
                <a:solidFill>
                  <a:schemeClr val="tx1"/>
                </a:solidFill>
                <a:latin typeface="Arial"/>
                <a:cs typeface="Arial"/>
              </a:rPr>
              <a:t>1 Bevisstgjøre studentene på studiets relevans</a:t>
            </a:r>
          </a:p>
        </p:txBody>
      </p:sp>
      <p:sp>
        <p:nvSpPr>
          <p:cNvPr id="38" name="Rektangel 37">
            <a:extLst>
              <a:ext uri="{FF2B5EF4-FFF2-40B4-BE49-F238E27FC236}">
                <a16:creationId xmlns:a16="http://schemas.microsoft.com/office/drawing/2014/main" id="{41EE296F-6832-EC64-05B5-66CA7888B3A8}"/>
              </a:ext>
            </a:extLst>
          </p:cNvPr>
          <p:cNvSpPr/>
          <p:nvPr/>
        </p:nvSpPr>
        <p:spPr>
          <a:xfrm>
            <a:off x="6094663" y="4934540"/>
            <a:ext cx="3679300" cy="11191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b="1">
                <a:solidFill>
                  <a:schemeClr val="tx1"/>
                </a:solidFill>
                <a:latin typeface="Arial"/>
                <a:cs typeface="Arial"/>
              </a:rPr>
              <a:t>2 Støttetiltak for mer og bedre samarbeid med arbeidslivet</a:t>
            </a:r>
          </a:p>
        </p:txBody>
      </p:sp>
      <p:sp>
        <p:nvSpPr>
          <p:cNvPr id="9" name="Tittel 8">
            <a:extLst>
              <a:ext uri="{FF2B5EF4-FFF2-40B4-BE49-F238E27FC236}">
                <a16:creationId xmlns:a16="http://schemas.microsoft.com/office/drawing/2014/main" id="{BCAF829B-A139-DB7C-7206-9D5FF24F2800}"/>
              </a:ext>
            </a:extLst>
          </p:cNvPr>
          <p:cNvSpPr>
            <a:spLocks noGrp="1"/>
          </p:cNvSpPr>
          <p:nvPr>
            <p:ph type="title"/>
          </p:nvPr>
        </p:nvSpPr>
        <p:spPr>
          <a:xfrm>
            <a:off x="513616" y="112837"/>
            <a:ext cx="11230708" cy="1325563"/>
          </a:xfrm>
        </p:spPr>
        <p:txBody>
          <a:bodyPr>
            <a:normAutofit/>
          </a:bodyPr>
          <a:lstStyle/>
          <a:p>
            <a:pPr algn="ctr"/>
            <a:r>
              <a:rPr lang="nb-NO" sz="3200" dirty="0">
                <a:latin typeface="Helvetica"/>
                <a:cs typeface="Helvetica"/>
              </a:rPr>
              <a:t>Innsatsområder vedtatt på UiA</a:t>
            </a:r>
          </a:p>
        </p:txBody>
      </p:sp>
      <p:sp>
        <p:nvSpPr>
          <p:cNvPr id="4" name="Rektangel 3">
            <a:extLst>
              <a:ext uri="{FF2B5EF4-FFF2-40B4-BE49-F238E27FC236}">
                <a16:creationId xmlns:a16="http://schemas.microsoft.com/office/drawing/2014/main" id="{AB7344D9-2F62-A442-E343-498CFAD3B52F}"/>
              </a:ext>
            </a:extLst>
          </p:cNvPr>
          <p:cNvSpPr/>
          <p:nvPr/>
        </p:nvSpPr>
        <p:spPr>
          <a:xfrm>
            <a:off x="1610562" y="2010682"/>
            <a:ext cx="3612834" cy="4043041"/>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6" name="Grafikk 5" descr="God idé med heldekkende fyll">
            <a:extLst>
              <a:ext uri="{FF2B5EF4-FFF2-40B4-BE49-F238E27FC236}">
                <a16:creationId xmlns:a16="http://schemas.microsoft.com/office/drawing/2014/main" id="{E4CE8C92-C5DF-0792-4CEF-FE4B8F8A0EA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00773" y="2903108"/>
            <a:ext cx="1909592" cy="1909592"/>
          </a:xfrm>
          <a:prstGeom prst="rect">
            <a:avLst/>
          </a:prstGeom>
        </p:spPr>
      </p:pic>
      <p:sp>
        <p:nvSpPr>
          <p:cNvPr id="8" name="Rektangel 7">
            <a:extLst>
              <a:ext uri="{FF2B5EF4-FFF2-40B4-BE49-F238E27FC236}">
                <a16:creationId xmlns:a16="http://schemas.microsoft.com/office/drawing/2014/main" id="{4A094DC3-7A60-F38C-7176-73F19F930BDB}"/>
              </a:ext>
            </a:extLst>
          </p:cNvPr>
          <p:cNvSpPr/>
          <p:nvPr/>
        </p:nvSpPr>
        <p:spPr>
          <a:xfrm>
            <a:off x="6128970" y="2005125"/>
            <a:ext cx="3612834" cy="4043041"/>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1" name="Grafikk 10" descr="Konfigurasjonsveiledning for eksternt arbeid med heldekkende fyll">
            <a:extLst>
              <a:ext uri="{FF2B5EF4-FFF2-40B4-BE49-F238E27FC236}">
                <a16:creationId xmlns:a16="http://schemas.microsoft.com/office/drawing/2014/main" id="{CC96239A-522F-8D35-732B-0821C862EB2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17863" y="2872289"/>
            <a:ext cx="1940411" cy="1940411"/>
          </a:xfrm>
          <a:prstGeom prst="rect">
            <a:avLst/>
          </a:prstGeom>
        </p:spPr>
      </p:pic>
    </p:spTree>
    <p:extLst>
      <p:ext uri="{BB962C8B-B14F-4D97-AF65-F5344CB8AC3E}">
        <p14:creationId xmlns:p14="http://schemas.microsoft.com/office/powerpoint/2010/main" val="2156529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DBEBA2B-56BA-AD7E-DECB-0DC1812542FB}"/>
              </a:ext>
            </a:extLst>
          </p:cNvPr>
          <p:cNvSpPr>
            <a:spLocks noGrp="1"/>
          </p:cNvSpPr>
          <p:nvPr>
            <p:ph type="title"/>
          </p:nvPr>
        </p:nvSpPr>
        <p:spPr>
          <a:xfrm>
            <a:off x="203200" y="355889"/>
            <a:ext cx="11988800" cy="1325563"/>
          </a:xfrm>
        </p:spPr>
        <p:txBody>
          <a:bodyPr anchor="ctr">
            <a:normAutofit/>
          </a:bodyPr>
          <a:lstStyle/>
          <a:p>
            <a:pPr algn="ctr"/>
            <a:r>
              <a:rPr lang="nb-NO" sz="3200">
                <a:latin typeface="Helvetica"/>
                <a:cs typeface="Helvetica"/>
              </a:rPr>
              <a:t>Ambisjonsnivå</a:t>
            </a:r>
          </a:p>
        </p:txBody>
      </p:sp>
      <p:sp>
        <p:nvSpPr>
          <p:cNvPr id="5" name="TekstSylinder 4">
            <a:extLst>
              <a:ext uri="{FF2B5EF4-FFF2-40B4-BE49-F238E27FC236}">
                <a16:creationId xmlns:a16="http://schemas.microsoft.com/office/drawing/2014/main" id="{692C88AC-0DF3-5FEE-23E5-47E640F6D80C}"/>
              </a:ext>
            </a:extLst>
          </p:cNvPr>
          <p:cNvSpPr txBox="1"/>
          <p:nvPr/>
        </p:nvSpPr>
        <p:spPr>
          <a:xfrm>
            <a:off x="568036" y="2151727"/>
            <a:ext cx="6774460" cy="3046988"/>
          </a:xfrm>
          <a:prstGeom prst="rect">
            <a:avLst/>
          </a:prstGeom>
          <a:noFill/>
        </p:spPr>
        <p:txBody>
          <a:bodyPr wrap="square" lIns="91440" tIns="45720" rIns="91440" bIns="45720" anchor="t">
            <a:spAutoFit/>
          </a:bodyPr>
          <a:lstStyle/>
          <a:p>
            <a:r>
              <a:rPr lang="nb-NO" sz="3200" i="1" dirty="0"/>
              <a:t>"Alle studenter på gradsgivende studier skal som del av studiene </a:t>
            </a:r>
            <a:r>
              <a:rPr lang="nb-NO" sz="3200" i="1" noProof="1"/>
              <a:t>på UiA trene på å anvende sin fagkompetanse, ferdigheter og</a:t>
            </a:r>
            <a:r>
              <a:rPr lang="nb-NO" sz="3200" i="1" dirty="0"/>
              <a:t> generelle kompetanse i samarbeid med arbeids- og samfunnsliv"</a:t>
            </a:r>
            <a:endParaRPr lang="nb-NO" sz="3200" i="1" dirty="0">
              <a:cs typeface="Calibri"/>
            </a:endParaRPr>
          </a:p>
        </p:txBody>
      </p:sp>
      <p:sp>
        <p:nvSpPr>
          <p:cNvPr id="3" name="Rektangel 2">
            <a:extLst>
              <a:ext uri="{FF2B5EF4-FFF2-40B4-BE49-F238E27FC236}">
                <a16:creationId xmlns:a16="http://schemas.microsoft.com/office/drawing/2014/main" id="{5199F21F-98EC-0761-28E7-C43B8BE4E443}"/>
              </a:ext>
            </a:extLst>
          </p:cNvPr>
          <p:cNvSpPr/>
          <p:nvPr/>
        </p:nvSpPr>
        <p:spPr>
          <a:xfrm>
            <a:off x="486137" y="2025571"/>
            <a:ext cx="11170945" cy="3406238"/>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26" name="Picture 2" descr="Master the Skill of Goal Setting With Fulcrum's Steps to Success Course">
            <a:extLst>
              <a:ext uri="{FF2B5EF4-FFF2-40B4-BE49-F238E27FC236}">
                <a16:creationId xmlns:a16="http://schemas.microsoft.com/office/drawing/2014/main" id="{8BE82A96-4F31-DA4B-6B7B-659C8AC6D3A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598" r="19518"/>
          <a:stretch>
            <a:fillRect/>
          </a:stretch>
        </p:blipFill>
        <p:spPr bwMode="auto">
          <a:xfrm>
            <a:off x="7484303" y="2065298"/>
            <a:ext cx="4139661" cy="3326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31625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1">
            <a:extLst>
              <a:ext uri="{FF2B5EF4-FFF2-40B4-BE49-F238E27FC236}">
                <a16:creationId xmlns:a16="http://schemas.microsoft.com/office/drawing/2014/main" id="{588EE143-5DD1-8A2A-988C-4F074EE329D3}"/>
              </a:ext>
            </a:extLst>
          </p:cNvPr>
          <p:cNvSpPr txBox="1">
            <a:spLocks/>
          </p:cNvSpPr>
          <p:nvPr/>
        </p:nvSpPr>
        <p:spPr>
          <a:xfrm>
            <a:off x="216517" y="-224914"/>
            <a:ext cx="11758966" cy="18971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i="0" kern="1200">
                <a:solidFill>
                  <a:srgbClr val="D2002B"/>
                </a:solidFill>
                <a:latin typeface="Helvetica" pitchFamily="2" charset="0"/>
                <a:ea typeface="+mj-ea"/>
                <a:cs typeface="+mj-cs"/>
              </a:defRPr>
            </a:lvl1pPr>
          </a:lstStyle>
          <a:p>
            <a:pPr algn="ctr">
              <a:lnSpc>
                <a:spcPct val="170000"/>
              </a:lnSpc>
            </a:pPr>
            <a:r>
              <a:rPr lang="nb-NO" sz="3200" dirty="0">
                <a:latin typeface="Helvetica"/>
                <a:cs typeface="Helvetica"/>
              </a:rPr>
              <a:t>Hvordan kan ambisjonsnivået oppfylles? </a:t>
            </a:r>
          </a:p>
          <a:p>
            <a:pPr algn="ctr"/>
            <a:br>
              <a:rPr lang="nb-NO" sz="3200" dirty="0">
                <a:latin typeface="Helvetica"/>
                <a:cs typeface="Helvetica"/>
              </a:rPr>
            </a:br>
            <a:endParaRPr lang="nb-NO" sz="3200" dirty="0">
              <a:cs typeface="Helvetica"/>
            </a:endParaRPr>
          </a:p>
        </p:txBody>
      </p:sp>
      <p:sp>
        <p:nvSpPr>
          <p:cNvPr id="2" name="TekstSylinder 1">
            <a:extLst>
              <a:ext uri="{FF2B5EF4-FFF2-40B4-BE49-F238E27FC236}">
                <a16:creationId xmlns:a16="http://schemas.microsoft.com/office/drawing/2014/main" id="{A0DB2A76-6F80-78FA-730B-CA86A324A391}"/>
              </a:ext>
            </a:extLst>
          </p:cNvPr>
          <p:cNvSpPr txBox="1"/>
          <p:nvPr/>
        </p:nvSpPr>
        <p:spPr>
          <a:xfrm>
            <a:off x="5672155" y="4386965"/>
            <a:ext cx="1308158" cy="1200329"/>
          </a:xfrm>
          <a:prstGeom prst="rect">
            <a:avLst/>
          </a:prstGeom>
          <a:noFill/>
        </p:spPr>
        <p:txBody>
          <a:bodyPr wrap="square" rtlCol="0">
            <a:spAutoFit/>
          </a:bodyPr>
          <a:lstStyle/>
          <a:p>
            <a:r>
              <a:rPr lang="nb-NO" sz="7200" b="1"/>
              <a:t>?</a:t>
            </a:r>
          </a:p>
        </p:txBody>
      </p:sp>
      <p:sp>
        <p:nvSpPr>
          <p:cNvPr id="3" name="TekstSylinder 2">
            <a:extLst>
              <a:ext uri="{FF2B5EF4-FFF2-40B4-BE49-F238E27FC236}">
                <a16:creationId xmlns:a16="http://schemas.microsoft.com/office/drawing/2014/main" id="{4C62C771-C0AA-50C3-2A15-35A2F2FA9EC7}"/>
              </a:ext>
            </a:extLst>
          </p:cNvPr>
          <p:cNvSpPr txBox="1"/>
          <p:nvPr/>
        </p:nvSpPr>
        <p:spPr>
          <a:xfrm>
            <a:off x="5594894" y="5519754"/>
            <a:ext cx="896619" cy="369332"/>
          </a:xfrm>
          <a:prstGeom prst="rect">
            <a:avLst/>
          </a:prstGeom>
          <a:noFill/>
        </p:spPr>
        <p:txBody>
          <a:bodyPr wrap="square" rtlCol="0">
            <a:spAutoFit/>
          </a:bodyPr>
          <a:lstStyle/>
          <a:p>
            <a:r>
              <a:rPr lang="nb-NO" b="1"/>
              <a:t>Andre?</a:t>
            </a:r>
          </a:p>
        </p:txBody>
      </p:sp>
      <p:pic>
        <p:nvPicPr>
          <p:cNvPr id="6" name="Grafikk 5" descr="Idémyldring med heldekkende fyll">
            <a:extLst>
              <a:ext uri="{FF2B5EF4-FFF2-40B4-BE49-F238E27FC236}">
                <a16:creationId xmlns:a16="http://schemas.microsoft.com/office/drawing/2014/main" id="{36A91FC6-6FA2-FDCC-8BF1-4C5EDB8A366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694" y="2165622"/>
            <a:ext cx="1240267" cy="1240267"/>
          </a:xfrm>
          <a:prstGeom prst="rect">
            <a:avLst/>
          </a:prstGeom>
        </p:spPr>
      </p:pic>
      <p:pic>
        <p:nvPicPr>
          <p:cNvPr id="17" name="Grafikk 16" descr="Konstruksjons arbeider maler med heldekkende fyll">
            <a:extLst>
              <a:ext uri="{FF2B5EF4-FFF2-40B4-BE49-F238E27FC236}">
                <a16:creationId xmlns:a16="http://schemas.microsoft.com/office/drawing/2014/main" id="{C635C0EC-4549-9296-99BE-3372EFD15E6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65824" y="2032783"/>
            <a:ext cx="1431962" cy="1431962"/>
          </a:xfrm>
          <a:prstGeom prst="rect">
            <a:avLst/>
          </a:prstGeom>
        </p:spPr>
      </p:pic>
      <p:pic>
        <p:nvPicPr>
          <p:cNvPr id="25" name="Grafikk 24" descr="Gruppe idédugnad med heldekkende fyll">
            <a:extLst>
              <a:ext uri="{FF2B5EF4-FFF2-40B4-BE49-F238E27FC236}">
                <a16:creationId xmlns:a16="http://schemas.microsoft.com/office/drawing/2014/main" id="{571F5DA7-BDE3-23E6-A260-6755DE37DF5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292136" y="1885110"/>
            <a:ext cx="1623991" cy="1623991"/>
          </a:xfrm>
          <a:prstGeom prst="rect">
            <a:avLst/>
          </a:prstGeom>
        </p:spPr>
      </p:pic>
      <p:sp>
        <p:nvSpPr>
          <p:cNvPr id="28" name="TekstSylinder 27">
            <a:extLst>
              <a:ext uri="{FF2B5EF4-FFF2-40B4-BE49-F238E27FC236}">
                <a16:creationId xmlns:a16="http://schemas.microsoft.com/office/drawing/2014/main" id="{FC2A4827-61C1-5197-E7FD-7F49C48E582B}"/>
              </a:ext>
            </a:extLst>
          </p:cNvPr>
          <p:cNvSpPr txBox="1"/>
          <p:nvPr/>
        </p:nvSpPr>
        <p:spPr>
          <a:xfrm>
            <a:off x="159229" y="3548214"/>
            <a:ext cx="803281" cy="369332"/>
          </a:xfrm>
          <a:prstGeom prst="rect">
            <a:avLst/>
          </a:prstGeom>
          <a:noFill/>
        </p:spPr>
        <p:txBody>
          <a:bodyPr wrap="square" rtlCol="0">
            <a:spAutoFit/>
          </a:bodyPr>
          <a:lstStyle/>
          <a:p>
            <a:r>
              <a:rPr lang="nb-NO" b="1"/>
              <a:t>Caser</a:t>
            </a:r>
          </a:p>
        </p:txBody>
      </p:sp>
      <p:pic>
        <p:nvPicPr>
          <p:cNvPr id="30" name="Grafikk 29" descr="Konfigurasjonsveiledning for eksternt arbeid med heldekkende fyll">
            <a:extLst>
              <a:ext uri="{FF2B5EF4-FFF2-40B4-BE49-F238E27FC236}">
                <a16:creationId xmlns:a16="http://schemas.microsoft.com/office/drawing/2014/main" id="{78091EB6-01E8-9F2E-F23E-8B29630FF7B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294638" y="2143310"/>
            <a:ext cx="1308159" cy="1308159"/>
          </a:xfrm>
          <a:prstGeom prst="rect">
            <a:avLst/>
          </a:prstGeom>
        </p:spPr>
      </p:pic>
      <p:pic>
        <p:nvPicPr>
          <p:cNvPr id="32" name="Grafikk 31" descr="Dokument med heldekkende fyll">
            <a:extLst>
              <a:ext uri="{FF2B5EF4-FFF2-40B4-BE49-F238E27FC236}">
                <a16:creationId xmlns:a16="http://schemas.microsoft.com/office/drawing/2014/main" id="{D8DFF66C-5E69-B6A6-F56D-4F8100DDA0F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589203" y="2178564"/>
            <a:ext cx="1240266" cy="1240266"/>
          </a:xfrm>
          <a:prstGeom prst="rect">
            <a:avLst/>
          </a:prstGeom>
        </p:spPr>
      </p:pic>
      <p:sp>
        <p:nvSpPr>
          <p:cNvPr id="33" name="TekstSylinder 32">
            <a:extLst>
              <a:ext uri="{FF2B5EF4-FFF2-40B4-BE49-F238E27FC236}">
                <a16:creationId xmlns:a16="http://schemas.microsoft.com/office/drawing/2014/main" id="{E5ACF400-AC5B-8C01-F562-7C275B018ABA}"/>
              </a:ext>
            </a:extLst>
          </p:cNvPr>
          <p:cNvSpPr txBox="1"/>
          <p:nvPr/>
        </p:nvSpPr>
        <p:spPr>
          <a:xfrm>
            <a:off x="1130397" y="3548214"/>
            <a:ext cx="2468133" cy="369332"/>
          </a:xfrm>
          <a:prstGeom prst="rect">
            <a:avLst/>
          </a:prstGeom>
          <a:noFill/>
        </p:spPr>
        <p:txBody>
          <a:bodyPr wrap="square" rtlCol="0">
            <a:spAutoFit/>
          </a:bodyPr>
          <a:lstStyle/>
          <a:p>
            <a:r>
              <a:rPr lang="nb-NO" b="1"/>
              <a:t>Oppgavesamarbeid</a:t>
            </a:r>
          </a:p>
        </p:txBody>
      </p:sp>
      <p:sp>
        <p:nvSpPr>
          <p:cNvPr id="34" name="TekstSylinder 33">
            <a:extLst>
              <a:ext uri="{FF2B5EF4-FFF2-40B4-BE49-F238E27FC236}">
                <a16:creationId xmlns:a16="http://schemas.microsoft.com/office/drawing/2014/main" id="{6A630F7C-1489-776B-D158-17ACBC6F715A}"/>
              </a:ext>
            </a:extLst>
          </p:cNvPr>
          <p:cNvSpPr txBox="1"/>
          <p:nvPr/>
        </p:nvSpPr>
        <p:spPr>
          <a:xfrm>
            <a:off x="5148221" y="3525634"/>
            <a:ext cx="2468133" cy="646331"/>
          </a:xfrm>
          <a:prstGeom prst="rect">
            <a:avLst/>
          </a:prstGeom>
          <a:noFill/>
        </p:spPr>
        <p:txBody>
          <a:bodyPr wrap="square" rtlCol="0">
            <a:spAutoFit/>
          </a:bodyPr>
          <a:lstStyle/>
          <a:p>
            <a:pPr algn="ctr"/>
            <a:r>
              <a:rPr lang="nb-NO" b="1"/>
              <a:t>Feltarbeid/</a:t>
            </a:r>
            <a:br>
              <a:rPr lang="nb-NO" b="1"/>
            </a:br>
            <a:r>
              <a:rPr lang="nb-NO" b="1"/>
              <a:t>Praksis/</a:t>
            </a:r>
            <a:r>
              <a:rPr lang="nb-NO" b="1" err="1"/>
              <a:t>internship</a:t>
            </a:r>
            <a:r>
              <a:rPr lang="nb-NO" b="1"/>
              <a:t> </a:t>
            </a:r>
          </a:p>
        </p:txBody>
      </p:sp>
      <p:sp>
        <p:nvSpPr>
          <p:cNvPr id="35" name="TekstSylinder 34">
            <a:extLst>
              <a:ext uri="{FF2B5EF4-FFF2-40B4-BE49-F238E27FC236}">
                <a16:creationId xmlns:a16="http://schemas.microsoft.com/office/drawing/2014/main" id="{7C3B5A65-27EF-F63B-03D3-52D62D6A3EE4}"/>
              </a:ext>
            </a:extLst>
          </p:cNvPr>
          <p:cNvSpPr txBox="1"/>
          <p:nvPr/>
        </p:nvSpPr>
        <p:spPr>
          <a:xfrm>
            <a:off x="7455953" y="3521268"/>
            <a:ext cx="2468133" cy="369332"/>
          </a:xfrm>
          <a:prstGeom prst="rect">
            <a:avLst/>
          </a:prstGeom>
          <a:noFill/>
        </p:spPr>
        <p:txBody>
          <a:bodyPr wrap="square" rtlCol="0">
            <a:spAutoFit/>
          </a:bodyPr>
          <a:lstStyle/>
          <a:p>
            <a:r>
              <a:rPr lang="nb-NO" b="1"/>
              <a:t>Gründerskap</a:t>
            </a:r>
          </a:p>
        </p:txBody>
      </p:sp>
      <p:sp>
        <p:nvSpPr>
          <p:cNvPr id="36" name="TekstSylinder 35">
            <a:extLst>
              <a:ext uri="{FF2B5EF4-FFF2-40B4-BE49-F238E27FC236}">
                <a16:creationId xmlns:a16="http://schemas.microsoft.com/office/drawing/2014/main" id="{449E65F8-50E8-5157-2AC0-3B6A545D4556}"/>
              </a:ext>
            </a:extLst>
          </p:cNvPr>
          <p:cNvSpPr txBox="1"/>
          <p:nvPr/>
        </p:nvSpPr>
        <p:spPr>
          <a:xfrm>
            <a:off x="9210001" y="3545454"/>
            <a:ext cx="2355624" cy="369332"/>
          </a:xfrm>
          <a:prstGeom prst="rect">
            <a:avLst/>
          </a:prstGeom>
          <a:noFill/>
        </p:spPr>
        <p:txBody>
          <a:bodyPr wrap="square" rtlCol="0">
            <a:spAutoFit/>
          </a:bodyPr>
          <a:lstStyle/>
          <a:p>
            <a:r>
              <a:rPr lang="nb-NO" b="1"/>
              <a:t>Formidling</a:t>
            </a:r>
          </a:p>
        </p:txBody>
      </p:sp>
      <p:pic>
        <p:nvPicPr>
          <p:cNvPr id="37" name="Grafikk 36" descr="Forskning med heldekkende fyll">
            <a:extLst>
              <a:ext uri="{FF2B5EF4-FFF2-40B4-BE49-F238E27FC236}">
                <a16:creationId xmlns:a16="http://schemas.microsoft.com/office/drawing/2014/main" id="{4EE762B0-7218-E597-F008-0E442BE8A43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315863" y="2125036"/>
            <a:ext cx="1431963" cy="1431963"/>
          </a:xfrm>
          <a:prstGeom prst="rect">
            <a:avLst/>
          </a:prstGeom>
        </p:spPr>
      </p:pic>
      <p:sp>
        <p:nvSpPr>
          <p:cNvPr id="38" name="TekstSylinder 37">
            <a:extLst>
              <a:ext uri="{FF2B5EF4-FFF2-40B4-BE49-F238E27FC236}">
                <a16:creationId xmlns:a16="http://schemas.microsoft.com/office/drawing/2014/main" id="{F0FC850A-6861-BE0A-E35C-44475B47E4FA}"/>
              </a:ext>
            </a:extLst>
          </p:cNvPr>
          <p:cNvSpPr txBox="1"/>
          <p:nvPr/>
        </p:nvSpPr>
        <p:spPr>
          <a:xfrm>
            <a:off x="3315863" y="3545893"/>
            <a:ext cx="2468133" cy="369332"/>
          </a:xfrm>
          <a:prstGeom prst="rect">
            <a:avLst/>
          </a:prstGeom>
          <a:noFill/>
        </p:spPr>
        <p:txBody>
          <a:bodyPr wrap="square" rtlCol="0">
            <a:spAutoFit/>
          </a:bodyPr>
          <a:lstStyle/>
          <a:p>
            <a:r>
              <a:rPr lang="nb-NO" b="1"/>
              <a:t>Forskningssamarbeid</a:t>
            </a:r>
          </a:p>
        </p:txBody>
      </p:sp>
      <p:pic>
        <p:nvPicPr>
          <p:cNvPr id="41" name="Grafikk 40" descr="Sjekkliste med heldekkende fyll">
            <a:extLst>
              <a:ext uri="{FF2B5EF4-FFF2-40B4-BE49-F238E27FC236}">
                <a16:creationId xmlns:a16="http://schemas.microsoft.com/office/drawing/2014/main" id="{DA772FCD-EE6C-98D3-9D4A-A1AA6B98F796}"/>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0981308" y="2238680"/>
            <a:ext cx="1094150" cy="1094150"/>
          </a:xfrm>
          <a:prstGeom prst="rect">
            <a:avLst/>
          </a:prstGeom>
        </p:spPr>
      </p:pic>
      <p:sp>
        <p:nvSpPr>
          <p:cNvPr id="42" name="TekstSylinder 41">
            <a:extLst>
              <a:ext uri="{FF2B5EF4-FFF2-40B4-BE49-F238E27FC236}">
                <a16:creationId xmlns:a16="http://schemas.microsoft.com/office/drawing/2014/main" id="{020B027D-B3ED-C1EE-5365-28C0397FAEC5}"/>
              </a:ext>
            </a:extLst>
          </p:cNvPr>
          <p:cNvSpPr txBox="1"/>
          <p:nvPr/>
        </p:nvSpPr>
        <p:spPr>
          <a:xfrm>
            <a:off x="11010288" y="3569640"/>
            <a:ext cx="1308159" cy="369332"/>
          </a:xfrm>
          <a:prstGeom prst="rect">
            <a:avLst/>
          </a:prstGeom>
          <a:noFill/>
        </p:spPr>
        <p:txBody>
          <a:bodyPr wrap="square" rtlCol="0">
            <a:spAutoFit/>
          </a:bodyPr>
          <a:lstStyle/>
          <a:p>
            <a:r>
              <a:rPr lang="nb-NO" b="1"/>
              <a:t>Vurdering</a:t>
            </a:r>
          </a:p>
        </p:txBody>
      </p:sp>
    </p:spTree>
    <p:extLst>
      <p:ext uri="{BB962C8B-B14F-4D97-AF65-F5344CB8AC3E}">
        <p14:creationId xmlns:p14="http://schemas.microsoft.com/office/powerpoint/2010/main" val="3213237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5AFDC-9C91-52C7-F13E-2DF7C0BEAF06}"/>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18A7108F-B674-B35D-6060-D0A0039288BB}"/>
              </a:ext>
            </a:extLst>
          </p:cNvPr>
          <p:cNvSpPr>
            <a:spLocks noGrp="1"/>
          </p:cNvSpPr>
          <p:nvPr>
            <p:ph type="title"/>
          </p:nvPr>
        </p:nvSpPr>
        <p:spPr>
          <a:xfrm>
            <a:off x="-152089" y="138274"/>
            <a:ext cx="12283906" cy="410288"/>
          </a:xfrm>
        </p:spPr>
        <p:txBody>
          <a:bodyPr>
            <a:normAutofit fontScale="90000"/>
          </a:bodyPr>
          <a:lstStyle/>
          <a:p>
            <a:pPr algn="ctr"/>
            <a:br>
              <a:rPr lang="nb-NO" sz="3200" noProof="0" dirty="0">
                <a:solidFill>
                  <a:srgbClr val="C00000"/>
                </a:solidFill>
                <a:latin typeface="Helvetica"/>
                <a:cs typeface="Helvetica"/>
              </a:rPr>
            </a:br>
            <a:r>
              <a:rPr lang="nb-NO" sz="3200" noProof="0" dirty="0">
                <a:solidFill>
                  <a:srgbClr val="C00000"/>
                </a:solidFill>
                <a:latin typeface="Helvetica"/>
                <a:cs typeface="Helvetica"/>
              </a:rPr>
              <a:t> Hvordan sikre god karrierelæring gjennom studentreisen?  </a:t>
            </a:r>
          </a:p>
        </p:txBody>
      </p:sp>
      <p:sp>
        <p:nvSpPr>
          <p:cNvPr id="14" name="Friform 13">
            <a:extLst>
              <a:ext uri="{FF2B5EF4-FFF2-40B4-BE49-F238E27FC236}">
                <a16:creationId xmlns:a16="http://schemas.microsoft.com/office/drawing/2014/main" id="{E0110904-0F56-CEE4-30F3-A7A486C417E6}"/>
              </a:ext>
            </a:extLst>
          </p:cNvPr>
          <p:cNvSpPr/>
          <p:nvPr/>
        </p:nvSpPr>
        <p:spPr>
          <a:xfrm>
            <a:off x="159026" y="1540331"/>
            <a:ext cx="12335587" cy="4893086"/>
          </a:xfrm>
          <a:custGeom>
            <a:avLst/>
            <a:gdLst>
              <a:gd name="connsiteX0" fmla="*/ 0 w 11679104"/>
              <a:gd name="connsiteY0" fmla="*/ 4743450 h 4743450"/>
              <a:gd name="connsiteX1" fmla="*/ 1257300 w 11679104"/>
              <a:gd name="connsiteY1" fmla="*/ 3328987 h 4743450"/>
              <a:gd name="connsiteX2" fmla="*/ 5715000 w 11679104"/>
              <a:gd name="connsiteY2" fmla="*/ 3586162 h 4743450"/>
              <a:gd name="connsiteX3" fmla="*/ 9215438 w 11679104"/>
              <a:gd name="connsiteY3" fmla="*/ 857250 h 4743450"/>
              <a:gd name="connsiteX4" fmla="*/ 11072813 w 11679104"/>
              <a:gd name="connsiteY4" fmla="*/ 0 h 4743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79104" h="4743450">
                <a:moveTo>
                  <a:pt x="0" y="4743450"/>
                </a:moveTo>
                <a:cubicBezTo>
                  <a:pt x="152400" y="4132659"/>
                  <a:pt x="304800" y="3521868"/>
                  <a:pt x="1257300" y="3328987"/>
                </a:cubicBezTo>
                <a:cubicBezTo>
                  <a:pt x="2209800" y="3136106"/>
                  <a:pt x="4388644" y="3998118"/>
                  <a:pt x="5715000" y="3586162"/>
                </a:cubicBezTo>
                <a:cubicBezTo>
                  <a:pt x="7041356" y="3174206"/>
                  <a:pt x="8322469" y="1454944"/>
                  <a:pt x="9215438" y="857250"/>
                </a:cubicBezTo>
                <a:cubicBezTo>
                  <a:pt x="10108407" y="259556"/>
                  <a:pt x="12896850" y="719138"/>
                  <a:pt x="11072813" y="0"/>
                </a:cubicBezTo>
              </a:path>
            </a:pathLst>
          </a:custGeom>
          <a:ln>
            <a:solidFill>
              <a:srgbClr val="D2002B"/>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n-US" noProof="0" dirty="0"/>
          </a:p>
        </p:txBody>
      </p:sp>
      <p:pic>
        <p:nvPicPr>
          <p:cNvPr id="1028" name="Picture 4" descr="Uncertainty - icon by Adioma">
            <a:extLst>
              <a:ext uri="{FF2B5EF4-FFF2-40B4-BE49-F238E27FC236}">
                <a16:creationId xmlns:a16="http://schemas.microsoft.com/office/drawing/2014/main" id="{F8A44FBB-BFE4-D513-8C25-3D09757551D9}"/>
              </a:ext>
            </a:extLst>
          </p:cNvPr>
          <p:cNvPicPr>
            <a:picLocks noChangeAspect="1" noChangeArrowheads="1"/>
          </p:cNvPicPr>
          <p:nvPr/>
        </p:nvPicPr>
        <p:blipFill>
          <a:blip r:embed="rId3">
            <a:alphaModFix amt="28000"/>
            <a:extLst>
              <a:ext uri="{28A0092B-C50C-407E-A947-70E740481C1C}">
                <a14:useLocalDpi xmlns:a14="http://schemas.microsoft.com/office/drawing/2010/main" val="0"/>
              </a:ext>
            </a:extLst>
          </a:blip>
          <a:srcRect/>
          <a:stretch>
            <a:fillRect/>
          </a:stretch>
        </p:blipFill>
        <p:spPr bwMode="auto">
          <a:xfrm>
            <a:off x="159026" y="6255963"/>
            <a:ext cx="528637" cy="528637"/>
          </a:xfrm>
          <a:prstGeom prst="rect">
            <a:avLst/>
          </a:prstGeom>
          <a:noFill/>
          <a:extLst>
            <a:ext uri="{909E8E84-426E-40DD-AFC4-6F175D3DCCD1}">
              <a14:hiddenFill xmlns:a14="http://schemas.microsoft.com/office/drawing/2010/main">
                <a:solidFill>
                  <a:srgbClr val="FFFFFF"/>
                </a:solidFill>
              </a14:hiddenFill>
            </a:ext>
          </a:extLst>
        </p:spPr>
      </p:pic>
      <p:sp>
        <p:nvSpPr>
          <p:cNvPr id="21" name="TekstSylinder 20">
            <a:extLst>
              <a:ext uri="{FF2B5EF4-FFF2-40B4-BE49-F238E27FC236}">
                <a16:creationId xmlns:a16="http://schemas.microsoft.com/office/drawing/2014/main" id="{348F7E6A-B34E-5A35-D810-9AD3D59580D8}"/>
              </a:ext>
            </a:extLst>
          </p:cNvPr>
          <p:cNvSpPr txBox="1"/>
          <p:nvPr/>
        </p:nvSpPr>
        <p:spPr>
          <a:xfrm>
            <a:off x="7230549" y="2303287"/>
            <a:ext cx="3048620" cy="430887"/>
          </a:xfrm>
          <a:prstGeom prst="rect">
            <a:avLst/>
          </a:prstGeom>
          <a:noFill/>
        </p:spPr>
        <p:txBody>
          <a:bodyPr wrap="square" rtlCol="0">
            <a:spAutoFit/>
          </a:bodyPr>
          <a:lstStyle/>
          <a:p>
            <a:r>
              <a:rPr lang="nb-NO" sz="1100" b="1" noProof="0" dirty="0">
                <a:latin typeface="Helvetica" pitchFamily="2" charset="0"/>
              </a:rPr>
              <a:t>Hvordan få til mer og bedre studentsamarbeid med arbeidslivet?</a:t>
            </a:r>
          </a:p>
        </p:txBody>
      </p:sp>
      <p:sp>
        <p:nvSpPr>
          <p:cNvPr id="24" name="TekstSylinder 23">
            <a:extLst>
              <a:ext uri="{FF2B5EF4-FFF2-40B4-BE49-F238E27FC236}">
                <a16:creationId xmlns:a16="http://schemas.microsoft.com/office/drawing/2014/main" id="{0310D747-B41E-96A1-69CE-45F2E6FD9964}"/>
              </a:ext>
            </a:extLst>
          </p:cNvPr>
          <p:cNvSpPr txBox="1"/>
          <p:nvPr/>
        </p:nvSpPr>
        <p:spPr>
          <a:xfrm>
            <a:off x="10595429" y="2181037"/>
            <a:ext cx="1729622" cy="430887"/>
          </a:xfrm>
          <a:prstGeom prst="rect">
            <a:avLst/>
          </a:prstGeom>
          <a:noFill/>
        </p:spPr>
        <p:txBody>
          <a:bodyPr wrap="square" rtlCol="0">
            <a:spAutoFit/>
          </a:bodyPr>
          <a:lstStyle/>
          <a:p>
            <a:r>
              <a:rPr lang="nb-NO" sz="1100" b="1" noProof="0" dirty="0">
                <a:latin typeface="Helvetica" pitchFamily="2" charset="0"/>
              </a:rPr>
              <a:t>Overgang til arbeids – og samfunnslivet</a:t>
            </a:r>
          </a:p>
        </p:txBody>
      </p:sp>
      <p:pic>
        <p:nvPicPr>
          <p:cNvPr id="1030" name="Picture 6" descr="Free Icon | Lecturer with screen">
            <a:extLst>
              <a:ext uri="{FF2B5EF4-FFF2-40B4-BE49-F238E27FC236}">
                <a16:creationId xmlns:a16="http://schemas.microsoft.com/office/drawing/2014/main" id="{91ADC853-44E2-C203-2F43-CD52E0E958EE}"/>
              </a:ext>
            </a:extLst>
          </p:cNvPr>
          <p:cNvPicPr>
            <a:picLocks noChangeAspect="1" noChangeArrowheads="1"/>
          </p:cNvPicPr>
          <p:nvPr/>
        </p:nvPicPr>
        <p:blipFill>
          <a:blip r:embed="rId4">
            <a:alphaModFix amt="25000"/>
            <a:extLst>
              <a:ext uri="{28A0092B-C50C-407E-A947-70E740481C1C}">
                <a14:useLocalDpi xmlns:a14="http://schemas.microsoft.com/office/drawing/2010/main" val="0"/>
              </a:ext>
            </a:extLst>
          </a:blip>
          <a:srcRect/>
          <a:stretch>
            <a:fillRect/>
          </a:stretch>
        </p:blipFill>
        <p:spPr bwMode="auto">
          <a:xfrm>
            <a:off x="4136974" y="4542117"/>
            <a:ext cx="585624" cy="585624"/>
          </a:xfrm>
          <a:prstGeom prst="rect">
            <a:avLst/>
          </a:prstGeom>
          <a:noFill/>
          <a:extLst>
            <a:ext uri="{909E8E84-426E-40DD-AFC4-6F175D3DCCD1}">
              <a14:hiddenFill xmlns:a14="http://schemas.microsoft.com/office/drawing/2010/main">
                <a:solidFill>
                  <a:srgbClr val="FFFFFF"/>
                </a:solidFill>
              </a14:hiddenFill>
            </a:ext>
          </a:extLst>
        </p:spPr>
      </p:pic>
      <p:sp>
        <p:nvSpPr>
          <p:cNvPr id="46" name="TekstSylinder 45">
            <a:extLst>
              <a:ext uri="{FF2B5EF4-FFF2-40B4-BE49-F238E27FC236}">
                <a16:creationId xmlns:a16="http://schemas.microsoft.com/office/drawing/2014/main" id="{528A70FB-B980-CE5B-2DB5-9C9706A21B74}"/>
              </a:ext>
            </a:extLst>
          </p:cNvPr>
          <p:cNvSpPr txBox="1"/>
          <p:nvPr/>
        </p:nvSpPr>
        <p:spPr>
          <a:xfrm>
            <a:off x="2971946" y="4225784"/>
            <a:ext cx="3017918" cy="800219"/>
          </a:xfrm>
          <a:prstGeom prst="rect">
            <a:avLst/>
          </a:prstGeom>
          <a:noFill/>
        </p:spPr>
        <p:txBody>
          <a:bodyPr wrap="square" rtlCol="0">
            <a:spAutoFit/>
          </a:bodyPr>
          <a:lstStyle/>
          <a:p>
            <a:r>
              <a:rPr lang="nb-NO" sz="1100" b="1" noProof="0" dirty="0">
                <a:latin typeface="Helvetica" pitchFamily="2" charset="0"/>
              </a:rPr>
              <a:t>Hvordan kan arbeidslivet bidrar mer inn?</a:t>
            </a:r>
          </a:p>
          <a:p>
            <a:endParaRPr lang="en-US" sz="1100" noProof="0" dirty="0">
              <a:latin typeface="Helvetica" pitchFamily="2" charset="0"/>
            </a:endParaRPr>
          </a:p>
          <a:p>
            <a:br>
              <a:rPr lang="en-US" sz="1200" noProof="0" dirty="0">
                <a:solidFill>
                  <a:schemeClr val="tx1">
                    <a:lumMod val="65000"/>
                    <a:lumOff val="35000"/>
                  </a:schemeClr>
                </a:solidFill>
                <a:latin typeface="Helvetica" pitchFamily="2" charset="0"/>
              </a:rPr>
            </a:br>
            <a:endParaRPr lang="en-US" sz="1200" noProof="0" dirty="0">
              <a:solidFill>
                <a:schemeClr val="tx1">
                  <a:lumMod val="65000"/>
                  <a:lumOff val="35000"/>
                </a:schemeClr>
              </a:solidFill>
              <a:latin typeface="Helvetica" pitchFamily="2" charset="0"/>
            </a:endParaRPr>
          </a:p>
        </p:txBody>
      </p:sp>
      <p:pic>
        <p:nvPicPr>
          <p:cNvPr id="4" name="Grafikk 3" descr="Gruppe idédugnad med heldekkende fyll">
            <a:extLst>
              <a:ext uri="{FF2B5EF4-FFF2-40B4-BE49-F238E27FC236}">
                <a16:creationId xmlns:a16="http://schemas.microsoft.com/office/drawing/2014/main" id="{6940D45F-AEBD-9556-179B-46A968F37E50}"/>
              </a:ext>
            </a:extLst>
          </p:cNvPr>
          <p:cNvPicPr>
            <a:picLocks noChangeAspect="1"/>
          </p:cNvPicPr>
          <p:nvPr/>
        </p:nvPicPr>
        <p:blipFill>
          <a:blip r:embed="rId5">
            <a:duotone>
              <a:schemeClr val="bg2">
                <a:shade val="45000"/>
                <a:satMod val="135000"/>
              </a:schemeClr>
              <a:prstClr val="white"/>
            </a:duotone>
            <a:extLst>
              <a:ext uri="{96DAC541-7B7A-43D3-8B79-37D633B846F1}">
                <asvg:svgBlip xmlns:asvg="http://schemas.microsoft.com/office/drawing/2016/SVG/main" r:embed="rId6"/>
              </a:ext>
            </a:extLst>
          </a:blip>
          <a:stretch>
            <a:fillRect/>
          </a:stretch>
        </p:blipFill>
        <p:spPr>
          <a:xfrm>
            <a:off x="7230549" y="4631209"/>
            <a:ext cx="680537" cy="680537"/>
          </a:xfrm>
          <a:prstGeom prst="rect">
            <a:avLst/>
          </a:prstGeom>
        </p:spPr>
      </p:pic>
      <p:sp>
        <p:nvSpPr>
          <p:cNvPr id="7" name="TekstSylinder 6">
            <a:extLst>
              <a:ext uri="{FF2B5EF4-FFF2-40B4-BE49-F238E27FC236}">
                <a16:creationId xmlns:a16="http://schemas.microsoft.com/office/drawing/2014/main" id="{6F87929E-6B1F-B38E-727D-24EF8206A90E}"/>
              </a:ext>
            </a:extLst>
          </p:cNvPr>
          <p:cNvSpPr txBox="1"/>
          <p:nvPr/>
        </p:nvSpPr>
        <p:spPr>
          <a:xfrm>
            <a:off x="6060896" y="5322661"/>
            <a:ext cx="3640120" cy="984885"/>
          </a:xfrm>
          <a:prstGeom prst="rect">
            <a:avLst/>
          </a:prstGeom>
          <a:noFill/>
        </p:spPr>
        <p:txBody>
          <a:bodyPr wrap="square" rtlCol="0">
            <a:spAutoFit/>
          </a:bodyPr>
          <a:lstStyle/>
          <a:p>
            <a:r>
              <a:rPr lang="nb-NO" sz="1100" b="1" noProof="0" dirty="0">
                <a:latin typeface="Helvetica" pitchFamily="2" charset="0"/>
              </a:rPr>
              <a:t>Hvilke læringsaktiviteter vil øke forståelse av studiets relevans for arbeids og samfunnslivet?</a:t>
            </a:r>
          </a:p>
          <a:p>
            <a:endParaRPr lang="en-US" sz="1200" noProof="0" dirty="0">
              <a:solidFill>
                <a:schemeClr val="tx1">
                  <a:lumMod val="65000"/>
                  <a:lumOff val="35000"/>
                </a:schemeClr>
              </a:solidFill>
              <a:latin typeface="Helvetica" pitchFamily="2" charset="0"/>
            </a:endParaRPr>
          </a:p>
          <a:p>
            <a:endParaRPr lang="en-US" sz="1200" noProof="0" dirty="0">
              <a:solidFill>
                <a:schemeClr val="tx1">
                  <a:lumMod val="65000"/>
                  <a:lumOff val="35000"/>
                </a:schemeClr>
              </a:solidFill>
              <a:latin typeface="Helvetica" pitchFamily="2" charset="0"/>
            </a:endParaRPr>
          </a:p>
          <a:p>
            <a:endParaRPr lang="en-US" sz="1200" noProof="0" dirty="0">
              <a:latin typeface="Helvetica" pitchFamily="2" charset="0"/>
            </a:endParaRPr>
          </a:p>
        </p:txBody>
      </p:sp>
      <p:pic>
        <p:nvPicPr>
          <p:cNvPr id="9" name="Picture 2">
            <a:extLst>
              <a:ext uri="{FF2B5EF4-FFF2-40B4-BE49-F238E27FC236}">
                <a16:creationId xmlns:a16="http://schemas.microsoft.com/office/drawing/2014/main" id="{21A7C658-056D-0DF8-5538-1F86CFF31BE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57969" y="1090826"/>
            <a:ext cx="1042400" cy="1042400"/>
          </a:xfrm>
          <a:prstGeom prst="rect">
            <a:avLst/>
          </a:prstGeom>
          <a:noFill/>
          <a:extLst>
            <a:ext uri="{909E8E84-426E-40DD-AFC4-6F175D3DCCD1}">
              <a14:hiddenFill xmlns:a14="http://schemas.microsoft.com/office/drawing/2010/main">
                <a:solidFill>
                  <a:srgbClr val="FFFFFF"/>
                </a:solidFill>
              </a14:hiddenFill>
            </a:ext>
          </a:extLst>
        </p:spPr>
      </p:pic>
      <p:pic>
        <p:nvPicPr>
          <p:cNvPr id="12" name="Grafikk 6" descr="Konfigurasjonsveiledning for eksternt arbeid kontur">
            <a:extLst>
              <a:ext uri="{FF2B5EF4-FFF2-40B4-BE49-F238E27FC236}">
                <a16:creationId xmlns:a16="http://schemas.microsoft.com/office/drawing/2014/main" id="{32512B8D-CC1D-096E-4414-9EE3586ADFD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308943" y="2706032"/>
            <a:ext cx="680537" cy="680537"/>
          </a:xfrm>
          <a:prstGeom prst="rect">
            <a:avLst/>
          </a:prstGeom>
        </p:spPr>
      </p:pic>
      <p:sp>
        <p:nvSpPr>
          <p:cNvPr id="13" name="Pil: høyre 12">
            <a:extLst>
              <a:ext uri="{FF2B5EF4-FFF2-40B4-BE49-F238E27FC236}">
                <a16:creationId xmlns:a16="http://schemas.microsoft.com/office/drawing/2014/main" id="{3E692734-DCEA-06A3-CF7E-8768FD4EBF4A}"/>
              </a:ext>
            </a:extLst>
          </p:cNvPr>
          <p:cNvSpPr/>
          <p:nvPr/>
        </p:nvSpPr>
        <p:spPr>
          <a:xfrm>
            <a:off x="10578643" y="1470798"/>
            <a:ext cx="317164" cy="157493"/>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8" name="Grafikk 17" descr="By med heldekkende fyll">
            <a:extLst>
              <a:ext uri="{FF2B5EF4-FFF2-40B4-BE49-F238E27FC236}">
                <a16:creationId xmlns:a16="http://schemas.microsoft.com/office/drawing/2014/main" id="{86155398-8EC8-F3C0-6180-B328067A311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895807" y="1154826"/>
            <a:ext cx="914400" cy="914400"/>
          </a:xfrm>
          <a:prstGeom prst="rect">
            <a:avLst/>
          </a:prstGeom>
        </p:spPr>
      </p:pic>
      <p:sp>
        <p:nvSpPr>
          <p:cNvPr id="3" name="TekstSylinder 2">
            <a:extLst>
              <a:ext uri="{FF2B5EF4-FFF2-40B4-BE49-F238E27FC236}">
                <a16:creationId xmlns:a16="http://schemas.microsoft.com/office/drawing/2014/main" id="{B1AC074C-ED91-8F25-1360-EA7951FCEE37}"/>
              </a:ext>
            </a:extLst>
          </p:cNvPr>
          <p:cNvSpPr txBox="1"/>
          <p:nvPr/>
        </p:nvSpPr>
        <p:spPr>
          <a:xfrm>
            <a:off x="249382" y="5815104"/>
            <a:ext cx="3017918" cy="969496"/>
          </a:xfrm>
          <a:prstGeom prst="rect">
            <a:avLst/>
          </a:prstGeom>
          <a:noFill/>
        </p:spPr>
        <p:txBody>
          <a:bodyPr wrap="square" rtlCol="0">
            <a:spAutoFit/>
          </a:bodyPr>
          <a:lstStyle/>
          <a:p>
            <a:r>
              <a:rPr lang="nb-NO" sz="1100" b="1" noProof="0" dirty="0">
                <a:latin typeface="Helvetica" pitchFamily="2" charset="0"/>
              </a:rPr>
              <a:t>Hvordan </a:t>
            </a:r>
            <a:r>
              <a:rPr lang="nb-NO" sz="1100" b="1" dirty="0">
                <a:latin typeface="Helvetica" pitchFamily="2" charset="0"/>
              </a:rPr>
              <a:t>tydeliggjøre studiets relevans </a:t>
            </a:r>
          </a:p>
          <a:p>
            <a:r>
              <a:rPr lang="nb-NO" sz="1100" b="1" noProof="0" dirty="0">
                <a:latin typeface="Helvetica" pitchFamily="2" charset="0"/>
              </a:rPr>
              <a:t>på nettsider og i øvrig markedsføring</a:t>
            </a:r>
          </a:p>
          <a:p>
            <a:endParaRPr lang="en-US" sz="1100" noProof="0" dirty="0">
              <a:latin typeface="Helvetica" pitchFamily="2" charset="0"/>
            </a:endParaRPr>
          </a:p>
          <a:p>
            <a:br>
              <a:rPr lang="en-US" sz="1200" noProof="0" dirty="0">
                <a:solidFill>
                  <a:schemeClr val="tx1">
                    <a:lumMod val="65000"/>
                    <a:lumOff val="35000"/>
                  </a:schemeClr>
                </a:solidFill>
                <a:latin typeface="Helvetica" pitchFamily="2" charset="0"/>
              </a:rPr>
            </a:br>
            <a:endParaRPr lang="en-US" sz="1200" noProof="0" dirty="0">
              <a:solidFill>
                <a:schemeClr val="tx1">
                  <a:lumMod val="65000"/>
                  <a:lumOff val="35000"/>
                </a:schemeClr>
              </a:solidFill>
              <a:latin typeface="Helvetica" pitchFamily="2" charset="0"/>
            </a:endParaRPr>
          </a:p>
        </p:txBody>
      </p:sp>
      <p:sp>
        <p:nvSpPr>
          <p:cNvPr id="5" name="TekstSylinder 4">
            <a:extLst>
              <a:ext uri="{FF2B5EF4-FFF2-40B4-BE49-F238E27FC236}">
                <a16:creationId xmlns:a16="http://schemas.microsoft.com/office/drawing/2014/main" id="{246A4CCC-DBBE-F810-F3D5-BE18EC0B61B5}"/>
              </a:ext>
            </a:extLst>
          </p:cNvPr>
          <p:cNvSpPr txBox="1"/>
          <p:nvPr/>
        </p:nvSpPr>
        <p:spPr>
          <a:xfrm>
            <a:off x="5275" y="4275466"/>
            <a:ext cx="3017918" cy="969496"/>
          </a:xfrm>
          <a:prstGeom prst="rect">
            <a:avLst/>
          </a:prstGeom>
          <a:noFill/>
        </p:spPr>
        <p:txBody>
          <a:bodyPr wrap="square" rtlCol="0">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1100" b="1" noProof="0" dirty="0">
                <a:latin typeface="Helvetica" pitchFamily="2" charset="0"/>
              </a:rPr>
              <a:t>Hvordan synliggjøre </a:t>
            </a:r>
          </a:p>
          <a:p>
            <a:r>
              <a:rPr lang="nb-NO" sz="1100" b="1" noProof="0" dirty="0">
                <a:latin typeface="Helvetica" pitchFamily="2" charset="0"/>
              </a:rPr>
              <a:t>relevansen av innholdet</a:t>
            </a:r>
          </a:p>
          <a:p>
            <a:endParaRPr lang="en-US" sz="1100" noProof="0" dirty="0">
              <a:latin typeface="Helvetica" pitchFamily="2" charset="0"/>
            </a:endParaRPr>
          </a:p>
          <a:p>
            <a:br>
              <a:rPr lang="en-US" sz="1200" noProof="0" dirty="0">
                <a:solidFill>
                  <a:schemeClr val="tx1">
                    <a:lumMod val="65000"/>
                    <a:lumOff val="35000"/>
                  </a:schemeClr>
                </a:solidFill>
                <a:latin typeface="Helvetica" pitchFamily="2" charset="0"/>
              </a:rPr>
            </a:br>
            <a:endParaRPr lang="en-US" sz="1200" noProof="0" dirty="0">
              <a:solidFill>
                <a:schemeClr val="tx1">
                  <a:lumMod val="65000"/>
                  <a:lumOff val="35000"/>
                </a:schemeClr>
              </a:solidFill>
              <a:latin typeface="Helvetica" pitchFamily="2" charset="0"/>
            </a:endParaRPr>
          </a:p>
        </p:txBody>
      </p:sp>
      <p:pic>
        <p:nvPicPr>
          <p:cNvPr id="6" name="Picture 4">
            <a:extLst>
              <a:ext uri="{FF2B5EF4-FFF2-40B4-BE49-F238E27FC236}">
                <a16:creationId xmlns:a16="http://schemas.microsoft.com/office/drawing/2014/main" id="{4633F9CD-72A8-9194-61C5-D02A902940B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91346" y="4866227"/>
            <a:ext cx="463995" cy="42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1271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70A2E-8414-0166-BD8F-1D9606447000}"/>
            </a:ext>
          </a:extLst>
        </p:cNvPr>
        <p:cNvGrpSpPr/>
        <p:nvPr/>
      </p:nvGrpSpPr>
      <p:grpSpPr>
        <a:xfrm>
          <a:off x="0" y="0"/>
          <a:ext cx="0" cy="0"/>
          <a:chOff x="0" y="0"/>
          <a:chExt cx="0" cy="0"/>
        </a:xfrm>
      </p:grpSpPr>
      <p:sp>
        <p:nvSpPr>
          <p:cNvPr id="3" name="Tittel 1">
            <a:extLst>
              <a:ext uri="{FF2B5EF4-FFF2-40B4-BE49-F238E27FC236}">
                <a16:creationId xmlns:a16="http://schemas.microsoft.com/office/drawing/2014/main" id="{7B62C284-E54D-83A3-07EB-59A7CFD1EDE6}"/>
              </a:ext>
            </a:extLst>
          </p:cNvPr>
          <p:cNvSpPr txBox="1">
            <a:spLocks/>
          </p:cNvSpPr>
          <p:nvPr/>
        </p:nvSpPr>
        <p:spPr>
          <a:xfrm>
            <a:off x="-18954" y="508137"/>
            <a:ext cx="12210954" cy="98833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a:lstStyle>
          <a:p>
            <a:pPr algn="ctr"/>
            <a:r>
              <a:rPr lang="nb-NO" sz="3200" noProof="0" dirty="0">
                <a:solidFill>
                  <a:srgbClr val="C00000"/>
                </a:solidFill>
                <a:latin typeface="Helvetica"/>
                <a:cs typeface="Helvetica"/>
              </a:rPr>
              <a:t>For å få full effekt av studienes arbeidslivsrelevansen </a:t>
            </a:r>
          </a:p>
          <a:p>
            <a:pPr algn="ctr"/>
            <a:r>
              <a:rPr lang="nb-NO" sz="3200" noProof="0" dirty="0">
                <a:solidFill>
                  <a:srgbClr val="C00000"/>
                </a:solidFill>
                <a:latin typeface="Helvetica"/>
                <a:cs typeface="Helvetica"/>
              </a:rPr>
              <a:t>må også studentene </a:t>
            </a:r>
            <a:r>
              <a:rPr lang="nb-NO" sz="3200" dirty="0">
                <a:solidFill>
                  <a:srgbClr val="C00000"/>
                </a:solidFill>
                <a:latin typeface="Helvetica"/>
                <a:cs typeface="Helvetica"/>
              </a:rPr>
              <a:t>forstå</a:t>
            </a:r>
            <a:r>
              <a:rPr lang="nb-NO" sz="3200" noProof="0" dirty="0">
                <a:solidFill>
                  <a:srgbClr val="C00000"/>
                </a:solidFill>
                <a:latin typeface="Helvetica"/>
                <a:cs typeface="Helvetica"/>
              </a:rPr>
              <a:t> relevansen av det de lærer</a:t>
            </a:r>
          </a:p>
          <a:p>
            <a:pPr algn="ctr"/>
            <a:endParaRPr lang="nb-NO" sz="3200" noProof="0" dirty="0">
              <a:solidFill>
                <a:srgbClr val="C00000"/>
              </a:solidFill>
              <a:cs typeface="Helvetica" pitchFamily="2" charset="0"/>
            </a:endParaRPr>
          </a:p>
          <a:p>
            <a:pPr algn="ctr"/>
            <a:r>
              <a:rPr lang="nb-NO" sz="3200" dirty="0">
                <a:solidFill>
                  <a:srgbClr val="C00000"/>
                </a:solidFill>
                <a:latin typeface="Helvetica"/>
                <a:cs typeface="Helvetica"/>
              </a:rPr>
              <a:t>V</a:t>
            </a:r>
            <a:r>
              <a:rPr lang="nb-NO" sz="3200" noProof="0" dirty="0">
                <a:solidFill>
                  <a:srgbClr val="C00000"/>
                </a:solidFill>
                <a:latin typeface="Helvetica"/>
                <a:cs typeface="Helvetica"/>
              </a:rPr>
              <a:t>i har en viktig rolle i å: </a:t>
            </a:r>
            <a:endParaRPr lang="nb-NO" sz="3200" noProof="0" dirty="0">
              <a:solidFill>
                <a:srgbClr val="C00000"/>
              </a:solidFill>
              <a:cs typeface="Helvetica" pitchFamily="2" charset="0"/>
            </a:endParaRPr>
          </a:p>
        </p:txBody>
      </p:sp>
      <p:sp>
        <p:nvSpPr>
          <p:cNvPr id="5" name="Ellipse 4">
            <a:extLst>
              <a:ext uri="{FF2B5EF4-FFF2-40B4-BE49-F238E27FC236}">
                <a16:creationId xmlns:a16="http://schemas.microsoft.com/office/drawing/2014/main" id="{503A2CE9-F40C-21D6-6792-FF1AEB2D526F}"/>
              </a:ext>
            </a:extLst>
          </p:cNvPr>
          <p:cNvSpPr/>
          <p:nvPr/>
        </p:nvSpPr>
        <p:spPr>
          <a:xfrm>
            <a:off x="2151529" y="2155375"/>
            <a:ext cx="3744913" cy="3546178"/>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TekstSylinder 5">
            <a:extLst>
              <a:ext uri="{FF2B5EF4-FFF2-40B4-BE49-F238E27FC236}">
                <a16:creationId xmlns:a16="http://schemas.microsoft.com/office/drawing/2014/main" id="{C28FF259-E4BC-A23D-3026-783D9E72B52F}"/>
              </a:ext>
            </a:extLst>
          </p:cNvPr>
          <p:cNvSpPr txBox="1"/>
          <p:nvPr/>
        </p:nvSpPr>
        <p:spPr>
          <a:xfrm>
            <a:off x="2531229" y="4348149"/>
            <a:ext cx="2897588" cy="1107996"/>
          </a:xfrm>
          <a:prstGeom prst="rect">
            <a:avLst/>
          </a:prstGeom>
          <a:noFill/>
        </p:spPr>
        <p:txBody>
          <a:bodyPr wrap="none" lIns="91440" tIns="45720" rIns="91440" bIns="45720" rtlCol="0" anchor="t">
            <a:spAutoFit/>
          </a:bodyPr>
          <a:lstStyle/>
          <a:p>
            <a:pPr algn="ctr"/>
            <a:r>
              <a:rPr lang="nb-NO" sz="2200" b="1" dirty="0"/>
              <a:t>Tydeliggjøre/oversette </a:t>
            </a:r>
          </a:p>
          <a:p>
            <a:pPr algn="ctr"/>
            <a:r>
              <a:rPr lang="nb-NO" sz="2200" b="1" dirty="0"/>
              <a:t>relevansen</a:t>
            </a:r>
            <a:br>
              <a:rPr lang="nb-NO" sz="2200" b="1" dirty="0"/>
            </a:br>
            <a:r>
              <a:rPr lang="nb-NO" sz="2200" b="1" noProof="0" dirty="0"/>
              <a:t> </a:t>
            </a:r>
            <a:r>
              <a:rPr lang="nb-NO" sz="2200" b="1" dirty="0"/>
              <a:t>for dem</a:t>
            </a:r>
            <a:r>
              <a:rPr lang="nb-NO" b="1" dirty="0"/>
              <a:t> </a:t>
            </a:r>
            <a:endParaRPr lang="nb-NO" noProof="0" dirty="0"/>
          </a:p>
        </p:txBody>
      </p:sp>
      <p:pic>
        <p:nvPicPr>
          <p:cNvPr id="2" name="Grafikk 1" descr="Person med idé med heldekkende fyll">
            <a:extLst>
              <a:ext uri="{FF2B5EF4-FFF2-40B4-BE49-F238E27FC236}">
                <a16:creationId xmlns:a16="http://schemas.microsoft.com/office/drawing/2014/main" id="{7B75E32B-0EE4-B106-B23A-32EF7C3ADA3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328810" y="2832592"/>
            <a:ext cx="1186079" cy="1186079"/>
          </a:xfrm>
          <a:prstGeom prst="rect">
            <a:avLst/>
          </a:prstGeom>
        </p:spPr>
      </p:pic>
      <p:pic>
        <p:nvPicPr>
          <p:cNvPr id="4" name="Grafikk 3" descr="Bruker med heldekkende fyll">
            <a:extLst>
              <a:ext uri="{FF2B5EF4-FFF2-40B4-BE49-F238E27FC236}">
                <a16:creationId xmlns:a16="http://schemas.microsoft.com/office/drawing/2014/main" id="{FCB1AB55-6AFA-89C4-2CC9-57E59F3B8BF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931657" y="3603600"/>
            <a:ext cx="649727" cy="649727"/>
          </a:xfrm>
          <a:prstGeom prst="rect">
            <a:avLst/>
          </a:prstGeom>
        </p:spPr>
      </p:pic>
      <p:pic>
        <p:nvPicPr>
          <p:cNvPr id="18" name="Grafikk 17" descr="Gruppe idédugnad med heldekkende fyll">
            <a:extLst>
              <a:ext uri="{FF2B5EF4-FFF2-40B4-BE49-F238E27FC236}">
                <a16:creationId xmlns:a16="http://schemas.microsoft.com/office/drawing/2014/main" id="{5276C886-3960-4F5C-3E73-7DFF2592E24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549884" y="2727050"/>
            <a:ext cx="1424268" cy="1424268"/>
          </a:xfrm>
          <a:prstGeom prst="rect">
            <a:avLst/>
          </a:prstGeom>
        </p:spPr>
      </p:pic>
      <p:sp>
        <p:nvSpPr>
          <p:cNvPr id="19" name="TekstSylinder 18">
            <a:extLst>
              <a:ext uri="{FF2B5EF4-FFF2-40B4-BE49-F238E27FC236}">
                <a16:creationId xmlns:a16="http://schemas.microsoft.com/office/drawing/2014/main" id="{FF30C1C8-0EAD-620C-25D6-C1181DA6D596}"/>
              </a:ext>
            </a:extLst>
          </p:cNvPr>
          <p:cNvSpPr txBox="1"/>
          <p:nvPr/>
        </p:nvSpPr>
        <p:spPr>
          <a:xfrm>
            <a:off x="6994870" y="4309283"/>
            <a:ext cx="2577885" cy="1107996"/>
          </a:xfrm>
          <a:prstGeom prst="rect">
            <a:avLst/>
          </a:prstGeom>
          <a:noFill/>
        </p:spPr>
        <p:txBody>
          <a:bodyPr wrap="none" lIns="91440" tIns="45720" rIns="91440" bIns="45720" rtlCol="0" anchor="t">
            <a:spAutoFit/>
          </a:bodyPr>
          <a:lstStyle/>
          <a:p>
            <a:pPr algn="ctr"/>
            <a:r>
              <a:rPr lang="nb-NO" sz="2200" b="1" noProof="0" dirty="0"/>
              <a:t>Utfordre dem til </a:t>
            </a:r>
          </a:p>
          <a:p>
            <a:pPr algn="ctr"/>
            <a:r>
              <a:rPr lang="nb-NO" sz="2200" b="1" noProof="0" dirty="0"/>
              <a:t>å reflektere over</a:t>
            </a:r>
          </a:p>
          <a:p>
            <a:pPr algn="ctr"/>
            <a:r>
              <a:rPr lang="nb-NO" sz="2200" b="1" noProof="0" dirty="0"/>
              <a:t> relevansen for dem </a:t>
            </a:r>
            <a:endParaRPr lang="nb-NO" b="1" noProof="0" dirty="0">
              <a:ea typeface="Calibri"/>
              <a:cs typeface="Calibri"/>
            </a:endParaRPr>
          </a:p>
        </p:txBody>
      </p:sp>
      <p:sp>
        <p:nvSpPr>
          <p:cNvPr id="20" name="Ellipse 19">
            <a:extLst>
              <a:ext uri="{FF2B5EF4-FFF2-40B4-BE49-F238E27FC236}">
                <a16:creationId xmlns:a16="http://schemas.microsoft.com/office/drawing/2014/main" id="{5BE68130-56AF-1654-10DE-0D980B0BEE62}"/>
              </a:ext>
            </a:extLst>
          </p:cNvPr>
          <p:cNvSpPr/>
          <p:nvPr/>
        </p:nvSpPr>
        <p:spPr>
          <a:xfrm>
            <a:off x="6411347" y="2155374"/>
            <a:ext cx="3744913" cy="3546178"/>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501908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2E318-F024-20D3-AB10-55D0120C3805}"/>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7FA7E600-1581-0876-55A6-6FABAAE4725C}"/>
              </a:ext>
            </a:extLst>
          </p:cNvPr>
          <p:cNvSpPr>
            <a:spLocks noGrp="1"/>
          </p:cNvSpPr>
          <p:nvPr>
            <p:ph type="title"/>
          </p:nvPr>
        </p:nvSpPr>
        <p:spPr>
          <a:xfrm>
            <a:off x="0" y="148320"/>
            <a:ext cx="12192000" cy="1325563"/>
          </a:xfrm>
        </p:spPr>
        <p:txBody>
          <a:bodyPr>
            <a:normAutofit fontScale="90000"/>
          </a:bodyPr>
          <a:lstStyle/>
          <a:p>
            <a:pPr algn="ctr"/>
            <a:r>
              <a:rPr lang="nb-NO" sz="3600" dirty="0">
                <a:latin typeface="Helvetica"/>
                <a:cs typeface="Helvetica"/>
              </a:rPr>
              <a:t>Verktøykasse:</a:t>
            </a:r>
            <a:br>
              <a:rPr lang="nb-NO" sz="3600" b="1" noProof="0" dirty="0"/>
            </a:br>
            <a:br>
              <a:rPr lang="nb-NO" b="1" noProof="0" dirty="0"/>
            </a:br>
            <a:br>
              <a:rPr lang="en-US" sz="2400" noProof="0" dirty="0"/>
            </a:br>
            <a:r>
              <a:rPr lang="en-US" noProof="0" dirty="0">
                <a:latin typeface="Helvetica"/>
                <a:cs typeface="Helvetica"/>
              </a:rPr>
              <a:t> </a:t>
            </a:r>
          </a:p>
        </p:txBody>
      </p:sp>
      <p:pic>
        <p:nvPicPr>
          <p:cNvPr id="4" name="Grafikk 3" descr="Bruker med heldekkende fyll">
            <a:extLst>
              <a:ext uri="{FF2B5EF4-FFF2-40B4-BE49-F238E27FC236}">
                <a16:creationId xmlns:a16="http://schemas.microsoft.com/office/drawing/2014/main" id="{AD577C56-3841-80D1-C159-95DE8AB54C7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56617" y="2159312"/>
            <a:ext cx="649727" cy="649727"/>
          </a:xfrm>
          <a:prstGeom prst="rect">
            <a:avLst/>
          </a:prstGeom>
        </p:spPr>
      </p:pic>
      <p:pic>
        <p:nvPicPr>
          <p:cNvPr id="16" name="Grafikk 15" descr="Hode med tannhjul med heldekkende fyll">
            <a:extLst>
              <a:ext uri="{FF2B5EF4-FFF2-40B4-BE49-F238E27FC236}">
                <a16:creationId xmlns:a16="http://schemas.microsoft.com/office/drawing/2014/main" id="{FDB81D88-F444-03B8-0424-5E1CDD893B8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320983" y="1756607"/>
            <a:ext cx="914400" cy="914400"/>
          </a:xfrm>
          <a:prstGeom prst="rect">
            <a:avLst/>
          </a:prstGeom>
        </p:spPr>
      </p:pic>
      <p:pic>
        <p:nvPicPr>
          <p:cNvPr id="18" name="Grafikk 17" descr="Person med idé med heldekkende fyll">
            <a:extLst>
              <a:ext uri="{FF2B5EF4-FFF2-40B4-BE49-F238E27FC236}">
                <a16:creationId xmlns:a16="http://schemas.microsoft.com/office/drawing/2014/main" id="{AE2B9F11-C801-F6C8-7561-7FAC193F5B4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486770" y="1492654"/>
            <a:ext cx="1186079" cy="1186079"/>
          </a:xfrm>
          <a:prstGeom prst="rect">
            <a:avLst/>
          </a:prstGeom>
        </p:spPr>
      </p:pic>
      <p:sp>
        <p:nvSpPr>
          <p:cNvPr id="19" name="TekstSylinder 18">
            <a:extLst>
              <a:ext uri="{FF2B5EF4-FFF2-40B4-BE49-F238E27FC236}">
                <a16:creationId xmlns:a16="http://schemas.microsoft.com/office/drawing/2014/main" id="{070E5E74-26C3-7136-388D-6A90F8D83ACE}"/>
              </a:ext>
            </a:extLst>
          </p:cNvPr>
          <p:cNvSpPr txBox="1"/>
          <p:nvPr/>
        </p:nvSpPr>
        <p:spPr>
          <a:xfrm>
            <a:off x="7695288" y="2785860"/>
            <a:ext cx="4073281" cy="923330"/>
          </a:xfrm>
          <a:prstGeom prst="rect">
            <a:avLst/>
          </a:prstGeom>
          <a:noFill/>
        </p:spPr>
        <p:txBody>
          <a:bodyPr wrap="square" rtlCol="0">
            <a:spAutoFit/>
          </a:bodyPr>
          <a:lstStyle/>
          <a:p>
            <a:pPr algn="ctr"/>
            <a:r>
              <a:rPr lang="nb-NO" b="1" noProof="0" dirty="0"/>
              <a:t>Utfordre</a:t>
            </a:r>
            <a:r>
              <a:rPr lang="nb-NO" b="1" dirty="0"/>
              <a:t> </a:t>
            </a:r>
            <a:r>
              <a:rPr lang="nb-NO" b="1" noProof="0" dirty="0"/>
              <a:t> -&gt; til selvrefleksjon </a:t>
            </a:r>
          </a:p>
          <a:p>
            <a:pPr algn="ctr"/>
            <a:r>
              <a:rPr lang="nb-NO" b="1" noProof="0" dirty="0"/>
              <a:t>Hva lærte jeg av dette?</a:t>
            </a:r>
          </a:p>
          <a:p>
            <a:pPr algn="ctr"/>
            <a:r>
              <a:rPr lang="nb-NO" b="1" dirty="0"/>
              <a:t>Hvordan kan jeg bruke dette videre</a:t>
            </a:r>
            <a:r>
              <a:rPr lang="nb-NO" b="1" noProof="0" dirty="0"/>
              <a:t>?</a:t>
            </a:r>
          </a:p>
        </p:txBody>
      </p:sp>
      <p:sp>
        <p:nvSpPr>
          <p:cNvPr id="20" name="TekstSylinder 19">
            <a:extLst>
              <a:ext uri="{FF2B5EF4-FFF2-40B4-BE49-F238E27FC236}">
                <a16:creationId xmlns:a16="http://schemas.microsoft.com/office/drawing/2014/main" id="{DFFD6AC0-96AA-D0E1-280E-FBD996CD2AA9}"/>
              </a:ext>
            </a:extLst>
          </p:cNvPr>
          <p:cNvSpPr txBox="1"/>
          <p:nvPr/>
        </p:nvSpPr>
        <p:spPr>
          <a:xfrm>
            <a:off x="874448" y="2809039"/>
            <a:ext cx="2814064" cy="646331"/>
          </a:xfrm>
          <a:prstGeom prst="rect">
            <a:avLst/>
          </a:prstGeom>
          <a:noFill/>
        </p:spPr>
        <p:txBody>
          <a:bodyPr wrap="square" rtlCol="0">
            <a:spAutoFit/>
          </a:bodyPr>
          <a:lstStyle/>
          <a:p>
            <a:pPr algn="ctr"/>
            <a:r>
              <a:rPr lang="nb-NO" b="1" noProof="0" dirty="0"/>
              <a:t>Snakk løpende om studienes relevans</a:t>
            </a:r>
          </a:p>
        </p:txBody>
      </p:sp>
      <p:sp>
        <p:nvSpPr>
          <p:cNvPr id="22" name="TekstSylinder 21">
            <a:extLst>
              <a:ext uri="{FF2B5EF4-FFF2-40B4-BE49-F238E27FC236}">
                <a16:creationId xmlns:a16="http://schemas.microsoft.com/office/drawing/2014/main" id="{37F5F70F-7C55-9957-83EB-136C98BD129B}"/>
              </a:ext>
            </a:extLst>
          </p:cNvPr>
          <p:cNvSpPr txBox="1"/>
          <p:nvPr/>
        </p:nvSpPr>
        <p:spPr>
          <a:xfrm>
            <a:off x="4549016" y="2785860"/>
            <a:ext cx="2814064" cy="923330"/>
          </a:xfrm>
          <a:prstGeom prst="rect">
            <a:avLst/>
          </a:prstGeom>
          <a:noFill/>
        </p:spPr>
        <p:txBody>
          <a:bodyPr wrap="square" rtlCol="0">
            <a:spAutoFit/>
          </a:bodyPr>
          <a:lstStyle/>
          <a:p>
            <a:pPr algn="ctr"/>
            <a:r>
              <a:rPr lang="nb-NO" b="1" noProof="0" dirty="0"/>
              <a:t>Bygg bro mellom teori</a:t>
            </a:r>
            <a:r>
              <a:rPr lang="nb-NO" b="1" dirty="0"/>
              <a:t> </a:t>
            </a:r>
            <a:r>
              <a:rPr lang="nb-NO" b="1" noProof="0" dirty="0"/>
              <a:t>+ aktiv og arbeidslivsnær læring + refleksjon</a:t>
            </a:r>
          </a:p>
        </p:txBody>
      </p:sp>
      <p:pic>
        <p:nvPicPr>
          <p:cNvPr id="26" name="Grafikk 25" descr="Bøker med heldekkende fyll">
            <a:extLst>
              <a:ext uri="{FF2B5EF4-FFF2-40B4-BE49-F238E27FC236}">
                <a16:creationId xmlns:a16="http://schemas.microsoft.com/office/drawing/2014/main" id="{1634C9CD-04A7-09E1-27EA-C6812B823E8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40150" y="1761734"/>
            <a:ext cx="914400" cy="914400"/>
          </a:xfrm>
          <a:prstGeom prst="rect">
            <a:avLst/>
          </a:prstGeom>
        </p:spPr>
      </p:pic>
      <p:sp>
        <p:nvSpPr>
          <p:cNvPr id="27" name="TekstSylinder 26">
            <a:extLst>
              <a:ext uri="{FF2B5EF4-FFF2-40B4-BE49-F238E27FC236}">
                <a16:creationId xmlns:a16="http://schemas.microsoft.com/office/drawing/2014/main" id="{60929FB2-F14B-5A2E-C932-F3A2ADBD1B3E}"/>
              </a:ext>
            </a:extLst>
          </p:cNvPr>
          <p:cNvSpPr txBox="1"/>
          <p:nvPr/>
        </p:nvSpPr>
        <p:spPr>
          <a:xfrm>
            <a:off x="5655966" y="1927027"/>
            <a:ext cx="300082" cy="369332"/>
          </a:xfrm>
          <a:prstGeom prst="rect">
            <a:avLst/>
          </a:prstGeom>
          <a:noFill/>
        </p:spPr>
        <p:txBody>
          <a:bodyPr wrap="none" rtlCol="0">
            <a:spAutoFit/>
          </a:bodyPr>
          <a:lstStyle/>
          <a:p>
            <a:r>
              <a:rPr lang="en-US" b="1" noProof="0" dirty="0"/>
              <a:t>+</a:t>
            </a:r>
          </a:p>
        </p:txBody>
      </p:sp>
      <p:pic>
        <p:nvPicPr>
          <p:cNvPr id="33" name="Grafikk 32" descr="Håndtrykk med heldekkende fyll">
            <a:extLst>
              <a:ext uri="{FF2B5EF4-FFF2-40B4-BE49-F238E27FC236}">
                <a16:creationId xmlns:a16="http://schemas.microsoft.com/office/drawing/2014/main" id="{5AC5E8CC-3FB3-7A2B-2725-05A86F10CB9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929929" y="1702112"/>
            <a:ext cx="914400" cy="914400"/>
          </a:xfrm>
          <a:prstGeom prst="rect">
            <a:avLst/>
          </a:prstGeom>
        </p:spPr>
      </p:pic>
      <p:pic>
        <p:nvPicPr>
          <p:cNvPr id="37" name="Grafikk 36" descr="Konfigurasjonsveiledning for eksternt arbeid med heldekkende fyll">
            <a:extLst>
              <a:ext uri="{FF2B5EF4-FFF2-40B4-BE49-F238E27FC236}">
                <a16:creationId xmlns:a16="http://schemas.microsoft.com/office/drawing/2014/main" id="{7CF120C3-1BC8-1DDA-0A47-F28A34176283}"/>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722364" y="3850465"/>
            <a:ext cx="1308159" cy="1308159"/>
          </a:xfrm>
          <a:prstGeom prst="rect">
            <a:avLst/>
          </a:prstGeom>
        </p:spPr>
      </p:pic>
      <p:sp>
        <p:nvSpPr>
          <p:cNvPr id="38" name="TekstSylinder 37">
            <a:extLst>
              <a:ext uri="{FF2B5EF4-FFF2-40B4-BE49-F238E27FC236}">
                <a16:creationId xmlns:a16="http://schemas.microsoft.com/office/drawing/2014/main" id="{B8BF58AD-CA95-4193-CB08-E774955B4495}"/>
              </a:ext>
            </a:extLst>
          </p:cNvPr>
          <p:cNvSpPr txBox="1"/>
          <p:nvPr/>
        </p:nvSpPr>
        <p:spPr>
          <a:xfrm>
            <a:off x="244839" y="5158624"/>
            <a:ext cx="4073281" cy="923330"/>
          </a:xfrm>
          <a:prstGeom prst="rect">
            <a:avLst/>
          </a:prstGeom>
          <a:noFill/>
        </p:spPr>
        <p:txBody>
          <a:bodyPr wrap="square" rtlCol="0">
            <a:spAutoFit/>
          </a:bodyPr>
          <a:lstStyle/>
          <a:p>
            <a:pPr algn="ctr"/>
            <a:r>
              <a:rPr lang="nb-NO" b="1" noProof="0" dirty="0"/>
              <a:t>Via alumni synliggjøre hvordan kompetansene kan brukes i </a:t>
            </a:r>
          </a:p>
          <a:p>
            <a:pPr algn="ctr"/>
            <a:r>
              <a:rPr lang="nb-NO" b="1" noProof="0" dirty="0"/>
              <a:t>videre jobb og karriere</a:t>
            </a:r>
          </a:p>
        </p:txBody>
      </p:sp>
      <p:pic>
        <p:nvPicPr>
          <p:cNvPr id="7" name="Grafikk 6" descr="Klasserom med heldekkende fyll">
            <a:extLst>
              <a:ext uri="{FF2B5EF4-FFF2-40B4-BE49-F238E27FC236}">
                <a16:creationId xmlns:a16="http://schemas.microsoft.com/office/drawing/2014/main" id="{D342C500-1B5E-028B-2A0B-1D65B383F0DB}"/>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105533" y="3878538"/>
            <a:ext cx="1400948" cy="1400948"/>
          </a:xfrm>
          <a:prstGeom prst="rect">
            <a:avLst/>
          </a:prstGeom>
        </p:spPr>
      </p:pic>
      <p:sp>
        <p:nvSpPr>
          <p:cNvPr id="9" name="TekstSylinder 8">
            <a:extLst>
              <a:ext uri="{FF2B5EF4-FFF2-40B4-BE49-F238E27FC236}">
                <a16:creationId xmlns:a16="http://schemas.microsoft.com/office/drawing/2014/main" id="{72D2A1A1-C90E-9750-DF16-7CC3E6A3A14D}"/>
              </a:ext>
            </a:extLst>
          </p:cNvPr>
          <p:cNvSpPr txBox="1"/>
          <p:nvPr/>
        </p:nvSpPr>
        <p:spPr>
          <a:xfrm>
            <a:off x="2908048" y="5223288"/>
            <a:ext cx="6096000" cy="1200329"/>
          </a:xfrm>
          <a:prstGeom prst="rect">
            <a:avLst/>
          </a:prstGeom>
          <a:noFill/>
        </p:spPr>
        <p:txBody>
          <a:bodyPr wrap="square">
            <a:spAutoFit/>
          </a:bodyPr>
          <a:lstStyle/>
          <a:p>
            <a:pPr algn="ctr"/>
            <a:r>
              <a:rPr lang="nb-NO" b="1" noProof="0" dirty="0"/>
              <a:t>Oppfordre til å</a:t>
            </a:r>
            <a:r>
              <a:rPr lang="nb-NO" b="1" dirty="0"/>
              <a:t> få veiledning og støtte</a:t>
            </a:r>
          </a:p>
          <a:p>
            <a:pPr algn="ctr"/>
            <a:r>
              <a:rPr lang="nb-NO" b="1" dirty="0"/>
              <a:t> ved å delta på karrierekurs, </a:t>
            </a:r>
          </a:p>
          <a:p>
            <a:pPr algn="ctr"/>
            <a:r>
              <a:rPr lang="nb-NO" b="1" dirty="0"/>
              <a:t>Bruke digitale hjelperessurser </a:t>
            </a:r>
          </a:p>
          <a:p>
            <a:pPr algn="ctr"/>
            <a:endParaRPr lang="en-US" b="1" noProof="0" dirty="0"/>
          </a:p>
        </p:txBody>
      </p:sp>
      <p:pic>
        <p:nvPicPr>
          <p:cNvPr id="12" name="Grafikk 11" descr="Tilkoblinger med heldekkende fyll">
            <a:extLst>
              <a:ext uri="{FF2B5EF4-FFF2-40B4-BE49-F238E27FC236}">
                <a16:creationId xmlns:a16="http://schemas.microsoft.com/office/drawing/2014/main" id="{9A79CA1D-0068-90E9-926D-BD58CCFE38B4}"/>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023655" y="4131304"/>
            <a:ext cx="1229176" cy="1229176"/>
          </a:xfrm>
          <a:prstGeom prst="rect">
            <a:avLst/>
          </a:prstGeom>
        </p:spPr>
      </p:pic>
      <p:sp>
        <p:nvSpPr>
          <p:cNvPr id="13" name="TekstSylinder 12">
            <a:extLst>
              <a:ext uri="{FF2B5EF4-FFF2-40B4-BE49-F238E27FC236}">
                <a16:creationId xmlns:a16="http://schemas.microsoft.com/office/drawing/2014/main" id="{859B79E4-300A-76E7-4620-7C5D604FE2B6}"/>
              </a:ext>
            </a:extLst>
          </p:cNvPr>
          <p:cNvSpPr txBox="1"/>
          <p:nvPr/>
        </p:nvSpPr>
        <p:spPr>
          <a:xfrm>
            <a:off x="7888344" y="5206157"/>
            <a:ext cx="3499797" cy="1200329"/>
          </a:xfrm>
          <a:prstGeom prst="rect">
            <a:avLst/>
          </a:prstGeom>
          <a:noFill/>
        </p:spPr>
        <p:txBody>
          <a:bodyPr wrap="square" rtlCol="0">
            <a:spAutoFit/>
          </a:bodyPr>
          <a:lstStyle/>
          <a:p>
            <a:pPr algn="ctr"/>
            <a:r>
              <a:rPr lang="nb-NO" b="1" noProof="0" dirty="0"/>
              <a:t> Oppfordre til å øve på å formidle via studentsamarbeid, arrangement, nettverk (U40)  </a:t>
            </a:r>
            <a:r>
              <a:rPr lang="nb-NO" b="1" noProof="1"/>
              <a:t>Jobbsøkeprosessen</a:t>
            </a:r>
            <a:endParaRPr lang="nb-NO" b="1" noProof="0" dirty="0"/>
          </a:p>
        </p:txBody>
      </p:sp>
    </p:spTree>
    <p:extLst>
      <p:ext uri="{BB962C8B-B14F-4D97-AF65-F5344CB8AC3E}">
        <p14:creationId xmlns:p14="http://schemas.microsoft.com/office/powerpoint/2010/main" val="4028817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19AFE-4FAE-4F9B-65E7-AC466CA92FF3}"/>
            </a:ext>
          </a:extLst>
        </p:cNvPr>
        <p:cNvGrpSpPr/>
        <p:nvPr/>
      </p:nvGrpSpPr>
      <p:grpSpPr>
        <a:xfrm>
          <a:off x="0" y="0"/>
          <a:ext cx="0" cy="0"/>
          <a:chOff x="0" y="0"/>
          <a:chExt cx="0" cy="0"/>
        </a:xfrm>
      </p:grpSpPr>
      <p:sp>
        <p:nvSpPr>
          <p:cNvPr id="4" name="Tittel 2">
            <a:extLst>
              <a:ext uri="{FF2B5EF4-FFF2-40B4-BE49-F238E27FC236}">
                <a16:creationId xmlns:a16="http://schemas.microsoft.com/office/drawing/2014/main" id="{05216258-4418-F480-CC49-0B3E605B83EE}"/>
              </a:ext>
            </a:extLst>
          </p:cNvPr>
          <p:cNvSpPr txBox="1">
            <a:spLocks/>
          </p:cNvSpPr>
          <p:nvPr/>
        </p:nvSpPr>
        <p:spPr>
          <a:xfrm>
            <a:off x="271462" y="21162"/>
            <a:ext cx="11920537" cy="1009125"/>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b="1" i="0" kern="1200">
                <a:solidFill>
                  <a:srgbClr val="D2002B"/>
                </a:solidFill>
                <a:latin typeface="Helvetica" pitchFamily="2" charset="0"/>
                <a:ea typeface="+mj-ea"/>
                <a:cs typeface="+mj-cs"/>
              </a:defRPr>
            </a:lvl1pPr>
          </a:lstStyle>
          <a:p>
            <a:r>
              <a:rPr lang="nb-NO" sz="3600" dirty="0">
                <a:latin typeface="Helvetica"/>
                <a:cs typeface="Helvetica"/>
              </a:rPr>
              <a:t>Rammeverk for å styrke studienes relevans for arbeids- og samfunnsliv</a:t>
            </a:r>
            <a:endParaRPr lang="nb-NO" sz="3600" dirty="0">
              <a:cs typeface="Helvetica" pitchFamily="2" charset="0"/>
            </a:endParaRPr>
          </a:p>
        </p:txBody>
      </p:sp>
      <p:sp>
        <p:nvSpPr>
          <p:cNvPr id="10" name="TekstSylinder 9">
            <a:extLst>
              <a:ext uri="{FF2B5EF4-FFF2-40B4-BE49-F238E27FC236}">
                <a16:creationId xmlns:a16="http://schemas.microsoft.com/office/drawing/2014/main" id="{EDC28EB6-18BE-CA95-B044-5980827B0C37}"/>
              </a:ext>
            </a:extLst>
          </p:cNvPr>
          <p:cNvSpPr txBox="1"/>
          <p:nvPr/>
        </p:nvSpPr>
        <p:spPr>
          <a:xfrm>
            <a:off x="10526469" y="2261150"/>
            <a:ext cx="1323889" cy="754053"/>
          </a:xfrm>
          <a:prstGeom prst="rect">
            <a:avLst/>
          </a:prstGeom>
          <a:noFill/>
        </p:spPr>
        <p:txBody>
          <a:bodyPr wrap="none" rtlCol="0">
            <a:spAutoFit/>
          </a:bodyPr>
          <a:lstStyle/>
          <a:p>
            <a:r>
              <a:rPr lang="nb-NO" sz="2500" b="1" dirty="0">
                <a:solidFill>
                  <a:prstClr val="black">
                    <a:hueOff val="0"/>
                    <a:satOff val="0"/>
                    <a:lumOff val="0"/>
                    <a:alphaOff val="0"/>
                  </a:prstClr>
                </a:solidFill>
                <a:latin typeface="Calibri" panose="020F0502020204030204"/>
              </a:rPr>
              <a:t>Evaluere</a:t>
            </a:r>
          </a:p>
          <a:p>
            <a:endParaRPr lang="nb-NO" dirty="0"/>
          </a:p>
        </p:txBody>
      </p:sp>
      <p:sp>
        <p:nvSpPr>
          <p:cNvPr id="11" name="TekstSylinder 10">
            <a:extLst>
              <a:ext uri="{FF2B5EF4-FFF2-40B4-BE49-F238E27FC236}">
                <a16:creationId xmlns:a16="http://schemas.microsoft.com/office/drawing/2014/main" id="{E9512605-37FE-347C-B349-6D3A1C5D9566}"/>
              </a:ext>
            </a:extLst>
          </p:cNvPr>
          <p:cNvSpPr txBox="1"/>
          <p:nvPr/>
        </p:nvSpPr>
        <p:spPr>
          <a:xfrm>
            <a:off x="4305465" y="1030287"/>
            <a:ext cx="4232505" cy="754053"/>
          </a:xfrm>
          <a:prstGeom prst="rect">
            <a:avLst/>
          </a:prstGeom>
          <a:noFill/>
        </p:spPr>
        <p:txBody>
          <a:bodyPr wrap="none" rtlCol="0">
            <a:spAutoFit/>
          </a:bodyPr>
          <a:lstStyle/>
          <a:p>
            <a:r>
              <a:rPr lang="nb-NO" sz="2500" b="1" dirty="0">
                <a:solidFill>
                  <a:prstClr val="black">
                    <a:hueOff val="0"/>
                    <a:satOff val="0"/>
                    <a:lumOff val="0"/>
                    <a:alphaOff val="0"/>
                  </a:prstClr>
                </a:solidFill>
                <a:latin typeface="Calibri" panose="020F0502020204030204"/>
              </a:rPr>
              <a:t>Etablere delingskultur på tvers</a:t>
            </a:r>
          </a:p>
          <a:p>
            <a:endParaRPr lang="nb-NO" dirty="0"/>
          </a:p>
        </p:txBody>
      </p:sp>
      <p:pic>
        <p:nvPicPr>
          <p:cNvPr id="13" name="Bilde 12">
            <a:extLst>
              <a:ext uri="{FF2B5EF4-FFF2-40B4-BE49-F238E27FC236}">
                <a16:creationId xmlns:a16="http://schemas.microsoft.com/office/drawing/2014/main" id="{BF067ACA-1B4B-ACE2-C9F6-432DE1B58009}"/>
              </a:ext>
            </a:extLst>
          </p:cNvPr>
          <p:cNvPicPr>
            <a:picLocks noChangeAspect="1"/>
          </p:cNvPicPr>
          <p:nvPr/>
        </p:nvPicPr>
        <p:blipFill>
          <a:blip r:embed="rId3"/>
          <a:stretch>
            <a:fillRect/>
          </a:stretch>
        </p:blipFill>
        <p:spPr>
          <a:xfrm>
            <a:off x="2174961" y="1855539"/>
            <a:ext cx="7925906" cy="4315427"/>
          </a:xfrm>
          <a:prstGeom prst="rect">
            <a:avLst/>
          </a:prstGeom>
        </p:spPr>
      </p:pic>
      <p:sp>
        <p:nvSpPr>
          <p:cNvPr id="14" name="Pil: opp 13">
            <a:extLst>
              <a:ext uri="{FF2B5EF4-FFF2-40B4-BE49-F238E27FC236}">
                <a16:creationId xmlns:a16="http://schemas.microsoft.com/office/drawing/2014/main" id="{012CD029-70F3-E268-C943-3B99E8058500}"/>
              </a:ext>
            </a:extLst>
          </p:cNvPr>
          <p:cNvSpPr/>
          <p:nvPr/>
        </p:nvSpPr>
        <p:spPr>
          <a:xfrm>
            <a:off x="10998546" y="2882936"/>
            <a:ext cx="338857" cy="2409710"/>
          </a:xfrm>
          <a:prstGeom prst="up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il: opp 15">
            <a:extLst>
              <a:ext uri="{FF2B5EF4-FFF2-40B4-BE49-F238E27FC236}">
                <a16:creationId xmlns:a16="http://schemas.microsoft.com/office/drawing/2014/main" id="{E478B0ED-73A1-7100-8629-48E82DED255D}"/>
              </a:ext>
            </a:extLst>
          </p:cNvPr>
          <p:cNvSpPr/>
          <p:nvPr/>
        </p:nvSpPr>
        <p:spPr>
          <a:xfrm rot="10800000">
            <a:off x="854595" y="1580772"/>
            <a:ext cx="266633" cy="2218342"/>
          </a:xfrm>
          <a:prstGeom prst="up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il: opp 16">
            <a:extLst>
              <a:ext uri="{FF2B5EF4-FFF2-40B4-BE49-F238E27FC236}">
                <a16:creationId xmlns:a16="http://schemas.microsoft.com/office/drawing/2014/main" id="{0749D618-BFF2-AE57-0C21-B5C8AD3319A4}"/>
              </a:ext>
            </a:extLst>
          </p:cNvPr>
          <p:cNvSpPr/>
          <p:nvPr/>
        </p:nvSpPr>
        <p:spPr>
          <a:xfrm rot="5400000">
            <a:off x="1392165" y="4631773"/>
            <a:ext cx="305029" cy="1260562"/>
          </a:xfrm>
          <a:prstGeom prst="up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Rektangel 17">
            <a:extLst>
              <a:ext uri="{FF2B5EF4-FFF2-40B4-BE49-F238E27FC236}">
                <a16:creationId xmlns:a16="http://schemas.microsoft.com/office/drawing/2014/main" id="{D6295776-27C2-A36D-B708-00E772B5EAAA}"/>
              </a:ext>
            </a:extLst>
          </p:cNvPr>
          <p:cNvSpPr/>
          <p:nvPr/>
        </p:nvSpPr>
        <p:spPr>
          <a:xfrm flipV="1">
            <a:off x="914399" y="1528469"/>
            <a:ext cx="10280073" cy="123604"/>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Rektangel 18">
            <a:extLst>
              <a:ext uri="{FF2B5EF4-FFF2-40B4-BE49-F238E27FC236}">
                <a16:creationId xmlns:a16="http://schemas.microsoft.com/office/drawing/2014/main" id="{7CD908E8-DF24-226F-2055-B740CB4DC4E7}"/>
              </a:ext>
            </a:extLst>
          </p:cNvPr>
          <p:cNvSpPr/>
          <p:nvPr/>
        </p:nvSpPr>
        <p:spPr>
          <a:xfrm flipV="1">
            <a:off x="10221483" y="5167900"/>
            <a:ext cx="1016496" cy="12474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2E7D438A-6A1A-1AAC-203C-CDE6024DDE46}"/>
              </a:ext>
            </a:extLst>
          </p:cNvPr>
          <p:cNvSpPr/>
          <p:nvPr/>
        </p:nvSpPr>
        <p:spPr>
          <a:xfrm rot="5400000" flipV="1">
            <a:off x="10808809" y="1781943"/>
            <a:ext cx="624135" cy="1471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ekstSylinder 1">
            <a:extLst>
              <a:ext uri="{FF2B5EF4-FFF2-40B4-BE49-F238E27FC236}">
                <a16:creationId xmlns:a16="http://schemas.microsoft.com/office/drawing/2014/main" id="{F7BF05B5-1BEB-7F67-833A-2C7A050601BF}"/>
              </a:ext>
            </a:extLst>
          </p:cNvPr>
          <p:cNvSpPr txBox="1"/>
          <p:nvPr/>
        </p:nvSpPr>
        <p:spPr>
          <a:xfrm>
            <a:off x="483009" y="3710764"/>
            <a:ext cx="1460656" cy="861774"/>
          </a:xfrm>
          <a:prstGeom prst="rect">
            <a:avLst/>
          </a:prstGeom>
          <a:noFill/>
        </p:spPr>
        <p:txBody>
          <a:bodyPr wrap="none" rtlCol="0">
            <a:spAutoFit/>
          </a:bodyPr>
          <a:lstStyle/>
          <a:p>
            <a:r>
              <a:rPr lang="nb-NO" sz="2500" b="1" dirty="0">
                <a:solidFill>
                  <a:prstClr val="black">
                    <a:hueOff val="0"/>
                    <a:satOff val="0"/>
                    <a:lumOff val="0"/>
                    <a:alphaOff val="0"/>
                  </a:prstClr>
                </a:solidFill>
                <a:latin typeface="Calibri" panose="020F0502020204030204"/>
              </a:rPr>
              <a:t>Justere?</a:t>
            </a:r>
          </a:p>
          <a:p>
            <a:r>
              <a:rPr lang="nb-NO" sz="2500" b="1" dirty="0">
                <a:solidFill>
                  <a:prstClr val="black">
                    <a:hueOff val="0"/>
                    <a:satOff val="0"/>
                    <a:lumOff val="0"/>
                    <a:alphaOff val="0"/>
                  </a:prstClr>
                </a:solidFill>
                <a:latin typeface="Calibri" panose="020F0502020204030204"/>
              </a:rPr>
              <a:t>Utvikle-&gt; </a:t>
            </a:r>
          </a:p>
        </p:txBody>
      </p:sp>
      <p:sp>
        <p:nvSpPr>
          <p:cNvPr id="3" name="Rektangel 2">
            <a:extLst>
              <a:ext uri="{FF2B5EF4-FFF2-40B4-BE49-F238E27FC236}">
                <a16:creationId xmlns:a16="http://schemas.microsoft.com/office/drawing/2014/main" id="{9B5E6C3D-F71B-A235-A3E0-2A811956D69F}"/>
              </a:ext>
            </a:extLst>
          </p:cNvPr>
          <p:cNvSpPr/>
          <p:nvPr/>
        </p:nvSpPr>
        <p:spPr>
          <a:xfrm rot="5400000" flipV="1">
            <a:off x="666308" y="4891565"/>
            <a:ext cx="624135" cy="1471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2">
            <a:extLst>
              <a:ext uri="{FF2B5EF4-FFF2-40B4-BE49-F238E27FC236}">
                <a16:creationId xmlns:a16="http://schemas.microsoft.com/office/drawing/2014/main" id="{270B75A7-0824-6310-65CD-07BDE8F4EA9F}"/>
              </a:ext>
            </a:extLst>
          </p:cNvPr>
          <p:cNvSpPr txBox="1">
            <a:spLocks/>
          </p:cNvSpPr>
          <p:nvPr/>
        </p:nvSpPr>
        <p:spPr>
          <a:xfrm>
            <a:off x="380649" y="6337690"/>
            <a:ext cx="11920537" cy="476320"/>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b="1" i="0" kern="1200">
                <a:solidFill>
                  <a:srgbClr val="D2002B"/>
                </a:solidFill>
                <a:latin typeface="Helvetica" pitchFamily="2" charset="0"/>
                <a:ea typeface="+mj-ea"/>
                <a:cs typeface="+mj-cs"/>
              </a:defRPr>
            </a:lvl1pPr>
          </a:lstStyle>
          <a:p>
            <a:r>
              <a:rPr lang="nb-NO" sz="2800" dirty="0">
                <a:latin typeface="Helvetica"/>
                <a:cs typeface="Helvetica"/>
              </a:rPr>
              <a:t>Bygges/tilpasses etter enkelte studieprograms behov</a:t>
            </a:r>
          </a:p>
          <a:p>
            <a:r>
              <a:rPr lang="nb-NO" sz="2800" dirty="0">
                <a:latin typeface="Helvetica"/>
                <a:cs typeface="Helvetica"/>
              </a:rPr>
              <a:t>La dere inspirere gjennom tiltak fra idebanken, workshoper eller erfaringsutveksling mellom kolleger</a:t>
            </a:r>
            <a:endParaRPr lang="nb-NO" sz="2800" dirty="0">
              <a:cs typeface="Helvetica" pitchFamily="2" charset="0"/>
            </a:endParaRPr>
          </a:p>
        </p:txBody>
      </p:sp>
    </p:spTree>
    <p:extLst>
      <p:ext uri="{BB962C8B-B14F-4D97-AF65-F5344CB8AC3E}">
        <p14:creationId xmlns:p14="http://schemas.microsoft.com/office/powerpoint/2010/main" val="721586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E080C600-E5D4-F375-DCEF-7AE8AE61D722}"/>
              </a:ext>
            </a:extLst>
          </p:cNvPr>
          <p:cNvSpPr/>
          <p:nvPr/>
        </p:nvSpPr>
        <p:spPr>
          <a:xfrm>
            <a:off x="979455" y="743632"/>
            <a:ext cx="3676235" cy="5157765"/>
          </a:xfrm>
          <a:prstGeom prst="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ittel 1">
            <a:extLst>
              <a:ext uri="{FF2B5EF4-FFF2-40B4-BE49-F238E27FC236}">
                <a16:creationId xmlns:a16="http://schemas.microsoft.com/office/drawing/2014/main" id="{58F8BFA5-BDEE-BC26-63E5-28B2734F1B83}"/>
              </a:ext>
            </a:extLst>
          </p:cNvPr>
          <p:cNvSpPr>
            <a:spLocks noGrp="1"/>
          </p:cNvSpPr>
          <p:nvPr>
            <p:ph type="title"/>
          </p:nvPr>
        </p:nvSpPr>
        <p:spPr>
          <a:xfrm>
            <a:off x="5484818" y="2586270"/>
            <a:ext cx="6552507" cy="979208"/>
          </a:xfrm>
        </p:spPr>
        <p:txBody>
          <a:bodyPr>
            <a:noAutofit/>
          </a:bodyPr>
          <a:lstStyle/>
          <a:p>
            <a:r>
              <a:rPr lang="nb-NO" sz="2500" dirty="0">
                <a:latin typeface="Helvetica"/>
                <a:cs typeface="Helvetica"/>
              </a:rPr>
              <a:t>Status høst 24/vår 25</a:t>
            </a:r>
            <a:br>
              <a:rPr lang="nb-NO" sz="2500" dirty="0">
                <a:latin typeface="Helvetica"/>
                <a:cs typeface="Helvetica"/>
              </a:rPr>
            </a:br>
            <a:r>
              <a:rPr lang="nb-NO" sz="2500" b="0" dirty="0">
                <a:latin typeface="Helvetica"/>
                <a:cs typeface="Helvetica"/>
              </a:rPr>
              <a:t>Støttemateriale for </a:t>
            </a:r>
            <a:br>
              <a:rPr lang="nb-NO" sz="2500" b="0" dirty="0">
                <a:latin typeface="Helvetica"/>
                <a:cs typeface="Helvetica"/>
              </a:rPr>
            </a:br>
            <a:r>
              <a:rPr lang="nb-NO" sz="2500" b="0" dirty="0">
                <a:latin typeface="Helvetica"/>
                <a:cs typeface="Helvetica"/>
              </a:rPr>
              <a:t>fakultetene og </a:t>
            </a:r>
            <a:br>
              <a:rPr lang="nb-NO" sz="2500" b="0" dirty="0">
                <a:latin typeface="Helvetica"/>
                <a:cs typeface="Helvetica"/>
              </a:rPr>
            </a:br>
            <a:r>
              <a:rPr lang="nb-NO" sz="2500" b="0" dirty="0">
                <a:latin typeface="Helvetica"/>
                <a:cs typeface="Helvetica"/>
              </a:rPr>
              <a:t>Avdeling for lærerutdanning</a:t>
            </a:r>
            <a:br>
              <a:rPr lang="nb-NO" sz="2500" dirty="0">
                <a:latin typeface="Helvetica"/>
                <a:cs typeface="Helvetica"/>
              </a:rPr>
            </a:br>
            <a:br>
              <a:rPr lang="nb-NO" sz="2500" dirty="0">
                <a:latin typeface="Helvetica"/>
                <a:cs typeface="Helvetica"/>
              </a:rPr>
            </a:br>
            <a:r>
              <a:rPr lang="nb-NO" sz="2500" dirty="0">
                <a:latin typeface="Helvetica"/>
                <a:cs typeface="Helvetica"/>
              </a:rPr>
              <a:t>Utvikles basert på:</a:t>
            </a:r>
            <a:br>
              <a:rPr lang="nb-NO" sz="2500" dirty="0">
                <a:latin typeface="Helvetica"/>
                <a:cs typeface="Helvetica"/>
              </a:rPr>
            </a:br>
            <a:r>
              <a:rPr lang="nb-NO" sz="2500" b="0" dirty="0">
                <a:latin typeface="Helvetica"/>
                <a:cs typeface="Helvetica"/>
              </a:rPr>
              <a:t>Karrierefaglig kompetanse</a:t>
            </a:r>
            <a:br>
              <a:rPr lang="nb-NO" sz="2500" b="0" dirty="0">
                <a:latin typeface="Helvetica"/>
                <a:cs typeface="Helvetica"/>
              </a:rPr>
            </a:br>
            <a:r>
              <a:rPr lang="nb-NO" sz="2500" b="0" dirty="0">
                <a:latin typeface="Helvetica"/>
                <a:cs typeface="Helvetica"/>
              </a:rPr>
              <a:t>Inspirasjon fra fagmiljø/sektoren</a:t>
            </a:r>
            <a:br>
              <a:rPr lang="nb-NO" sz="2500" b="0" dirty="0">
                <a:latin typeface="Helvetica"/>
                <a:cs typeface="Helvetica"/>
              </a:rPr>
            </a:br>
            <a:r>
              <a:rPr lang="nb-NO" sz="2500" b="0" dirty="0">
                <a:latin typeface="Helvetica"/>
                <a:cs typeface="Helvetica"/>
              </a:rPr>
              <a:t>Workshoper</a:t>
            </a:r>
            <a:br>
              <a:rPr lang="nb-NO" sz="2500" b="0" dirty="0">
                <a:latin typeface="Helvetica"/>
                <a:cs typeface="Helvetica"/>
              </a:rPr>
            </a:br>
            <a:r>
              <a:rPr lang="nb-NO" sz="2500" b="0" dirty="0">
                <a:latin typeface="Helvetica"/>
                <a:cs typeface="Helvetica"/>
              </a:rPr>
              <a:t>Testgrupper</a:t>
            </a:r>
            <a:br>
              <a:rPr lang="nb-NO" sz="2500" b="0" dirty="0">
                <a:latin typeface="Helvetica"/>
                <a:cs typeface="Helvetica"/>
              </a:rPr>
            </a:br>
            <a:r>
              <a:rPr lang="nb-NO" sz="2500" b="0" dirty="0">
                <a:latin typeface="Helvetica"/>
                <a:cs typeface="Helvetica"/>
              </a:rPr>
              <a:t>Piloter </a:t>
            </a:r>
          </a:p>
        </p:txBody>
      </p:sp>
      <p:pic>
        <p:nvPicPr>
          <p:cNvPr id="8" name="Bilde 7" descr="Et bilde som inneholder tekst, klær, skjermbilde, person&#10;&#10;KI-generert innhold kan være feil.">
            <a:extLst>
              <a:ext uri="{FF2B5EF4-FFF2-40B4-BE49-F238E27FC236}">
                <a16:creationId xmlns:a16="http://schemas.microsoft.com/office/drawing/2014/main" id="{3199B8E5-EE4A-996E-0725-9512EBEA1806}"/>
              </a:ext>
            </a:extLst>
          </p:cNvPr>
          <p:cNvPicPr>
            <a:picLocks noChangeAspect="1"/>
          </p:cNvPicPr>
          <p:nvPr/>
        </p:nvPicPr>
        <p:blipFill rotWithShape="1">
          <a:blip r:embed="rId3"/>
          <a:srcRect t="2504"/>
          <a:stretch/>
        </p:blipFill>
        <p:spPr>
          <a:xfrm>
            <a:off x="1064287" y="897069"/>
            <a:ext cx="3522423" cy="4871264"/>
          </a:xfrm>
          <a:prstGeom prst="rect">
            <a:avLst/>
          </a:prstGeom>
          <a:noFill/>
        </p:spPr>
      </p:pic>
      <p:sp>
        <p:nvSpPr>
          <p:cNvPr id="10" name="TekstSylinder 9">
            <a:extLst>
              <a:ext uri="{FF2B5EF4-FFF2-40B4-BE49-F238E27FC236}">
                <a16:creationId xmlns:a16="http://schemas.microsoft.com/office/drawing/2014/main" id="{8B694E69-7975-C30F-6BC4-07F4944151F2}"/>
              </a:ext>
            </a:extLst>
          </p:cNvPr>
          <p:cNvSpPr txBox="1"/>
          <p:nvPr/>
        </p:nvSpPr>
        <p:spPr>
          <a:xfrm>
            <a:off x="1348374" y="5557866"/>
            <a:ext cx="534043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n-NO" sz="1200" u="sng" dirty="0">
                <a:latin typeface="Helvetica"/>
                <a:cs typeface="Arial"/>
                <a:hlinkClick r:id="rId4">
                  <a:extLst>
                    <a:ext uri="{A12FA001-AC4F-418D-AE19-62706E023703}">
                      <ahyp:hlinkClr xmlns:ahyp="http://schemas.microsoft.com/office/drawing/2018/hyperlinkcolor" val="tx"/>
                    </a:ext>
                  </a:extLst>
                </a:hlinkClick>
              </a:rPr>
              <a:t>Opengov Universitetsstyret 19 juni 49/24</a:t>
            </a:r>
            <a:endParaRPr lang="nb-NO" sz="1200" dirty="0"/>
          </a:p>
        </p:txBody>
      </p:sp>
    </p:spTree>
    <p:extLst>
      <p:ext uri="{BB962C8B-B14F-4D97-AF65-F5344CB8AC3E}">
        <p14:creationId xmlns:p14="http://schemas.microsoft.com/office/powerpoint/2010/main" val="69644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a:extLst>
              <a:ext uri="{FF2B5EF4-FFF2-40B4-BE49-F238E27FC236}">
                <a16:creationId xmlns:a16="http://schemas.microsoft.com/office/drawing/2014/main" id="{95915FBB-27D8-B6B7-51C3-68C0AE8521F0}"/>
              </a:ext>
            </a:extLst>
          </p:cNvPr>
          <p:cNvSpPr txBox="1">
            <a:spLocks/>
          </p:cNvSpPr>
          <p:nvPr/>
        </p:nvSpPr>
        <p:spPr>
          <a:xfrm>
            <a:off x="399819" y="164599"/>
            <a:ext cx="1180955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a:lstStyle>
          <a:p>
            <a:pPr algn="ctr">
              <a:spcAft>
                <a:spcPts val="600"/>
              </a:spcAft>
            </a:pPr>
            <a:r>
              <a:rPr lang="nb-NO" sz="3200" dirty="0">
                <a:solidFill>
                  <a:srgbClr val="D2002B"/>
                </a:solidFill>
                <a:latin typeface="Helvetica"/>
                <a:cs typeface="Helvetica"/>
              </a:rPr>
              <a:t>Dette prioriterer vi i første omgang:</a:t>
            </a:r>
            <a:endParaRPr lang="nb-NO" sz="3200" b="1" i="0" kern="1200" dirty="0">
              <a:solidFill>
                <a:srgbClr val="D2002B"/>
              </a:solidFill>
              <a:latin typeface="Helvetica"/>
              <a:cs typeface="Helvetica"/>
            </a:endParaRPr>
          </a:p>
          <a:p>
            <a:pPr>
              <a:spcAft>
                <a:spcPts val="600"/>
              </a:spcAft>
            </a:pPr>
            <a:endParaRPr lang="nb-NO" sz="3200" dirty="0">
              <a:solidFill>
                <a:srgbClr val="D2002B"/>
              </a:solidFill>
              <a:latin typeface="Helvetica"/>
              <a:cs typeface="Helvetica"/>
            </a:endParaRPr>
          </a:p>
        </p:txBody>
      </p:sp>
      <p:sp>
        <p:nvSpPr>
          <p:cNvPr id="3" name="Tittel 3">
            <a:extLst>
              <a:ext uri="{FF2B5EF4-FFF2-40B4-BE49-F238E27FC236}">
                <a16:creationId xmlns:a16="http://schemas.microsoft.com/office/drawing/2014/main" id="{7A67E617-42B5-154C-7DD5-42B8C5088F66}"/>
              </a:ext>
            </a:extLst>
          </p:cNvPr>
          <p:cNvSpPr txBox="1">
            <a:spLocks/>
          </p:cNvSpPr>
          <p:nvPr/>
        </p:nvSpPr>
        <p:spPr>
          <a:xfrm>
            <a:off x="98875" y="158755"/>
            <a:ext cx="12103626" cy="1325563"/>
          </a:xfrm>
          <a:prstGeom prst="rect">
            <a:avLst/>
          </a:prstGeom>
        </p:spPr>
        <p:txBody>
          <a:bodyPr>
            <a:normAutofit/>
          </a:bodyPr>
          <a:lst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a:lstStyle>
          <a:p>
            <a:pPr algn="ctr"/>
            <a:endParaRPr lang="nb-NO" sz="3000">
              <a:solidFill>
                <a:srgbClr val="D2002B"/>
              </a:solidFill>
              <a:cs typeface="Helvetica" pitchFamily="2" charset="0"/>
            </a:endParaRPr>
          </a:p>
        </p:txBody>
      </p:sp>
      <p:pic>
        <p:nvPicPr>
          <p:cNvPr id="9" name="Grafikk 9" descr="Klasserom med heldekkende fyll">
            <a:extLst>
              <a:ext uri="{FF2B5EF4-FFF2-40B4-BE49-F238E27FC236}">
                <a16:creationId xmlns:a16="http://schemas.microsoft.com/office/drawing/2014/main" id="{5AD2AB91-1404-08F9-C6EF-CCBDBCEF7E3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40403" y="2652625"/>
            <a:ext cx="1475873" cy="1489242"/>
          </a:xfrm>
          <a:prstGeom prst="rect">
            <a:avLst/>
          </a:prstGeom>
        </p:spPr>
      </p:pic>
      <p:sp>
        <p:nvSpPr>
          <p:cNvPr id="10" name="TekstSylinder 9">
            <a:extLst>
              <a:ext uri="{FF2B5EF4-FFF2-40B4-BE49-F238E27FC236}">
                <a16:creationId xmlns:a16="http://schemas.microsoft.com/office/drawing/2014/main" id="{49D7AAA8-286F-44D2-95BD-4F094BBD861F}"/>
              </a:ext>
            </a:extLst>
          </p:cNvPr>
          <p:cNvSpPr txBox="1"/>
          <p:nvPr/>
        </p:nvSpPr>
        <p:spPr>
          <a:xfrm>
            <a:off x="3078700" y="4115785"/>
            <a:ext cx="27432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dirty="0">
                <a:cs typeface="Calibri"/>
              </a:rPr>
              <a:t>Ressursside for ansatte</a:t>
            </a:r>
          </a:p>
          <a:p>
            <a:pPr algn="ctr"/>
            <a:r>
              <a:rPr lang="nb-NO" b="1" dirty="0">
                <a:cs typeface="Calibri"/>
              </a:rPr>
              <a:t>styrke studienes relevans</a:t>
            </a:r>
          </a:p>
          <a:p>
            <a:endParaRPr lang="nb-NO" b="1" dirty="0">
              <a:cs typeface="Calibri"/>
            </a:endParaRPr>
          </a:p>
        </p:txBody>
      </p:sp>
      <p:sp>
        <p:nvSpPr>
          <p:cNvPr id="14" name="TekstSylinder 13">
            <a:extLst>
              <a:ext uri="{FF2B5EF4-FFF2-40B4-BE49-F238E27FC236}">
                <a16:creationId xmlns:a16="http://schemas.microsoft.com/office/drawing/2014/main" id="{3FC0FCDC-50C4-D37E-AC89-8DE755D8FD20}"/>
              </a:ext>
            </a:extLst>
          </p:cNvPr>
          <p:cNvSpPr txBox="1"/>
          <p:nvPr/>
        </p:nvSpPr>
        <p:spPr>
          <a:xfrm>
            <a:off x="5806739" y="4207717"/>
            <a:ext cx="27432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dirty="0">
                <a:ea typeface="Calibri"/>
                <a:cs typeface="Calibri"/>
              </a:rPr>
              <a:t>Opplæring/støtte til</a:t>
            </a:r>
          </a:p>
          <a:p>
            <a:pPr algn="ctr"/>
            <a:r>
              <a:rPr lang="nb-NO" b="1" dirty="0">
                <a:ea typeface="Calibri"/>
                <a:cs typeface="Calibri"/>
              </a:rPr>
              <a:t>vitenskapelige</a:t>
            </a:r>
          </a:p>
          <a:p>
            <a:endParaRPr lang="nb-NO" b="1" dirty="0">
              <a:ea typeface="Calibri"/>
              <a:cs typeface="Calibri"/>
            </a:endParaRPr>
          </a:p>
        </p:txBody>
      </p:sp>
      <p:sp>
        <p:nvSpPr>
          <p:cNvPr id="27" name="TekstSylinder 26">
            <a:extLst>
              <a:ext uri="{FF2B5EF4-FFF2-40B4-BE49-F238E27FC236}">
                <a16:creationId xmlns:a16="http://schemas.microsoft.com/office/drawing/2014/main" id="{E8D8C3BB-26FE-0892-5820-184D78F44C81}"/>
              </a:ext>
            </a:extLst>
          </p:cNvPr>
          <p:cNvSpPr txBox="1"/>
          <p:nvPr/>
        </p:nvSpPr>
        <p:spPr>
          <a:xfrm>
            <a:off x="257132" y="4141867"/>
            <a:ext cx="260261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dirty="0">
                <a:ea typeface="Calibri"/>
                <a:cs typeface="Calibri"/>
              </a:rPr>
              <a:t>Samarbeid med UiA </a:t>
            </a:r>
          </a:p>
          <a:p>
            <a:pPr algn="ctr"/>
            <a:r>
              <a:rPr lang="nb-NO" b="1" dirty="0">
                <a:ea typeface="Calibri"/>
                <a:cs typeface="Calibri"/>
              </a:rPr>
              <a:t>Nettsider &amp; organisering</a:t>
            </a:r>
          </a:p>
        </p:txBody>
      </p:sp>
      <p:sp>
        <p:nvSpPr>
          <p:cNvPr id="8" name="TekstSylinder 7">
            <a:extLst>
              <a:ext uri="{FF2B5EF4-FFF2-40B4-BE49-F238E27FC236}">
                <a16:creationId xmlns:a16="http://schemas.microsoft.com/office/drawing/2014/main" id="{FFA28221-9D24-C8C7-381C-3675B2C72054}"/>
              </a:ext>
            </a:extLst>
          </p:cNvPr>
          <p:cNvSpPr txBox="1"/>
          <p:nvPr/>
        </p:nvSpPr>
        <p:spPr>
          <a:xfrm>
            <a:off x="9113301" y="4175758"/>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dirty="0">
                <a:cs typeface="Calibri"/>
              </a:rPr>
              <a:t>Opplæring/støtte til </a:t>
            </a:r>
          </a:p>
          <a:p>
            <a:pPr algn="ctr"/>
            <a:r>
              <a:rPr lang="nb-NO" b="1" dirty="0">
                <a:cs typeface="Calibri"/>
              </a:rPr>
              <a:t>administrative FAK/LU</a:t>
            </a:r>
            <a:endParaRPr lang="nb-NO" dirty="0"/>
          </a:p>
        </p:txBody>
      </p:sp>
      <p:sp>
        <p:nvSpPr>
          <p:cNvPr id="15" name="TekstSylinder 14">
            <a:extLst>
              <a:ext uri="{FF2B5EF4-FFF2-40B4-BE49-F238E27FC236}">
                <a16:creationId xmlns:a16="http://schemas.microsoft.com/office/drawing/2014/main" id="{2303D6EB-5EAB-E59E-BC03-C3D38A35827B}"/>
              </a:ext>
            </a:extLst>
          </p:cNvPr>
          <p:cNvSpPr txBox="1"/>
          <p:nvPr/>
        </p:nvSpPr>
        <p:spPr>
          <a:xfrm>
            <a:off x="4352286" y="1717025"/>
            <a:ext cx="940526" cy="612812"/>
          </a:xfrm>
          <a:prstGeom prst="rect">
            <a:avLst/>
          </a:prstGeom>
          <a:solidFill>
            <a:schemeClr val="bg1"/>
          </a:solidFill>
        </p:spPr>
        <p:txBody>
          <a:bodyPr wrap="square" rtlCol="0">
            <a:spAutoFit/>
          </a:bodyPr>
          <a:lstStyle/>
          <a:p>
            <a:endParaRPr lang="nb-NO"/>
          </a:p>
        </p:txBody>
      </p:sp>
      <p:pic>
        <p:nvPicPr>
          <p:cNvPr id="13" name="Grafikk 12" descr="Lyspære og tannhjul med heldekkende fyll">
            <a:extLst>
              <a:ext uri="{FF2B5EF4-FFF2-40B4-BE49-F238E27FC236}">
                <a16:creationId xmlns:a16="http://schemas.microsoft.com/office/drawing/2014/main" id="{60686FB2-77E5-D4E5-54E9-84B442FE88A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877064" y="2652625"/>
            <a:ext cx="1325563" cy="1325563"/>
          </a:xfrm>
          <a:prstGeom prst="rect">
            <a:avLst/>
          </a:prstGeom>
        </p:spPr>
      </p:pic>
      <p:pic>
        <p:nvPicPr>
          <p:cNvPr id="20" name="Grafikk 19" descr="Skål med heldekkende fyll">
            <a:extLst>
              <a:ext uri="{FF2B5EF4-FFF2-40B4-BE49-F238E27FC236}">
                <a16:creationId xmlns:a16="http://schemas.microsoft.com/office/drawing/2014/main" id="{F13DA898-768C-83F6-0A37-2AC58BCC847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643468" y="2774340"/>
            <a:ext cx="1266611" cy="1266611"/>
          </a:xfrm>
          <a:prstGeom prst="rect">
            <a:avLst/>
          </a:prstGeom>
        </p:spPr>
      </p:pic>
      <p:sp>
        <p:nvSpPr>
          <p:cNvPr id="2" name="Rektangel 1">
            <a:extLst>
              <a:ext uri="{FF2B5EF4-FFF2-40B4-BE49-F238E27FC236}">
                <a16:creationId xmlns:a16="http://schemas.microsoft.com/office/drawing/2014/main" id="{F838BC58-0584-6234-AA5E-C49953C238E9}"/>
              </a:ext>
            </a:extLst>
          </p:cNvPr>
          <p:cNvSpPr/>
          <p:nvPr/>
        </p:nvSpPr>
        <p:spPr>
          <a:xfrm>
            <a:off x="60953" y="2258274"/>
            <a:ext cx="12103625" cy="285082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6" name="Grafikk 5" descr="Konfigurasjonsveiledning for eksternt arbeid med heldekkende fyll">
            <a:extLst>
              <a:ext uri="{FF2B5EF4-FFF2-40B4-BE49-F238E27FC236}">
                <a16:creationId xmlns:a16="http://schemas.microsoft.com/office/drawing/2014/main" id="{47145A43-2445-AD70-CE30-DFA59AB914A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90132" y="2705129"/>
            <a:ext cx="1325563" cy="1325563"/>
          </a:xfrm>
          <a:prstGeom prst="rect">
            <a:avLst/>
          </a:prstGeom>
        </p:spPr>
      </p:pic>
    </p:spTree>
    <p:extLst>
      <p:ext uri="{BB962C8B-B14F-4D97-AF65-F5344CB8AC3E}">
        <p14:creationId xmlns:p14="http://schemas.microsoft.com/office/powerpoint/2010/main" val="835834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2">
            <a:extLst>
              <a:ext uri="{FF2B5EF4-FFF2-40B4-BE49-F238E27FC236}">
                <a16:creationId xmlns:a16="http://schemas.microsoft.com/office/drawing/2014/main" id="{5D9B697F-06CF-B493-ED4A-E34DD0353313}"/>
              </a:ext>
            </a:extLst>
          </p:cNvPr>
          <p:cNvSpPr txBox="1">
            <a:spLocks/>
          </p:cNvSpPr>
          <p:nvPr/>
        </p:nvSpPr>
        <p:spPr>
          <a:xfrm>
            <a:off x="0" y="-89645"/>
            <a:ext cx="12406313" cy="100912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b="1" i="0" kern="1200">
                <a:solidFill>
                  <a:srgbClr val="D2002B"/>
                </a:solidFill>
                <a:latin typeface="Helvetica" pitchFamily="2" charset="0"/>
                <a:ea typeface="+mj-ea"/>
                <a:cs typeface="+mj-cs"/>
              </a:defRPr>
            </a:lvl1pPr>
          </a:lstStyle>
          <a:p>
            <a:r>
              <a:rPr lang="nb-NO" sz="3200" noProof="0" dirty="0">
                <a:latin typeface="Helvetica"/>
                <a:cs typeface="Helvetica"/>
              </a:rPr>
              <a:t>Tips gjerne andre ansatte om ressurssiden</a:t>
            </a:r>
            <a:endParaRPr lang="nb-NO" sz="3200" noProof="0" dirty="0">
              <a:cs typeface="Helvetica" pitchFamily="2" charset="0"/>
            </a:endParaRPr>
          </a:p>
        </p:txBody>
      </p:sp>
      <p:pic>
        <p:nvPicPr>
          <p:cNvPr id="4" name="Grafikk 3" descr="Bærbar datamaskin med heldekkende fyll">
            <a:extLst>
              <a:ext uri="{FF2B5EF4-FFF2-40B4-BE49-F238E27FC236}">
                <a16:creationId xmlns:a16="http://schemas.microsoft.com/office/drawing/2014/main" id="{E6EC9145-525F-AB4E-D15B-50DE84FC62F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38525" y="121920"/>
            <a:ext cx="6736080" cy="6736080"/>
          </a:xfrm>
          <a:prstGeom prst="rect">
            <a:avLst/>
          </a:prstGeom>
        </p:spPr>
      </p:pic>
      <p:pic>
        <p:nvPicPr>
          <p:cNvPr id="6" name="Grafikk 5" descr="Lyspære og tannhjul med heldekkende fyll">
            <a:extLst>
              <a:ext uri="{FF2B5EF4-FFF2-40B4-BE49-F238E27FC236}">
                <a16:creationId xmlns:a16="http://schemas.microsoft.com/office/drawing/2014/main" id="{F22236E0-9803-43A0-1225-4070478F2DC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99161" y="2323811"/>
            <a:ext cx="790168" cy="790168"/>
          </a:xfrm>
          <a:prstGeom prst="rect">
            <a:avLst/>
          </a:prstGeom>
        </p:spPr>
      </p:pic>
      <p:sp>
        <p:nvSpPr>
          <p:cNvPr id="3" name="Tittel 2">
            <a:extLst>
              <a:ext uri="{FF2B5EF4-FFF2-40B4-BE49-F238E27FC236}">
                <a16:creationId xmlns:a16="http://schemas.microsoft.com/office/drawing/2014/main" id="{F3224A99-BCEC-2790-C269-A0D8A8FFB74A}"/>
              </a:ext>
            </a:extLst>
          </p:cNvPr>
          <p:cNvSpPr txBox="1">
            <a:spLocks/>
          </p:cNvSpPr>
          <p:nvPr/>
        </p:nvSpPr>
        <p:spPr>
          <a:xfrm>
            <a:off x="418455" y="5672379"/>
            <a:ext cx="12192000" cy="4209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b="1" i="0" kern="1200">
                <a:solidFill>
                  <a:srgbClr val="D2002B"/>
                </a:solidFill>
                <a:latin typeface="Helvetica" pitchFamily="2" charset="0"/>
                <a:ea typeface="+mj-ea"/>
                <a:cs typeface="+mj-cs"/>
              </a:defRPr>
            </a:lvl1pPr>
          </a:lstStyle>
          <a:p>
            <a:r>
              <a:rPr lang="en-US" sz="2200" noProof="0" err="1">
                <a:latin typeface="Helvetica"/>
                <a:cs typeface="Helvetica"/>
              </a:rPr>
              <a:t>intranett</a:t>
            </a:r>
            <a:r>
              <a:rPr lang="en-US" sz="2200" noProof="0">
                <a:latin typeface="Helvetica"/>
                <a:cs typeface="Helvetica"/>
              </a:rPr>
              <a:t>/</a:t>
            </a:r>
            <a:r>
              <a:rPr lang="en-US" sz="2200" noProof="0" err="1">
                <a:latin typeface="Helvetica"/>
                <a:cs typeface="Helvetica"/>
              </a:rPr>
              <a:t>arbeidsstotte</a:t>
            </a:r>
            <a:r>
              <a:rPr lang="en-US" sz="2200" noProof="0">
                <a:latin typeface="Helvetica"/>
                <a:cs typeface="Helvetica"/>
              </a:rPr>
              <a:t>/</a:t>
            </a:r>
            <a:r>
              <a:rPr lang="en-US" sz="2200" noProof="0" err="1">
                <a:latin typeface="Helvetica"/>
                <a:cs typeface="Helvetica"/>
              </a:rPr>
              <a:t>undervisningsstotte</a:t>
            </a:r>
            <a:r>
              <a:rPr lang="en-US" sz="2200" noProof="0">
                <a:latin typeface="Helvetica"/>
                <a:cs typeface="Helvetica"/>
              </a:rPr>
              <a:t>/</a:t>
            </a:r>
            <a:r>
              <a:rPr lang="en-US" sz="2200" noProof="0" err="1">
                <a:latin typeface="Helvetica"/>
                <a:cs typeface="Helvetica"/>
              </a:rPr>
              <a:t>arbeidslivsrelevans</a:t>
            </a:r>
            <a:r>
              <a:rPr lang="en-US" sz="2200" noProof="0">
                <a:latin typeface="Helvetica"/>
                <a:cs typeface="Helvetica"/>
              </a:rPr>
              <a:t>/</a:t>
            </a:r>
            <a:r>
              <a:rPr lang="en-US" sz="2500" noProof="0">
                <a:latin typeface="Helvetica"/>
                <a:cs typeface="Helvetica"/>
              </a:rPr>
              <a:t>	</a:t>
            </a:r>
            <a:endParaRPr lang="en-US" sz="2500" noProof="0">
              <a:cs typeface="Helvetica" pitchFamily="2" charset="0"/>
            </a:endParaRPr>
          </a:p>
        </p:txBody>
      </p:sp>
      <p:pic>
        <p:nvPicPr>
          <p:cNvPr id="8" name="Grafikk 7" descr="Lyspære og tannhjul med heldekkende fyll">
            <a:extLst>
              <a:ext uri="{FF2B5EF4-FFF2-40B4-BE49-F238E27FC236}">
                <a16:creationId xmlns:a16="http://schemas.microsoft.com/office/drawing/2014/main" id="{328ABC1D-6593-6D3B-B795-D9A8AD7BD55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362440" y="919480"/>
            <a:ext cx="960637" cy="960637"/>
          </a:xfrm>
          <a:prstGeom prst="rect">
            <a:avLst/>
          </a:prstGeom>
        </p:spPr>
      </p:pic>
      <p:pic>
        <p:nvPicPr>
          <p:cNvPr id="9" name="Grafikk 8" descr="Lyspære og tannhjul med heldekkende fyll">
            <a:extLst>
              <a:ext uri="{FF2B5EF4-FFF2-40B4-BE49-F238E27FC236}">
                <a16:creationId xmlns:a16="http://schemas.microsoft.com/office/drawing/2014/main" id="{48A0ABE8-A322-D3AE-BE46-13235F3687C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337919" y="749011"/>
            <a:ext cx="1574800" cy="1574800"/>
          </a:xfrm>
          <a:prstGeom prst="rect">
            <a:avLst/>
          </a:prstGeom>
        </p:spPr>
      </p:pic>
      <p:pic>
        <p:nvPicPr>
          <p:cNvPr id="10" name="Grafikk 9" descr="Lyspære og tannhjul med heldekkende fyll">
            <a:extLst>
              <a:ext uri="{FF2B5EF4-FFF2-40B4-BE49-F238E27FC236}">
                <a16:creationId xmlns:a16="http://schemas.microsoft.com/office/drawing/2014/main" id="{716743B2-A916-1D43-E417-69884E3931B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23077" y="2941116"/>
            <a:ext cx="1341250" cy="1341250"/>
          </a:xfrm>
          <a:prstGeom prst="rect">
            <a:avLst/>
          </a:prstGeom>
        </p:spPr>
      </p:pic>
      <p:pic>
        <p:nvPicPr>
          <p:cNvPr id="11" name="Grafikk 10" descr="Lyspære og tannhjul med heldekkende fyll">
            <a:extLst>
              <a:ext uri="{FF2B5EF4-FFF2-40B4-BE49-F238E27FC236}">
                <a16:creationId xmlns:a16="http://schemas.microsoft.com/office/drawing/2014/main" id="{2A358BF4-DB87-9F84-4675-BF3D5F0FA8A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164682" y="3131422"/>
            <a:ext cx="960637" cy="960637"/>
          </a:xfrm>
          <a:prstGeom prst="rect">
            <a:avLst/>
          </a:prstGeom>
        </p:spPr>
      </p:pic>
      <p:pic>
        <p:nvPicPr>
          <p:cNvPr id="15" name="Bilde 14">
            <a:extLst>
              <a:ext uri="{FF2B5EF4-FFF2-40B4-BE49-F238E27FC236}">
                <a16:creationId xmlns:a16="http://schemas.microsoft.com/office/drawing/2014/main" id="{5DD0DC03-8472-A635-E7BB-D2120FF14915}"/>
              </a:ext>
            </a:extLst>
          </p:cNvPr>
          <p:cNvPicPr>
            <a:picLocks noChangeAspect="1"/>
          </p:cNvPicPr>
          <p:nvPr/>
        </p:nvPicPr>
        <p:blipFill>
          <a:blip r:embed="rId7">
            <a:grayscl/>
          </a:blip>
          <a:stretch>
            <a:fillRect/>
          </a:stretch>
        </p:blipFill>
        <p:spPr>
          <a:xfrm>
            <a:off x="4254664" y="1944362"/>
            <a:ext cx="3898734" cy="1245965"/>
          </a:xfrm>
          <a:prstGeom prst="rect">
            <a:avLst/>
          </a:prstGeom>
        </p:spPr>
      </p:pic>
      <p:pic>
        <p:nvPicPr>
          <p:cNvPr id="13" name="Bilde 12">
            <a:extLst>
              <a:ext uri="{FF2B5EF4-FFF2-40B4-BE49-F238E27FC236}">
                <a16:creationId xmlns:a16="http://schemas.microsoft.com/office/drawing/2014/main" id="{AE5AE558-9417-A5B6-11D4-0A670CAA7B6F}"/>
              </a:ext>
            </a:extLst>
          </p:cNvPr>
          <p:cNvPicPr>
            <a:picLocks noChangeAspect="1"/>
          </p:cNvPicPr>
          <p:nvPr/>
        </p:nvPicPr>
        <p:blipFill>
          <a:blip r:embed="rId8">
            <a:grayscl/>
          </a:blip>
          <a:stretch>
            <a:fillRect/>
          </a:stretch>
        </p:blipFill>
        <p:spPr>
          <a:xfrm>
            <a:off x="4243776" y="3310478"/>
            <a:ext cx="3898736" cy="904731"/>
          </a:xfrm>
          <a:prstGeom prst="rect">
            <a:avLst/>
          </a:prstGeom>
        </p:spPr>
      </p:pic>
    </p:spTree>
    <p:extLst>
      <p:ext uri="{BB962C8B-B14F-4D97-AF65-F5344CB8AC3E}">
        <p14:creationId xmlns:p14="http://schemas.microsoft.com/office/powerpoint/2010/main" val="1755328289"/>
      </p:ext>
    </p:extLst>
  </p:cSld>
  <p:clrMapOvr>
    <a:masterClrMapping/>
  </p:clrMapOvr>
</p:sld>
</file>

<file path=ppt/theme/theme1.xml><?xml version="1.0" encoding="utf-8"?>
<a:theme xmlns:a="http://schemas.openxmlformats.org/drawingml/2006/main" name="UiA - Ly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smal_aase_kompetanse" id="{EE1CA585-96C9-6549-AD62-C1F98B70B7F0}" vid="{B4C9B46E-BCA9-8E4A-BF35-1DCCB59BA24C}"/>
    </a:ext>
  </a:extLst>
</a:theme>
</file>

<file path=ppt/theme/theme2.xml><?xml version="1.0" encoding="utf-8"?>
<a:theme xmlns:a="http://schemas.openxmlformats.org/drawingml/2006/main" name="UiA - mørk">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smal_aase_kompetanse" id="{EE1CA585-96C9-6549-AD62-C1F98B70B7F0}" vid="{B4C9B46E-BCA9-8E4A-BF35-1DCCB59BA24C}"/>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A2CB7CE7C297B46A5EEB450701DA765" ma:contentTypeVersion="16" ma:contentTypeDescription="Opprett et nytt dokument." ma:contentTypeScope="" ma:versionID="1bf1e05342b12dd8b462cdcedc276be2">
  <xsd:schema xmlns:xsd="http://www.w3.org/2001/XMLSchema" xmlns:xs="http://www.w3.org/2001/XMLSchema" xmlns:p="http://schemas.microsoft.com/office/2006/metadata/properties" xmlns:ns2="d6b27c99-3bcc-41b6-a7f2-2731cee34cb0" xmlns:ns3="ed201304-e8f3-4127-8f62-c7753d2cf2ee" targetNamespace="http://schemas.microsoft.com/office/2006/metadata/properties" ma:root="true" ma:fieldsID="c9f75e4043d2e3067f18dd1dbae1569a" ns2:_="" ns3:_="">
    <xsd:import namespace="d6b27c99-3bcc-41b6-a7f2-2731cee34cb0"/>
    <xsd:import namespace="ed201304-e8f3-4127-8f62-c7753d2cf2e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6b27c99-3bcc-41b6-a7f2-2731cee34c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7" nillable="true" ma:taxonomy="true" ma:internalName="lcf76f155ced4ddcb4097134ff3c332f" ma:taxonomyFieldName="MediaServiceImageTags" ma:displayName="Bildemerkelapper" ma:readOnly="false" ma:fieldId="{5cf76f15-5ced-4ddc-b409-7134ff3c332f}" ma:taxonomyMulti="true" ma:sspId="5da9934d-bfb1-4def-aef0-a37b7e29cbd2" ma:termSetId="09814cd3-568e-fe90-9814-8d621ff8fb84" ma:anchorId="fba54fb3-c3e1-fe81-a776-ca4b69148c4d" ma:open="true" ma:isKeyword="false">
      <xsd:complexType>
        <xsd:sequence>
          <xsd:element ref="pc:Terms" minOccurs="0" maxOccurs="1"/>
        </xsd:sequence>
      </xsd:complex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d201304-e8f3-4127-8f62-c7753d2cf2ee"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element name="TaxCatchAll" ma:index="18" nillable="true" ma:displayName="Taxonomy Catch All Column" ma:hidden="true" ma:list="{5f3a0ad3-1f6d-48c7-be46-4cfebbf222f8}" ma:internalName="TaxCatchAll" ma:showField="CatchAllData" ma:web="ed201304-e8f3-4127-8f62-c7753d2cf2e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ed201304-e8f3-4127-8f62-c7753d2cf2ee">
      <UserInfo>
        <DisplayName>Morten Brekke</DisplayName>
        <AccountId>13</AccountId>
        <AccountType/>
      </UserInfo>
      <UserInfo>
        <DisplayName>UiA Karriere-medlemmer</DisplayName>
        <AccountId>34</AccountId>
        <AccountType/>
      </UserInfo>
      <UserInfo>
        <DisplayName>Greta Hilding</DisplayName>
        <AccountId>12</AccountId>
        <AccountType/>
      </UserInfo>
      <UserInfo>
        <DisplayName>Geir Torstveit</DisplayName>
        <AccountId>10</AccountId>
        <AccountType/>
      </UserInfo>
      <UserInfo>
        <DisplayName>Hilde Vik</DisplayName>
        <AccountId>87</AccountId>
        <AccountType/>
      </UserInfo>
      <UserInfo>
        <DisplayName>Tone Lunde Brekka</DisplayName>
        <AccountId>88</AccountId>
        <AccountType/>
      </UserInfo>
      <UserInfo>
        <DisplayName>Janne Korsgård</DisplayName>
        <AccountId>89</AccountId>
        <AccountType/>
      </UserInfo>
      <UserInfo>
        <DisplayName>Kari Elin Bratteland</DisplayName>
        <AccountId>90</AccountId>
        <AccountType/>
      </UserInfo>
      <UserInfo>
        <DisplayName>Mie Reibo</DisplayName>
        <AccountId>91</AccountId>
        <AccountType/>
      </UserInfo>
      <UserInfo>
        <DisplayName>Ottar Michael Michaelsen</DisplayName>
        <AccountId>92</AccountId>
        <AccountType/>
      </UserInfo>
      <UserInfo>
        <DisplayName>Nichole M. Silva Elgueta</DisplayName>
        <AccountId>93</AccountId>
        <AccountType/>
      </UserInfo>
      <UserInfo>
        <DisplayName>Cato Berge</DisplayName>
        <AccountId>40</AccountId>
        <AccountType/>
      </UserInfo>
      <UserInfo>
        <DisplayName>Merethe Anette Ryen</DisplayName>
        <AccountId>22</AccountId>
        <AccountType/>
      </UserInfo>
      <UserInfo>
        <DisplayName>Gøril Hannås</DisplayName>
        <AccountId>15</AccountId>
        <AccountType/>
      </UserInfo>
      <UserInfo>
        <DisplayName>Hilde Inntjore</DisplayName>
        <AccountId>107</AccountId>
        <AccountType/>
      </UserInfo>
    </SharedWithUsers>
    <lcf76f155ced4ddcb4097134ff3c332f xmlns="d6b27c99-3bcc-41b6-a7f2-2731cee34cb0">
      <Terms xmlns="http://schemas.microsoft.com/office/infopath/2007/PartnerControls"/>
    </lcf76f155ced4ddcb4097134ff3c332f>
    <TaxCatchAll xmlns="ed201304-e8f3-4127-8f62-c7753d2cf2ee" xsi:nil="true"/>
  </documentManagement>
</p:properties>
</file>

<file path=customXml/itemProps1.xml><?xml version="1.0" encoding="utf-8"?>
<ds:datastoreItem xmlns:ds="http://schemas.openxmlformats.org/officeDocument/2006/customXml" ds:itemID="{3D79EDB2-282C-41E5-A44C-42A6A97F2F0C}">
  <ds:schemaRefs>
    <ds:schemaRef ds:uri="d6b27c99-3bcc-41b6-a7f2-2731cee34cb0"/>
    <ds:schemaRef ds:uri="ed201304-e8f3-4127-8f62-c7753d2cf2e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20B8EFD-F8D9-45BA-B2FE-DE2492F600D0}">
  <ds:schemaRefs>
    <ds:schemaRef ds:uri="http://schemas.microsoft.com/sharepoint/v3/contenttype/forms"/>
  </ds:schemaRefs>
</ds:datastoreItem>
</file>

<file path=customXml/itemProps3.xml><?xml version="1.0" encoding="utf-8"?>
<ds:datastoreItem xmlns:ds="http://schemas.openxmlformats.org/officeDocument/2006/customXml" ds:itemID="{9BA4FC2E-F06B-4007-B867-8920CF1E6748}">
  <ds:schemaRefs>
    <ds:schemaRef ds:uri="http://purl.org/dc/terms/"/>
    <ds:schemaRef ds:uri="d6b27c99-3bcc-41b6-a7f2-2731cee34cb0"/>
    <ds:schemaRef ds:uri="http://schemas.microsoft.com/office/2006/documentManagement/types"/>
    <ds:schemaRef ds:uri="ed201304-e8f3-4127-8f62-c7753d2cf2ee"/>
    <ds:schemaRef ds:uri="http://purl.org/dc/elements/1.1/"/>
    <ds:schemaRef ds:uri="http://schemas.openxmlformats.org/package/2006/metadata/core-properties"/>
    <ds:schemaRef ds:uri="http://schemas.microsoft.com/office/infopath/2007/PartnerControls"/>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Office-tema</Template>
  <TotalTime>4</TotalTime>
  <Words>2429</Words>
  <Application>Microsoft Office PowerPoint</Application>
  <PresentationFormat>Widescreen</PresentationFormat>
  <Paragraphs>271</Paragraphs>
  <Slides>16</Slides>
  <Notes>16</Notes>
  <HiddenSlides>0</HiddenSlides>
  <MMClips>0</MMClips>
  <ScaleCrop>false</ScaleCrop>
  <HeadingPairs>
    <vt:vector size="6" baseType="variant">
      <vt:variant>
        <vt:lpstr>Brukte skrifter</vt:lpstr>
      </vt:variant>
      <vt:variant>
        <vt:i4>9</vt:i4>
      </vt:variant>
      <vt:variant>
        <vt:lpstr>Tema</vt:lpstr>
      </vt:variant>
      <vt:variant>
        <vt:i4>2</vt:i4>
      </vt:variant>
      <vt:variant>
        <vt:lpstr>Lysbildetitler</vt:lpstr>
      </vt:variant>
      <vt:variant>
        <vt:i4>16</vt:i4>
      </vt:variant>
    </vt:vector>
  </HeadingPairs>
  <TitlesOfParts>
    <vt:vector size="27" baseType="lpstr">
      <vt:lpstr>Aptos</vt:lpstr>
      <vt:lpstr>Arial</vt:lpstr>
      <vt:lpstr>Arial</vt:lpstr>
      <vt:lpstr>Calibri</vt:lpstr>
      <vt:lpstr>Courier New</vt:lpstr>
      <vt:lpstr>Helvetica</vt:lpstr>
      <vt:lpstr>inherit</vt:lpstr>
      <vt:lpstr>Segoe UI</vt:lpstr>
      <vt:lpstr>Segoe UI Web (West European)</vt:lpstr>
      <vt:lpstr>UiA - Lys</vt:lpstr>
      <vt:lpstr>UiA - mørk</vt:lpstr>
      <vt:lpstr>PowerPoint-presentasjon</vt:lpstr>
      <vt:lpstr>Studienes arbeidslivsrelevans – Hva er det?  En generell definisjon:</vt:lpstr>
      <vt:lpstr>PowerPoint-presentasjon</vt:lpstr>
      <vt:lpstr>4 grunner til hvorfor det så viktig å  styrke studienes arbeidslivsrelevans:</vt:lpstr>
      <vt:lpstr>Premiss for kompetanseutvikling For å bli attraktive i samfunns – og arbeidslivet</vt:lpstr>
      <vt:lpstr>Hvordan styrke studienes arbeidslivsrelevans? </vt:lpstr>
      <vt:lpstr>Innsatsområder vedtatt på UiA</vt:lpstr>
      <vt:lpstr>Ambisjonsnivå</vt:lpstr>
      <vt:lpstr>PowerPoint-presentasjon</vt:lpstr>
      <vt:lpstr>  Hvordan sikre god karrierelæring gjennom studentreisen?  </vt:lpstr>
      <vt:lpstr>PowerPoint-presentasjon</vt:lpstr>
      <vt:lpstr>Verktøykasse:    </vt:lpstr>
      <vt:lpstr>PowerPoint-presentasjon</vt:lpstr>
      <vt:lpstr>Status høst 24/vår 25 Støttemateriale for  fakultetene og  Avdeling for lærerutdanning  Utvikles basert på: Karrierefaglig kompetanse Inspirasjon fra fagmiljø/sektoren Workshoper Testgrupper Piloter </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Thomas Eikeland Fiskå</dc:creator>
  <cp:lastModifiedBy>Merethe Anette Ryen</cp:lastModifiedBy>
  <cp:revision>49</cp:revision>
  <cp:lastPrinted>2023-09-12T06:44:39Z</cp:lastPrinted>
  <dcterms:created xsi:type="dcterms:W3CDTF">2019-03-26T09:57:44Z</dcterms:created>
  <dcterms:modified xsi:type="dcterms:W3CDTF">2025-06-03T09:23:35Z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0x0101000A2CB7CE7C297B46A5EEB450701DA765</vt:lpwstr>
  </property>
  <property fmtid="{D5CDD505-2E9C-101B-9397-08002B2CF9AE}" pid="3" name="MediaServiceImageTags">
    <vt:lpwstr/>
  </property>
  <property fmtid="{D5CDD505-2E9C-101B-9397-08002B2CF9AE}" pid="4" name="MSIP_Label_695cf23d-70b0-4a80-9221-1d774ac27fb2_Enabled">
    <vt:lpwstr>true</vt:lpwstr>
  </property>
  <property fmtid="{D5CDD505-2E9C-101B-9397-08002B2CF9AE}" pid="5" name="MSIP_Label_695cf23d-70b0-4a80-9221-1d774ac27fb2_SetDate">
    <vt:lpwstr>2025-05-30T20:51:49Z</vt:lpwstr>
  </property>
  <property fmtid="{D5CDD505-2E9C-101B-9397-08002B2CF9AE}" pid="6" name="MSIP_Label_695cf23d-70b0-4a80-9221-1d774ac27fb2_Method">
    <vt:lpwstr>Standard</vt:lpwstr>
  </property>
  <property fmtid="{D5CDD505-2E9C-101B-9397-08002B2CF9AE}" pid="7" name="MSIP_Label_695cf23d-70b0-4a80-9221-1d774ac27fb2_Name">
    <vt:lpwstr>Document internal</vt:lpwstr>
  </property>
  <property fmtid="{D5CDD505-2E9C-101B-9397-08002B2CF9AE}" pid="8" name="MSIP_Label_695cf23d-70b0-4a80-9221-1d774ac27fb2_SiteId">
    <vt:lpwstr>8482881e-3699-4b3f-b135-cf4800bc1efb</vt:lpwstr>
  </property>
  <property fmtid="{D5CDD505-2E9C-101B-9397-08002B2CF9AE}" pid="9" name="MSIP_Label_695cf23d-70b0-4a80-9221-1d774ac27fb2_ActionId">
    <vt:lpwstr>1c971770-7106-4d5d-9099-79e97baff8bb</vt:lpwstr>
  </property>
  <property fmtid="{D5CDD505-2E9C-101B-9397-08002B2CF9AE}" pid="10" name="MSIP_Label_695cf23d-70b0-4a80-9221-1d774ac27fb2_ContentBits">
    <vt:lpwstr>0</vt:lpwstr>
  </property>
  <property fmtid="{D5CDD505-2E9C-101B-9397-08002B2CF9AE}" pid="11" name="MSIP_Label_695cf23d-70b0-4a80-9221-1d774ac27fb2_Tag">
    <vt:lpwstr>10, 3, 0, 1</vt:lpwstr>
  </property>
</Properties>
</file>